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2.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heme/themeOverride1.xml" ContentType="application/vnd.openxmlformats-officedocument.themeOverr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2.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heme/themeOverride2.xml" ContentType="application/vnd.openxmlformats-officedocument.themeOverr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3.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4.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heme/themeOverride3.xml" ContentType="application/vnd.openxmlformats-officedocument.themeOverr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6.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heme/themeOverride4.xml" ContentType="application/vnd.openxmlformats-officedocument.themeOverr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7.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heme/themeOverride5.xml" ContentType="application/vnd.openxmlformats-officedocument.themeOverr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8.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heme/themeOverride6.xml" ContentType="application/vnd.openxmlformats-officedocument.themeOverr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9.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heme/themeOverride7.xml" ContentType="application/vnd.openxmlformats-officedocument.themeOverrid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notesSlides/notesSlide10.xml" ContentType="application/vnd.openxmlformats-officedocument.presentationml.notesSlide+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heme/themeOverride8.xml" ContentType="application/vnd.openxmlformats-officedocument.themeOverrid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11.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heme/themeOverride9.xml" ContentType="application/vnd.openxmlformats-officedocument.themeOverrid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notesSlides/notesSlide12.xml" ContentType="application/vnd.openxmlformats-officedocument.presentationml.notesSlide+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heme/themeOverride10.xml" ContentType="application/vnd.openxmlformats-officedocument.themeOverr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notesSlides/notesSlide13.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heme/themeOverride11.xml" ContentType="application/vnd.openxmlformats-officedocument.themeOverr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14.xml" ContentType="application/vnd.openxmlformats-officedocument.presentationml.notesSlide+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heme/themeOverride12.xml" ContentType="application/vnd.openxmlformats-officedocument.themeOverride+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notesSlides/notesSlide15.xml" ContentType="application/vnd.openxmlformats-officedocument.presentationml.notesSlide+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504" r:id="rId2"/>
    <p:sldId id="530" r:id="rId3"/>
    <p:sldId id="539" r:id="rId4"/>
    <p:sldId id="508" r:id="rId5"/>
    <p:sldId id="594" r:id="rId6"/>
    <p:sldId id="442" r:id="rId7"/>
    <p:sldId id="447" r:id="rId8"/>
    <p:sldId id="595" r:id="rId9"/>
    <p:sldId id="597" r:id="rId10"/>
    <p:sldId id="443" r:id="rId11"/>
    <p:sldId id="598" r:id="rId12"/>
    <p:sldId id="600" r:id="rId13"/>
    <p:sldId id="599" r:id="rId14"/>
    <p:sldId id="527" r:id="rId15"/>
    <p:sldId id="601" r:id="rId16"/>
    <p:sldId id="454" r:id="rId17"/>
    <p:sldId id="603" r:id="rId18"/>
    <p:sldId id="450" r:id="rId19"/>
    <p:sldId id="604" r:id="rId20"/>
    <p:sldId id="609" r:id="rId21"/>
    <p:sldId id="606" r:id="rId22"/>
    <p:sldId id="409" r:id="rId23"/>
    <p:sldId id="639" r:id="rId24"/>
    <p:sldId id="640" r:id="rId25"/>
    <p:sldId id="532" r:id="rId26"/>
    <p:sldId id="491" r:id="rId27"/>
    <p:sldId id="641" r:id="rId28"/>
    <p:sldId id="445" r:id="rId29"/>
    <p:sldId id="642" r:id="rId30"/>
    <p:sldId id="653" r:id="rId31"/>
    <p:sldId id="643" r:id="rId32"/>
    <p:sldId id="644" r:id="rId33"/>
    <p:sldId id="645" r:id="rId34"/>
    <p:sldId id="646" r:id="rId35"/>
    <p:sldId id="647" r:id="rId36"/>
    <p:sldId id="648" r:id="rId37"/>
    <p:sldId id="649"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p15:clr>
            <a:srgbClr val="A4A3A4"/>
          </p15:clr>
        </p15:guide>
        <p15:guide id="2" pos="380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李 美美" initials="" lastIdx="0" clrIdx="0"/>
  <p:cmAuthor id="1" name="lenovo" initials="" lastIdx="0" clrIdx="0"/>
  <p:cmAuthor id="2" name="郭小球~" initials="" lastIdx="0" clrIdx="1"/>
  <p:cmAuthor id="3" name="dell" initials="d" lastIdx="0" clrIdx="2"/>
  <p:cmAuthor id="4" name="shx" initials="s" lastIdx="0" clrIdx="0"/>
  <p:cmAuthor id="5" name="宋洁然" initials="宋" lastIdx="0" clrIdx="1"/>
  <p:cmAuthor id="6" name="ming qiu" initials="m" lastIdx="0" clrIdx="1"/>
  <p:cmAuthor id="7" name="1206988966@qq.com" initials="1" lastIdx="0" clrIdx="2"/>
  <p:cmAuthor id="8" name="姜伟光" initials="姜" lastIdx="0" clrIdx="0"/>
  <p:cmAuthor id="9" name="86158" initials="8" lastIdx="0" clrIdx="8"/>
  <p:cmAuthor id="10" name="yyyaogd@126.com" initials="y" lastIdx="0" clrIdx="0"/>
  <p:cmAuthor id="11" name="wucj" initials="w" lastIdx="0" clrIdx="0"/>
  <p:cmAuthor id="12" name="SkyUser" initials="S" lastIdx="0" clrIdx="0"/>
  <p:cmAuthor id="15" name="admin" initials="a" lastIdx="0" clrIdx="14"/>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98711" autoAdjust="0"/>
  </p:normalViewPr>
  <p:slideViewPr>
    <p:cSldViewPr snapToGrid="0">
      <p:cViewPr varScale="1">
        <p:scale>
          <a:sx n="84" d="100"/>
          <a:sy n="84" d="100"/>
        </p:scale>
        <p:origin x="96" y="149"/>
      </p:cViewPr>
      <p:guideLst>
        <p:guide orient="horz" pos="2171"/>
        <p:guide pos="3809"/>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tags" Target="../tags/tag101.xml"/><Relationship Id="rId2" Type="http://schemas.openxmlformats.org/officeDocument/2006/relationships/tags" Target="../tags/tag96.xml"/><Relationship Id="rId1" Type="http://schemas.openxmlformats.org/officeDocument/2006/relationships/theme" Target="../theme/theme2.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1728C2D0-6731-4BCC-A5F4-AE7B812F1F9B}" type="datetimeFigureOut">
              <a:rPr lang="zh-CN" altLang="en-US" smtClean="0"/>
              <a:t>2022/8/25</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F3A1EC7-69F3-4752-BC1B-FA5AEE4D79E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390.xml"/><Relationship Id="rId2" Type="http://schemas.openxmlformats.org/officeDocument/2006/relationships/tags" Target="../tags/tag389.xml"/><Relationship Id="rId1" Type="http://schemas.openxmlformats.org/officeDocument/2006/relationships/tags" Target="../tags/tag388.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417.xml"/><Relationship Id="rId2" Type="http://schemas.openxmlformats.org/officeDocument/2006/relationships/tags" Target="../tags/tag416.xml"/><Relationship Id="rId1" Type="http://schemas.openxmlformats.org/officeDocument/2006/relationships/tags" Target="../tags/tag415.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tags" Target="../tags/tag425.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466.xml"/><Relationship Id="rId2" Type="http://schemas.openxmlformats.org/officeDocument/2006/relationships/tags" Target="../tags/tag465.xml"/><Relationship Id="rId1" Type="http://schemas.openxmlformats.org/officeDocument/2006/relationships/tags" Target="../tags/tag464.xml"/><Relationship Id="rId5" Type="http://schemas.openxmlformats.org/officeDocument/2006/relationships/slide" Target="../slides/slide22.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custDataLst>
              <p:tags r:id="rId1"/>
            </p:custDataLst>
          </p:nvPr>
        </p:nvSpPr>
        <p:spPr/>
      </p:sp>
      <p:sp>
        <p:nvSpPr>
          <p:cNvPr id="88067" name="Rectangle 3"/>
          <p:cNvSpPr>
            <a:spLocks noGrp="1" noChangeArrowheads="1"/>
          </p:cNvSpPr>
          <p:nvPr>
            <p:ph type="body" idx="1"/>
            <p:custDataLst>
              <p:tags r:id="rId2"/>
            </p:custDataLst>
          </p:nvPr>
        </p:nvSpPr>
        <p:spPr>
          <a:noFill/>
        </p:spPr>
        <p:txBody>
          <a:bodyPr/>
          <a:lstStyle/>
          <a:p>
            <a:pPr marL="175895" indent="-175895">
              <a:buFontTx/>
              <a:buNone/>
            </a:pPr>
            <a:endParaRPr lang="zh-TW"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20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22</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26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r>
              <a:rPr lang="zh-CN" altLang="en-US" smtClean="0"/>
              <a:t>神经调节过程可以被概括为三个主要阶段“感觉输入</a:t>
            </a:r>
            <a:r>
              <a:rPr lang="en-US" altLang="zh-CN" smtClean="0"/>
              <a:t>-</a:t>
            </a:r>
            <a:r>
              <a:rPr lang="zh-CN" altLang="en-US" smtClean="0"/>
              <a:t>信息整合</a:t>
            </a:r>
            <a:r>
              <a:rPr lang="en-US" altLang="zh-CN" smtClean="0"/>
              <a:t>-</a:t>
            </a:r>
            <a:r>
              <a:rPr lang="zh-CN" altLang="en-US" smtClean="0"/>
              <a:t>运动输出“。就像运动员看到了对手击球过网，获得这个信息就是感觉输入；神经系统从这里开始处理这个信息并决定应该怎么办，这个过程就是信息整合，比如应该淡定地交给队友处理还是奋起反击；当神经系统做出决定之后，运动员纵身一跃准确击球，甚至还伴随着坚定的呐喊，这就是运动输出，也即神经系统激活特定身体部位时发生的动作反应，需要指出的是，这里的运动输出不仅是肢体运动，还包括内脏和血管的运动以及腺体的分泌等。</a:t>
            </a:r>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r>
              <a:rPr lang="zh-CN" altLang="en-US"/>
              <a:t>发展到人类</a:t>
            </a:r>
            <a:r>
              <a:rPr lang="zh-CN" altLang="en-US" smtClean="0"/>
              <a:t>，神经系统</a:t>
            </a:r>
            <a:r>
              <a:rPr lang="zh-CN" altLang="en-US"/>
              <a:t>已经极其精巧复杂，成为我们最显著的特点之一，它决定了只有我们才能完成像排球竞技一样复杂的活动。在中枢神经系统中，大量神经细胞聚集在一起形成分别调控某一特定的生理功能的区域，称之为神经中枢。中枢神经系统处理各类复杂信息依赖于不同的神经中枢。</a:t>
            </a:r>
          </a:p>
          <a:p>
            <a:endParaRPr lang="zh-CN" altLang="en-US"/>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r>
              <a:rPr lang="zh-CN" altLang="en-US"/>
              <a:t>发展到人类</a:t>
            </a:r>
            <a:r>
              <a:rPr lang="zh-CN" altLang="en-US" smtClean="0"/>
              <a:t>，神经系统</a:t>
            </a:r>
            <a:r>
              <a:rPr lang="zh-CN" altLang="en-US"/>
              <a:t>已经极其精巧复杂，成为我们最显著的特点之一，它决定了只有我们才能完成像排球竞技一样复杂的活动。在中枢神经系统中，大量神经细胞聚集在一起形成分别调控某一特定的生理功能的区域，称之为神经中枢。中枢神经系统处理各类复杂信息依赖于不同的神经中枢。</a:t>
            </a:r>
          </a:p>
          <a:p>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AF3A1EC7-69F3-4752-BC1B-FA5AEE4D79EC}" type="slidenum">
              <a:rPr lang="zh-CN" altLang="en-US" smtClean="0"/>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slideMaster" Target="../slideMasters/slideMaster1.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tags" Target="../tags/tag78.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image" Target="../media/image4.jpeg"/><Relationship Id="rId10" Type="http://schemas.openxmlformats.org/officeDocument/2006/relationships/tags" Target="../tags/tag76.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tags" Target="../tags/tag91.xml"/><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tags" Target="../tags/tag90.xml"/><Relationship Id="rId2" Type="http://schemas.openxmlformats.org/officeDocument/2006/relationships/tags" Target="../tags/tag80.xml"/><Relationship Id="rId16" Type="http://schemas.openxmlformats.org/officeDocument/2006/relationships/image" Target="../media/image3.png"/><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tags" Target="../tags/tag89.xml"/><Relationship Id="rId5" Type="http://schemas.openxmlformats.org/officeDocument/2006/relationships/tags" Target="../tags/tag83.xml"/><Relationship Id="rId15" Type="http://schemas.openxmlformats.org/officeDocument/2006/relationships/image" Target="../media/image4.jpeg"/><Relationship Id="rId10" Type="http://schemas.openxmlformats.org/officeDocument/2006/relationships/tags" Target="../tags/tag88.xml"/><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5.png"/><Relationship Id="rId5" Type="http://schemas.openxmlformats.org/officeDocument/2006/relationships/slideMaster" Target="../slideMasters/slideMaster1.xml"/><Relationship Id="rId4" Type="http://schemas.openxmlformats.org/officeDocument/2006/relationships/tags" Target="../tags/tag9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custDataLst>
              <p:tags r:id="rId3"/>
            </p:custDataLst>
          </p:nvPr>
        </p:nvSpPr>
        <p:spPr/>
        <p:txBody>
          <a:bodyPr/>
          <a:lstStyle/>
          <a:p>
            <a:fld id="{419BC2E5-256E-4EC7-8395-2D8FFE33A3E7}" type="datetimeFigureOut">
              <a:rPr lang="zh-CN" altLang="en-US" smtClean="0"/>
              <a:t>2022/8/25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419BC2E5-256E-4EC7-8395-2D8FFE33A3E7}" type="datetimeFigureOut">
              <a:rPr lang="zh-CN" altLang="en-US" smtClean="0"/>
              <a:t>2022/8/25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419BC2E5-256E-4EC7-8395-2D8FFE33A3E7}" type="datetimeFigureOut">
              <a:rPr lang="zh-CN" altLang="en-US" smtClean="0"/>
              <a:t>2022/8/25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首页">
    <p:spTree>
      <p:nvGrpSpPr>
        <p:cNvPr id="1" name=""/>
        <p:cNvGrpSpPr/>
        <p:nvPr/>
      </p:nvGrpSpPr>
      <p:grpSpPr>
        <a:xfrm>
          <a:off x="0" y="0"/>
          <a:ext cx="0" cy="0"/>
          <a:chOff x="0" y="0"/>
          <a:chExt cx="0" cy="0"/>
        </a:xfrm>
      </p:grpSpPr>
      <p:sp>
        <p:nvSpPr>
          <p:cNvPr id="23" name="标题 22"/>
          <p:cNvSpPr>
            <a:spLocks noGrp="1"/>
          </p:cNvSpPr>
          <p:nvPr>
            <p:ph type="title" hasCustomPrompt="1"/>
            <p:custDataLst>
              <p:tags r:id="rId1"/>
            </p:custDataLst>
          </p:nvPr>
        </p:nvSpPr>
        <p:spPr>
          <a:xfrm>
            <a:off x="1054323" y="2766060"/>
            <a:ext cx="10060772" cy="1325880"/>
          </a:xfrm>
        </p:spPr>
        <p:txBody>
          <a:bodyPr/>
          <a:lstStyle>
            <a:lvl1pPr>
              <a:defRPr/>
            </a:lvl1pPr>
          </a:lstStyle>
          <a:p>
            <a:r>
              <a:rPr lang="zh-CN" altLang="en-US" smtClean="0"/>
              <a:t>标题</a:t>
            </a: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cxnSp>
        <p:nvCxnSpPr>
          <p:cNvPr id="6" name="直接连接符 5"/>
          <p:cNvCxnSpPr/>
          <p:nvPr userDrawn="1">
            <p:custDataLst>
              <p:tags r:id="rId1"/>
            </p:custDataLst>
          </p:nvPr>
        </p:nvCxnSpPr>
        <p:spPr>
          <a:xfrm>
            <a:off x="442913" y="805105"/>
            <a:ext cx="11306175" cy="0"/>
          </a:xfrm>
          <a:prstGeom prst="line">
            <a:avLst/>
          </a:prstGeom>
          <a:noFill/>
          <a:ln w="6350" cap="flat" cmpd="sng" algn="ctr">
            <a:solidFill>
              <a:srgbClr val="FFFFFF">
                <a:lumMod val="75000"/>
              </a:srgbClr>
            </a:solidFill>
            <a:prstDash val="solid"/>
            <a:miter lim="800000"/>
          </a:ln>
          <a:effectLst/>
        </p:spPr>
      </p:cxnSp>
      <p:sp>
        <p:nvSpPr>
          <p:cNvPr id="7" name="矩形 6"/>
          <p:cNvSpPr/>
          <p:nvPr userDrawn="1">
            <p:custDataLst>
              <p:tags r:id="rId2"/>
            </p:custDataLst>
          </p:nvPr>
        </p:nvSpPr>
        <p:spPr>
          <a:xfrm>
            <a:off x="12146281" y="336478"/>
            <a:ext cx="45719" cy="265978"/>
          </a:xfrm>
          <a:prstGeom prst="rect">
            <a:avLst/>
          </a:prstGeom>
          <a:solidFill>
            <a:srgbClr val="F2A9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Times New Roman" panose="02020603050405020304" pitchFamily="18" charset="0"/>
              <a:ea typeface="微软雅黑" panose="020B0503020204020204" pitchFamily="34" charset="-122"/>
              <a:cs typeface="Arial"/>
            </a:endParaRPr>
          </a:p>
        </p:txBody>
      </p:sp>
      <p:grpSp>
        <p:nvGrpSpPr>
          <p:cNvPr id="2" name="组合 1"/>
          <p:cNvGrpSpPr/>
          <p:nvPr userDrawn="1">
            <p:custDataLst>
              <p:tags r:id="rId3"/>
            </p:custDataLst>
          </p:nvPr>
        </p:nvGrpSpPr>
        <p:grpSpPr>
          <a:xfrm>
            <a:off x="1924" y="71275"/>
            <a:ext cx="1198226" cy="617452"/>
            <a:chOff x="1924" y="71275"/>
            <a:chExt cx="804411" cy="617452"/>
          </a:xfrm>
        </p:grpSpPr>
        <p:sp>
          <p:nvSpPr>
            <p:cNvPr id="9" name="任意多边形: 形状 5"/>
            <p:cNvSpPr/>
            <p:nvPr userDrawn="1">
              <p:custDataLst>
                <p:tags r:id="rId11"/>
              </p:custDataLst>
            </p:nvPr>
          </p:nvSpPr>
          <p:spPr>
            <a:xfrm>
              <a:off x="1924" y="71275"/>
              <a:ext cx="804411" cy="617452"/>
            </a:xfrm>
            <a:custGeom>
              <a:avLst/>
              <a:gdLst>
                <a:gd name="connsiteX0" fmla="*/ 2125 w 732179"/>
                <a:gd name="connsiteY0" fmla="*/ 0 h 549216"/>
                <a:gd name="connsiteX1" fmla="*/ 457571 w 732179"/>
                <a:gd name="connsiteY1" fmla="*/ 0 h 549216"/>
                <a:gd name="connsiteX2" fmla="*/ 732179 w 732179"/>
                <a:gd name="connsiteY2" fmla="*/ 274608 h 549216"/>
                <a:gd name="connsiteX3" fmla="*/ 732178 w 732179"/>
                <a:gd name="connsiteY3" fmla="*/ 274608 h 549216"/>
                <a:gd name="connsiteX4" fmla="*/ 457570 w 732179"/>
                <a:gd name="connsiteY4" fmla="*/ 549216 h 549216"/>
                <a:gd name="connsiteX5" fmla="*/ 2125 w 732179"/>
                <a:gd name="connsiteY5" fmla="*/ 549215 h 549216"/>
                <a:gd name="connsiteX6" fmla="*/ 0 w 732179"/>
                <a:gd name="connsiteY6" fmla="*/ 549001 h 549216"/>
                <a:gd name="connsiteX7" fmla="*/ 0 w 732179"/>
                <a:gd name="connsiteY7" fmla="*/ 214 h 54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179" h="549216">
                  <a:moveTo>
                    <a:pt x="2125" y="0"/>
                  </a:moveTo>
                  <a:lnTo>
                    <a:pt x="457571" y="0"/>
                  </a:lnTo>
                  <a:cubicBezTo>
                    <a:pt x="609233" y="0"/>
                    <a:pt x="732179" y="122946"/>
                    <a:pt x="732179" y="274608"/>
                  </a:cubicBezTo>
                  <a:lnTo>
                    <a:pt x="732178" y="274608"/>
                  </a:lnTo>
                  <a:cubicBezTo>
                    <a:pt x="732178" y="426270"/>
                    <a:pt x="609232" y="549216"/>
                    <a:pt x="457570" y="549216"/>
                  </a:cubicBezTo>
                  <a:lnTo>
                    <a:pt x="2125" y="549215"/>
                  </a:lnTo>
                  <a:lnTo>
                    <a:pt x="0" y="549001"/>
                  </a:lnTo>
                  <a:lnTo>
                    <a:pt x="0" y="214"/>
                  </a:lnTo>
                  <a:close/>
                </a:path>
              </a:pathLst>
            </a:custGeom>
            <a:solidFill>
              <a:srgbClr val="1083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t>   </a:t>
              </a:r>
              <a:endParaRPr lang="zh-CN" altLang="en-US" sz="2800" b="1"/>
            </a:p>
          </p:txBody>
        </p:sp>
        <p:pic>
          <p:nvPicPr>
            <p:cNvPr id="8" name="图片 7"/>
            <p:cNvPicPr>
              <a:picLocks noChangeAspect="1"/>
            </p:cNvPicPr>
            <p:nvPr userDrawn="1">
              <p:custDataLst>
                <p:tags r:id="rId12"/>
              </p:custDataLst>
            </p:nvPr>
          </p:nvPicPr>
          <p:blipFill>
            <a:blip r:embed="rId14">
              <a:extLst>
                <a:ext uri="{28A0092B-C50C-407E-A947-70E740481C1C}">
                  <a14:useLocalDpi xmlns:a14="http://schemas.microsoft.com/office/drawing/2010/main" val="0"/>
                </a:ext>
              </a:extLst>
            </a:blip>
            <a:stretch>
              <a:fillRect/>
            </a:stretch>
          </p:blipFill>
          <p:spPr>
            <a:xfrm>
              <a:off x="1924" y="71275"/>
              <a:ext cx="300673" cy="617452"/>
            </a:xfrm>
            <a:prstGeom prst="rect">
              <a:avLst/>
            </a:prstGeom>
          </p:spPr>
        </p:pic>
      </p:grpSp>
      <p:sp>
        <p:nvSpPr>
          <p:cNvPr id="5" name="矩形 4"/>
          <p:cNvSpPr/>
          <p:nvPr userDrawn="1">
            <p:custDataLst>
              <p:tags r:id="rId4"/>
            </p:custDataLst>
          </p:nvPr>
        </p:nvSpPr>
        <p:spPr>
          <a:xfrm>
            <a:off x="1924" y="6733310"/>
            <a:ext cx="12192000" cy="133006"/>
          </a:xfrm>
          <a:prstGeom prst="rect">
            <a:avLst/>
          </a:prstGeom>
          <a:solidFill>
            <a:srgbClr val="108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5"/>
            </p:custDataLst>
          </p:nvPr>
        </p:nvSpPr>
        <p:spPr>
          <a:xfrm>
            <a:off x="12112413" y="336478"/>
            <a:ext cx="45719" cy="265978"/>
          </a:xfrm>
          <a:prstGeom prst="rect">
            <a:avLst/>
          </a:prstGeom>
          <a:solidFill>
            <a:srgbClr val="F2A9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Times New Roman" panose="02020603050405020304" pitchFamily="18" charset="0"/>
              <a:ea typeface="微软雅黑" panose="020B0503020204020204" pitchFamily="34" charset="-122"/>
              <a:cs typeface="Arial"/>
            </a:endParaRPr>
          </a:p>
        </p:txBody>
      </p:sp>
      <p:pic>
        <p:nvPicPr>
          <p:cNvPr id="10" name="图片 9"/>
          <p:cNvPicPr>
            <a:picLocks noChangeAspect="1"/>
          </p:cNvPicPr>
          <p:nvPr userDrawn="1">
            <p:custDataLst>
              <p:tags r:id="rId6"/>
            </p:custDataLst>
          </p:nvPr>
        </p:nvPicPr>
        <p:blipFill>
          <a:blip r:embed="rId15">
            <a:extLst>
              <a:ext uri="{28A0092B-C50C-407E-A947-70E740481C1C}">
                <a14:useLocalDpi xmlns:a14="http://schemas.microsoft.com/office/drawing/2010/main" val="0"/>
              </a:ext>
            </a:extLst>
          </a:blip>
          <a:stretch>
            <a:fillRect/>
          </a:stretch>
        </p:blipFill>
        <p:spPr>
          <a:xfrm>
            <a:off x="11100267" y="73024"/>
            <a:ext cx="888532" cy="682625"/>
          </a:xfrm>
          <a:prstGeom prst="rect">
            <a:avLst/>
          </a:prstGeom>
        </p:spPr>
      </p:pic>
      <p:sp>
        <p:nvSpPr>
          <p:cNvPr id="14" name="Text Placeholder 7"/>
          <p:cNvSpPr txBox="1"/>
          <p:nvPr userDrawn="1">
            <p:custDataLst>
              <p:tags r:id="rId7"/>
            </p:custDataLst>
          </p:nvPr>
        </p:nvSpPr>
        <p:spPr>
          <a:xfrm>
            <a:off x="-56702" y="77580"/>
            <a:ext cx="1447352" cy="552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zh-CN" altLang="en-US" sz="2800" b="1" smtClean="0">
                <a:solidFill>
                  <a:schemeClr val="bg1"/>
                </a:solidFill>
                <a:latin typeface="隶书" panose="02010509060101010101" pitchFamily="49" charset="-122"/>
                <a:ea typeface="隶书" panose="02010509060101010101" pitchFamily="49" charset="-122"/>
                <a:cs typeface="+mn-ea"/>
                <a:sym typeface="+mn-lt"/>
              </a:rPr>
              <a:t>考点二</a:t>
            </a:r>
            <a:endParaRPr lang="en-US" altLang="zh-CN" sz="2800" b="1">
              <a:solidFill>
                <a:schemeClr val="bg1"/>
              </a:solidFill>
              <a:latin typeface="隶书" panose="02010509060101010101" pitchFamily="49" charset="-122"/>
              <a:ea typeface="隶书" panose="02010509060101010101" pitchFamily="49" charset="-122"/>
              <a:cs typeface="+mn-ea"/>
              <a:sym typeface="+mn-lt"/>
            </a:endParaRPr>
          </a:p>
        </p:txBody>
      </p:sp>
      <p:cxnSp>
        <p:nvCxnSpPr>
          <p:cNvPr id="15" name="肘形连接符 14"/>
          <p:cNvCxnSpPr/>
          <p:nvPr userDrawn="1">
            <p:custDataLst>
              <p:tags r:id="rId8"/>
            </p:custDataLst>
          </p:nvPr>
        </p:nvCxnSpPr>
        <p:spPr>
          <a:xfrm>
            <a:off x="502321" y="488052"/>
            <a:ext cx="11469720" cy="324765"/>
          </a:xfrm>
          <a:prstGeom prst="bentConnector3">
            <a:avLst>
              <a:gd name="adj1" fmla="val -1779"/>
            </a:avLst>
          </a:prstGeom>
          <a:ln w="19050">
            <a:solidFill>
              <a:srgbClr val="A5D6DD"/>
            </a:solidFill>
          </a:ln>
        </p:spPr>
        <p:style>
          <a:lnRef idx="1">
            <a:schemeClr val="accent1"/>
          </a:lnRef>
          <a:fillRef idx="0">
            <a:schemeClr val="accent1"/>
          </a:fillRef>
          <a:effectRef idx="0">
            <a:schemeClr val="accent1"/>
          </a:effectRef>
          <a:fontRef idx="minor">
            <a:schemeClr val="tx1"/>
          </a:fontRef>
        </p:style>
      </p:cxnSp>
      <p:sp>
        <p:nvSpPr>
          <p:cNvPr id="3" name="Text Placeholder 7"/>
          <p:cNvSpPr txBox="1"/>
          <p:nvPr userDrawn="1">
            <p:custDataLst>
              <p:tags r:id="rId9"/>
            </p:custDataLst>
          </p:nvPr>
        </p:nvSpPr>
        <p:spPr>
          <a:xfrm>
            <a:off x="1252220" y="137160"/>
            <a:ext cx="2556510"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zh-CN" altLang="en-US" b="1">
                <a:solidFill>
                  <a:srgbClr val="1080BE"/>
                </a:solidFill>
                <a:latin typeface="Times New Roman" panose="02020603050405020304" pitchFamily="18" charset="0"/>
                <a:ea typeface="微软雅黑" panose="020B0503020204020204" pitchFamily="34" charset="-122"/>
                <a:cs typeface="+mn-ea"/>
                <a:sym typeface="+mn-lt"/>
              </a:rPr>
              <a:t>学习与记忆</a:t>
            </a:r>
          </a:p>
        </p:txBody>
      </p:sp>
      <p:sp>
        <p:nvSpPr>
          <p:cNvPr id="13" name="TextBox 12"/>
          <p:cNvSpPr txBox="1"/>
          <p:nvPr userDrawn="1">
            <p:custDataLst>
              <p:tags r:id="rId10"/>
            </p:custDataLst>
          </p:nvPr>
        </p:nvSpPr>
        <p:spPr>
          <a:xfrm>
            <a:off x="42035" y="6428568"/>
            <a:ext cx="1125052" cy="369332"/>
          </a:xfrm>
          <a:prstGeom prst="rect">
            <a:avLst/>
          </a:prstGeom>
          <a:noFill/>
        </p:spPr>
        <p:txBody>
          <a:bodyPr wrap="none" rtlCol="0">
            <a:spAutoFit/>
          </a:bodyPr>
          <a:lstStyle/>
          <a:p>
            <a:r>
              <a:rPr lang="en-US" altLang="zh-CN" smtClean="0">
                <a:solidFill>
                  <a:schemeClr val="bg1"/>
                </a:solidFill>
              </a:rPr>
              <a:t>S z L w h</a:t>
            </a:r>
            <a:endParaRPr lang="zh-CN" alt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cxnSp>
        <p:nvCxnSpPr>
          <p:cNvPr id="6" name="直接连接符 5"/>
          <p:cNvCxnSpPr/>
          <p:nvPr userDrawn="1">
            <p:custDataLst>
              <p:tags r:id="rId1"/>
            </p:custDataLst>
          </p:nvPr>
        </p:nvCxnSpPr>
        <p:spPr>
          <a:xfrm>
            <a:off x="442913" y="805105"/>
            <a:ext cx="11306175" cy="0"/>
          </a:xfrm>
          <a:prstGeom prst="line">
            <a:avLst/>
          </a:prstGeom>
          <a:noFill/>
          <a:ln w="6350" cap="flat" cmpd="sng" algn="ctr">
            <a:solidFill>
              <a:srgbClr val="FFFFFF">
                <a:lumMod val="75000"/>
              </a:srgbClr>
            </a:solidFill>
            <a:prstDash val="solid"/>
            <a:miter lim="800000"/>
          </a:ln>
          <a:effectLst/>
        </p:spPr>
      </p:cxnSp>
      <p:sp>
        <p:nvSpPr>
          <p:cNvPr id="7" name="矩形 6"/>
          <p:cNvSpPr/>
          <p:nvPr userDrawn="1">
            <p:custDataLst>
              <p:tags r:id="rId2"/>
            </p:custDataLst>
          </p:nvPr>
        </p:nvSpPr>
        <p:spPr>
          <a:xfrm>
            <a:off x="12146281" y="336478"/>
            <a:ext cx="45719" cy="265978"/>
          </a:xfrm>
          <a:prstGeom prst="rect">
            <a:avLst/>
          </a:prstGeom>
          <a:solidFill>
            <a:srgbClr val="F2A9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Times New Roman" panose="02020603050405020304" pitchFamily="18" charset="0"/>
              <a:ea typeface="微软雅黑" panose="020B0503020204020204" pitchFamily="34" charset="-122"/>
              <a:cs typeface="Arial"/>
            </a:endParaRPr>
          </a:p>
        </p:txBody>
      </p:sp>
      <p:sp>
        <p:nvSpPr>
          <p:cNvPr id="5" name="矩形 4"/>
          <p:cNvSpPr/>
          <p:nvPr userDrawn="1">
            <p:custDataLst>
              <p:tags r:id="rId3"/>
            </p:custDataLst>
          </p:nvPr>
        </p:nvSpPr>
        <p:spPr>
          <a:xfrm>
            <a:off x="1924" y="6733310"/>
            <a:ext cx="12192000" cy="133006"/>
          </a:xfrm>
          <a:prstGeom prst="rect">
            <a:avLst/>
          </a:prstGeom>
          <a:solidFill>
            <a:srgbClr val="108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4"/>
            </p:custDataLst>
          </p:nvPr>
        </p:nvSpPr>
        <p:spPr>
          <a:xfrm>
            <a:off x="12112413" y="336478"/>
            <a:ext cx="45719" cy="265978"/>
          </a:xfrm>
          <a:prstGeom prst="rect">
            <a:avLst/>
          </a:prstGeom>
          <a:solidFill>
            <a:srgbClr val="F2A9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Times New Roman" panose="02020603050405020304" pitchFamily="18" charset="0"/>
              <a:ea typeface="微软雅黑" panose="020B0503020204020204" pitchFamily="34" charset="-122"/>
              <a:cs typeface="Arial"/>
            </a:endParaRPr>
          </a:p>
        </p:txBody>
      </p:sp>
      <p:pic>
        <p:nvPicPr>
          <p:cNvPr id="10" name="图片 9"/>
          <p:cNvPicPr>
            <a:picLocks noChangeAspect="1"/>
          </p:cNvPicPr>
          <p:nvPr userDrawn="1">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1100267" y="73024"/>
            <a:ext cx="888532" cy="682625"/>
          </a:xfrm>
          <a:prstGeom prst="rect">
            <a:avLst/>
          </a:prstGeom>
        </p:spPr>
      </p:pic>
      <p:sp>
        <p:nvSpPr>
          <p:cNvPr id="14" name="Text Placeholder 7"/>
          <p:cNvSpPr txBox="1"/>
          <p:nvPr userDrawn="1">
            <p:custDataLst>
              <p:tags r:id="rId6"/>
            </p:custDataLst>
          </p:nvPr>
        </p:nvSpPr>
        <p:spPr>
          <a:xfrm>
            <a:off x="-75752" y="65705"/>
            <a:ext cx="1446972" cy="552684"/>
          </a:xfrm>
          <a:prstGeom prst="rect">
            <a:avLst/>
          </a:prstGeom>
        </p:spPr>
        <p:txBody>
          <a:bodyPr/>
          <a:lstStyle>
            <a:defPPr>
              <a:defRPr lang="zh-CN"/>
            </a:defPPr>
            <a:lvl1pPr indent="0">
              <a:lnSpc>
                <a:spcPct val="100000"/>
              </a:lnSpc>
              <a:spcBef>
                <a:spcPct val="0"/>
              </a:spcBef>
              <a:buFont typeface="Arial" panose="020B0604020202020204" pitchFamily="34" charset="0"/>
              <a:buNone/>
              <a:defRPr sz="2800" b="1">
                <a:solidFill>
                  <a:schemeClr val="bg1"/>
                </a:solidFill>
                <a:latin typeface="隶书" panose="02010509060101010101" pitchFamily="49" charset="-122"/>
                <a:ea typeface="隶书" panose="02010509060101010101" pitchFamily="49"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smtClean="0">
                <a:sym typeface="+mn-lt"/>
              </a:rPr>
              <a:t>考点三</a:t>
            </a:r>
            <a:endParaRPr lang="en-US" altLang="zh-CN">
              <a:sym typeface="+mn-lt"/>
            </a:endParaRPr>
          </a:p>
        </p:txBody>
      </p:sp>
      <p:grpSp>
        <p:nvGrpSpPr>
          <p:cNvPr id="13" name="组合 12"/>
          <p:cNvGrpSpPr/>
          <p:nvPr userDrawn="1">
            <p:custDataLst>
              <p:tags r:id="rId7"/>
            </p:custDataLst>
          </p:nvPr>
        </p:nvGrpSpPr>
        <p:grpSpPr>
          <a:xfrm>
            <a:off x="1924" y="71275"/>
            <a:ext cx="1198226" cy="617452"/>
            <a:chOff x="1924" y="71275"/>
            <a:chExt cx="804411" cy="617452"/>
          </a:xfrm>
        </p:grpSpPr>
        <p:sp>
          <p:nvSpPr>
            <p:cNvPr id="16" name="任意多边形: 形状 5"/>
            <p:cNvSpPr/>
            <p:nvPr userDrawn="1">
              <p:custDataLst>
                <p:tags r:id="rId12"/>
              </p:custDataLst>
            </p:nvPr>
          </p:nvSpPr>
          <p:spPr>
            <a:xfrm>
              <a:off x="1924" y="71275"/>
              <a:ext cx="804411" cy="617452"/>
            </a:xfrm>
            <a:custGeom>
              <a:avLst/>
              <a:gdLst>
                <a:gd name="connsiteX0" fmla="*/ 2125 w 732179"/>
                <a:gd name="connsiteY0" fmla="*/ 0 h 549216"/>
                <a:gd name="connsiteX1" fmla="*/ 457571 w 732179"/>
                <a:gd name="connsiteY1" fmla="*/ 0 h 549216"/>
                <a:gd name="connsiteX2" fmla="*/ 732179 w 732179"/>
                <a:gd name="connsiteY2" fmla="*/ 274608 h 549216"/>
                <a:gd name="connsiteX3" fmla="*/ 732178 w 732179"/>
                <a:gd name="connsiteY3" fmla="*/ 274608 h 549216"/>
                <a:gd name="connsiteX4" fmla="*/ 457570 w 732179"/>
                <a:gd name="connsiteY4" fmla="*/ 549216 h 549216"/>
                <a:gd name="connsiteX5" fmla="*/ 2125 w 732179"/>
                <a:gd name="connsiteY5" fmla="*/ 549215 h 549216"/>
                <a:gd name="connsiteX6" fmla="*/ 0 w 732179"/>
                <a:gd name="connsiteY6" fmla="*/ 549001 h 549216"/>
                <a:gd name="connsiteX7" fmla="*/ 0 w 732179"/>
                <a:gd name="connsiteY7" fmla="*/ 214 h 54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179" h="549216">
                  <a:moveTo>
                    <a:pt x="2125" y="0"/>
                  </a:moveTo>
                  <a:lnTo>
                    <a:pt x="457571" y="0"/>
                  </a:lnTo>
                  <a:cubicBezTo>
                    <a:pt x="609233" y="0"/>
                    <a:pt x="732179" y="122946"/>
                    <a:pt x="732179" y="274608"/>
                  </a:cubicBezTo>
                  <a:lnTo>
                    <a:pt x="732178" y="274608"/>
                  </a:lnTo>
                  <a:cubicBezTo>
                    <a:pt x="732178" y="426270"/>
                    <a:pt x="609232" y="549216"/>
                    <a:pt x="457570" y="549216"/>
                  </a:cubicBezTo>
                  <a:lnTo>
                    <a:pt x="2125" y="549215"/>
                  </a:lnTo>
                  <a:lnTo>
                    <a:pt x="0" y="549001"/>
                  </a:lnTo>
                  <a:lnTo>
                    <a:pt x="0" y="214"/>
                  </a:lnTo>
                  <a:close/>
                </a:path>
              </a:pathLst>
            </a:custGeom>
            <a:solidFill>
              <a:srgbClr val="1083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t>   </a:t>
              </a:r>
              <a:endParaRPr lang="zh-CN" altLang="en-US" sz="2800" b="1"/>
            </a:p>
          </p:txBody>
        </p:sp>
        <p:pic>
          <p:nvPicPr>
            <p:cNvPr id="17" name="图片 16"/>
            <p:cNvPicPr>
              <a:picLocks noChangeAspect="1"/>
            </p:cNvPicPr>
            <p:nvPr userDrawn="1">
              <p:custDataLst>
                <p:tags r:id="rId13"/>
              </p:custDataLst>
            </p:nvPr>
          </p:nvPicPr>
          <p:blipFill>
            <a:blip r:embed="rId16">
              <a:extLst>
                <a:ext uri="{28A0092B-C50C-407E-A947-70E740481C1C}">
                  <a14:useLocalDpi xmlns:a14="http://schemas.microsoft.com/office/drawing/2010/main" val="0"/>
                </a:ext>
              </a:extLst>
            </a:blip>
            <a:stretch>
              <a:fillRect/>
            </a:stretch>
          </p:blipFill>
          <p:spPr>
            <a:xfrm>
              <a:off x="1924" y="71275"/>
              <a:ext cx="300673" cy="617452"/>
            </a:xfrm>
            <a:prstGeom prst="rect">
              <a:avLst/>
            </a:prstGeom>
          </p:spPr>
        </p:pic>
      </p:grpSp>
      <p:sp>
        <p:nvSpPr>
          <p:cNvPr id="18" name="Text Placeholder 7"/>
          <p:cNvSpPr txBox="1"/>
          <p:nvPr userDrawn="1">
            <p:custDataLst>
              <p:tags r:id="rId8"/>
            </p:custDataLst>
          </p:nvPr>
        </p:nvSpPr>
        <p:spPr>
          <a:xfrm>
            <a:off x="-56702" y="77580"/>
            <a:ext cx="1447352" cy="552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zh-CN" altLang="en-US" sz="2800" b="1" smtClean="0">
                <a:solidFill>
                  <a:schemeClr val="bg1"/>
                </a:solidFill>
                <a:latin typeface="隶书" panose="02010509060101010101" pitchFamily="49" charset="-122"/>
                <a:ea typeface="隶书" panose="02010509060101010101" pitchFamily="49" charset="-122"/>
                <a:cs typeface="+mn-ea"/>
                <a:sym typeface="+mn-lt"/>
              </a:rPr>
              <a:t>考点三</a:t>
            </a:r>
            <a:endParaRPr lang="en-US" altLang="zh-CN" sz="2800" b="1">
              <a:solidFill>
                <a:schemeClr val="bg1"/>
              </a:solidFill>
              <a:latin typeface="隶书" panose="02010509060101010101" pitchFamily="49" charset="-122"/>
              <a:ea typeface="隶书" panose="02010509060101010101" pitchFamily="49" charset="-122"/>
              <a:cs typeface="+mn-ea"/>
              <a:sym typeface="+mn-lt"/>
            </a:endParaRPr>
          </a:p>
        </p:txBody>
      </p:sp>
      <p:cxnSp>
        <p:nvCxnSpPr>
          <p:cNvPr id="15" name="肘形连接符 14"/>
          <p:cNvCxnSpPr/>
          <p:nvPr userDrawn="1">
            <p:custDataLst>
              <p:tags r:id="rId9"/>
            </p:custDataLst>
          </p:nvPr>
        </p:nvCxnSpPr>
        <p:spPr>
          <a:xfrm>
            <a:off x="502321" y="488052"/>
            <a:ext cx="11469720" cy="324765"/>
          </a:xfrm>
          <a:prstGeom prst="bentConnector3">
            <a:avLst>
              <a:gd name="adj1" fmla="val -1779"/>
            </a:avLst>
          </a:prstGeom>
          <a:ln w="19050">
            <a:solidFill>
              <a:srgbClr val="A5D6DD"/>
            </a:solidFill>
          </a:ln>
        </p:spPr>
        <p:style>
          <a:lnRef idx="1">
            <a:schemeClr val="accent1"/>
          </a:lnRef>
          <a:fillRef idx="0">
            <a:schemeClr val="accent1"/>
          </a:fillRef>
          <a:effectRef idx="0">
            <a:schemeClr val="accent1"/>
          </a:effectRef>
          <a:fontRef idx="minor">
            <a:schemeClr val="tx1"/>
          </a:fontRef>
        </p:style>
      </p:cxnSp>
      <p:sp>
        <p:nvSpPr>
          <p:cNvPr id="2" name="Text Placeholder 7"/>
          <p:cNvSpPr txBox="1"/>
          <p:nvPr userDrawn="1">
            <p:custDataLst>
              <p:tags r:id="rId10"/>
            </p:custDataLst>
          </p:nvPr>
        </p:nvSpPr>
        <p:spPr>
          <a:xfrm>
            <a:off x="1252220" y="137160"/>
            <a:ext cx="1538605"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zh-CN" altLang="en-US" b="1">
                <a:solidFill>
                  <a:srgbClr val="1080BE"/>
                </a:solidFill>
                <a:latin typeface="Times New Roman" panose="02020603050405020304" pitchFamily="18" charset="0"/>
                <a:ea typeface="微软雅黑" panose="020B0503020204020204" pitchFamily="34" charset="-122"/>
                <a:cs typeface="+mn-ea"/>
                <a:sym typeface="+mn-lt"/>
              </a:rPr>
              <a:t>情   绪</a:t>
            </a:r>
          </a:p>
        </p:txBody>
      </p:sp>
      <p:sp>
        <p:nvSpPr>
          <p:cNvPr id="19" name="TextBox 18"/>
          <p:cNvSpPr txBox="1"/>
          <p:nvPr userDrawn="1">
            <p:custDataLst>
              <p:tags r:id="rId11"/>
            </p:custDataLst>
          </p:nvPr>
        </p:nvSpPr>
        <p:spPr>
          <a:xfrm>
            <a:off x="42035" y="6428568"/>
            <a:ext cx="1125052" cy="369332"/>
          </a:xfrm>
          <a:prstGeom prst="rect">
            <a:avLst/>
          </a:prstGeom>
          <a:noFill/>
        </p:spPr>
        <p:txBody>
          <a:bodyPr wrap="none" rtlCol="0">
            <a:spAutoFit/>
          </a:bodyPr>
          <a:lstStyle/>
          <a:p>
            <a:r>
              <a:rPr lang="en-US" altLang="zh-CN" smtClean="0">
                <a:solidFill>
                  <a:schemeClr val="bg1"/>
                </a:solidFill>
              </a:rPr>
              <a:t>S z L w h</a:t>
            </a:r>
            <a:endParaRPr lang="zh-CN" alt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4" name="流程图: 决策 14"/>
          <p:cNvSpPr>
            <a:spLocks noChangeArrowheads="1"/>
          </p:cNvSpPr>
          <p:nvPr>
            <p:custDataLst>
              <p:tags r:id="rId1"/>
            </p:custDataLst>
          </p:nvPr>
        </p:nvSpPr>
        <p:spPr bwMode="auto">
          <a:xfrm>
            <a:off x="197538" y="399273"/>
            <a:ext cx="947521" cy="663408"/>
          </a:xfrm>
          <a:prstGeom prst="flowChartDecision">
            <a:avLst/>
          </a:prstGeom>
          <a:solidFill>
            <a:schemeClr val="accent4">
              <a:lumMod val="75000"/>
            </a:schemeClr>
          </a:solidFill>
          <a:ln w="57150" cap="flat" cmpd="sng">
            <a:solidFill>
              <a:schemeClr val="accent4">
                <a:lumMod val="95000"/>
              </a:schemeClr>
            </a:solidFill>
            <a:bevel/>
          </a:ln>
        </p:spPr>
        <p:txBody>
          <a:bodyPr anchor="ctr"/>
          <a:lstStyle/>
          <a:p>
            <a:pPr eaLnBrk="1" hangingPunct="1">
              <a:buFont typeface="Arial" panose="020B0604020202020204" pitchFamily="34" charset="0"/>
              <a:buNone/>
              <a:defRPr/>
            </a:pPr>
            <a:endParaRPr lang="zh-CN" altLang="zh-CN">
              <a:solidFill>
                <a:srgbClr val="FFFFFF"/>
              </a:solidFill>
            </a:endParaRPr>
          </a:p>
        </p:txBody>
      </p:sp>
      <p:sp>
        <p:nvSpPr>
          <p:cNvPr id="5" name="流程图: 决策 15"/>
          <p:cNvSpPr>
            <a:spLocks noChangeArrowheads="1"/>
          </p:cNvSpPr>
          <p:nvPr>
            <p:custDataLst>
              <p:tags r:id="rId2"/>
            </p:custDataLst>
          </p:nvPr>
        </p:nvSpPr>
        <p:spPr bwMode="auto">
          <a:xfrm>
            <a:off x="197538" y="261422"/>
            <a:ext cx="947521" cy="664102"/>
          </a:xfrm>
          <a:prstGeom prst="flowChartDecision">
            <a:avLst/>
          </a:prstGeom>
          <a:solidFill>
            <a:schemeClr val="accent2"/>
          </a:solidFill>
          <a:ln w="57150" cap="flat" cmpd="sng">
            <a:solidFill>
              <a:schemeClr val="accent4"/>
            </a:solidFill>
            <a:bevel/>
          </a:ln>
        </p:spPr>
        <p:txBody>
          <a:bodyPr anchor="ctr"/>
          <a:lstStyle/>
          <a:p>
            <a:pPr eaLnBrk="1" hangingPunct="1">
              <a:buFont typeface="Arial" panose="020B0604020202020204" pitchFamily="34" charset="0"/>
              <a:buNone/>
              <a:defRPr/>
            </a:pPr>
            <a:endParaRPr lang="zh-CN" altLang="zh-CN">
              <a:solidFill>
                <a:srgbClr val="FFFFFF"/>
              </a:solidFill>
            </a:endParaRPr>
          </a:p>
        </p:txBody>
      </p:sp>
      <p:sp>
        <p:nvSpPr>
          <p:cNvPr id="6" name="流程图: 决策 16"/>
          <p:cNvSpPr>
            <a:spLocks noChangeArrowheads="1"/>
          </p:cNvSpPr>
          <p:nvPr>
            <p:custDataLst>
              <p:tags r:id="rId3"/>
            </p:custDataLst>
          </p:nvPr>
        </p:nvSpPr>
        <p:spPr bwMode="auto">
          <a:xfrm>
            <a:off x="205776" y="125073"/>
            <a:ext cx="947521" cy="664102"/>
          </a:xfrm>
          <a:prstGeom prst="flowChartDecision">
            <a:avLst/>
          </a:prstGeom>
          <a:solidFill>
            <a:schemeClr val="accent1"/>
          </a:solidFill>
          <a:ln w="57150" cap="flat" cmpd="sng">
            <a:solidFill>
              <a:schemeClr val="accent4"/>
            </a:solidFill>
            <a:bevel/>
          </a:ln>
        </p:spPr>
        <p:txBody>
          <a:bodyPr anchor="ctr"/>
          <a:lstStyle/>
          <a:p>
            <a:pPr eaLnBrk="1" hangingPunct="1">
              <a:buFont typeface="Arial" panose="020B0604020202020204" pitchFamily="34" charset="0"/>
              <a:buNone/>
              <a:defRPr/>
            </a:pPr>
            <a:endParaRPr lang="zh-CN" altLang="zh-CN">
              <a:solidFill>
                <a:srgbClr val="FFFFFF"/>
              </a:solidFill>
            </a:endParaRPr>
          </a:p>
        </p:txBody>
      </p:sp>
      <p:pic>
        <p:nvPicPr>
          <p:cNvPr id="7" name="图片 10"/>
          <p:cNvPicPr>
            <a:picLocks noChangeAspect="1"/>
          </p:cNvPicPr>
          <p:nvPr userDrawn="1">
            <p:custDataLst>
              <p:tags r:id="rId4"/>
            </p:custDataLst>
          </p:nvPr>
        </p:nvPicPr>
        <p:blipFill>
          <a:blip r:embed="rId6">
            <a:extLst>
              <a:ext uri="{28A0092B-C50C-407E-A947-70E740481C1C}">
                <a14:useLocalDpi xmlns:a14="http://schemas.microsoft.com/office/drawing/2010/main" val="0"/>
              </a:ext>
            </a:extLst>
          </a:blip>
          <a:stretch>
            <a:fillRect/>
          </a:stretch>
        </p:blipFill>
        <p:spPr bwMode="auto">
          <a:xfrm>
            <a:off x="10704512" y="6021288"/>
            <a:ext cx="1368152" cy="74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hasCustomPrompt="1"/>
            <p:custDataLst>
              <p:tags r:id="rId2"/>
            </p:custDataLst>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419BC2E5-256E-4EC7-8395-2D8FFE33A3E7}" type="datetimeFigureOut">
              <a:rPr lang="zh-CN" altLang="en-US" smtClean="0"/>
              <a:t>2022/8/25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custDataLst>
              <p:tags r:id="rId3"/>
            </p:custDataLst>
          </p:nvPr>
        </p:nvSpPr>
        <p:spPr/>
        <p:txBody>
          <a:bodyPr/>
          <a:lstStyle/>
          <a:p>
            <a:fld id="{419BC2E5-256E-4EC7-8395-2D8FFE33A3E7}" type="datetimeFigureOut">
              <a:rPr lang="zh-CN" altLang="en-US" smtClean="0"/>
              <a:t>2022/8/25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hasCustomPrompt="1"/>
            <p:custDataLst>
              <p:tags r:id="rId2"/>
            </p:custDataLst>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custDataLst>
              <p:tags r:id="rId3"/>
            </p:custDataLst>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419BC2E5-256E-4EC7-8395-2D8FFE33A3E7}" type="datetimeFigureOut">
              <a:rPr lang="zh-CN" altLang="en-US" smtClean="0"/>
              <a:t>2022/8/25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custDataLst>
              <p:tags r:id="rId3"/>
            </p:custDataLst>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custDataLst>
              <p:tags r:id="rId5"/>
            </p:custDataLst>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419BC2E5-256E-4EC7-8395-2D8FFE33A3E7}" type="datetimeFigureOut">
              <a:rPr lang="zh-CN" altLang="en-US" smtClean="0"/>
              <a:t>2022/8/25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419BC2E5-256E-4EC7-8395-2D8FFE33A3E7}" type="datetimeFigureOut">
              <a:rPr lang="zh-CN" altLang="en-US" smtClean="0"/>
              <a:t>2022/8/25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419BC2E5-256E-4EC7-8395-2D8FFE33A3E7}" type="datetimeFigureOut">
              <a:rPr lang="zh-CN" altLang="en-US" smtClean="0"/>
              <a:t>2022/8/25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fld id="{419BC2E5-256E-4EC7-8395-2D8FFE33A3E7}" type="datetimeFigureOut">
              <a:rPr lang="zh-CN" altLang="en-US" smtClean="0"/>
              <a:t>2022/8/25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fld id="{419BC2E5-256E-4EC7-8395-2D8FFE33A3E7}" type="datetimeFigureOut">
              <a:rPr lang="zh-CN" altLang="en-US" smtClean="0"/>
              <a:t>2022/8/25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DEE9626B-2AC5-4A04-BEF4-F499CD2D352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26"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7.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4"/>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8"/>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9"/>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0"/>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BC2E5-256E-4EC7-8395-2D8FFE33A3E7}" type="datetimeFigureOut">
              <a:rPr lang="zh-CN" altLang="en-US" smtClean="0"/>
              <a:t>2022/8/25</a:t>
            </a:fld>
            <a:endParaRPr lang="zh-CN" altLang="en-US"/>
          </a:p>
        </p:txBody>
      </p:sp>
      <p:sp>
        <p:nvSpPr>
          <p:cNvPr id="5" name="页脚占位符 4"/>
          <p:cNvSpPr>
            <a:spLocks noGrp="1"/>
          </p:cNvSpPr>
          <p:nvPr>
            <p:ph type="ftr" sz="quarter" idx="3"/>
            <p:custDataLst>
              <p:tags r:id="rId21"/>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2"/>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9626B-2AC5-4A04-BEF4-F499CD2D3529}" type="slidenum">
              <a:rPr lang="zh-CN" altLang="en-US" smtClean="0"/>
              <a:t>‹#›</a:t>
            </a:fld>
            <a:endParaRPr lang="zh-CN" altLang="en-US"/>
          </a:p>
        </p:txBody>
      </p:sp>
      <p:pic>
        <p:nvPicPr>
          <p:cNvPr id="7" name="图片 1073743875" descr="学科网 zxxk.com"/>
          <p:cNvPicPr>
            <a:picLocks noChangeAspect="1"/>
          </p:cNvPicPr>
          <p:nvPr>
            <p:custDataLst>
              <p:tags r:id="rId23"/>
            </p:custDataLst>
          </p:nvPr>
        </p:nvPicPr>
        <p:blipFill>
          <a:blip r:embed="rId25" r:link="rId26"/>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04.xml"/><Relationship Id="rId7" Type="http://schemas.openxmlformats.org/officeDocument/2006/relationships/slideLayout" Target="../slideLayouts/slideLayout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10" Type="http://schemas.openxmlformats.org/officeDocument/2006/relationships/image" Target="../media/image8.jpeg"/><Relationship Id="rId4" Type="http://schemas.openxmlformats.org/officeDocument/2006/relationships/tags" Target="../tags/tag105.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tags" Target="../tags/tag222.xml"/><Relationship Id="rId18" Type="http://schemas.openxmlformats.org/officeDocument/2006/relationships/tags" Target="../tags/tag227.xml"/><Relationship Id="rId26" Type="http://schemas.openxmlformats.org/officeDocument/2006/relationships/tags" Target="../tags/tag235.xml"/><Relationship Id="rId3" Type="http://schemas.openxmlformats.org/officeDocument/2006/relationships/tags" Target="../tags/tag212.xml"/><Relationship Id="rId21" Type="http://schemas.openxmlformats.org/officeDocument/2006/relationships/tags" Target="../tags/tag230.xml"/><Relationship Id="rId7" Type="http://schemas.openxmlformats.org/officeDocument/2006/relationships/tags" Target="../tags/tag216.xml"/><Relationship Id="rId12" Type="http://schemas.openxmlformats.org/officeDocument/2006/relationships/tags" Target="../tags/tag221.xml"/><Relationship Id="rId17" Type="http://schemas.openxmlformats.org/officeDocument/2006/relationships/tags" Target="../tags/tag226.xml"/><Relationship Id="rId25" Type="http://schemas.openxmlformats.org/officeDocument/2006/relationships/tags" Target="../tags/tag234.xml"/><Relationship Id="rId2" Type="http://schemas.openxmlformats.org/officeDocument/2006/relationships/tags" Target="../tags/tag211.xml"/><Relationship Id="rId16" Type="http://schemas.openxmlformats.org/officeDocument/2006/relationships/tags" Target="../tags/tag225.xml"/><Relationship Id="rId20" Type="http://schemas.openxmlformats.org/officeDocument/2006/relationships/tags" Target="../tags/tag229.xml"/><Relationship Id="rId29" Type="http://schemas.openxmlformats.org/officeDocument/2006/relationships/image" Target="../media/image19.png"/><Relationship Id="rId1" Type="http://schemas.openxmlformats.org/officeDocument/2006/relationships/themeOverride" Target="../theme/themeOverride3.xml"/><Relationship Id="rId6" Type="http://schemas.openxmlformats.org/officeDocument/2006/relationships/tags" Target="../tags/tag215.xml"/><Relationship Id="rId11" Type="http://schemas.openxmlformats.org/officeDocument/2006/relationships/tags" Target="../tags/tag220.xml"/><Relationship Id="rId24" Type="http://schemas.openxmlformats.org/officeDocument/2006/relationships/tags" Target="../tags/tag233.xml"/><Relationship Id="rId5" Type="http://schemas.openxmlformats.org/officeDocument/2006/relationships/tags" Target="../tags/tag214.xml"/><Relationship Id="rId15" Type="http://schemas.openxmlformats.org/officeDocument/2006/relationships/tags" Target="../tags/tag224.xml"/><Relationship Id="rId23" Type="http://schemas.openxmlformats.org/officeDocument/2006/relationships/tags" Target="../tags/tag232.xml"/><Relationship Id="rId28" Type="http://schemas.openxmlformats.org/officeDocument/2006/relationships/notesSlide" Target="../notesSlides/notesSlide6.xml"/><Relationship Id="rId10" Type="http://schemas.openxmlformats.org/officeDocument/2006/relationships/tags" Target="../tags/tag219.xml"/><Relationship Id="rId19" Type="http://schemas.openxmlformats.org/officeDocument/2006/relationships/tags" Target="../tags/tag228.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tags" Target="../tags/tag223.xml"/><Relationship Id="rId22" Type="http://schemas.openxmlformats.org/officeDocument/2006/relationships/tags" Target="../tags/tag231.xml"/><Relationship Id="rId27"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tags" Target="../tags/tag250.xml"/><Relationship Id="rId18" Type="http://schemas.openxmlformats.org/officeDocument/2006/relationships/tags" Target="../tags/tag255.xml"/><Relationship Id="rId26" Type="http://schemas.openxmlformats.org/officeDocument/2006/relationships/tags" Target="../tags/tag263.xml"/><Relationship Id="rId3" Type="http://schemas.openxmlformats.org/officeDocument/2006/relationships/tags" Target="../tags/tag240.xml"/><Relationship Id="rId21" Type="http://schemas.openxmlformats.org/officeDocument/2006/relationships/tags" Target="../tags/tag258.xml"/><Relationship Id="rId7" Type="http://schemas.openxmlformats.org/officeDocument/2006/relationships/tags" Target="../tags/tag244.xml"/><Relationship Id="rId12" Type="http://schemas.openxmlformats.org/officeDocument/2006/relationships/tags" Target="../tags/tag249.xml"/><Relationship Id="rId17" Type="http://schemas.openxmlformats.org/officeDocument/2006/relationships/tags" Target="../tags/tag254.xml"/><Relationship Id="rId25" Type="http://schemas.openxmlformats.org/officeDocument/2006/relationships/tags" Target="../tags/tag262.xml"/><Relationship Id="rId2" Type="http://schemas.openxmlformats.org/officeDocument/2006/relationships/tags" Target="../tags/tag239.xml"/><Relationship Id="rId16" Type="http://schemas.openxmlformats.org/officeDocument/2006/relationships/tags" Target="../tags/tag253.xml"/><Relationship Id="rId20" Type="http://schemas.openxmlformats.org/officeDocument/2006/relationships/tags" Target="../tags/tag257.xml"/><Relationship Id="rId29" Type="http://schemas.openxmlformats.org/officeDocument/2006/relationships/image" Target="../media/image19.png"/><Relationship Id="rId1" Type="http://schemas.openxmlformats.org/officeDocument/2006/relationships/themeOverride" Target="../theme/themeOverride4.xml"/><Relationship Id="rId6" Type="http://schemas.openxmlformats.org/officeDocument/2006/relationships/tags" Target="../tags/tag243.xml"/><Relationship Id="rId11" Type="http://schemas.openxmlformats.org/officeDocument/2006/relationships/tags" Target="../tags/tag248.xml"/><Relationship Id="rId24" Type="http://schemas.openxmlformats.org/officeDocument/2006/relationships/tags" Target="../tags/tag261.xml"/><Relationship Id="rId5" Type="http://schemas.openxmlformats.org/officeDocument/2006/relationships/tags" Target="../tags/tag242.xml"/><Relationship Id="rId15" Type="http://schemas.openxmlformats.org/officeDocument/2006/relationships/tags" Target="../tags/tag252.xml"/><Relationship Id="rId23" Type="http://schemas.openxmlformats.org/officeDocument/2006/relationships/tags" Target="../tags/tag260.xml"/><Relationship Id="rId28" Type="http://schemas.openxmlformats.org/officeDocument/2006/relationships/notesSlide" Target="../notesSlides/notesSlide7.xml"/><Relationship Id="rId10" Type="http://schemas.openxmlformats.org/officeDocument/2006/relationships/tags" Target="../tags/tag247.xml"/><Relationship Id="rId19" Type="http://schemas.openxmlformats.org/officeDocument/2006/relationships/tags" Target="../tags/tag256.xml"/><Relationship Id="rId4" Type="http://schemas.openxmlformats.org/officeDocument/2006/relationships/tags" Target="../tags/tag241.xml"/><Relationship Id="rId9" Type="http://schemas.openxmlformats.org/officeDocument/2006/relationships/tags" Target="../tags/tag246.xml"/><Relationship Id="rId14" Type="http://schemas.openxmlformats.org/officeDocument/2006/relationships/tags" Target="../tags/tag251.xml"/><Relationship Id="rId22" Type="http://schemas.openxmlformats.org/officeDocument/2006/relationships/tags" Target="../tags/tag259.xml"/><Relationship Id="rId27"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tags" Target="../tags/tag273.xml"/><Relationship Id="rId13" Type="http://schemas.openxmlformats.org/officeDocument/2006/relationships/tags" Target="../tags/tag278.xml"/><Relationship Id="rId18" Type="http://schemas.openxmlformats.org/officeDocument/2006/relationships/tags" Target="../tags/tag283.xml"/><Relationship Id="rId26" Type="http://schemas.openxmlformats.org/officeDocument/2006/relationships/tags" Target="../tags/tag291.xml"/><Relationship Id="rId3" Type="http://schemas.openxmlformats.org/officeDocument/2006/relationships/tags" Target="../tags/tag268.xml"/><Relationship Id="rId21" Type="http://schemas.openxmlformats.org/officeDocument/2006/relationships/tags" Target="../tags/tag286.xml"/><Relationship Id="rId7" Type="http://schemas.openxmlformats.org/officeDocument/2006/relationships/tags" Target="../tags/tag272.xml"/><Relationship Id="rId12" Type="http://schemas.openxmlformats.org/officeDocument/2006/relationships/tags" Target="../tags/tag277.xml"/><Relationship Id="rId17" Type="http://schemas.openxmlformats.org/officeDocument/2006/relationships/tags" Target="../tags/tag282.xml"/><Relationship Id="rId25" Type="http://schemas.openxmlformats.org/officeDocument/2006/relationships/tags" Target="../tags/tag290.xml"/><Relationship Id="rId2" Type="http://schemas.openxmlformats.org/officeDocument/2006/relationships/tags" Target="../tags/tag267.xml"/><Relationship Id="rId16" Type="http://schemas.openxmlformats.org/officeDocument/2006/relationships/tags" Target="../tags/tag281.xml"/><Relationship Id="rId20" Type="http://schemas.openxmlformats.org/officeDocument/2006/relationships/tags" Target="../tags/tag285.xml"/><Relationship Id="rId29" Type="http://schemas.openxmlformats.org/officeDocument/2006/relationships/image" Target="../media/image19.png"/><Relationship Id="rId1" Type="http://schemas.openxmlformats.org/officeDocument/2006/relationships/themeOverride" Target="../theme/themeOverride5.xml"/><Relationship Id="rId6" Type="http://schemas.openxmlformats.org/officeDocument/2006/relationships/tags" Target="../tags/tag271.xml"/><Relationship Id="rId11" Type="http://schemas.openxmlformats.org/officeDocument/2006/relationships/tags" Target="../tags/tag276.xml"/><Relationship Id="rId24" Type="http://schemas.openxmlformats.org/officeDocument/2006/relationships/tags" Target="../tags/tag289.xml"/><Relationship Id="rId5" Type="http://schemas.openxmlformats.org/officeDocument/2006/relationships/tags" Target="../tags/tag270.xml"/><Relationship Id="rId15" Type="http://schemas.openxmlformats.org/officeDocument/2006/relationships/tags" Target="../tags/tag280.xml"/><Relationship Id="rId23" Type="http://schemas.openxmlformats.org/officeDocument/2006/relationships/tags" Target="../tags/tag288.xml"/><Relationship Id="rId28" Type="http://schemas.openxmlformats.org/officeDocument/2006/relationships/notesSlide" Target="../notesSlides/notesSlide8.xml"/><Relationship Id="rId10" Type="http://schemas.openxmlformats.org/officeDocument/2006/relationships/tags" Target="../tags/tag275.xml"/><Relationship Id="rId19" Type="http://schemas.openxmlformats.org/officeDocument/2006/relationships/tags" Target="../tags/tag284.xml"/><Relationship Id="rId4" Type="http://schemas.openxmlformats.org/officeDocument/2006/relationships/tags" Target="../tags/tag269.xml"/><Relationship Id="rId9" Type="http://schemas.openxmlformats.org/officeDocument/2006/relationships/tags" Target="../tags/tag274.xml"/><Relationship Id="rId14" Type="http://schemas.openxmlformats.org/officeDocument/2006/relationships/tags" Target="../tags/tag279.xml"/><Relationship Id="rId22" Type="http://schemas.openxmlformats.org/officeDocument/2006/relationships/tags" Target="../tags/tag287.xml"/><Relationship Id="rId27"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tags" Target="../tags/tag307.xml"/><Relationship Id="rId18" Type="http://schemas.openxmlformats.org/officeDocument/2006/relationships/tags" Target="../tags/tag312.xml"/><Relationship Id="rId26" Type="http://schemas.openxmlformats.org/officeDocument/2006/relationships/slideLayout" Target="../slideLayouts/slideLayout2.xml"/><Relationship Id="rId3" Type="http://schemas.openxmlformats.org/officeDocument/2006/relationships/tags" Target="../tags/tag297.xml"/><Relationship Id="rId21" Type="http://schemas.openxmlformats.org/officeDocument/2006/relationships/tags" Target="../tags/tag315.xml"/><Relationship Id="rId7" Type="http://schemas.openxmlformats.org/officeDocument/2006/relationships/tags" Target="../tags/tag301.xml"/><Relationship Id="rId12" Type="http://schemas.openxmlformats.org/officeDocument/2006/relationships/tags" Target="../tags/tag306.xml"/><Relationship Id="rId17" Type="http://schemas.openxmlformats.org/officeDocument/2006/relationships/tags" Target="../tags/tag311.xml"/><Relationship Id="rId25" Type="http://schemas.openxmlformats.org/officeDocument/2006/relationships/tags" Target="../tags/tag319.xml"/><Relationship Id="rId2" Type="http://schemas.openxmlformats.org/officeDocument/2006/relationships/tags" Target="../tags/tag296.xml"/><Relationship Id="rId16" Type="http://schemas.openxmlformats.org/officeDocument/2006/relationships/tags" Target="../tags/tag310.xml"/><Relationship Id="rId20" Type="http://schemas.openxmlformats.org/officeDocument/2006/relationships/tags" Target="../tags/tag314.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tags" Target="../tags/tag305.xml"/><Relationship Id="rId24" Type="http://schemas.openxmlformats.org/officeDocument/2006/relationships/tags" Target="../tags/tag318.xml"/><Relationship Id="rId5" Type="http://schemas.openxmlformats.org/officeDocument/2006/relationships/tags" Target="../tags/tag299.xml"/><Relationship Id="rId15" Type="http://schemas.openxmlformats.org/officeDocument/2006/relationships/tags" Target="../tags/tag309.xml"/><Relationship Id="rId23" Type="http://schemas.openxmlformats.org/officeDocument/2006/relationships/tags" Target="../tags/tag317.xml"/><Relationship Id="rId10" Type="http://schemas.openxmlformats.org/officeDocument/2006/relationships/tags" Target="../tags/tag304.xml"/><Relationship Id="rId19" Type="http://schemas.openxmlformats.org/officeDocument/2006/relationships/tags" Target="../tags/tag313.xml"/><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tags" Target="../tags/tag308.xml"/><Relationship Id="rId22" Type="http://schemas.openxmlformats.org/officeDocument/2006/relationships/tags" Target="../tags/tag316.xml"/><Relationship Id="rId27"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22.xml"/><Relationship Id="rId7" Type="http://schemas.openxmlformats.org/officeDocument/2006/relationships/tags" Target="../tags/tag326.xml"/><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tags" Target="../tags/tag325.xml"/><Relationship Id="rId5" Type="http://schemas.openxmlformats.org/officeDocument/2006/relationships/tags" Target="../tags/tag324.xml"/><Relationship Id="rId10" Type="http://schemas.openxmlformats.org/officeDocument/2006/relationships/image" Target="../media/image22.png"/><Relationship Id="rId4" Type="http://schemas.openxmlformats.org/officeDocument/2006/relationships/tags" Target="../tags/tag323.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tags" Target="../tags/tag339.xml"/><Relationship Id="rId3" Type="http://schemas.openxmlformats.org/officeDocument/2006/relationships/tags" Target="../tags/tag329.xml"/><Relationship Id="rId7" Type="http://schemas.openxmlformats.org/officeDocument/2006/relationships/tags" Target="../tags/tag333.xml"/><Relationship Id="rId12" Type="http://schemas.openxmlformats.org/officeDocument/2006/relationships/tags" Target="../tags/tag338.xml"/><Relationship Id="rId17" Type="http://schemas.openxmlformats.org/officeDocument/2006/relationships/image" Target="../media/image23.jpeg"/><Relationship Id="rId2" Type="http://schemas.openxmlformats.org/officeDocument/2006/relationships/tags" Target="../tags/tag328.xml"/><Relationship Id="rId16" Type="http://schemas.openxmlformats.org/officeDocument/2006/relationships/slideLayout" Target="../slideLayouts/slideLayout1.xml"/><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5" Type="http://schemas.openxmlformats.org/officeDocument/2006/relationships/tags" Target="../tags/tag331.xml"/><Relationship Id="rId15" Type="http://schemas.openxmlformats.org/officeDocument/2006/relationships/tags" Target="../tags/tag341.xml"/><Relationship Id="rId10" Type="http://schemas.openxmlformats.org/officeDocument/2006/relationships/tags" Target="../tags/tag336.xml"/><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tags" Target="../tags/tag340.xml"/></Relationships>
</file>

<file path=ppt/slides/_rels/slide16.xml.rels><?xml version="1.0" encoding="UTF-8" standalone="yes"?>
<Relationships xmlns="http://schemas.openxmlformats.org/package/2006/relationships"><Relationship Id="rId13" Type="http://schemas.openxmlformats.org/officeDocument/2006/relationships/tags" Target="../tags/tag353.xml"/><Relationship Id="rId18" Type="http://schemas.openxmlformats.org/officeDocument/2006/relationships/tags" Target="../tags/tag358.xml"/><Relationship Id="rId26" Type="http://schemas.openxmlformats.org/officeDocument/2006/relationships/tags" Target="../tags/tag366.xml"/><Relationship Id="rId3" Type="http://schemas.openxmlformats.org/officeDocument/2006/relationships/tags" Target="../tags/tag343.xml"/><Relationship Id="rId21" Type="http://schemas.openxmlformats.org/officeDocument/2006/relationships/tags" Target="../tags/tag361.xml"/><Relationship Id="rId34" Type="http://schemas.openxmlformats.org/officeDocument/2006/relationships/slideLayout" Target="../slideLayouts/slideLayout6.xml"/><Relationship Id="rId7" Type="http://schemas.openxmlformats.org/officeDocument/2006/relationships/tags" Target="../tags/tag347.xml"/><Relationship Id="rId12" Type="http://schemas.openxmlformats.org/officeDocument/2006/relationships/tags" Target="../tags/tag352.xml"/><Relationship Id="rId17" Type="http://schemas.openxmlformats.org/officeDocument/2006/relationships/tags" Target="../tags/tag357.xml"/><Relationship Id="rId25" Type="http://schemas.openxmlformats.org/officeDocument/2006/relationships/tags" Target="../tags/tag365.xml"/><Relationship Id="rId33" Type="http://schemas.openxmlformats.org/officeDocument/2006/relationships/tags" Target="../tags/tag373.xml"/><Relationship Id="rId2" Type="http://schemas.openxmlformats.org/officeDocument/2006/relationships/tags" Target="../tags/tag342.xml"/><Relationship Id="rId16" Type="http://schemas.openxmlformats.org/officeDocument/2006/relationships/tags" Target="../tags/tag356.xml"/><Relationship Id="rId20" Type="http://schemas.openxmlformats.org/officeDocument/2006/relationships/tags" Target="../tags/tag360.xml"/><Relationship Id="rId29" Type="http://schemas.openxmlformats.org/officeDocument/2006/relationships/tags" Target="../tags/tag369.xml"/><Relationship Id="rId1" Type="http://schemas.openxmlformats.org/officeDocument/2006/relationships/themeOverride" Target="../theme/themeOverride6.xml"/><Relationship Id="rId6" Type="http://schemas.openxmlformats.org/officeDocument/2006/relationships/tags" Target="../tags/tag346.xml"/><Relationship Id="rId11" Type="http://schemas.openxmlformats.org/officeDocument/2006/relationships/tags" Target="../tags/tag351.xml"/><Relationship Id="rId24" Type="http://schemas.openxmlformats.org/officeDocument/2006/relationships/tags" Target="../tags/tag364.xml"/><Relationship Id="rId32" Type="http://schemas.openxmlformats.org/officeDocument/2006/relationships/tags" Target="../tags/tag372.xml"/><Relationship Id="rId5" Type="http://schemas.openxmlformats.org/officeDocument/2006/relationships/tags" Target="../tags/tag345.xml"/><Relationship Id="rId15" Type="http://schemas.openxmlformats.org/officeDocument/2006/relationships/tags" Target="../tags/tag355.xml"/><Relationship Id="rId23" Type="http://schemas.openxmlformats.org/officeDocument/2006/relationships/tags" Target="../tags/tag363.xml"/><Relationship Id="rId28" Type="http://schemas.openxmlformats.org/officeDocument/2006/relationships/tags" Target="../tags/tag368.xml"/><Relationship Id="rId10" Type="http://schemas.openxmlformats.org/officeDocument/2006/relationships/tags" Target="../tags/tag350.xml"/><Relationship Id="rId19" Type="http://schemas.openxmlformats.org/officeDocument/2006/relationships/tags" Target="../tags/tag359.xml"/><Relationship Id="rId31" Type="http://schemas.openxmlformats.org/officeDocument/2006/relationships/tags" Target="../tags/tag371.xml"/><Relationship Id="rId4" Type="http://schemas.openxmlformats.org/officeDocument/2006/relationships/tags" Target="../tags/tag344.xml"/><Relationship Id="rId9" Type="http://schemas.openxmlformats.org/officeDocument/2006/relationships/tags" Target="../tags/tag349.xml"/><Relationship Id="rId14" Type="http://schemas.openxmlformats.org/officeDocument/2006/relationships/tags" Target="../tags/tag354.xml"/><Relationship Id="rId22" Type="http://schemas.openxmlformats.org/officeDocument/2006/relationships/tags" Target="../tags/tag362.xml"/><Relationship Id="rId27" Type="http://schemas.openxmlformats.org/officeDocument/2006/relationships/tags" Target="../tags/tag367.xml"/><Relationship Id="rId30" Type="http://schemas.openxmlformats.org/officeDocument/2006/relationships/tags" Target="../tags/tag370.xml"/><Relationship Id="rId35" Type="http://schemas.openxmlformats.org/officeDocument/2006/relationships/notesSlide" Target="../notesSlides/notesSlide9.xml"/><Relationship Id="rId8" Type="http://schemas.openxmlformats.org/officeDocument/2006/relationships/tags" Target="../tags/tag348.xml"/></Relationships>
</file>

<file path=ppt/slides/_rels/slide17.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slideLayout" Target="../slideLayouts/slideLayout6.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tags" Target="../tags/tag387.xml"/><Relationship Id="rId2" Type="http://schemas.openxmlformats.org/officeDocument/2006/relationships/tags" Target="../tags/tag377.xml"/><Relationship Id="rId1" Type="http://schemas.openxmlformats.org/officeDocument/2006/relationships/themeOverride" Target="../theme/themeOverride7.xml"/><Relationship Id="rId6" Type="http://schemas.openxmlformats.org/officeDocument/2006/relationships/tags" Target="../tags/tag381.xml"/><Relationship Id="rId11" Type="http://schemas.openxmlformats.org/officeDocument/2006/relationships/tags" Target="../tags/tag386.xml"/><Relationship Id="rId5" Type="http://schemas.openxmlformats.org/officeDocument/2006/relationships/tags" Target="../tags/tag380.xml"/><Relationship Id="rId15" Type="http://schemas.openxmlformats.org/officeDocument/2006/relationships/image" Target="../media/image24.png"/><Relationship Id="rId10" Type="http://schemas.openxmlformats.org/officeDocument/2006/relationships/tags" Target="../tags/tag385.xml"/><Relationship Id="rId4" Type="http://schemas.openxmlformats.org/officeDocument/2006/relationships/tags" Target="../tags/tag379.xml"/><Relationship Id="rId9" Type="http://schemas.openxmlformats.org/officeDocument/2006/relationships/tags" Target="../tags/tag384.xml"/><Relationship Id="rId1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tags" Target="../tags/tag397.xml"/><Relationship Id="rId13" Type="http://schemas.openxmlformats.org/officeDocument/2006/relationships/image" Target="../media/image24.png"/><Relationship Id="rId3" Type="http://schemas.openxmlformats.org/officeDocument/2006/relationships/tags" Target="../tags/tag392.xml"/><Relationship Id="rId7" Type="http://schemas.openxmlformats.org/officeDocument/2006/relationships/tags" Target="../tags/tag396.xml"/><Relationship Id="rId12" Type="http://schemas.openxmlformats.org/officeDocument/2006/relationships/notesSlide" Target="../notesSlides/notesSlide11.xml"/><Relationship Id="rId2" Type="http://schemas.openxmlformats.org/officeDocument/2006/relationships/tags" Target="../tags/tag391.xml"/><Relationship Id="rId1" Type="http://schemas.openxmlformats.org/officeDocument/2006/relationships/themeOverride" Target="../theme/themeOverride8.xml"/><Relationship Id="rId6" Type="http://schemas.openxmlformats.org/officeDocument/2006/relationships/tags" Target="../tags/tag395.xml"/><Relationship Id="rId11" Type="http://schemas.openxmlformats.org/officeDocument/2006/relationships/slideLayout" Target="../slideLayouts/slideLayout6.xml"/><Relationship Id="rId5" Type="http://schemas.openxmlformats.org/officeDocument/2006/relationships/tags" Target="../tags/tag394.xml"/><Relationship Id="rId10" Type="http://schemas.openxmlformats.org/officeDocument/2006/relationships/tags" Target="../tags/tag399.xml"/><Relationship Id="rId4" Type="http://schemas.openxmlformats.org/officeDocument/2006/relationships/tags" Target="../tags/tag393.xml"/><Relationship Id="rId9" Type="http://schemas.openxmlformats.org/officeDocument/2006/relationships/tags" Target="../tags/tag398.xml"/></Relationships>
</file>

<file path=ppt/slides/_rels/slide19.xml.rels><?xml version="1.0" encoding="UTF-8" standalone="yes"?>
<Relationships xmlns="http://schemas.openxmlformats.org/package/2006/relationships"><Relationship Id="rId8" Type="http://schemas.openxmlformats.org/officeDocument/2006/relationships/tags" Target="../tags/tag409.xml"/><Relationship Id="rId13" Type="http://schemas.openxmlformats.org/officeDocument/2006/relationships/tags" Target="../tags/tag414.xml"/><Relationship Id="rId3" Type="http://schemas.openxmlformats.org/officeDocument/2006/relationships/tags" Target="../tags/tag404.xml"/><Relationship Id="rId7" Type="http://schemas.openxmlformats.org/officeDocument/2006/relationships/tags" Target="../tags/tag408.xml"/><Relationship Id="rId12" Type="http://schemas.openxmlformats.org/officeDocument/2006/relationships/tags" Target="../tags/tag413.xml"/><Relationship Id="rId2" Type="http://schemas.openxmlformats.org/officeDocument/2006/relationships/tags" Target="../tags/tag403.xml"/><Relationship Id="rId16" Type="http://schemas.openxmlformats.org/officeDocument/2006/relationships/image" Target="../media/image24.png"/><Relationship Id="rId1" Type="http://schemas.openxmlformats.org/officeDocument/2006/relationships/themeOverride" Target="../theme/themeOverride9.xml"/><Relationship Id="rId6" Type="http://schemas.openxmlformats.org/officeDocument/2006/relationships/tags" Target="../tags/tag407.xml"/><Relationship Id="rId11" Type="http://schemas.openxmlformats.org/officeDocument/2006/relationships/tags" Target="../tags/tag412.xml"/><Relationship Id="rId5" Type="http://schemas.openxmlformats.org/officeDocument/2006/relationships/tags" Target="../tags/tag406.xml"/><Relationship Id="rId15" Type="http://schemas.openxmlformats.org/officeDocument/2006/relationships/notesSlide" Target="../notesSlides/notesSlide12.xml"/><Relationship Id="rId10" Type="http://schemas.openxmlformats.org/officeDocument/2006/relationships/tags" Target="../tags/tag411.xml"/><Relationship Id="rId4" Type="http://schemas.openxmlformats.org/officeDocument/2006/relationships/tags" Target="../tags/tag405.xml"/><Relationship Id="rId9" Type="http://schemas.openxmlformats.org/officeDocument/2006/relationships/tags" Target="../tags/tag410.xml"/><Relationship Id="rId1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9.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111.xml"/></Relationships>
</file>

<file path=ppt/slides/_rels/slide20.xml.rels><?xml version="1.0" encoding="UTF-8" standalone="yes"?>
<Relationships xmlns="http://schemas.openxmlformats.org/package/2006/relationships"><Relationship Id="rId8" Type="http://schemas.openxmlformats.org/officeDocument/2006/relationships/tags" Target="../tags/tag424.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hemeOverride" Target="../theme/themeOverride10.xml"/><Relationship Id="rId6" Type="http://schemas.openxmlformats.org/officeDocument/2006/relationships/tags" Target="../tags/tag422.xml"/><Relationship Id="rId11" Type="http://schemas.openxmlformats.org/officeDocument/2006/relationships/image" Target="../media/image24.png"/><Relationship Id="rId5" Type="http://schemas.openxmlformats.org/officeDocument/2006/relationships/tags" Target="../tags/tag421.xml"/><Relationship Id="rId10" Type="http://schemas.openxmlformats.org/officeDocument/2006/relationships/notesSlide" Target="../notesSlides/notesSlide13.xml"/><Relationship Id="rId4" Type="http://schemas.openxmlformats.org/officeDocument/2006/relationships/tags" Target="../tags/tag420.xml"/><Relationship Id="rId9"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tags" Target="../tags/tag435.xml"/><Relationship Id="rId13" Type="http://schemas.openxmlformats.org/officeDocument/2006/relationships/tags" Target="../tags/tag440.xml"/><Relationship Id="rId18" Type="http://schemas.openxmlformats.org/officeDocument/2006/relationships/tags" Target="../tags/tag445.xml"/><Relationship Id="rId26" Type="http://schemas.openxmlformats.org/officeDocument/2006/relationships/image" Target="../media/image29.png"/><Relationship Id="rId3" Type="http://schemas.openxmlformats.org/officeDocument/2006/relationships/tags" Target="../tags/tag430.xml"/><Relationship Id="rId21" Type="http://schemas.openxmlformats.org/officeDocument/2006/relationships/slideLayout" Target="../slideLayouts/slideLayout6.xml"/><Relationship Id="rId7" Type="http://schemas.openxmlformats.org/officeDocument/2006/relationships/tags" Target="../tags/tag434.xml"/><Relationship Id="rId12" Type="http://schemas.openxmlformats.org/officeDocument/2006/relationships/tags" Target="../tags/tag439.xml"/><Relationship Id="rId17" Type="http://schemas.openxmlformats.org/officeDocument/2006/relationships/tags" Target="../tags/tag444.xml"/><Relationship Id="rId25" Type="http://schemas.openxmlformats.org/officeDocument/2006/relationships/image" Target="../media/image28.png"/><Relationship Id="rId2" Type="http://schemas.openxmlformats.org/officeDocument/2006/relationships/tags" Target="../tags/tag429.xml"/><Relationship Id="rId16" Type="http://schemas.openxmlformats.org/officeDocument/2006/relationships/tags" Target="../tags/tag443.xml"/><Relationship Id="rId20" Type="http://schemas.openxmlformats.org/officeDocument/2006/relationships/tags" Target="../tags/tag447.xml"/><Relationship Id="rId1" Type="http://schemas.openxmlformats.org/officeDocument/2006/relationships/tags" Target="../tags/tag428.xml"/><Relationship Id="rId6" Type="http://schemas.openxmlformats.org/officeDocument/2006/relationships/tags" Target="../tags/tag433.xml"/><Relationship Id="rId11" Type="http://schemas.openxmlformats.org/officeDocument/2006/relationships/tags" Target="../tags/tag438.xml"/><Relationship Id="rId24" Type="http://schemas.openxmlformats.org/officeDocument/2006/relationships/image" Target="../media/image27.png"/><Relationship Id="rId5" Type="http://schemas.openxmlformats.org/officeDocument/2006/relationships/tags" Target="../tags/tag432.xml"/><Relationship Id="rId15" Type="http://schemas.openxmlformats.org/officeDocument/2006/relationships/tags" Target="../tags/tag442.xml"/><Relationship Id="rId23" Type="http://schemas.openxmlformats.org/officeDocument/2006/relationships/image" Target="../media/image26.png"/><Relationship Id="rId10" Type="http://schemas.openxmlformats.org/officeDocument/2006/relationships/tags" Target="../tags/tag437.xml"/><Relationship Id="rId19" Type="http://schemas.openxmlformats.org/officeDocument/2006/relationships/tags" Target="../tags/tag446.xml"/><Relationship Id="rId4" Type="http://schemas.openxmlformats.org/officeDocument/2006/relationships/tags" Target="../tags/tag431.xml"/><Relationship Id="rId9" Type="http://schemas.openxmlformats.org/officeDocument/2006/relationships/tags" Target="../tags/tag436.xml"/><Relationship Id="rId14" Type="http://schemas.openxmlformats.org/officeDocument/2006/relationships/tags" Target="../tags/tag441.xml"/><Relationship Id="rId22"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tags" Target="../tags/tag454.xml"/><Relationship Id="rId13" Type="http://schemas.openxmlformats.org/officeDocument/2006/relationships/tags" Target="../tags/tag459.xml"/><Relationship Id="rId18" Type="http://schemas.openxmlformats.org/officeDocument/2006/relationships/slideLayout" Target="../slideLayouts/slideLayout6.xml"/><Relationship Id="rId3" Type="http://schemas.openxmlformats.org/officeDocument/2006/relationships/tags" Target="../tags/tag449.xml"/><Relationship Id="rId21" Type="http://schemas.openxmlformats.org/officeDocument/2006/relationships/image" Target="../media/image31.jpeg"/><Relationship Id="rId7" Type="http://schemas.openxmlformats.org/officeDocument/2006/relationships/tags" Target="../tags/tag453.xml"/><Relationship Id="rId12" Type="http://schemas.openxmlformats.org/officeDocument/2006/relationships/tags" Target="../tags/tag458.xml"/><Relationship Id="rId17" Type="http://schemas.openxmlformats.org/officeDocument/2006/relationships/tags" Target="../tags/tag463.xml"/><Relationship Id="rId2" Type="http://schemas.openxmlformats.org/officeDocument/2006/relationships/tags" Target="../tags/tag448.xml"/><Relationship Id="rId16" Type="http://schemas.openxmlformats.org/officeDocument/2006/relationships/tags" Target="../tags/tag462.xml"/><Relationship Id="rId20" Type="http://schemas.openxmlformats.org/officeDocument/2006/relationships/image" Target="../media/image30.jpeg"/><Relationship Id="rId1" Type="http://schemas.openxmlformats.org/officeDocument/2006/relationships/themeOverride" Target="../theme/themeOverride11.xml"/><Relationship Id="rId6" Type="http://schemas.openxmlformats.org/officeDocument/2006/relationships/tags" Target="../tags/tag452.xml"/><Relationship Id="rId11" Type="http://schemas.openxmlformats.org/officeDocument/2006/relationships/tags" Target="../tags/tag457.xml"/><Relationship Id="rId5" Type="http://schemas.openxmlformats.org/officeDocument/2006/relationships/tags" Target="../tags/tag451.xml"/><Relationship Id="rId15" Type="http://schemas.openxmlformats.org/officeDocument/2006/relationships/tags" Target="../tags/tag461.xml"/><Relationship Id="rId10" Type="http://schemas.openxmlformats.org/officeDocument/2006/relationships/tags" Target="../tags/tag456.xml"/><Relationship Id="rId19" Type="http://schemas.openxmlformats.org/officeDocument/2006/relationships/notesSlide" Target="../notesSlides/notesSlide14.xml"/><Relationship Id="rId4" Type="http://schemas.openxmlformats.org/officeDocument/2006/relationships/tags" Target="../tags/tag450.xml"/><Relationship Id="rId9" Type="http://schemas.openxmlformats.org/officeDocument/2006/relationships/tags" Target="../tags/tag455.xml"/><Relationship Id="rId14" Type="http://schemas.openxmlformats.org/officeDocument/2006/relationships/tags" Target="../tags/tag460.xml"/><Relationship Id="rId22"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tags" Target="../tags/tag472.xml"/><Relationship Id="rId13" Type="http://schemas.openxmlformats.org/officeDocument/2006/relationships/tags" Target="../tags/tag477.xml"/><Relationship Id="rId18" Type="http://schemas.openxmlformats.org/officeDocument/2006/relationships/tags" Target="../tags/tag482.xml"/><Relationship Id="rId26" Type="http://schemas.openxmlformats.org/officeDocument/2006/relationships/tags" Target="../tags/tag490.xml"/><Relationship Id="rId3" Type="http://schemas.openxmlformats.org/officeDocument/2006/relationships/video" Target="../media/media2.mp4"/><Relationship Id="rId21" Type="http://schemas.openxmlformats.org/officeDocument/2006/relationships/tags" Target="../tags/tag485.xml"/><Relationship Id="rId7" Type="http://schemas.openxmlformats.org/officeDocument/2006/relationships/tags" Target="../tags/tag471.xml"/><Relationship Id="rId12" Type="http://schemas.openxmlformats.org/officeDocument/2006/relationships/tags" Target="../tags/tag476.xml"/><Relationship Id="rId17" Type="http://schemas.openxmlformats.org/officeDocument/2006/relationships/tags" Target="../tags/tag481.xml"/><Relationship Id="rId25" Type="http://schemas.openxmlformats.org/officeDocument/2006/relationships/tags" Target="../tags/tag489.xml"/><Relationship Id="rId2" Type="http://schemas.microsoft.com/office/2007/relationships/media" Target="../media/media2.mp4"/><Relationship Id="rId16" Type="http://schemas.openxmlformats.org/officeDocument/2006/relationships/tags" Target="../tags/tag480.xml"/><Relationship Id="rId20" Type="http://schemas.openxmlformats.org/officeDocument/2006/relationships/tags" Target="../tags/tag484.xml"/><Relationship Id="rId29" Type="http://schemas.openxmlformats.org/officeDocument/2006/relationships/slideLayout" Target="../slideLayouts/slideLayout7.xml"/><Relationship Id="rId1" Type="http://schemas.openxmlformats.org/officeDocument/2006/relationships/tags" Target="../tags/tag467.xml"/><Relationship Id="rId6" Type="http://schemas.openxmlformats.org/officeDocument/2006/relationships/tags" Target="../tags/tag470.xml"/><Relationship Id="rId11" Type="http://schemas.openxmlformats.org/officeDocument/2006/relationships/tags" Target="../tags/tag475.xml"/><Relationship Id="rId24" Type="http://schemas.openxmlformats.org/officeDocument/2006/relationships/tags" Target="../tags/tag488.xml"/><Relationship Id="rId5" Type="http://schemas.openxmlformats.org/officeDocument/2006/relationships/tags" Target="../tags/tag469.xml"/><Relationship Id="rId15" Type="http://schemas.openxmlformats.org/officeDocument/2006/relationships/tags" Target="../tags/tag479.xml"/><Relationship Id="rId23" Type="http://schemas.openxmlformats.org/officeDocument/2006/relationships/tags" Target="../tags/tag487.xml"/><Relationship Id="rId28" Type="http://schemas.openxmlformats.org/officeDocument/2006/relationships/tags" Target="../tags/tag492.xml"/><Relationship Id="rId10" Type="http://schemas.openxmlformats.org/officeDocument/2006/relationships/tags" Target="../tags/tag474.xml"/><Relationship Id="rId19" Type="http://schemas.openxmlformats.org/officeDocument/2006/relationships/tags" Target="../tags/tag483.xml"/><Relationship Id="rId4" Type="http://schemas.openxmlformats.org/officeDocument/2006/relationships/tags" Target="../tags/tag468.xml"/><Relationship Id="rId9" Type="http://schemas.openxmlformats.org/officeDocument/2006/relationships/tags" Target="../tags/tag473.xml"/><Relationship Id="rId14" Type="http://schemas.openxmlformats.org/officeDocument/2006/relationships/tags" Target="../tags/tag478.xml"/><Relationship Id="rId22" Type="http://schemas.openxmlformats.org/officeDocument/2006/relationships/tags" Target="../tags/tag486.xml"/><Relationship Id="rId27" Type="http://schemas.openxmlformats.org/officeDocument/2006/relationships/tags" Target="../tags/tag491.xml"/><Relationship Id="rId30"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tags" Target="../tags/tag500.xml"/><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tags" Target="../tags/tag495.xml"/><Relationship Id="rId7" Type="http://schemas.openxmlformats.org/officeDocument/2006/relationships/tags" Target="../tags/tag499.xml"/><Relationship Id="rId12" Type="http://schemas.openxmlformats.org/officeDocument/2006/relationships/slideLayout" Target="../slideLayouts/slideLayout2.xml"/><Relationship Id="rId17" Type="http://schemas.openxmlformats.org/officeDocument/2006/relationships/image" Target="../media/image38.png"/><Relationship Id="rId2" Type="http://schemas.openxmlformats.org/officeDocument/2006/relationships/tags" Target="../tags/tag494.xml"/><Relationship Id="rId16" Type="http://schemas.openxmlformats.org/officeDocument/2006/relationships/image" Target="../media/image37.png"/><Relationship Id="rId1" Type="http://schemas.openxmlformats.org/officeDocument/2006/relationships/tags" Target="../tags/tag493.xml"/><Relationship Id="rId6" Type="http://schemas.openxmlformats.org/officeDocument/2006/relationships/tags" Target="../tags/tag498.xml"/><Relationship Id="rId11" Type="http://schemas.openxmlformats.org/officeDocument/2006/relationships/tags" Target="../tags/tag503.xml"/><Relationship Id="rId5" Type="http://schemas.openxmlformats.org/officeDocument/2006/relationships/tags" Target="../tags/tag497.xml"/><Relationship Id="rId15" Type="http://schemas.openxmlformats.org/officeDocument/2006/relationships/image" Target="../media/image36.png"/><Relationship Id="rId10" Type="http://schemas.openxmlformats.org/officeDocument/2006/relationships/tags" Target="../tags/tag502.xml"/><Relationship Id="rId19" Type="http://schemas.openxmlformats.org/officeDocument/2006/relationships/image" Target="../media/image40.png"/><Relationship Id="rId4" Type="http://schemas.openxmlformats.org/officeDocument/2006/relationships/tags" Target="../tags/tag496.xml"/><Relationship Id="rId9" Type="http://schemas.openxmlformats.org/officeDocument/2006/relationships/tags" Target="../tags/tag501.xml"/><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tags" Target="../tags/tag511.xml"/><Relationship Id="rId3" Type="http://schemas.openxmlformats.org/officeDocument/2006/relationships/tags" Target="../tags/tag506.xml"/><Relationship Id="rId7" Type="http://schemas.openxmlformats.org/officeDocument/2006/relationships/tags" Target="../tags/tag510.xml"/><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tags" Target="../tags/tag509.xml"/><Relationship Id="rId5" Type="http://schemas.openxmlformats.org/officeDocument/2006/relationships/tags" Target="../tags/tag508.xml"/><Relationship Id="rId4" Type="http://schemas.openxmlformats.org/officeDocument/2006/relationships/tags" Target="../tags/tag507.xml"/><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518.xml"/><Relationship Id="rId13" Type="http://schemas.openxmlformats.org/officeDocument/2006/relationships/image" Target="../media/image42.png"/><Relationship Id="rId3" Type="http://schemas.openxmlformats.org/officeDocument/2006/relationships/tags" Target="../tags/tag513.xml"/><Relationship Id="rId7" Type="http://schemas.openxmlformats.org/officeDocument/2006/relationships/tags" Target="../tags/tag517.xml"/><Relationship Id="rId12" Type="http://schemas.openxmlformats.org/officeDocument/2006/relationships/image" Target="../media/image41.png"/><Relationship Id="rId2" Type="http://schemas.openxmlformats.org/officeDocument/2006/relationships/tags" Target="../tags/tag512.xml"/><Relationship Id="rId1" Type="http://schemas.openxmlformats.org/officeDocument/2006/relationships/themeOverride" Target="../theme/themeOverride12.xml"/><Relationship Id="rId6" Type="http://schemas.openxmlformats.org/officeDocument/2006/relationships/tags" Target="../tags/tag516.xml"/><Relationship Id="rId11" Type="http://schemas.openxmlformats.org/officeDocument/2006/relationships/notesSlide" Target="../notesSlides/notesSlide15.xml"/><Relationship Id="rId5" Type="http://schemas.openxmlformats.org/officeDocument/2006/relationships/tags" Target="../tags/tag515.xml"/><Relationship Id="rId15" Type="http://schemas.openxmlformats.org/officeDocument/2006/relationships/image" Target="../media/image43.jpeg"/><Relationship Id="rId10" Type="http://schemas.openxmlformats.org/officeDocument/2006/relationships/slideLayout" Target="../slideLayouts/slideLayout6.xml"/><Relationship Id="rId4" Type="http://schemas.openxmlformats.org/officeDocument/2006/relationships/tags" Target="../tags/tag514.xml"/><Relationship Id="rId9" Type="http://schemas.openxmlformats.org/officeDocument/2006/relationships/tags" Target="../tags/tag519.xml"/><Relationship Id="rId1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24.xml"/><Relationship Id="rId1" Type="http://schemas.openxmlformats.org/officeDocument/2006/relationships/tags" Target="../tags/tag52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3" Type="http://schemas.openxmlformats.org/officeDocument/2006/relationships/tags" Target="../tags/tag537.xml"/><Relationship Id="rId18" Type="http://schemas.openxmlformats.org/officeDocument/2006/relationships/tags" Target="../tags/tag542.xml"/><Relationship Id="rId26" Type="http://schemas.openxmlformats.org/officeDocument/2006/relationships/tags" Target="../tags/tag550.xml"/><Relationship Id="rId39" Type="http://schemas.openxmlformats.org/officeDocument/2006/relationships/tags" Target="../tags/tag563.xml"/><Relationship Id="rId21" Type="http://schemas.openxmlformats.org/officeDocument/2006/relationships/tags" Target="../tags/tag545.xml"/><Relationship Id="rId34" Type="http://schemas.openxmlformats.org/officeDocument/2006/relationships/tags" Target="../tags/tag558.xml"/><Relationship Id="rId42" Type="http://schemas.openxmlformats.org/officeDocument/2006/relationships/tags" Target="../tags/tag566.xml"/><Relationship Id="rId47" Type="http://schemas.openxmlformats.org/officeDocument/2006/relationships/tags" Target="../tags/tag571.xml"/><Relationship Id="rId50" Type="http://schemas.openxmlformats.org/officeDocument/2006/relationships/tags" Target="../tags/tag574.xml"/><Relationship Id="rId55" Type="http://schemas.openxmlformats.org/officeDocument/2006/relationships/tags" Target="../tags/tag579.xml"/><Relationship Id="rId7" Type="http://schemas.openxmlformats.org/officeDocument/2006/relationships/tags" Target="../tags/tag531.xml"/><Relationship Id="rId2" Type="http://schemas.openxmlformats.org/officeDocument/2006/relationships/tags" Target="../tags/tag526.xml"/><Relationship Id="rId16" Type="http://schemas.openxmlformats.org/officeDocument/2006/relationships/tags" Target="../tags/tag540.xml"/><Relationship Id="rId29" Type="http://schemas.openxmlformats.org/officeDocument/2006/relationships/tags" Target="../tags/tag553.xml"/><Relationship Id="rId11" Type="http://schemas.openxmlformats.org/officeDocument/2006/relationships/tags" Target="../tags/tag535.xml"/><Relationship Id="rId24" Type="http://schemas.openxmlformats.org/officeDocument/2006/relationships/tags" Target="../tags/tag548.xml"/><Relationship Id="rId32" Type="http://schemas.openxmlformats.org/officeDocument/2006/relationships/tags" Target="../tags/tag556.xml"/><Relationship Id="rId37" Type="http://schemas.openxmlformats.org/officeDocument/2006/relationships/tags" Target="../tags/tag561.xml"/><Relationship Id="rId40" Type="http://schemas.openxmlformats.org/officeDocument/2006/relationships/tags" Target="../tags/tag564.xml"/><Relationship Id="rId45" Type="http://schemas.openxmlformats.org/officeDocument/2006/relationships/tags" Target="../tags/tag569.xml"/><Relationship Id="rId53" Type="http://schemas.openxmlformats.org/officeDocument/2006/relationships/tags" Target="../tags/tag577.xml"/><Relationship Id="rId5" Type="http://schemas.openxmlformats.org/officeDocument/2006/relationships/tags" Target="../tags/tag529.xml"/><Relationship Id="rId19" Type="http://schemas.openxmlformats.org/officeDocument/2006/relationships/tags" Target="../tags/tag543.xml"/><Relationship Id="rId4" Type="http://schemas.openxmlformats.org/officeDocument/2006/relationships/tags" Target="../tags/tag528.xml"/><Relationship Id="rId9" Type="http://schemas.openxmlformats.org/officeDocument/2006/relationships/tags" Target="../tags/tag533.xml"/><Relationship Id="rId14" Type="http://schemas.openxmlformats.org/officeDocument/2006/relationships/tags" Target="../tags/tag538.xml"/><Relationship Id="rId22" Type="http://schemas.openxmlformats.org/officeDocument/2006/relationships/tags" Target="../tags/tag546.xml"/><Relationship Id="rId27" Type="http://schemas.openxmlformats.org/officeDocument/2006/relationships/tags" Target="../tags/tag551.xml"/><Relationship Id="rId30" Type="http://schemas.openxmlformats.org/officeDocument/2006/relationships/tags" Target="../tags/tag554.xml"/><Relationship Id="rId35" Type="http://schemas.openxmlformats.org/officeDocument/2006/relationships/tags" Target="../tags/tag559.xml"/><Relationship Id="rId43" Type="http://schemas.openxmlformats.org/officeDocument/2006/relationships/tags" Target="../tags/tag567.xml"/><Relationship Id="rId48" Type="http://schemas.openxmlformats.org/officeDocument/2006/relationships/tags" Target="../tags/tag572.xml"/><Relationship Id="rId56" Type="http://schemas.openxmlformats.org/officeDocument/2006/relationships/tags" Target="../tags/tag580.xml"/><Relationship Id="rId8" Type="http://schemas.openxmlformats.org/officeDocument/2006/relationships/tags" Target="../tags/tag532.xml"/><Relationship Id="rId51" Type="http://schemas.openxmlformats.org/officeDocument/2006/relationships/tags" Target="../tags/tag575.xml"/><Relationship Id="rId3" Type="http://schemas.openxmlformats.org/officeDocument/2006/relationships/tags" Target="../tags/tag527.xml"/><Relationship Id="rId12" Type="http://schemas.openxmlformats.org/officeDocument/2006/relationships/tags" Target="../tags/tag536.xml"/><Relationship Id="rId17" Type="http://schemas.openxmlformats.org/officeDocument/2006/relationships/tags" Target="../tags/tag541.xml"/><Relationship Id="rId25" Type="http://schemas.openxmlformats.org/officeDocument/2006/relationships/tags" Target="../tags/tag549.xml"/><Relationship Id="rId33" Type="http://schemas.openxmlformats.org/officeDocument/2006/relationships/tags" Target="../tags/tag557.xml"/><Relationship Id="rId38" Type="http://schemas.openxmlformats.org/officeDocument/2006/relationships/tags" Target="../tags/tag562.xml"/><Relationship Id="rId46" Type="http://schemas.openxmlformats.org/officeDocument/2006/relationships/tags" Target="../tags/tag570.xml"/><Relationship Id="rId20" Type="http://schemas.openxmlformats.org/officeDocument/2006/relationships/tags" Target="../tags/tag544.xml"/><Relationship Id="rId41" Type="http://schemas.openxmlformats.org/officeDocument/2006/relationships/tags" Target="../tags/tag565.xml"/><Relationship Id="rId54" Type="http://schemas.openxmlformats.org/officeDocument/2006/relationships/tags" Target="../tags/tag578.xml"/><Relationship Id="rId1" Type="http://schemas.openxmlformats.org/officeDocument/2006/relationships/tags" Target="../tags/tag525.xml"/><Relationship Id="rId6" Type="http://schemas.openxmlformats.org/officeDocument/2006/relationships/tags" Target="../tags/tag530.xml"/><Relationship Id="rId15" Type="http://schemas.openxmlformats.org/officeDocument/2006/relationships/tags" Target="../tags/tag539.xml"/><Relationship Id="rId23" Type="http://schemas.openxmlformats.org/officeDocument/2006/relationships/tags" Target="../tags/tag547.xml"/><Relationship Id="rId28" Type="http://schemas.openxmlformats.org/officeDocument/2006/relationships/tags" Target="../tags/tag552.xml"/><Relationship Id="rId36" Type="http://schemas.openxmlformats.org/officeDocument/2006/relationships/tags" Target="../tags/tag560.xml"/><Relationship Id="rId49" Type="http://schemas.openxmlformats.org/officeDocument/2006/relationships/tags" Target="../tags/tag573.xml"/><Relationship Id="rId57" Type="http://schemas.openxmlformats.org/officeDocument/2006/relationships/slideLayout" Target="../slideLayouts/slideLayout2.xml"/><Relationship Id="rId10" Type="http://schemas.openxmlformats.org/officeDocument/2006/relationships/tags" Target="../tags/tag534.xml"/><Relationship Id="rId31" Type="http://schemas.openxmlformats.org/officeDocument/2006/relationships/tags" Target="../tags/tag555.xml"/><Relationship Id="rId44" Type="http://schemas.openxmlformats.org/officeDocument/2006/relationships/tags" Target="../tags/tag568.xml"/><Relationship Id="rId52" Type="http://schemas.openxmlformats.org/officeDocument/2006/relationships/tags" Target="../tags/tag576.xml"/></Relationships>
</file>

<file path=ppt/slides/_rels/slide29.xml.rels><?xml version="1.0" encoding="UTF-8" standalone="yes"?>
<Relationships xmlns="http://schemas.openxmlformats.org/package/2006/relationships"><Relationship Id="rId3" Type="http://schemas.openxmlformats.org/officeDocument/2006/relationships/tags" Target="../tags/tag583.xml"/><Relationship Id="rId2" Type="http://schemas.openxmlformats.org/officeDocument/2006/relationships/tags" Target="../tags/tag582.xml"/><Relationship Id="rId1" Type="http://schemas.openxmlformats.org/officeDocument/2006/relationships/tags" Target="../tags/tag581.xml"/><Relationship Id="rId6" Type="http://schemas.openxmlformats.org/officeDocument/2006/relationships/image" Target="../media/image45.gif"/><Relationship Id="rId5" Type="http://schemas.openxmlformats.org/officeDocument/2006/relationships/slideLayout" Target="../slideLayouts/slideLayout7.xml"/><Relationship Id="rId4" Type="http://schemas.openxmlformats.org/officeDocument/2006/relationships/tags" Target="../tags/tag584.xml"/></Relationships>
</file>

<file path=ppt/slides/_rels/slide3.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Layout" Target="../slideLayouts/slideLayout2.xml"/><Relationship Id="rId5" Type="http://schemas.openxmlformats.org/officeDocument/2006/relationships/tags" Target="../tags/tag116.xml"/><Relationship Id="rId4" Type="http://schemas.openxmlformats.org/officeDocument/2006/relationships/tags" Target="../tags/tag115.xml"/></Relationships>
</file>

<file path=ppt/slides/_rels/slide30.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tags" Target="../tags/tag587.xml"/><Relationship Id="rId7" Type="http://schemas.openxmlformats.org/officeDocument/2006/relationships/slideLayout" Target="../slideLayouts/slideLayout7.xml"/><Relationship Id="rId2" Type="http://schemas.openxmlformats.org/officeDocument/2006/relationships/tags" Target="../tags/tag586.xml"/><Relationship Id="rId1" Type="http://schemas.openxmlformats.org/officeDocument/2006/relationships/tags" Target="../tags/tag585.xml"/><Relationship Id="rId6" Type="http://schemas.openxmlformats.org/officeDocument/2006/relationships/tags" Target="../tags/tag590.xml"/><Relationship Id="rId5" Type="http://schemas.openxmlformats.org/officeDocument/2006/relationships/tags" Target="../tags/tag589.xml"/><Relationship Id="rId4" Type="http://schemas.openxmlformats.org/officeDocument/2006/relationships/tags" Target="../tags/tag588.xml"/></Relationships>
</file>

<file path=ppt/slides/_rels/slide31.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6" Type="http://schemas.openxmlformats.org/officeDocument/2006/relationships/image" Target="../media/image45.gif"/><Relationship Id="rId5" Type="http://schemas.openxmlformats.org/officeDocument/2006/relationships/slideLayout" Target="../slideLayouts/slideLayout7.xml"/><Relationship Id="rId4" Type="http://schemas.openxmlformats.org/officeDocument/2006/relationships/tags" Target="../tags/tag594.xml"/></Relationships>
</file>

<file path=ppt/slides/_rels/slide32.xml.rels><?xml version="1.0" encoding="UTF-8" standalone="yes"?>
<Relationships xmlns="http://schemas.openxmlformats.org/package/2006/relationships"><Relationship Id="rId3" Type="http://schemas.openxmlformats.org/officeDocument/2006/relationships/tags" Target="../tags/tag597.xml"/><Relationship Id="rId2" Type="http://schemas.openxmlformats.org/officeDocument/2006/relationships/tags" Target="../tags/tag596.xml"/><Relationship Id="rId1" Type="http://schemas.openxmlformats.org/officeDocument/2006/relationships/tags" Target="../tags/tag595.xml"/><Relationship Id="rId6" Type="http://schemas.openxmlformats.org/officeDocument/2006/relationships/image" Target="../media/image45.gif"/><Relationship Id="rId5" Type="http://schemas.openxmlformats.org/officeDocument/2006/relationships/slideLayout" Target="../slideLayouts/slideLayout7.xml"/><Relationship Id="rId4" Type="http://schemas.openxmlformats.org/officeDocument/2006/relationships/tags" Target="../tags/tag598.xml"/></Relationships>
</file>

<file path=ppt/slides/_rels/slide33.xml.rels><?xml version="1.0" encoding="UTF-8" standalone="yes"?>
<Relationships xmlns="http://schemas.openxmlformats.org/package/2006/relationships"><Relationship Id="rId3" Type="http://schemas.openxmlformats.org/officeDocument/2006/relationships/tags" Target="../tags/tag601.xml"/><Relationship Id="rId2" Type="http://schemas.openxmlformats.org/officeDocument/2006/relationships/tags" Target="../tags/tag600.xml"/><Relationship Id="rId1" Type="http://schemas.openxmlformats.org/officeDocument/2006/relationships/tags" Target="../tags/tag599.xml"/><Relationship Id="rId6" Type="http://schemas.openxmlformats.org/officeDocument/2006/relationships/image" Target="../media/image45.gif"/><Relationship Id="rId5" Type="http://schemas.openxmlformats.org/officeDocument/2006/relationships/slideLayout" Target="../slideLayouts/slideLayout7.xml"/><Relationship Id="rId4" Type="http://schemas.openxmlformats.org/officeDocument/2006/relationships/tags" Target="../tags/tag602.xml"/></Relationships>
</file>

<file path=ppt/slides/_rels/slide34.xml.rels><?xml version="1.0" encoding="UTF-8" standalone="yes"?>
<Relationships xmlns="http://schemas.openxmlformats.org/package/2006/relationships"><Relationship Id="rId3" Type="http://schemas.openxmlformats.org/officeDocument/2006/relationships/tags" Target="../tags/tag605.xml"/><Relationship Id="rId2" Type="http://schemas.openxmlformats.org/officeDocument/2006/relationships/tags" Target="../tags/tag604.xml"/><Relationship Id="rId1" Type="http://schemas.openxmlformats.org/officeDocument/2006/relationships/tags" Target="../tags/tag603.xml"/><Relationship Id="rId6" Type="http://schemas.openxmlformats.org/officeDocument/2006/relationships/image" Target="../media/image45.gif"/><Relationship Id="rId5" Type="http://schemas.openxmlformats.org/officeDocument/2006/relationships/slideLayout" Target="../slideLayouts/slideLayout7.xml"/><Relationship Id="rId4" Type="http://schemas.openxmlformats.org/officeDocument/2006/relationships/tags" Target="../tags/tag606.xml"/></Relationships>
</file>

<file path=ppt/slides/_rels/slide35.xml.rels><?xml version="1.0" encoding="UTF-8" standalone="yes"?>
<Relationships xmlns="http://schemas.openxmlformats.org/package/2006/relationships"><Relationship Id="rId3" Type="http://schemas.openxmlformats.org/officeDocument/2006/relationships/tags" Target="../tags/tag609.xml"/><Relationship Id="rId2" Type="http://schemas.openxmlformats.org/officeDocument/2006/relationships/tags" Target="../tags/tag608.xml"/><Relationship Id="rId1" Type="http://schemas.openxmlformats.org/officeDocument/2006/relationships/tags" Target="../tags/tag607.xml"/><Relationship Id="rId6" Type="http://schemas.openxmlformats.org/officeDocument/2006/relationships/image" Target="../media/image45.gif"/><Relationship Id="rId5" Type="http://schemas.openxmlformats.org/officeDocument/2006/relationships/slideLayout" Target="../slideLayouts/slideLayout7.xml"/><Relationship Id="rId4" Type="http://schemas.openxmlformats.org/officeDocument/2006/relationships/tags" Target="../tags/tag610.xml"/></Relationships>
</file>

<file path=ppt/slides/_rels/slide36.xml.rels><?xml version="1.0" encoding="UTF-8" standalone="yes"?>
<Relationships xmlns="http://schemas.openxmlformats.org/package/2006/relationships"><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 Id="rId6" Type="http://schemas.openxmlformats.org/officeDocument/2006/relationships/image" Target="../media/image45.gif"/><Relationship Id="rId5" Type="http://schemas.openxmlformats.org/officeDocument/2006/relationships/slideLayout" Target="../slideLayouts/slideLayout7.xml"/><Relationship Id="rId4" Type="http://schemas.openxmlformats.org/officeDocument/2006/relationships/tags" Target="../tags/tag614.xml"/></Relationships>
</file>

<file path=ppt/slides/_rels/slide37.xml.rels><?xml version="1.0" encoding="UTF-8" standalone="yes"?>
<Relationships xmlns="http://schemas.openxmlformats.org/package/2006/relationships"><Relationship Id="rId3" Type="http://schemas.openxmlformats.org/officeDocument/2006/relationships/tags" Target="../tags/tag617.xml"/><Relationship Id="rId2" Type="http://schemas.openxmlformats.org/officeDocument/2006/relationships/tags" Target="../tags/tag616.xml"/><Relationship Id="rId1" Type="http://schemas.openxmlformats.org/officeDocument/2006/relationships/tags" Target="../tags/tag615.xml"/><Relationship Id="rId6" Type="http://schemas.openxmlformats.org/officeDocument/2006/relationships/image" Target="../media/image45.gif"/><Relationship Id="rId5" Type="http://schemas.openxmlformats.org/officeDocument/2006/relationships/slideLayout" Target="../slideLayouts/slideLayout7.xml"/><Relationship Id="rId4" Type="http://schemas.openxmlformats.org/officeDocument/2006/relationships/tags" Target="../tags/tag618.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19.xml"/><Relationship Id="rId7" Type="http://schemas.openxmlformats.org/officeDocument/2006/relationships/tags" Target="../tags/tag123.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6.xml"/><Relationship Id="rId7" Type="http://schemas.openxmlformats.org/officeDocument/2006/relationships/tags" Target="../tags/tag130.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tags" Target="../tags/tag155.xml"/><Relationship Id="rId3" Type="http://schemas.openxmlformats.org/officeDocument/2006/relationships/tags" Target="../tags/tag132.xml"/><Relationship Id="rId21" Type="http://schemas.openxmlformats.org/officeDocument/2006/relationships/tags" Target="../tags/tag150.xml"/><Relationship Id="rId34" Type="http://schemas.openxmlformats.org/officeDocument/2006/relationships/image" Target="../media/image13.gif"/><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tags" Target="../tags/tag154.xml"/><Relationship Id="rId33" Type="http://schemas.openxmlformats.org/officeDocument/2006/relationships/image" Target="../media/image12.png"/><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tags" Target="../tags/tag158.xml"/><Relationship Id="rId1" Type="http://schemas.openxmlformats.org/officeDocument/2006/relationships/themeOverride" Target="../theme/themeOverride1.x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tags" Target="../tags/tag153.xml"/><Relationship Id="rId32" Type="http://schemas.openxmlformats.org/officeDocument/2006/relationships/notesSlide" Target="../notesSlides/notesSlide2.xml"/><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tags" Target="../tags/tag157.xml"/><Relationship Id="rId10" Type="http://schemas.openxmlformats.org/officeDocument/2006/relationships/tags" Target="../tags/tag139.xml"/><Relationship Id="rId19" Type="http://schemas.openxmlformats.org/officeDocument/2006/relationships/tags" Target="../tags/tag148.xml"/><Relationship Id="rId31" Type="http://schemas.openxmlformats.org/officeDocument/2006/relationships/slideLayout" Target="../slideLayouts/slideLayout6.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tags" Target="../tags/tag156.xml"/><Relationship Id="rId30" Type="http://schemas.openxmlformats.org/officeDocument/2006/relationships/tags" Target="../tags/tag159.xml"/><Relationship Id="rId8" Type="http://schemas.openxmlformats.org/officeDocument/2006/relationships/tags" Target="../tags/tag137.xml"/></Relationships>
</file>

<file path=ppt/slides/_rels/slide7.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slideLayout" Target="../slideLayouts/slideLayout6.xml"/><Relationship Id="rId3" Type="http://schemas.openxmlformats.org/officeDocument/2006/relationships/tags" Target="../tags/tag164.xml"/><Relationship Id="rId21" Type="http://schemas.openxmlformats.org/officeDocument/2006/relationships/image" Target="../media/image15.png"/><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image" Target="../media/image14.png"/><Relationship Id="rId1" Type="http://schemas.openxmlformats.org/officeDocument/2006/relationships/themeOverride" Target="../theme/themeOverride2.xml"/><Relationship Id="rId6" Type="http://schemas.openxmlformats.org/officeDocument/2006/relationships/tags" Target="../tags/tag167.xml"/><Relationship Id="rId11" Type="http://schemas.openxmlformats.org/officeDocument/2006/relationships/tags" Target="../tags/tag172.xml"/><Relationship Id="rId5" Type="http://schemas.openxmlformats.org/officeDocument/2006/relationships/tags" Target="../tags/tag166.xml"/><Relationship Id="rId15" Type="http://schemas.openxmlformats.org/officeDocument/2006/relationships/tags" Target="../tags/tag176.xml"/><Relationship Id="rId10" Type="http://schemas.openxmlformats.org/officeDocument/2006/relationships/tags" Target="../tags/tag171.xml"/><Relationship Id="rId19" Type="http://schemas.openxmlformats.org/officeDocument/2006/relationships/notesSlide" Target="../notesSlides/notesSlide3.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slideLayout" Target="../slideLayouts/slideLayout7.xml"/><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tags" Target="../tags/tag193.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5" Type="http://schemas.openxmlformats.org/officeDocument/2006/relationships/tags" Target="../tags/tag186.xml"/><Relationship Id="rId15" Type="http://schemas.openxmlformats.org/officeDocument/2006/relationships/image" Target="../media/image17.png"/><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tags" Target="../tags/tag208.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tags" Target="../tags/tag207.xml"/><Relationship Id="rId2" Type="http://schemas.openxmlformats.org/officeDocument/2006/relationships/tags" Target="../tags/tag197.xml"/><Relationship Id="rId16" Type="http://schemas.openxmlformats.org/officeDocument/2006/relationships/image" Target="../media/image18.png"/><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5" Type="http://schemas.openxmlformats.org/officeDocument/2006/relationships/notesSlide" Target="../notesSlides/notesSlide5.xml"/><Relationship Id="rId10" Type="http://schemas.openxmlformats.org/officeDocument/2006/relationships/tags" Target="../tags/tag205.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custDataLst>
              <p:tags r:id="rId2"/>
            </p:custDataLst>
          </p:nvPr>
        </p:nvSpPr>
        <p:spPr>
          <a:xfrm>
            <a:off x="1809750" y="879475"/>
            <a:ext cx="9116060" cy="1014730"/>
          </a:xfrm>
          <a:prstGeom prst="rect">
            <a:avLst/>
          </a:prstGeom>
          <a:noFill/>
        </p:spPr>
        <p:txBody>
          <a:bodyPr wrap="square" rtlCol="0">
            <a:spAutoFit/>
          </a:bodyPr>
          <a:lstStyle/>
          <a:p>
            <a:pPr algn="ctr" fontAlgn="base"/>
            <a:r>
              <a:rPr lang="zh-CN" altLang="en-US" sz="6000" b="1" strike="noStrike" noProof="1">
                <a:solidFill>
                  <a:srgbClr val="FF0000"/>
                </a:solidFill>
                <a:effectLst>
                  <a:outerShdw blurRad="38100" dist="38100" dir="2700000" algn="tl">
                    <a:srgbClr val="000000">
                      <a:alpha val="43137"/>
                    </a:srgbClr>
                  </a:outerShdw>
                </a:effectLst>
                <a:highlight>
                  <a:srgbClr val="FFFF00"/>
                </a:highlight>
                <a:latin typeface="楷体" panose="02010609060101010101" pitchFamily="49" charset="-122"/>
                <a:ea typeface="楷体" panose="02010609060101010101" pitchFamily="49" charset="-122"/>
                <a:cs typeface="+mn-ea"/>
              </a:rPr>
              <a:t>第二章</a:t>
            </a:r>
            <a:r>
              <a:rPr lang="en-US" altLang="zh-CN" sz="6000" b="1" strike="noStrike" noProof="1">
                <a:solidFill>
                  <a:srgbClr val="FF0000"/>
                </a:solidFill>
                <a:effectLst>
                  <a:outerShdw blurRad="38100" dist="38100" dir="2700000" algn="tl">
                    <a:srgbClr val="000000">
                      <a:alpha val="43137"/>
                    </a:srgbClr>
                  </a:outerShdw>
                </a:effectLst>
                <a:highlight>
                  <a:srgbClr val="FFFF00"/>
                </a:highlight>
                <a:latin typeface="楷体" panose="02010609060101010101" pitchFamily="49" charset="-122"/>
                <a:ea typeface="楷体" panose="02010609060101010101" pitchFamily="49" charset="-122"/>
                <a:cs typeface="+mn-ea"/>
              </a:rPr>
              <a:t> </a:t>
            </a:r>
            <a:r>
              <a:rPr lang="zh-CN" altLang="en-US" sz="6000" b="1" strike="noStrike" noProof="1">
                <a:solidFill>
                  <a:srgbClr val="FF0000"/>
                </a:solidFill>
                <a:effectLst>
                  <a:outerShdw blurRad="38100" dist="38100" dir="2700000" algn="tl">
                    <a:srgbClr val="000000">
                      <a:alpha val="43137"/>
                    </a:srgbClr>
                  </a:outerShdw>
                </a:effectLst>
                <a:highlight>
                  <a:srgbClr val="FFFF00"/>
                </a:highlight>
                <a:latin typeface="楷体" panose="02010609060101010101" pitchFamily="49" charset="-122"/>
                <a:ea typeface="楷体" panose="02010609060101010101" pitchFamily="49" charset="-122"/>
                <a:cs typeface="+mn-ea"/>
              </a:rPr>
              <a:t>神经调节</a:t>
            </a:r>
          </a:p>
        </p:txBody>
      </p:sp>
      <p:sp>
        <p:nvSpPr>
          <p:cNvPr id="3" name="文本框 2"/>
          <p:cNvSpPr txBox="1"/>
          <p:nvPr>
            <p:custDataLst>
              <p:tags r:id="rId3"/>
            </p:custDataLst>
          </p:nvPr>
        </p:nvSpPr>
        <p:spPr>
          <a:xfrm>
            <a:off x="2279650" y="1894205"/>
            <a:ext cx="7873365" cy="970915"/>
          </a:xfrm>
          <a:prstGeom prst="rect">
            <a:avLst/>
          </a:prstGeom>
          <a:noFill/>
        </p:spPr>
        <p:txBody>
          <a:bodyPr wrap="square" rtlCol="0" anchor="t">
            <a:spAutoFit/>
          </a:bodyPr>
          <a:lstStyle/>
          <a:p>
            <a:pPr algn="ctr" eaLnBrk="1" fontAlgn="auto" latinLnBrk="0" hangingPunct="1">
              <a:lnSpc>
                <a:spcPct val="130000"/>
              </a:lnSpc>
            </a:pPr>
            <a:r>
              <a:rPr lang="zh-CN" altLang="en-US" sz="4400" b="1">
                <a:solidFill>
                  <a:srgbClr val="00B05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第</a:t>
            </a:r>
            <a:r>
              <a:rPr lang="en-US" altLang="zh-CN" sz="4400" b="1">
                <a:solidFill>
                  <a:srgbClr val="00B05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5</a:t>
            </a:r>
            <a:r>
              <a:rPr lang="zh-CN" altLang="en-US" sz="4400" b="1">
                <a:solidFill>
                  <a:srgbClr val="00B05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节 人脑的高级功能</a:t>
            </a:r>
            <a:endParaRPr lang="zh-CN" altLang="en-US" sz="44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5" name="图片 4"/>
          <p:cNvPicPr>
            <a:picLocks noChangeAspect="1"/>
          </p:cNvPicPr>
          <p:nvPr>
            <p:custDataLst>
              <p:tags r:id="rId4"/>
            </p:custDataLst>
          </p:nvPr>
        </p:nvPicPr>
        <p:blipFill>
          <a:blip r:embed="rId8">
            <a:extLst>
              <a:ext uri="{28A0092B-C50C-407E-A947-70E740481C1C}">
                <a14:useLocalDpi xmlns:a14="http://schemas.microsoft.com/office/drawing/2010/main" val="0"/>
              </a:ext>
            </a:extLst>
          </a:blip>
          <a:srcRect l="12124" t="219" r="14607" b="-768"/>
          <a:stretch>
            <a:fillRect/>
          </a:stretch>
        </p:blipFill>
        <p:spPr>
          <a:xfrm>
            <a:off x="66675" y="3354705"/>
            <a:ext cx="3712845" cy="3425190"/>
          </a:xfrm>
          <a:prstGeom prst="roundRect">
            <a:avLst/>
          </a:prstGeom>
        </p:spPr>
      </p:pic>
      <p:pic>
        <p:nvPicPr>
          <p:cNvPr id="8" name="图片 7" descr="Q$0OUMJSP~%J{Q]%3}V}77O"/>
          <p:cNvPicPr>
            <a:picLocks noChangeAspect="1"/>
          </p:cNvPicPr>
          <p:nvPr>
            <p:custDataLst>
              <p:tags r:id="rId5"/>
            </p:custDataLst>
          </p:nvPr>
        </p:nvPicPr>
        <p:blipFill>
          <a:blip r:embed="rId9"/>
          <a:stretch>
            <a:fillRect/>
          </a:stretch>
        </p:blipFill>
        <p:spPr>
          <a:xfrm>
            <a:off x="3875405" y="3354705"/>
            <a:ext cx="4066540" cy="3395980"/>
          </a:xfrm>
          <a:prstGeom prst="roundRect">
            <a:avLst/>
          </a:prstGeom>
        </p:spPr>
      </p:pic>
      <p:pic>
        <p:nvPicPr>
          <p:cNvPr id="9" name="图片 8"/>
          <p:cNvPicPr>
            <a:picLocks noChangeAspect="1"/>
          </p:cNvPicPr>
          <p:nvPr>
            <p:custDataLst>
              <p:tags r:id="rId6"/>
            </p:custDataLst>
          </p:nvPr>
        </p:nvPicPr>
        <p:blipFill>
          <a:blip r:embed="rId10">
            <a:extLst>
              <a:ext uri="{28A0092B-C50C-407E-A947-70E740481C1C}">
                <a14:useLocalDpi xmlns:a14="http://schemas.microsoft.com/office/drawing/2010/main" val="0"/>
              </a:ext>
            </a:extLst>
          </a:blip>
          <a:srcRect b="8164"/>
          <a:stretch>
            <a:fillRect/>
          </a:stretch>
        </p:blipFill>
        <p:spPr>
          <a:xfrm>
            <a:off x="7997190" y="3354705"/>
            <a:ext cx="4194810" cy="3425190"/>
          </a:xfrm>
          <a:prstGeom prst="roundRect">
            <a:avLst/>
          </a:prstGeom>
        </p:spPr>
      </p:pic>
    </p:spTree>
    <p:custDataLst>
      <p:tags r:id="rId1"/>
    </p:custDataLst>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2"/>
            </p:custDataLst>
          </p:nvPr>
        </p:nvPicPr>
        <p:blipFill>
          <a:blip r:embed="rId29">
            <a:extLst>
              <a:ext uri="{28A0092B-C50C-407E-A947-70E740481C1C}">
                <a14:useLocalDpi xmlns:a14="http://schemas.microsoft.com/office/drawing/2010/main" val="0"/>
              </a:ext>
            </a:extLst>
          </a:blip>
          <a:stretch>
            <a:fillRect/>
          </a:stretch>
        </p:blipFill>
        <p:spPr bwMode="auto">
          <a:xfrm>
            <a:off x="3910965" y="1942465"/>
            <a:ext cx="369125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custDataLst>
              <p:tags r:id="rId3"/>
            </p:custDataLst>
          </p:nvPr>
        </p:nvSpPr>
        <p:spPr>
          <a:xfrm>
            <a:off x="651510" y="2422525"/>
            <a:ext cx="2801620" cy="953135"/>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不能写字。</a:t>
            </a:r>
            <a:endParaRPr lang="en-US" altLang="zh-CN" sz="2800" smtClean="0">
              <a:latin typeface="楷体" panose="02010609060101010101" pitchFamily="49" charset="-122"/>
              <a:ea typeface="楷体" panose="02010609060101010101" pitchFamily="49" charset="-122"/>
            </a:endParaRPr>
          </a:p>
        </p:txBody>
      </p:sp>
      <p:sp>
        <p:nvSpPr>
          <p:cNvPr id="3" name="矩形 2"/>
          <p:cNvSpPr/>
          <p:nvPr>
            <p:custDataLst>
              <p:tags r:id="rId4"/>
            </p:custDataLst>
          </p:nvPr>
        </p:nvSpPr>
        <p:spPr>
          <a:xfrm>
            <a:off x="1093944" y="3392985"/>
            <a:ext cx="1261885" cy="523220"/>
          </a:xfrm>
          <a:prstGeom prst="rect">
            <a:avLst/>
          </a:prstGeom>
        </p:spPr>
        <p:txBody>
          <a:bodyPr wrap="none">
            <a:spAutoFit/>
          </a:bodyPr>
          <a:lstStyle/>
          <a:p>
            <a:pPr algn="ctr"/>
            <a:r>
              <a:rPr lang="zh-CN" altLang="en-US" sz="2800" b="1">
                <a:solidFill>
                  <a:srgbClr val="003300"/>
                </a:solidFill>
                <a:latin typeface="微软雅黑" panose="020B0503020204020204" pitchFamily="34" charset="-122"/>
                <a:ea typeface="微软雅黑" panose="020B0503020204020204" pitchFamily="34" charset="-122"/>
                <a:cs typeface="Times New Roman" panose="02020603050405020304" pitchFamily="18" charset="0"/>
              </a:rPr>
              <a:t>失写症</a:t>
            </a:r>
          </a:p>
        </p:txBody>
      </p:sp>
      <p:grpSp>
        <p:nvGrpSpPr>
          <p:cNvPr id="24" name="组合 23"/>
          <p:cNvGrpSpPr/>
          <p:nvPr>
            <p:custDataLst>
              <p:tags r:id="rId5"/>
            </p:custDataLst>
          </p:nvPr>
        </p:nvGrpSpPr>
        <p:grpSpPr>
          <a:xfrm>
            <a:off x="648780" y="1976679"/>
            <a:ext cx="4080681" cy="1037230"/>
            <a:chOff x="545910" y="1132764"/>
            <a:chExt cx="4080681" cy="1037230"/>
          </a:xfrm>
        </p:grpSpPr>
        <p:sp>
          <p:nvSpPr>
            <p:cNvPr id="2" name="TextBox 1"/>
            <p:cNvSpPr txBox="1"/>
            <p:nvPr>
              <p:custDataLst>
                <p:tags r:id="rId25"/>
              </p:custDataLst>
            </p:nvPr>
          </p:nvSpPr>
          <p:spPr>
            <a:xfrm>
              <a:off x="545910" y="1132764"/>
              <a:ext cx="3562066" cy="461665"/>
            </a:xfrm>
            <a:prstGeom prst="rect">
              <a:avLst/>
            </a:prstGeom>
            <a:solidFill>
              <a:schemeClr val="accent2"/>
            </a:solidFill>
            <a:ln>
              <a:solidFill>
                <a:srgbClr val="003300"/>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书写性语言中枢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Write</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5" name="直接连接符 4"/>
            <p:cNvCxnSpPr>
              <a:endCxn id="2" idx="3"/>
            </p:cNvCxnSpPr>
            <p:nvPr>
              <p:custDataLst>
                <p:tags r:id="rId26"/>
              </p:custDataLst>
            </p:nvPr>
          </p:nvCxnSpPr>
          <p:spPr>
            <a:xfrm flipH="1" flipV="1">
              <a:off x="4107976" y="1363597"/>
              <a:ext cx="518615" cy="806397"/>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custDataLst>
              <p:tags r:id="rId6"/>
            </p:custDataLst>
          </p:nvPr>
        </p:nvSpPr>
        <p:spPr>
          <a:xfrm>
            <a:off x="624033" y="4503610"/>
            <a:ext cx="2647667" cy="954107"/>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不能讲话。</a:t>
            </a:r>
            <a:endParaRPr lang="en-US" altLang="zh-CN" sz="2800" smtClean="0">
              <a:latin typeface="楷体" panose="02010609060101010101" pitchFamily="49" charset="-122"/>
              <a:ea typeface="楷体" panose="02010609060101010101" pitchFamily="49" charset="-122"/>
            </a:endParaRPr>
          </a:p>
        </p:txBody>
      </p:sp>
      <p:sp>
        <p:nvSpPr>
          <p:cNvPr id="16" name="矩形 15"/>
          <p:cNvSpPr/>
          <p:nvPr>
            <p:custDataLst>
              <p:tags r:id="rId7"/>
            </p:custDataLst>
          </p:nvPr>
        </p:nvSpPr>
        <p:spPr>
          <a:xfrm>
            <a:off x="8771491" y="3163115"/>
            <a:ext cx="1261885" cy="523220"/>
          </a:xfrm>
          <a:prstGeom prst="rect">
            <a:avLst/>
          </a:prstGeom>
        </p:spPr>
        <p:txBody>
          <a:bodyPr wrap="none">
            <a:spAutoFit/>
          </a:bodyPr>
          <a:lstStyle/>
          <a:p>
            <a:pPr algn="ctr"/>
            <a:r>
              <a:rPr lang="zh-CN" altLang="en-US" sz="2800" b="1"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失读症</a:t>
            </a:r>
            <a:endParaRPr lang="zh-CN" altLang="en-US" sz="28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0" name="组合 29"/>
          <p:cNvGrpSpPr/>
          <p:nvPr>
            <p:custDataLst>
              <p:tags r:id="rId8"/>
            </p:custDataLst>
          </p:nvPr>
        </p:nvGrpSpPr>
        <p:grpSpPr>
          <a:xfrm>
            <a:off x="179070" y="3566160"/>
            <a:ext cx="4184650" cy="810488"/>
            <a:chOff x="165354" y="3174119"/>
            <a:chExt cx="3954336" cy="619195"/>
          </a:xfrm>
        </p:grpSpPr>
        <p:sp>
          <p:nvSpPr>
            <p:cNvPr id="14" name="TextBox 13"/>
            <p:cNvSpPr txBox="1"/>
            <p:nvPr>
              <p:custDataLst>
                <p:tags r:id="rId23"/>
              </p:custDataLst>
            </p:nvPr>
          </p:nvSpPr>
          <p:spPr>
            <a:xfrm>
              <a:off x="165354" y="3441598"/>
              <a:ext cx="3562066" cy="351716"/>
            </a:xfrm>
            <a:prstGeom prst="rect">
              <a:avLst/>
            </a:prstGeom>
            <a:solidFill>
              <a:schemeClr val="accent2"/>
            </a:solidFill>
            <a:ln>
              <a:solidFill>
                <a:schemeClr val="accent6">
                  <a:lumMod val="10000"/>
                </a:schemeClr>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运动性语言中枢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Speak</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1" name="直接连接符 10"/>
            <p:cNvCxnSpPr/>
            <p:nvPr>
              <p:custDataLst>
                <p:tags r:id="rId24"/>
              </p:custDataLst>
            </p:nvPr>
          </p:nvCxnSpPr>
          <p:spPr>
            <a:xfrm flipH="1">
              <a:off x="3727257" y="3174119"/>
              <a:ext cx="392433" cy="284284"/>
            </a:xfrm>
            <a:prstGeom prst="line">
              <a:avLst/>
            </a:prstGeom>
            <a:ln w="381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custDataLst>
              <p:tags r:id="rId9"/>
            </p:custDataLst>
          </p:nvPr>
        </p:nvSpPr>
        <p:spPr>
          <a:xfrm>
            <a:off x="8177281" y="2192599"/>
            <a:ext cx="2647667" cy="954107"/>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不能看懂文字。</a:t>
            </a:r>
            <a:endParaRPr lang="en-US" altLang="zh-CN" sz="2800" smtClean="0">
              <a:latin typeface="楷体" panose="02010609060101010101" pitchFamily="49" charset="-122"/>
              <a:ea typeface="楷体" panose="02010609060101010101" pitchFamily="49" charset="-122"/>
            </a:endParaRPr>
          </a:p>
        </p:txBody>
      </p:sp>
      <p:sp>
        <p:nvSpPr>
          <p:cNvPr id="22" name="矩形 21"/>
          <p:cNvSpPr/>
          <p:nvPr>
            <p:custDataLst>
              <p:tags r:id="rId10"/>
            </p:custDataLst>
          </p:nvPr>
        </p:nvSpPr>
        <p:spPr>
          <a:xfrm>
            <a:off x="651282" y="5365595"/>
            <a:ext cx="2339102" cy="523220"/>
          </a:xfrm>
          <a:prstGeom prst="rect">
            <a:avLst/>
          </a:prstGeom>
        </p:spPr>
        <p:txBody>
          <a:bodyPr wrap="none">
            <a:spAutoFit/>
          </a:bodyPr>
          <a:lstStyle/>
          <a:p>
            <a:pPr algn="ctr"/>
            <a:r>
              <a:rPr lang="zh-CN" altLang="en-US" sz="2800" b="1" smtClean="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运动性失语症</a:t>
            </a:r>
          </a:p>
        </p:txBody>
      </p:sp>
      <p:grpSp>
        <p:nvGrpSpPr>
          <p:cNvPr id="29" name="组合 28"/>
          <p:cNvGrpSpPr/>
          <p:nvPr>
            <p:custDataLst>
              <p:tags r:id="rId11"/>
            </p:custDataLst>
          </p:nvPr>
        </p:nvGrpSpPr>
        <p:grpSpPr>
          <a:xfrm>
            <a:off x="6712045" y="1640540"/>
            <a:ext cx="4398777" cy="1639567"/>
            <a:chOff x="7042245" y="1062690"/>
            <a:chExt cx="4398777" cy="1639567"/>
          </a:xfrm>
        </p:grpSpPr>
        <p:sp>
          <p:nvSpPr>
            <p:cNvPr id="20" name="TextBox 19"/>
            <p:cNvSpPr txBox="1"/>
            <p:nvPr>
              <p:custDataLst>
                <p:tags r:id="rId21"/>
              </p:custDataLst>
            </p:nvPr>
          </p:nvSpPr>
          <p:spPr>
            <a:xfrm>
              <a:off x="7878956" y="1062690"/>
              <a:ext cx="3562066" cy="461665"/>
            </a:xfrm>
            <a:prstGeom prst="rect">
              <a:avLst/>
            </a:prstGeom>
            <a:solidFill>
              <a:schemeClr val="accent2"/>
            </a:solidFill>
            <a:ln>
              <a:solidFill>
                <a:srgbClr val="C00000"/>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视觉性语言中枢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View</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3" name="直接连接符 12"/>
            <p:cNvCxnSpPr/>
            <p:nvPr>
              <p:custDataLst>
                <p:tags r:id="rId22"/>
              </p:custDataLst>
            </p:nvPr>
          </p:nvCxnSpPr>
          <p:spPr>
            <a:xfrm flipV="1">
              <a:off x="7042245" y="1363597"/>
              <a:ext cx="780196" cy="13386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custDataLst>
              <p:tags r:id="rId12"/>
            </p:custDataLst>
          </p:nvPr>
        </p:nvSpPr>
        <p:spPr>
          <a:xfrm>
            <a:off x="8151994" y="4378981"/>
            <a:ext cx="2647667" cy="954107"/>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不能听懂话。</a:t>
            </a:r>
            <a:endParaRPr lang="en-US" altLang="zh-CN" sz="2800" smtClean="0">
              <a:latin typeface="楷体" panose="02010609060101010101" pitchFamily="49" charset="-122"/>
              <a:ea typeface="楷体" panose="02010609060101010101" pitchFamily="49" charset="-122"/>
            </a:endParaRPr>
          </a:p>
        </p:txBody>
      </p:sp>
      <p:sp>
        <p:nvSpPr>
          <p:cNvPr id="28" name="矩形 27"/>
          <p:cNvSpPr/>
          <p:nvPr>
            <p:custDataLst>
              <p:tags r:id="rId13"/>
            </p:custDataLst>
          </p:nvPr>
        </p:nvSpPr>
        <p:spPr>
          <a:xfrm>
            <a:off x="8178529" y="5280759"/>
            <a:ext cx="2339102" cy="523220"/>
          </a:xfrm>
          <a:prstGeom prst="rect">
            <a:avLst/>
          </a:prstGeom>
        </p:spPr>
        <p:txBody>
          <a:bodyPr wrap="none">
            <a:spAutoFit/>
          </a:bodyPr>
          <a:lstStyle/>
          <a:p>
            <a:pPr algn="ctr"/>
            <a:r>
              <a:rPr lang="zh-CN" altLang="en-US" sz="2800" b="1"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听觉性失语症</a:t>
            </a:r>
            <a:endParaRPr lang="zh-CN" altLang="en-US" sz="28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1" name="组合 30"/>
          <p:cNvGrpSpPr/>
          <p:nvPr>
            <p:custDataLst>
              <p:tags r:id="rId14"/>
            </p:custDataLst>
          </p:nvPr>
        </p:nvGrpSpPr>
        <p:grpSpPr>
          <a:xfrm>
            <a:off x="6309938" y="3682754"/>
            <a:ext cx="4972334" cy="611921"/>
            <a:chOff x="6564573" y="3452884"/>
            <a:chExt cx="4972334" cy="611921"/>
          </a:xfrm>
        </p:grpSpPr>
        <p:sp>
          <p:nvSpPr>
            <p:cNvPr id="25" name="TextBox 24"/>
            <p:cNvSpPr txBox="1"/>
            <p:nvPr>
              <p:custDataLst>
                <p:tags r:id="rId19"/>
              </p:custDataLst>
            </p:nvPr>
          </p:nvSpPr>
          <p:spPr>
            <a:xfrm>
              <a:off x="7974841" y="3603140"/>
              <a:ext cx="3562066" cy="461665"/>
            </a:xfrm>
            <a:prstGeom prst="rect">
              <a:avLst/>
            </a:prstGeom>
            <a:solidFill>
              <a:schemeClr val="accent2"/>
            </a:solidFill>
            <a:ln>
              <a:solidFill>
                <a:srgbClr val="002060"/>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听觉性语言中枢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Hear</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23" name="直接连接符 22"/>
            <p:cNvCxnSpPr/>
            <p:nvPr>
              <p:custDataLst>
                <p:tags r:id="rId20"/>
              </p:custDataLst>
            </p:nvPr>
          </p:nvCxnSpPr>
          <p:spPr>
            <a:xfrm>
              <a:off x="6564573" y="3452884"/>
              <a:ext cx="1410268" cy="3810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9" name="Text Placeholder 7"/>
          <p:cNvSpPr txBox="1"/>
          <p:nvPr>
            <p:custDataLst>
              <p:tags r:id="rId15"/>
            </p:custDataLst>
          </p:nvPr>
        </p:nvSpPr>
        <p:spPr>
          <a:xfrm>
            <a:off x="257810" y="820420"/>
            <a:ext cx="2751455"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3200" b="1" smtClean="0">
                <a:solidFill>
                  <a:srgbClr val="FF0000"/>
                </a:solidFill>
                <a:latin typeface="楷体" panose="02010609060101010101" pitchFamily="49" charset="-122"/>
                <a:ea typeface="楷体" panose="02010609060101010101" pitchFamily="49" charset="-122"/>
                <a:cs typeface="+mn-ea"/>
                <a:sym typeface="+mn-lt"/>
              </a:rPr>
              <a:t>1.</a:t>
            </a:r>
            <a:r>
              <a:rPr lang="zh-CN" altLang="en-US" sz="3200" b="1" smtClean="0">
                <a:solidFill>
                  <a:srgbClr val="FF0000"/>
                </a:solidFill>
                <a:latin typeface="楷体" panose="02010609060101010101" pitchFamily="49" charset="-122"/>
                <a:ea typeface="楷体" panose="02010609060101010101" pitchFamily="49" charset="-122"/>
                <a:cs typeface="+mn-ea"/>
                <a:sym typeface="+mn-lt"/>
              </a:rPr>
              <a:t>语言功能</a:t>
            </a:r>
          </a:p>
        </p:txBody>
      </p:sp>
      <p:sp>
        <p:nvSpPr>
          <p:cNvPr id="10" name="文本框 9"/>
          <p:cNvSpPr txBox="1"/>
          <p:nvPr>
            <p:custDataLst>
              <p:tags r:id="rId16"/>
            </p:custDataLst>
          </p:nvPr>
        </p:nvSpPr>
        <p:spPr>
          <a:xfrm>
            <a:off x="117475" y="112395"/>
            <a:ext cx="4314825" cy="645160"/>
          </a:xfrm>
          <a:prstGeom prst="rect">
            <a:avLst/>
          </a:prstGeom>
          <a:solidFill>
            <a:srgbClr val="00B050"/>
          </a:solidFill>
        </p:spPr>
        <p:txBody>
          <a:bodyPr wrap="non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一、</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人脑的高级功能</a:t>
            </a:r>
          </a:p>
        </p:txBody>
      </p:sp>
      <p:sp>
        <p:nvSpPr>
          <p:cNvPr id="17" name="文本框 16"/>
          <p:cNvSpPr txBox="1"/>
          <p:nvPr>
            <p:custDataLst>
              <p:tags r:id="rId17"/>
            </p:custDataLst>
          </p:nvPr>
        </p:nvSpPr>
        <p:spPr>
          <a:xfrm>
            <a:off x="186055" y="1329055"/>
            <a:ext cx="6616700" cy="521970"/>
          </a:xfrm>
          <a:prstGeom prst="rect">
            <a:avLst/>
          </a:prstGeom>
          <a:noFill/>
        </p:spPr>
        <p:txBody>
          <a:bodyPr wrap="square" rtlCol="0">
            <a:spAutoFit/>
          </a:bodyPr>
          <a:lstStyle/>
          <a:p>
            <a:pPr marL="0" indent="0">
              <a:lnSpc>
                <a:spcPct val="100000"/>
              </a:lnSpc>
              <a:spcBef>
                <a:spcPct val="0"/>
              </a:spcBef>
            </a:pP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Gen Jyuu Gothic Monospace Regul" panose="020B0309020203020207" pitchFamily="49" charset="-128"/>
              </a:rPr>
              <a:t>(1)</a:t>
            </a:r>
            <a:r>
              <a:rPr lang="zh-CN" altLang="en-US" sz="2800" b="1" smtClean="0">
                <a:solidFill>
                  <a:schemeClr val="tx1"/>
                </a:solidFill>
                <a:latin typeface="楷体" panose="02010609060101010101" pitchFamily="49" charset="-122"/>
                <a:ea typeface="楷体" panose="02010609060101010101" pitchFamily="49" charset="-122"/>
                <a:cs typeface="+mn-ea"/>
                <a:sym typeface="+mn-lt"/>
              </a:rPr>
              <a:t>大脑皮层的语言功能特点</a:t>
            </a:r>
            <a:r>
              <a:rPr lang="en-US" altLang="zh-CN" sz="2800" b="1" smtClean="0">
                <a:solidFill>
                  <a:schemeClr val="tx1"/>
                </a:solidFill>
                <a:latin typeface="楷体" panose="02010609060101010101" pitchFamily="49" charset="-122"/>
                <a:ea typeface="楷体" panose="02010609060101010101" pitchFamily="49" charset="-122"/>
                <a:cs typeface="+mn-ea"/>
                <a:sym typeface="+mn-lt"/>
              </a:rPr>
              <a:t>——</a:t>
            </a:r>
            <a:r>
              <a:rPr lang="zh-CN" altLang="en-US" sz="2800" b="1" smtClean="0">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rPr>
              <a:t>言语区</a:t>
            </a:r>
            <a:endParaRPr lang="zh-CN" altLang="en-US" sz="2800"/>
          </a:p>
        </p:txBody>
      </p:sp>
      <p:sp>
        <p:nvSpPr>
          <p:cNvPr id="18" name="文本框 17"/>
          <p:cNvSpPr txBox="1"/>
          <p:nvPr>
            <p:custDataLst>
              <p:tags r:id="rId18"/>
            </p:custDataLst>
          </p:nvPr>
        </p:nvSpPr>
        <p:spPr>
          <a:xfrm>
            <a:off x="95885" y="5808980"/>
            <a:ext cx="11999595" cy="1014730"/>
          </a:xfrm>
          <a:prstGeom prst="rect">
            <a:avLst/>
          </a:prstGeom>
          <a:gradFill>
            <a:gsLst>
              <a:gs pos="0">
                <a:srgbClr val="9EE256"/>
              </a:gs>
              <a:gs pos="100000">
                <a:srgbClr val="52762D"/>
              </a:gs>
            </a:gsLst>
            <a:lin ang="5400000" scaled="0"/>
          </a:gradFill>
        </p:spPr>
        <p:txBody>
          <a:bodyPr wrap="square" rtlCol="0" anchor="t">
            <a:spAutoFit/>
          </a:bodyPr>
          <a:lstStyle/>
          <a:p>
            <a:pPr>
              <a:spcBef>
                <a:spcPct val="0"/>
              </a:spcBef>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合作探究六：</a:t>
            </a:r>
            <a:r>
              <a:rPr lang="en-US" altLang="zh-CN"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W</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区与</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S</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区接近躯体的运动中枢，</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V</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区接近视觉中枢</a:t>
            </a:r>
            <a:r>
              <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a:t>
            </a:r>
            <a:r>
              <a:rPr lang="en-US" altLang="zh-CN"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H</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区</a:t>
            </a:r>
            <a:r>
              <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接近听觉中枢</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，这样的分布能给你什么联想？</a:t>
            </a:r>
            <a:endPar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nodeType="clickPar">
                      <p:stCondLst>
                        <p:cond delay="indefinite"/>
                        <p:cond evt="onBegin" delay="0">
                          <p:tn val="17"/>
                        </p:cond>
                      </p:stCondLst>
                      <p:childTnLst>
                        <p:par>
                          <p:cTn id="19" fill="hold" nodeType="after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childTnLst>
                    </p:cTn>
                  </p:par>
                  <p:par>
                    <p:cTn id="23" fill="hold" nodeType="clickPar">
                      <p:stCondLst>
                        <p:cond delay="indefinite"/>
                        <p:cond evt="onBegin" delay="0">
                          <p:tn val="22"/>
                        </p:cond>
                      </p:stCondLst>
                      <p:childTnLst>
                        <p:par>
                          <p:cTn id="24" fill="hold" nodeType="after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childTnLst>
                    </p:cTn>
                  </p:par>
                  <p:par>
                    <p:cTn id="28" fill="hold" nodeType="clickPar">
                      <p:stCondLst>
                        <p:cond delay="indefinite"/>
                        <p:cond evt="onBegin" delay="0">
                          <p:tn val="27"/>
                        </p:cond>
                      </p:stCondLst>
                      <p:childTnLst>
                        <p:par>
                          <p:cTn id="29" fill="hold" nodeType="after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nodeType="clickPar">
                      <p:stCondLst>
                        <p:cond delay="indefinite"/>
                        <p:cond evt="onBegin" delay="0">
                          <p:tn val="36"/>
                        </p:cond>
                      </p:stCondLst>
                      <p:childTnLst>
                        <p:par>
                          <p:cTn id="38" fill="hold" nodeType="after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nodeType="clickPar">
                      <p:stCondLst>
                        <p:cond delay="indefinite"/>
                        <p:cond evt="onBegin" delay="0">
                          <p:tn val="45"/>
                        </p:cond>
                      </p:stCondLst>
                      <p:childTnLst>
                        <p:par>
                          <p:cTn id="47" fill="hold" nodeType="afterGroup">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par>
                          <p:cTn id="51" fill="hold" nodeType="afterGroup">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nodeType="clickPar">
                      <p:stCondLst>
                        <p:cond delay="indefinite"/>
                        <p:cond evt="onBegin" delay="0">
                          <p:tn val="54"/>
                        </p:cond>
                      </p:stCondLst>
                      <p:childTnLst>
                        <p:par>
                          <p:cTn id="56" fill="hold" nodeType="afterGroup">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randombar(horizontal)">
                                      <p:cBhvr>
                                        <p:cTn id="59" dur="500"/>
                                        <p:tgtEl>
                                          <p:spTgt spid="26"/>
                                        </p:tgtEl>
                                      </p:cBhvr>
                                    </p:animEffect>
                                  </p:childTnLst>
                                </p:cTn>
                              </p:par>
                            </p:childTnLst>
                          </p:cTn>
                        </p:par>
                        <p:par>
                          <p:cTn id="60" fill="hold" nodeType="afterGroup">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nodeType="clickPar">
                      <p:stCondLst>
                        <p:cond delay="indefinite"/>
                        <p:cond evt="onBegin" delay="0">
                          <p:tn val="63"/>
                        </p:cond>
                      </p:stCondLst>
                      <p:childTnLst>
                        <p:par>
                          <p:cTn id="65" fill="hold" nodeType="after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5" grpId="0"/>
      <p:bldP spid="16" grpId="0"/>
      <p:bldP spid="21" grpId="0"/>
      <p:bldP spid="22" grpId="0"/>
      <p:bldP spid="26" grpId="0"/>
      <p:bldP spid="28"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2"/>
            </p:custDataLst>
          </p:nvPr>
        </p:nvPicPr>
        <p:blipFill>
          <a:blip r:embed="rId29">
            <a:extLst>
              <a:ext uri="{28A0092B-C50C-407E-A947-70E740481C1C}">
                <a14:useLocalDpi xmlns:a14="http://schemas.microsoft.com/office/drawing/2010/main" val="0"/>
              </a:ext>
            </a:extLst>
          </a:blip>
          <a:stretch>
            <a:fillRect/>
          </a:stretch>
        </p:blipFill>
        <p:spPr bwMode="auto">
          <a:xfrm>
            <a:off x="3910965" y="1942465"/>
            <a:ext cx="369125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custDataLst>
              <p:tags r:id="rId3"/>
            </p:custDataLst>
          </p:nvPr>
        </p:nvSpPr>
        <p:spPr>
          <a:xfrm>
            <a:off x="651510" y="2422525"/>
            <a:ext cx="2801620" cy="953135"/>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不能写字。</a:t>
            </a:r>
            <a:endParaRPr lang="en-US" altLang="zh-CN" sz="2800" smtClean="0">
              <a:latin typeface="楷体" panose="02010609060101010101" pitchFamily="49" charset="-122"/>
              <a:ea typeface="楷体" panose="02010609060101010101" pitchFamily="49" charset="-122"/>
            </a:endParaRPr>
          </a:p>
        </p:txBody>
      </p:sp>
      <p:sp>
        <p:nvSpPr>
          <p:cNvPr id="3" name="矩形 2"/>
          <p:cNvSpPr/>
          <p:nvPr>
            <p:custDataLst>
              <p:tags r:id="rId4"/>
            </p:custDataLst>
          </p:nvPr>
        </p:nvSpPr>
        <p:spPr>
          <a:xfrm>
            <a:off x="1093944" y="3392985"/>
            <a:ext cx="1261885" cy="523220"/>
          </a:xfrm>
          <a:prstGeom prst="rect">
            <a:avLst/>
          </a:prstGeom>
        </p:spPr>
        <p:txBody>
          <a:bodyPr wrap="none">
            <a:spAutoFit/>
          </a:bodyPr>
          <a:lstStyle/>
          <a:p>
            <a:pPr algn="ctr"/>
            <a:r>
              <a:rPr lang="zh-CN" altLang="en-US" sz="2800" b="1">
                <a:solidFill>
                  <a:srgbClr val="003300"/>
                </a:solidFill>
                <a:latin typeface="微软雅黑" panose="020B0503020204020204" pitchFamily="34" charset="-122"/>
                <a:ea typeface="微软雅黑" panose="020B0503020204020204" pitchFamily="34" charset="-122"/>
                <a:cs typeface="Times New Roman" panose="02020603050405020304" pitchFamily="18" charset="0"/>
              </a:rPr>
              <a:t>失写症</a:t>
            </a:r>
          </a:p>
        </p:txBody>
      </p:sp>
      <p:grpSp>
        <p:nvGrpSpPr>
          <p:cNvPr id="24" name="组合 23"/>
          <p:cNvGrpSpPr/>
          <p:nvPr>
            <p:custDataLst>
              <p:tags r:id="rId5"/>
            </p:custDataLst>
          </p:nvPr>
        </p:nvGrpSpPr>
        <p:grpSpPr>
          <a:xfrm>
            <a:off x="648780" y="1976679"/>
            <a:ext cx="4080681" cy="1037230"/>
            <a:chOff x="545910" y="1132764"/>
            <a:chExt cx="4080681" cy="1037230"/>
          </a:xfrm>
        </p:grpSpPr>
        <p:sp>
          <p:nvSpPr>
            <p:cNvPr id="2" name="TextBox 1"/>
            <p:cNvSpPr txBox="1"/>
            <p:nvPr>
              <p:custDataLst>
                <p:tags r:id="rId25"/>
              </p:custDataLst>
            </p:nvPr>
          </p:nvSpPr>
          <p:spPr>
            <a:xfrm>
              <a:off x="545910" y="1132764"/>
              <a:ext cx="3562066" cy="461665"/>
            </a:xfrm>
            <a:prstGeom prst="rect">
              <a:avLst/>
            </a:prstGeom>
            <a:solidFill>
              <a:schemeClr val="accent2"/>
            </a:solidFill>
            <a:ln>
              <a:solidFill>
                <a:srgbClr val="003300"/>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书写性语言中枢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Write</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5" name="直接连接符 4"/>
            <p:cNvCxnSpPr>
              <a:endCxn id="2" idx="3"/>
            </p:cNvCxnSpPr>
            <p:nvPr>
              <p:custDataLst>
                <p:tags r:id="rId26"/>
              </p:custDataLst>
            </p:nvPr>
          </p:nvCxnSpPr>
          <p:spPr>
            <a:xfrm flipH="1" flipV="1">
              <a:off x="4107976" y="1363597"/>
              <a:ext cx="518615" cy="806397"/>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custDataLst>
              <p:tags r:id="rId6"/>
            </p:custDataLst>
          </p:nvPr>
        </p:nvSpPr>
        <p:spPr>
          <a:xfrm>
            <a:off x="624033" y="4503610"/>
            <a:ext cx="2647667" cy="954107"/>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不能讲话。</a:t>
            </a:r>
            <a:endParaRPr lang="en-US" altLang="zh-CN" sz="2800" smtClean="0">
              <a:latin typeface="楷体" panose="02010609060101010101" pitchFamily="49" charset="-122"/>
              <a:ea typeface="楷体" panose="02010609060101010101" pitchFamily="49" charset="-122"/>
            </a:endParaRPr>
          </a:p>
        </p:txBody>
      </p:sp>
      <p:sp>
        <p:nvSpPr>
          <p:cNvPr id="16" name="矩形 15"/>
          <p:cNvSpPr/>
          <p:nvPr>
            <p:custDataLst>
              <p:tags r:id="rId7"/>
            </p:custDataLst>
          </p:nvPr>
        </p:nvSpPr>
        <p:spPr>
          <a:xfrm>
            <a:off x="8771491" y="3163115"/>
            <a:ext cx="1261885" cy="523220"/>
          </a:xfrm>
          <a:prstGeom prst="rect">
            <a:avLst/>
          </a:prstGeom>
        </p:spPr>
        <p:txBody>
          <a:bodyPr wrap="none">
            <a:spAutoFit/>
          </a:bodyPr>
          <a:lstStyle/>
          <a:p>
            <a:pPr algn="ctr"/>
            <a:r>
              <a:rPr lang="zh-CN" altLang="en-US" sz="2800" b="1"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失读症</a:t>
            </a:r>
            <a:endParaRPr lang="zh-CN" altLang="en-US" sz="28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0" name="组合 29"/>
          <p:cNvGrpSpPr/>
          <p:nvPr>
            <p:custDataLst>
              <p:tags r:id="rId8"/>
            </p:custDataLst>
          </p:nvPr>
        </p:nvGrpSpPr>
        <p:grpSpPr>
          <a:xfrm>
            <a:off x="179070" y="3566160"/>
            <a:ext cx="4184650" cy="810488"/>
            <a:chOff x="165354" y="3174119"/>
            <a:chExt cx="3954336" cy="619195"/>
          </a:xfrm>
        </p:grpSpPr>
        <p:sp>
          <p:nvSpPr>
            <p:cNvPr id="14" name="TextBox 13"/>
            <p:cNvSpPr txBox="1"/>
            <p:nvPr>
              <p:custDataLst>
                <p:tags r:id="rId23"/>
              </p:custDataLst>
            </p:nvPr>
          </p:nvSpPr>
          <p:spPr>
            <a:xfrm>
              <a:off x="165354" y="3441598"/>
              <a:ext cx="3562066" cy="351716"/>
            </a:xfrm>
            <a:prstGeom prst="rect">
              <a:avLst/>
            </a:prstGeom>
            <a:solidFill>
              <a:schemeClr val="accent2"/>
            </a:solidFill>
            <a:ln>
              <a:solidFill>
                <a:schemeClr val="accent6">
                  <a:lumMod val="10000"/>
                </a:schemeClr>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运动性语言中枢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Speak</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1" name="直接连接符 10"/>
            <p:cNvCxnSpPr/>
            <p:nvPr>
              <p:custDataLst>
                <p:tags r:id="rId24"/>
              </p:custDataLst>
            </p:nvPr>
          </p:nvCxnSpPr>
          <p:spPr>
            <a:xfrm flipH="1">
              <a:off x="3727257" y="3174119"/>
              <a:ext cx="392433" cy="284284"/>
            </a:xfrm>
            <a:prstGeom prst="line">
              <a:avLst/>
            </a:prstGeom>
            <a:ln w="381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custDataLst>
              <p:tags r:id="rId9"/>
            </p:custDataLst>
          </p:nvPr>
        </p:nvSpPr>
        <p:spPr>
          <a:xfrm>
            <a:off x="8177281" y="2192599"/>
            <a:ext cx="2647667" cy="954107"/>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不能看懂文字。</a:t>
            </a:r>
            <a:endParaRPr lang="en-US" altLang="zh-CN" sz="2800" smtClean="0">
              <a:latin typeface="楷体" panose="02010609060101010101" pitchFamily="49" charset="-122"/>
              <a:ea typeface="楷体" panose="02010609060101010101" pitchFamily="49" charset="-122"/>
            </a:endParaRPr>
          </a:p>
        </p:txBody>
      </p:sp>
      <p:sp>
        <p:nvSpPr>
          <p:cNvPr id="22" name="矩形 21"/>
          <p:cNvSpPr/>
          <p:nvPr>
            <p:custDataLst>
              <p:tags r:id="rId10"/>
            </p:custDataLst>
          </p:nvPr>
        </p:nvSpPr>
        <p:spPr>
          <a:xfrm>
            <a:off x="651282" y="5365595"/>
            <a:ext cx="2339102" cy="523220"/>
          </a:xfrm>
          <a:prstGeom prst="rect">
            <a:avLst/>
          </a:prstGeom>
        </p:spPr>
        <p:txBody>
          <a:bodyPr wrap="none">
            <a:spAutoFit/>
          </a:bodyPr>
          <a:lstStyle/>
          <a:p>
            <a:pPr algn="ctr"/>
            <a:r>
              <a:rPr lang="zh-CN" altLang="en-US" sz="2800" b="1" smtClean="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运动性失语症</a:t>
            </a:r>
          </a:p>
        </p:txBody>
      </p:sp>
      <p:grpSp>
        <p:nvGrpSpPr>
          <p:cNvPr id="29" name="组合 28"/>
          <p:cNvGrpSpPr/>
          <p:nvPr>
            <p:custDataLst>
              <p:tags r:id="rId11"/>
            </p:custDataLst>
          </p:nvPr>
        </p:nvGrpSpPr>
        <p:grpSpPr>
          <a:xfrm>
            <a:off x="6712045" y="1640540"/>
            <a:ext cx="4398777" cy="1639567"/>
            <a:chOff x="7042245" y="1062690"/>
            <a:chExt cx="4398777" cy="1639567"/>
          </a:xfrm>
        </p:grpSpPr>
        <p:sp>
          <p:nvSpPr>
            <p:cNvPr id="20" name="TextBox 19"/>
            <p:cNvSpPr txBox="1"/>
            <p:nvPr>
              <p:custDataLst>
                <p:tags r:id="rId21"/>
              </p:custDataLst>
            </p:nvPr>
          </p:nvSpPr>
          <p:spPr>
            <a:xfrm>
              <a:off x="7878956" y="1062690"/>
              <a:ext cx="3562066" cy="461665"/>
            </a:xfrm>
            <a:prstGeom prst="rect">
              <a:avLst/>
            </a:prstGeom>
            <a:solidFill>
              <a:schemeClr val="accent2"/>
            </a:solidFill>
            <a:ln>
              <a:solidFill>
                <a:srgbClr val="C00000"/>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视觉性语言中枢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View</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3" name="直接连接符 12"/>
            <p:cNvCxnSpPr/>
            <p:nvPr>
              <p:custDataLst>
                <p:tags r:id="rId22"/>
              </p:custDataLst>
            </p:nvPr>
          </p:nvCxnSpPr>
          <p:spPr>
            <a:xfrm flipV="1">
              <a:off x="7042245" y="1363597"/>
              <a:ext cx="780196" cy="13386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custDataLst>
              <p:tags r:id="rId12"/>
            </p:custDataLst>
          </p:nvPr>
        </p:nvSpPr>
        <p:spPr>
          <a:xfrm>
            <a:off x="8151994" y="4378981"/>
            <a:ext cx="2647667" cy="954107"/>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不能听懂话。</a:t>
            </a:r>
            <a:endParaRPr lang="en-US" altLang="zh-CN" sz="2800" smtClean="0">
              <a:latin typeface="楷体" panose="02010609060101010101" pitchFamily="49" charset="-122"/>
              <a:ea typeface="楷体" panose="02010609060101010101" pitchFamily="49" charset="-122"/>
            </a:endParaRPr>
          </a:p>
        </p:txBody>
      </p:sp>
      <p:sp>
        <p:nvSpPr>
          <p:cNvPr id="28" name="矩形 27"/>
          <p:cNvSpPr/>
          <p:nvPr>
            <p:custDataLst>
              <p:tags r:id="rId13"/>
            </p:custDataLst>
          </p:nvPr>
        </p:nvSpPr>
        <p:spPr>
          <a:xfrm>
            <a:off x="8178529" y="5280759"/>
            <a:ext cx="2339102" cy="523220"/>
          </a:xfrm>
          <a:prstGeom prst="rect">
            <a:avLst/>
          </a:prstGeom>
        </p:spPr>
        <p:txBody>
          <a:bodyPr wrap="none">
            <a:spAutoFit/>
          </a:bodyPr>
          <a:lstStyle/>
          <a:p>
            <a:pPr algn="ctr"/>
            <a:r>
              <a:rPr lang="zh-CN" altLang="en-US" sz="2800" b="1"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听觉性失语症</a:t>
            </a:r>
            <a:endParaRPr lang="zh-CN" altLang="en-US" sz="28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1" name="组合 30"/>
          <p:cNvGrpSpPr/>
          <p:nvPr>
            <p:custDataLst>
              <p:tags r:id="rId14"/>
            </p:custDataLst>
          </p:nvPr>
        </p:nvGrpSpPr>
        <p:grpSpPr>
          <a:xfrm>
            <a:off x="6309938" y="3682754"/>
            <a:ext cx="4972334" cy="611921"/>
            <a:chOff x="6564573" y="3452884"/>
            <a:chExt cx="4972334" cy="611921"/>
          </a:xfrm>
        </p:grpSpPr>
        <p:sp>
          <p:nvSpPr>
            <p:cNvPr id="25" name="TextBox 24"/>
            <p:cNvSpPr txBox="1"/>
            <p:nvPr>
              <p:custDataLst>
                <p:tags r:id="rId19"/>
              </p:custDataLst>
            </p:nvPr>
          </p:nvSpPr>
          <p:spPr>
            <a:xfrm>
              <a:off x="7974841" y="3603140"/>
              <a:ext cx="3562066" cy="461665"/>
            </a:xfrm>
            <a:prstGeom prst="rect">
              <a:avLst/>
            </a:prstGeom>
            <a:solidFill>
              <a:schemeClr val="accent2"/>
            </a:solidFill>
            <a:ln>
              <a:solidFill>
                <a:srgbClr val="002060"/>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听觉性语言中枢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Hear</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23" name="直接连接符 22"/>
            <p:cNvCxnSpPr/>
            <p:nvPr>
              <p:custDataLst>
                <p:tags r:id="rId20"/>
              </p:custDataLst>
            </p:nvPr>
          </p:nvCxnSpPr>
          <p:spPr>
            <a:xfrm>
              <a:off x="6564573" y="3452884"/>
              <a:ext cx="1410268" cy="3810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9" name="Text Placeholder 7"/>
          <p:cNvSpPr txBox="1"/>
          <p:nvPr>
            <p:custDataLst>
              <p:tags r:id="rId15"/>
            </p:custDataLst>
          </p:nvPr>
        </p:nvSpPr>
        <p:spPr>
          <a:xfrm>
            <a:off x="257810" y="820420"/>
            <a:ext cx="2751455"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3200" b="1" smtClean="0">
                <a:solidFill>
                  <a:srgbClr val="FF0000"/>
                </a:solidFill>
                <a:latin typeface="楷体" panose="02010609060101010101" pitchFamily="49" charset="-122"/>
                <a:ea typeface="楷体" panose="02010609060101010101" pitchFamily="49" charset="-122"/>
                <a:cs typeface="+mn-ea"/>
                <a:sym typeface="+mn-lt"/>
              </a:rPr>
              <a:t>1.</a:t>
            </a:r>
            <a:r>
              <a:rPr lang="zh-CN" altLang="en-US" sz="3200" b="1" smtClean="0">
                <a:solidFill>
                  <a:srgbClr val="FF0000"/>
                </a:solidFill>
                <a:latin typeface="楷体" panose="02010609060101010101" pitchFamily="49" charset="-122"/>
                <a:ea typeface="楷体" panose="02010609060101010101" pitchFamily="49" charset="-122"/>
                <a:cs typeface="+mn-ea"/>
                <a:sym typeface="+mn-lt"/>
              </a:rPr>
              <a:t>语言功能</a:t>
            </a:r>
          </a:p>
        </p:txBody>
      </p:sp>
      <p:sp>
        <p:nvSpPr>
          <p:cNvPr id="10" name="文本框 9"/>
          <p:cNvSpPr txBox="1"/>
          <p:nvPr>
            <p:custDataLst>
              <p:tags r:id="rId16"/>
            </p:custDataLst>
          </p:nvPr>
        </p:nvSpPr>
        <p:spPr>
          <a:xfrm>
            <a:off x="117475" y="112395"/>
            <a:ext cx="4314825" cy="645160"/>
          </a:xfrm>
          <a:prstGeom prst="rect">
            <a:avLst/>
          </a:prstGeom>
          <a:solidFill>
            <a:srgbClr val="00B050"/>
          </a:solidFill>
        </p:spPr>
        <p:txBody>
          <a:bodyPr wrap="non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一、</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人脑的高级功能</a:t>
            </a:r>
          </a:p>
        </p:txBody>
      </p:sp>
      <p:sp>
        <p:nvSpPr>
          <p:cNvPr id="17" name="文本框 16"/>
          <p:cNvSpPr txBox="1"/>
          <p:nvPr>
            <p:custDataLst>
              <p:tags r:id="rId17"/>
            </p:custDataLst>
          </p:nvPr>
        </p:nvSpPr>
        <p:spPr>
          <a:xfrm>
            <a:off x="186055" y="1329055"/>
            <a:ext cx="6616700" cy="521970"/>
          </a:xfrm>
          <a:prstGeom prst="rect">
            <a:avLst/>
          </a:prstGeom>
          <a:noFill/>
        </p:spPr>
        <p:txBody>
          <a:bodyPr wrap="square" rtlCol="0">
            <a:spAutoFit/>
          </a:bodyPr>
          <a:lstStyle/>
          <a:p>
            <a:pPr marL="0" indent="0">
              <a:lnSpc>
                <a:spcPct val="100000"/>
              </a:lnSpc>
              <a:spcBef>
                <a:spcPct val="0"/>
              </a:spcBef>
            </a:pP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Gen Jyuu Gothic Monospace Regul" panose="020B0309020203020207" pitchFamily="49" charset="-128"/>
              </a:rPr>
              <a:t>(1)</a:t>
            </a:r>
            <a:r>
              <a:rPr lang="zh-CN" altLang="en-US" sz="2800" b="1" smtClean="0">
                <a:solidFill>
                  <a:schemeClr val="tx1"/>
                </a:solidFill>
                <a:latin typeface="楷体" panose="02010609060101010101" pitchFamily="49" charset="-122"/>
                <a:ea typeface="楷体" panose="02010609060101010101" pitchFamily="49" charset="-122"/>
                <a:cs typeface="+mn-ea"/>
                <a:sym typeface="+mn-lt"/>
              </a:rPr>
              <a:t>大脑皮层的语言功能特点</a:t>
            </a:r>
            <a:r>
              <a:rPr lang="en-US" altLang="zh-CN" sz="2800" b="1" smtClean="0">
                <a:solidFill>
                  <a:schemeClr val="tx1"/>
                </a:solidFill>
                <a:latin typeface="楷体" panose="02010609060101010101" pitchFamily="49" charset="-122"/>
                <a:ea typeface="楷体" panose="02010609060101010101" pitchFamily="49" charset="-122"/>
                <a:cs typeface="+mn-ea"/>
                <a:sym typeface="+mn-lt"/>
              </a:rPr>
              <a:t>——</a:t>
            </a:r>
            <a:r>
              <a:rPr lang="zh-CN" altLang="en-US" sz="2800" b="1" smtClean="0">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rPr>
              <a:t>言语区</a:t>
            </a:r>
            <a:endParaRPr lang="zh-CN" altLang="en-US" sz="2800"/>
          </a:p>
        </p:txBody>
      </p:sp>
      <p:sp>
        <p:nvSpPr>
          <p:cNvPr id="4" name="文本框 3"/>
          <p:cNvSpPr txBox="1"/>
          <p:nvPr>
            <p:custDataLst>
              <p:tags r:id="rId18"/>
            </p:custDataLst>
          </p:nvPr>
        </p:nvSpPr>
        <p:spPr>
          <a:xfrm>
            <a:off x="62230" y="5935980"/>
            <a:ext cx="12068175" cy="829945"/>
          </a:xfrm>
          <a:prstGeom prst="rect">
            <a:avLst/>
          </a:prstGeom>
          <a:solidFill>
            <a:schemeClr val="accent1"/>
          </a:solidFill>
        </p:spPr>
        <p:txBody>
          <a:bodyPr wrap="square">
            <a:spAutoFit/>
          </a:bodyPr>
          <a:lstStyle/>
          <a:p>
            <a:pPr algn="just"/>
            <a:r>
              <a:rPr lang="en-US" altLang="zh-CN" sz="2400" b="0" i="0">
                <a:latin typeface="楷体" panose="02010609060101010101" pitchFamily="49" charset="-122"/>
                <a:ea typeface="楷体" panose="02010609060101010101" pitchFamily="49" charset="-122"/>
                <a:cs typeface="楷体" panose="02010609060101010101" pitchFamily="49" charset="-122"/>
              </a:rPr>
              <a:t>   </a:t>
            </a:r>
            <a:r>
              <a:rPr lang="zh-CN" altLang="en-US" sz="2400" b="0" i="0">
                <a:solidFill>
                  <a:srgbClr val="FF0000"/>
                </a:solidFill>
                <a:latin typeface="楷体" panose="02010609060101010101" pitchFamily="49" charset="-122"/>
                <a:ea typeface="楷体" panose="02010609060101010101" pitchFamily="49" charset="-122"/>
                <a:cs typeface="楷体" panose="02010609060101010101" pitchFamily="49" charset="-122"/>
              </a:rPr>
              <a:t>“写”</a:t>
            </a:r>
            <a:r>
              <a:rPr lang="zh-CN" altLang="en-US" sz="2400" b="0" i="0">
                <a:latin typeface="楷体" panose="02010609060101010101" pitchFamily="49" charset="-122"/>
                <a:ea typeface="楷体" panose="02010609060101010101" pitchFamily="49" charset="-122"/>
                <a:cs typeface="楷体" panose="02010609060101010101" pitchFamily="49" charset="-122"/>
              </a:rPr>
              <a:t>与</a:t>
            </a:r>
            <a:r>
              <a:rPr lang="zh-CN" altLang="en-US" sz="2400" b="0" i="0">
                <a:solidFill>
                  <a:srgbClr val="FF0000"/>
                </a:solidFill>
                <a:latin typeface="楷体" panose="02010609060101010101" pitchFamily="49" charset="-122"/>
                <a:ea typeface="楷体" panose="02010609060101010101" pitchFamily="49" charset="-122"/>
                <a:cs typeface="楷体" panose="02010609060101010101" pitchFamily="49" charset="-122"/>
              </a:rPr>
              <a:t>“讲”</a:t>
            </a:r>
            <a:r>
              <a:rPr lang="zh-CN" altLang="en-US" sz="2400" b="0" i="0">
                <a:latin typeface="楷体" panose="02010609060101010101" pitchFamily="49" charset="-122"/>
                <a:ea typeface="楷体" panose="02010609060101010101" pitchFamily="49" charset="-122"/>
                <a:cs typeface="楷体" panose="02010609060101010101" pitchFamily="49" charset="-122"/>
              </a:rPr>
              <a:t>是两种不同的语言表达方式，</a:t>
            </a:r>
            <a:r>
              <a:rPr lang="zh-CN" altLang="en-US" sz="2400" b="0" i="0">
                <a:solidFill>
                  <a:srgbClr val="FF0000"/>
                </a:solidFill>
                <a:latin typeface="楷体" panose="02010609060101010101" pitchFamily="49" charset="-122"/>
                <a:ea typeface="楷体" panose="02010609060101010101" pitchFamily="49" charset="-122"/>
                <a:cs typeface="楷体" panose="02010609060101010101" pitchFamily="49" charset="-122"/>
              </a:rPr>
              <a:t>属于“运动”性的</a:t>
            </a:r>
            <a:r>
              <a:rPr lang="zh-CN" altLang="en-US" sz="2400" b="0" i="0">
                <a:latin typeface="楷体" panose="02010609060101010101" pitchFamily="49" charset="-122"/>
                <a:ea typeface="楷体" panose="02010609060101010101" pitchFamily="49" charset="-122"/>
                <a:cs typeface="楷体" panose="02010609060101010101" pitchFamily="49" charset="-122"/>
              </a:rPr>
              <a:t>。这两个言语区可能是</a:t>
            </a:r>
            <a:r>
              <a:rPr lang="zh-CN" altLang="en-US" sz="2400" b="0" i="0">
                <a:solidFill>
                  <a:srgbClr val="FF0000"/>
                </a:solidFill>
                <a:latin typeface="楷体" panose="02010609060101010101" pitchFamily="49" charset="-122"/>
                <a:ea typeface="楷体" panose="02010609060101010101" pitchFamily="49" charset="-122"/>
                <a:cs typeface="楷体" panose="02010609060101010101" pitchFamily="49" charset="-122"/>
              </a:rPr>
              <a:t>从运动中枢演化</a:t>
            </a:r>
            <a:r>
              <a:rPr lang="zh-CN" altLang="en-US" sz="2400" b="0" i="0">
                <a:latin typeface="楷体" panose="02010609060101010101" pitchFamily="49" charset="-122"/>
                <a:ea typeface="楷体" panose="02010609060101010101" pitchFamily="49" charset="-122"/>
                <a:cs typeface="楷体" panose="02010609060101010101" pitchFamily="49" charset="-122"/>
              </a:rPr>
              <a:t>而来的。</a:t>
            </a:r>
            <a:r>
              <a:rPr lang="en-US" altLang="zh-CN" sz="2400" b="0" i="0">
                <a:solidFill>
                  <a:srgbClr val="FF0000"/>
                </a:solidFill>
                <a:latin typeface="楷体" panose="02010609060101010101" pitchFamily="49" charset="-122"/>
                <a:ea typeface="楷体" panose="02010609060101010101" pitchFamily="49" charset="-122"/>
                <a:cs typeface="楷体" panose="02010609060101010101" pitchFamily="49" charset="-122"/>
              </a:rPr>
              <a:t>V</a:t>
            </a:r>
            <a:r>
              <a:rPr lang="zh-CN" altLang="en-US" sz="2400" b="0" i="0" smtClean="0">
                <a:solidFill>
                  <a:srgbClr val="FF0000"/>
                </a:solidFill>
                <a:latin typeface="楷体" panose="02010609060101010101" pitchFamily="49" charset="-122"/>
                <a:ea typeface="楷体" panose="02010609060101010101" pitchFamily="49" charset="-122"/>
                <a:cs typeface="楷体" panose="02010609060101010101" pitchFamily="49" charset="-122"/>
              </a:rPr>
              <a:t>区、</a:t>
            </a:r>
            <a:r>
              <a:rPr lang="en-US" altLang="zh-CN" sz="2400" b="0" i="0" smtClean="0">
                <a:solidFill>
                  <a:srgbClr val="FF0000"/>
                </a:solidFill>
                <a:latin typeface="楷体" panose="02010609060101010101" pitchFamily="49" charset="-122"/>
                <a:ea typeface="楷体" panose="02010609060101010101" pitchFamily="49" charset="-122"/>
                <a:cs typeface="楷体" panose="02010609060101010101" pitchFamily="49" charset="-122"/>
              </a:rPr>
              <a:t>H</a:t>
            </a:r>
            <a:r>
              <a:rPr lang="zh-CN" altLang="en-US" sz="2400" b="0" i="0">
                <a:solidFill>
                  <a:srgbClr val="FF0000"/>
                </a:solidFill>
                <a:latin typeface="楷体" panose="02010609060101010101" pitchFamily="49" charset="-122"/>
                <a:ea typeface="楷体" panose="02010609060101010101" pitchFamily="49" charset="-122"/>
                <a:cs typeface="楷体" panose="02010609060101010101" pitchFamily="49" charset="-122"/>
              </a:rPr>
              <a:t>区</a:t>
            </a:r>
            <a:r>
              <a:rPr lang="zh-CN" altLang="en-US" sz="2400" b="0" i="0">
                <a:latin typeface="楷体" panose="02010609060101010101" pitchFamily="49" charset="-122"/>
                <a:ea typeface="楷体" panose="02010609060101010101" pitchFamily="49" charset="-122"/>
                <a:cs typeface="楷体" panose="02010609060101010101" pitchFamily="49" charset="-122"/>
              </a:rPr>
              <a:t>可能分别是由</a:t>
            </a:r>
            <a:r>
              <a:rPr lang="zh-CN" altLang="en-US" sz="2400" b="0" i="0">
                <a:solidFill>
                  <a:srgbClr val="FF0000"/>
                </a:solidFill>
                <a:latin typeface="楷体" panose="02010609060101010101" pitchFamily="49" charset="-122"/>
                <a:ea typeface="楷体" panose="02010609060101010101" pitchFamily="49" charset="-122"/>
                <a:cs typeface="楷体" panose="02010609060101010101" pitchFamily="49" charset="-122"/>
              </a:rPr>
              <a:t>视觉中枢</a:t>
            </a:r>
            <a:r>
              <a:rPr lang="zh-CN" altLang="en-US" sz="2400" b="0" i="0">
                <a:latin typeface="楷体" panose="02010609060101010101" pitchFamily="49" charset="-122"/>
                <a:ea typeface="楷体" panose="02010609060101010101" pitchFamily="49" charset="-122"/>
                <a:cs typeface="楷体" panose="02010609060101010101" pitchFamily="49" charset="-122"/>
              </a:rPr>
              <a:t>与</a:t>
            </a:r>
            <a:r>
              <a:rPr lang="zh-CN" altLang="en-US" sz="2400" b="0" i="0">
                <a:solidFill>
                  <a:srgbClr val="FF0000"/>
                </a:solidFill>
                <a:latin typeface="楷体" panose="02010609060101010101" pitchFamily="49" charset="-122"/>
                <a:ea typeface="楷体" panose="02010609060101010101" pitchFamily="49" charset="-122"/>
                <a:cs typeface="楷体" panose="02010609060101010101" pitchFamily="49" charset="-122"/>
              </a:rPr>
              <a:t>听觉中枢演化</a:t>
            </a:r>
            <a:r>
              <a:rPr lang="zh-CN" altLang="en-US" sz="2400" b="0" i="0">
                <a:latin typeface="楷体" panose="02010609060101010101" pitchFamily="49" charset="-122"/>
                <a:ea typeface="楷体" panose="02010609060101010101" pitchFamily="49" charset="-122"/>
                <a:cs typeface="楷体" panose="02010609060101010101" pitchFamily="49" charset="-122"/>
              </a:rPr>
              <a:t>而来的。</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custDataLst>
              <p:tags r:id="rId2"/>
            </p:custDataLst>
          </p:nvPr>
        </p:nvPicPr>
        <p:blipFill>
          <a:blip r:embed="rId29">
            <a:extLst>
              <a:ext uri="{28A0092B-C50C-407E-A947-70E740481C1C}">
                <a14:useLocalDpi xmlns:a14="http://schemas.microsoft.com/office/drawing/2010/main" val="0"/>
              </a:ext>
            </a:extLst>
          </a:blip>
          <a:stretch>
            <a:fillRect/>
          </a:stretch>
        </p:blipFill>
        <p:spPr bwMode="auto">
          <a:xfrm>
            <a:off x="3910965" y="1942465"/>
            <a:ext cx="369125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custDataLst>
              <p:tags r:id="rId3"/>
            </p:custDataLst>
          </p:nvPr>
        </p:nvSpPr>
        <p:spPr>
          <a:xfrm>
            <a:off x="651510" y="2422525"/>
            <a:ext cx="2801620" cy="953135"/>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不能写字。</a:t>
            </a:r>
            <a:endParaRPr lang="en-US" altLang="zh-CN" sz="2800" smtClean="0">
              <a:latin typeface="楷体" panose="02010609060101010101" pitchFamily="49" charset="-122"/>
              <a:ea typeface="楷体" panose="02010609060101010101" pitchFamily="49" charset="-122"/>
            </a:endParaRPr>
          </a:p>
        </p:txBody>
      </p:sp>
      <p:sp>
        <p:nvSpPr>
          <p:cNvPr id="3" name="矩形 2"/>
          <p:cNvSpPr/>
          <p:nvPr>
            <p:custDataLst>
              <p:tags r:id="rId4"/>
            </p:custDataLst>
          </p:nvPr>
        </p:nvSpPr>
        <p:spPr>
          <a:xfrm>
            <a:off x="1093944" y="3392985"/>
            <a:ext cx="1261885" cy="523220"/>
          </a:xfrm>
          <a:prstGeom prst="rect">
            <a:avLst/>
          </a:prstGeom>
        </p:spPr>
        <p:txBody>
          <a:bodyPr wrap="none">
            <a:spAutoFit/>
          </a:bodyPr>
          <a:lstStyle/>
          <a:p>
            <a:pPr algn="ctr"/>
            <a:r>
              <a:rPr lang="zh-CN" altLang="en-US" sz="2800" b="1">
                <a:solidFill>
                  <a:srgbClr val="003300"/>
                </a:solidFill>
                <a:latin typeface="微软雅黑" panose="020B0503020204020204" pitchFamily="34" charset="-122"/>
                <a:ea typeface="微软雅黑" panose="020B0503020204020204" pitchFamily="34" charset="-122"/>
                <a:cs typeface="Times New Roman" panose="02020603050405020304" pitchFamily="18" charset="0"/>
              </a:rPr>
              <a:t>失写症</a:t>
            </a:r>
          </a:p>
        </p:txBody>
      </p:sp>
      <p:grpSp>
        <p:nvGrpSpPr>
          <p:cNvPr id="24" name="组合 23"/>
          <p:cNvGrpSpPr/>
          <p:nvPr>
            <p:custDataLst>
              <p:tags r:id="rId5"/>
            </p:custDataLst>
          </p:nvPr>
        </p:nvGrpSpPr>
        <p:grpSpPr>
          <a:xfrm>
            <a:off x="648780" y="1976679"/>
            <a:ext cx="4080681" cy="1037230"/>
            <a:chOff x="545910" y="1132764"/>
            <a:chExt cx="4080681" cy="1037230"/>
          </a:xfrm>
        </p:grpSpPr>
        <p:sp>
          <p:nvSpPr>
            <p:cNvPr id="2" name="TextBox 1"/>
            <p:cNvSpPr txBox="1"/>
            <p:nvPr>
              <p:custDataLst>
                <p:tags r:id="rId25"/>
              </p:custDataLst>
            </p:nvPr>
          </p:nvSpPr>
          <p:spPr>
            <a:xfrm>
              <a:off x="545910" y="1132764"/>
              <a:ext cx="3562066" cy="461665"/>
            </a:xfrm>
            <a:prstGeom prst="rect">
              <a:avLst/>
            </a:prstGeom>
            <a:solidFill>
              <a:schemeClr val="accent2"/>
            </a:solidFill>
            <a:ln>
              <a:solidFill>
                <a:srgbClr val="003300"/>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书写性语言中枢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Write</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5" name="直接连接符 4"/>
            <p:cNvCxnSpPr>
              <a:endCxn id="2" idx="3"/>
            </p:cNvCxnSpPr>
            <p:nvPr>
              <p:custDataLst>
                <p:tags r:id="rId26"/>
              </p:custDataLst>
            </p:nvPr>
          </p:nvCxnSpPr>
          <p:spPr>
            <a:xfrm flipH="1" flipV="1">
              <a:off x="4107976" y="1363597"/>
              <a:ext cx="518615" cy="806397"/>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custDataLst>
              <p:tags r:id="rId6"/>
            </p:custDataLst>
          </p:nvPr>
        </p:nvSpPr>
        <p:spPr>
          <a:xfrm>
            <a:off x="624033" y="4503610"/>
            <a:ext cx="2647667" cy="954107"/>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不能讲话。</a:t>
            </a:r>
            <a:endParaRPr lang="en-US" altLang="zh-CN" sz="2800" smtClean="0">
              <a:latin typeface="楷体" panose="02010609060101010101" pitchFamily="49" charset="-122"/>
              <a:ea typeface="楷体" panose="02010609060101010101" pitchFamily="49" charset="-122"/>
            </a:endParaRPr>
          </a:p>
        </p:txBody>
      </p:sp>
      <p:sp>
        <p:nvSpPr>
          <p:cNvPr id="16" name="矩形 15"/>
          <p:cNvSpPr/>
          <p:nvPr>
            <p:custDataLst>
              <p:tags r:id="rId7"/>
            </p:custDataLst>
          </p:nvPr>
        </p:nvSpPr>
        <p:spPr>
          <a:xfrm>
            <a:off x="8771491" y="3163115"/>
            <a:ext cx="1261885" cy="523220"/>
          </a:xfrm>
          <a:prstGeom prst="rect">
            <a:avLst/>
          </a:prstGeom>
        </p:spPr>
        <p:txBody>
          <a:bodyPr wrap="none">
            <a:spAutoFit/>
          </a:bodyPr>
          <a:lstStyle/>
          <a:p>
            <a:pPr algn="ctr"/>
            <a:r>
              <a:rPr lang="zh-CN" altLang="en-US" sz="2800" b="1"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失读症</a:t>
            </a:r>
            <a:endParaRPr lang="zh-CN" altLang="en-US" sz="28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0" name="组合 29"/>
          <p:cNvGrpSpPr/>
          <p:nvPr>
            <p:custDataLst>
              <p:tags r:id="rId8"/>
            </p:custDataLst>
          </p:nvPr>
        </p:nvGrpSpPr>
        <p:grpSpPr>
          <a:xfrm>
            <a:off x="179070" y="3566160"/>
            <a:ext cx="4184650" cy="810488"/>
            <a:chOff x="165354" y="3174119"/>
            <a:chExt cx="3954336" cy="619195"/>
          </a:xfrm>
        </p:grpSpPr>
        <p:sp>
          <p:nvSpPr>
            <p:cNvPr id="14" name="TextBox 13"/>
            <p:cNvSpPr txBox="1"/>
            <p:nvPr>
              <p:custDataLst>
                <p:tags r:id="rId23"/>
              </p:custDataLst>
            </p:nvPr>
          </p:nvSpPr>
          <p:spPr>
            <a:xfrm>
              <a:off x="165354" y="3441598"/>
              <a:ext cx="3562066" cy="351716"/>
            </a:xfrm>
            <a:prstGeom prst="rect">
              <a:avLst/>
            </a:prstGeom>
            <a:solidFill>
              <a:schemeClr val="accent2"/>
            </a:solidFill>
            <a:ln>
              <a:solidFill>
                <a:schemeClr val="accent6">
                  <a:lumMod val="10000"/>
                </a:schemeClr>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运动性语言中枢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Speak</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1" name="直接连接符 10"/>
            <p:cNvCxnSpPr/>
            <p:nvPr>
              <p:custDataLst>
                <p:tags r:id="rId24"/>
              </p:custDataLst>
            </p:nvPr>
          </p:nvCxnSpPr>
          <p:spPr>
            <a:xfrm flipH="1">
              <a:off x="3727257" y="3174119"/>
              <a:ext cx="392433" cy="284284"/>
            </a:xfrm>
            <a:prstGeom prst="line">
              <a:avLst/>
            </a:prstGeom>
            <a:ln w="381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custDataLst>
              <p:tags r:id="rId9"/>
            </p:custDataLst>
          </p:nvPr>
        </p:nvSpPr>
        <p:spPr>
          <a:xfrm>
            <a:off x="8177281" y="2192599"/>
            <a:ext cx="2647667" cy="954107"/>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不能看懂文字。</a:t>
            </a:r>
            <a:endParaRPr lang="en-US" altLang="zh-CN" sz="2800" smtClean="0">
              <a:latin typeface="楷体" panose="02010609060101010101" pitchFamily="49" charset="-122"/>
              <a:ea typeface="楷体" panose="02010609060101010101" pitchFamily="49" charset="-122"/>
            </a:endParaRPr>
          </a:p>
        </p:txBody>
      </p:sp>
      <p:sp>
        <p:nvSpPr>
          <p:cNvPr id="22" name="矩形 21"/>
          <p:cNvSpPr/>
          <p:nvPr>
            <p:custDataLst>
              <p:tags r:id="rId10"/>
            </p:custDataLst>
          </p:nvPr>
        </p:nvSpPr>
        <p:spPr>
          <a:xfrm>
            <a:off x="651282" y="5365595"/>
            <a:ext cx="2339102" cy="523220"/>
          </a:xfrm>
          <a:prstGeom prst="rect">
            <a:avLst/>
          </a:prstGeom>
        </p:spPr>
        <p:txBody>
          <a:bodyPr wrap="none">
            <a:spAutoFit/>
          </a:bodyPr>
          <a:lstStyle/>
          <a:p>
            <a:pPr algn="ctr"/>
            <a:r>
              <a:rPr lang="zh-CN" altLang="en-US" sz="2800" b="1" smtClean="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运动性失语症</a:t>
            </a:r>
          </a:p>
        </p:txBody>
      </p:sp>
      <p:grpSp>
        <p:nvGrpSpPr>
          <p:cNvPr id="29" name="组合 28"/>
          <p:cNvGrpSpPr/>
          <p:nvPr>
            <p:custDataLst>
              <p:tags r:id="rId11"/>
            </p:custDataLst>
          </p:nvPr>
        </p:nvGrpSpPr>
        <p:grpSpPr>
          <a:xfrm>
            <a:off x="6712045" y="1640540"/>
            <a:ext cx="4398777" cy="1639567"/>
            <a:chOff x="7042245" y="1062690"/>
            <a:chExt cx="4398777" cy="1639567"/>
          </a:xfrm>
        </p:grpSpPr>
        <p:sp>
          <p:nvSpPr>
            <p:cNvPr id="20" name="TextBox 19"/>
            <p:cNvSpPr txBox="1"/>
            <p:nvPr>
              <p:custDataLst>
                <p:tags r:id="rId21"/>
              </p:custDataLst>
            </p:nvPr>
          </p:nvSpPr>
          <p:spPr>
            <a:xfrm>
              <a:off x="7878956" y="1062690"/>
              <a:ext cx="3562066" cy="461665"/>
            </a:xfrm>
            <a:prstGeom prst="rect">
              <a:avLst/>
            </a:prstGeom>
            <a:solidFill>
              <a:schemeClr val="accent2"/>
            </a:solidFill>
            <a:ln>
              <a:solidFill>
                <a:srgbClr val="C00000"/>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视觉性语言中枢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View</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3" name="直接连接符 12"/>
            <p:cNvCxnSpPr/>
            <p:nvPr>
              <p:custDataLst>
                <p:tags r:id="rId22"/>
              </p:custDataLst>
            </p:nvPr>
          </p:nvCxnSpPr>
          <p:spPr>
            <a:xfrm flipV="1">
              <a:off x="7042245" y="1363597"/>
              <a:ext cx="780196" cy="13386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custDataLst>
              <p:tags r:id="rId12"/>
            </p:custDataLst>
          </p:nvPr>
        </p:nvSpPr>
        <p:spPr>
          <a:xfrm>
            <a:off x="8151994" y="4378981"/>
            <a:ext cx="2647667" cy="954107"/>
          </a:xfrm>
          <a:prstGeom prst="rect">
            <a:avLst/>
          </a:prstGeom>
          <a:noFill/>
          <a:ln>
            <a:noFill/>
          </a:ln>
        </p:spPr>
        <p:txBody>
          <a:bodyPr wrap="square" rtlCol="0">
            <a:spAutoFit/>
          </a:bodyPr>
          <a:lstStyle/>
          <a:p>
            <a:r>
              <a:rPr lang="zh-CN" altLang="en-US" sz="2800" smtClean="0">
                <a:latin typeface="楷体" panose="02010609060101010101" pitchFamily="49" charset="-122"/>
                <a:ea typeface="楷体" panose="02010609060101010101" pitchFamily="49" charset="-122"/>
              </a:rPr>
              <a:t>此区发生障碍，</a:t>
            </a:r>
            <a:endParaRPr lang="en-US" altLang="zh-CN" sz="2800" smtClean="0">
              <a:latin typeface="楷体" panose="02010609060101010101" pitchFamily="49" charset="-122"/>
              <a:ea typeface="楷体" panose="02010609060101010101" pitchFamily="49" charset="-122"/>
            </a:endParaRPr>
          </a:p>
          <a:p>
            <a:r>
              <a:rPr lang="zh-CN" altLang="en-US" sz="2800" smtClean="0">
                <a:latin typeface="楷体" panose="02010609060101010101" pitchFamily="49" charset="-122"/>
                <a:ea typeface="楷体" panose="02010609060101010101" pitchFamily="49" charset="-122"/>
              </a:rPr>
              <a:t>不能听懂话。</a:t>
            </a:r>
            <a:endParaRPr lang="en-US" altLang="zh-CN" sz="2800" smtClean="0">
              <a:latin typeface="楷体" panose="02010609060101010101" pitchFamily="49" charset="-122"/>
              <a:ea typeface="楷体" panose="02010609060101010101" pitchFamily="49" charset="-122"/>
            </a:endParaRPr>
          </a:p>
        </p:txBody>
      </p:sp>
      <p:sp>
        <p:nvSpPr>
          <p:cNvPr id="28" name="矩形 27"/>
          <p:cNvSpPr/>
          <p:nvPr>
            <p:custDataLst>
              <p:tags r:id="rId13"/>
            </p:custDataLst>
          </p:nvPr>
        </p:nvSpPr>
        <p:spPr>
          <a:xfrm>
            <a:off x="8178529" y="5280759"/>
            <a:ext cx="2339102" cy="523220"/>
          </a:xfrm>
          <a:prstGeom prst="rect">
            <a:avLst/>
          </a:prstGeom>
        </p:spPr>
        <p:txBody>
          <a:bodyPr wrap="none">
            <a:spAutoFit/>
          </a:bodyPr>
          <a:lstStyle/>
          <a:p>
            <a:pPr algn="ctr"/>
            <a:r>
              <a:rPr lang="zh-CN" altLang="en-US" sz="2800" b="1"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听觉性失语症</a:t>
            </a:r>
            <a:endParaRPr lang="zh-CN" altLang="en-US" sz="2800" b="1">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1" name="组合 30"/>
          <p:cNvGrpSpPr/>
          <p:nvPr>
            <p:custDataLst>
              <p:tags r:id="rId14"/>
            </p:custDataLst>
          </p:nvPr>
        </p:nvGrpSpPr>
        <p:grpSpPr>
          <a:xfrm>
            <a:off x="6309938" y="3682754"/>
            <a:ext cx="4972334" cy="611921"/>
            <a:chOff x="6564573" y="3452884"/>
            <a:chExt cx="4972334" cy="611921"/>
          </a:xfrm>
        </p:grpSpPr>
        <p:sp>
          <p:nvSpPr>
            <p:cNvPr id="25" name="TextBox 24"/>
            <p:cNvSpPr txBox="1"/>
            <p:nvPr>
              <p:custDataLst>
                <p:tags r:id="rId19"/>
              </p:custDataLst>
            </p:nvPr>
          </p:nvSpPr>
          <p:spPr>
            <a:xfrm>
              <a:off x="7974841" y="3603140"/>
              <a:ext cx="3562066" cy="461665"/>
            </a:xfrm>
            <a:prstGeom prst="rect">
              <a:avLst/>
            </a:prstGeom>
            <a:solidFill>
              <a:schemeClr val="accent2"/>
            </a:solidFill>
            <a:ln>
              <a:solidFill>
                <a:srgbClr val="002060"/>
              </a:solidFill>
            </a:ln>
          </p:spPr>
          <p:txBody>
            <a:bodyPr wrap="square" rtlCol="0">
              <a:spAutoFit/>
            </a:bodyPr>
            <a:lstStyle/>
            <a:p>
              <a:pPr algn="ctr"/>
              <a:r>
                <a:rPr lang="zh-CN" altLang="en-US" sz="2400" smtClean="0">
                  <a:latin typeface="楷体" panose="02010609060101010101" pitchFamily="49" charset="-122"/>
                  <a:ea typeface="楷体" panose="02010609060101010101" pitchFamily="49" charset="-122"/>
                </a:rPr>
                <a:t>听觉性语言中枢</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smtClean="0">
                  <a:latin typeface="Times New Roman" panose="02020603050405020304" pitchFamily="18" charset="0"/>
                  <a:ea typeface="楷体" panose="02010609060101010101" pitchFamily="49" charset="-122"/>
                  <a:cs typeface="Times New Roman" panose="02020603050405020304" pitchFamily="18" charset="0"/>
                </a:rPr>
                <a:t>Hear</a:t>
              </a:r>
              <a:r>
                <a:rPr lang="zh-CN" altLang="en-US" sz="24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23" name="直接连接符 22"/>
            <p:cNvCxnSpPr/>
            <p:nvPr>
              <p:custDataLst>
                <p:tags r:id="rId20"/>
              </p:custDataLst>
            </p:nvPr>
          </p:nvCxnSpPr>
          <p:spPr>
            <a:xfrm>
              <a:off x="6564573" y="3452884"/>
              <a:ext cx="1410268" cy="3810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9" name="Text Placeholder 7"/>
          <p:cNvSpPr txBox="1"/>
          <p:nvPr>
            <p:custDataLst>
              <p:tags r:id="rId15"/>
            </p:custDataLst>
          </p:nvPr>
        </p:nvSpPr>
        <p:spPr>
          <a:xfrm>
            <a:off x="257810" y="820420"/>
            <a:ext cx="2751455"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3200" b="1" smtClean="0">
                <a:solidFill>
                  <a:srgbClr val="FF0000"/>
                </a:solidFill>
                <a:latin typeface="楷体" panose="02010609060101010101" pitchFamily="49" charset="-122"/>
                <a:ea typeface="楷体" panose="02010609060101010101" pitchFamily="49" charset="-122"/>
                <a:cs typeface="+mn-ea"/>
                <a:sym typeface="+mn-lt"/>
              </a:rPr>
              <a:t>1.</a:t>
            </a:r>
            <a:r>
              <a:rPr lang="zh-CN" altLang="en-US" sz="3200" b="1" smtClean="0">
                <a:solidFill>
                  <a:srgbClr val="FF0000"/>
                </a:solidFill>
                <a:latin typeface="楷体" panose="02010609060101010101" pitchFamily="49" charset="-122"/>
                <a:ea typeface="楷体" panose="02010609060101010101" pitchFamily="49" charset="-122"/>
                <a:cs typeface="+mn-ea"/>
                <a:sym typeface="+mn-lt"/>
              </a:rPr>
              <a:t>语言功能</a:t>
            </a:r>
          </a:p>
        </p:txBody>
      </p:sp>
      <p:sp>
        <p:nvSpPr>
          <p:cNvPr id="10" name="文本框 9"/>
          <p:cNvSpPr txBox="1"/>
          <p:nvPr>
            <p:custDataLst>
              <p:tags r:id="rId16"/>
            </p:custDataLst>
          </p:nvPr>
        </p:nvSpPr>
        <p:spPr>
          <a:xfrm>
            <a:off x="117475" y="112395"/>
            <a:ext cx="4314825" cy="645160"/>
          </a:xfrm>
          <a:prstGeom prst="rect">
            <a:avLst/>
          </a:prstGeom>
          <a:solidFill>
            <a:srgbClr val="00B050"/>
          </a:solidFill>
        </p:spPr>
        <p:txBody>
          <a:bodyPr wrap="non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一、</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人脑的高级功能</a:t>
            </a:r>
          </a:p>
        </p:txBody>
      </p:sp>
      <p:sp>
        <p:nvSpPr>
          <p:cNvPr id="17" name="文本框 16"/>
          <p:cNvSpPr txBox="1"/>
          <p:nvPr>
            <p:custDataLst>
              <p:tags r:id="rId17"/>
            </p:custDataLst>
          </p:nvPr>
        </p:nvSpPr>
        <p:spPr>
          <a:xfrm>
            <a:off x="186055" y="1329055"/>
            <a:ext cx="6616700" cy="521970"/>
          </a:xfrm>
          <a:prstGeom prst="rect">
            <a:avLst/>
          </a:prstGeom>
          <a:noFill/>
        </p:spPr>
        <p:txBody>
          <a:bodyPr wrap="square" rtlCol="0">
            <a:spAutoFit/>
          </a:bodyPr>
          <a:lstStyle/>
          <a:p>
            <a:pPr marL="0" indent="0">
              <a:lnSpc>
                <a:spcPct val="100000"/>
              </a:lnSpc>
              <a:spcBef>
                <a:spcPct val="0"/>
              </a:spcBef>
            </a:pP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Gen Jyuu Gothic Monospace Regul" panose="020B0309020203020207" pitchFamily="49" charset="-128"/>
              </a:rPr>
              <a:t>(1)</a:t>
            </a:r>
            <a:r>
              <a:rPr lang="zh-CN" altLang="en-US" sz="2800" b="1" smtClean="0">
                <a:solidFill>
                  <a:schemeClr val="tx1"/>
                </a:solidFill>
                <a:latin typeface="楷体" panose="02010609060101010101" pitchFamily="49" charset="-122"/>
                <a:ea typeface="楷体" panose="02010609060101010101" pitchFamily="49" charset="-122"/>
                <a:cs typeface="+mn-ea"/>
                <a:sym typeface="+mn-lt"/>
              </a:rPr>
              <a:t>大脑皮层的语言功能特点</a:t>
            </a:r>
            <a:r>
              <a:rPr lang="en-US" altLang="zh-CN" sz="2800" b="1" smtClean="0">
                <a:solidFill>
                  <a:schemeClr val="tx1"/>
                </a:solidFill>
                <a:latin typeface="楷体" panose="02010609060101010101" pitchFamily="49" charset="-122"/>
                <a:ea typeface="楷体" panose="02010609060101010101" pitchFamily="49" charset="-122"/>
                <a:cs typeface="+mn-ea"/>
                <a:sym typeface="+mn-lt"/>
              </a:rPr>
              <a:t>——</a:t>
            </a:r>
            <a:r>
              <a:rPr lang="zh-CN" altLang="en-US" sz="2800" b="1" smtClean="0">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rPr>
              <a:t>言语区</a:t>
            </a:r>
            <a:endParaRPr lang="zh-CN" altLang="en-US" sz="2800"/>
          </a:p>
        </p:txBody>
      </p:sp>
      <p:sp>
        <p:nvSpPr>
          <p:cNvPr id="18" name="文本框 17"/>
          <p:cNvSpPr txBox="1"/>
          <p:nvPr>
            <p:custDataLst>
              <p:tags r:id="rId18"/>
            </p:custDataLst>
          </p:nvPr>
        </p:nvSpPr>
        <p:spPr>
          <a:xfrm>
            <a:off x="132715" y="6024880"/>
            <a:ext cx="8675370" cy="583565"/>
          </a:xfrm>
          <a:prstGeom prst="rect">
            <a:avLst/>
          </a:prstGeom>
          <a:gradFill>
            <a:gsLst>
              <a:gs pos="0">
                <a:srgbClr val="9EE256"/>
              </a:gs>
              <a:gs pos="100000">
                <a:srgbClr val="52762D"/>
              </a:gs>
            </a:gsLst>
            <a:lin ang="5400000" scaled="0"/>
          </a:gradFill>
        </p:spPr>
        <p:txBody>
          <a:bodyPr wrap="square" rtlCol="0" anchor="t">
            <a:spAutoFit/>
          </a:bodyPr>
          <a:lstStyle/>
          <a:p>
            <a:pPr>
              <a:spcBef>
                <a:spcPct val="0"/>
              </a:spcBef>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合作探究七：</a:t>
            </a:r>
            <a:r>
              <a:rPr lang="zh-CN" altLang="en-US" sz="32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大脑皮层的语言中枢有什么特点？</a:t>
            </a:r>
            <a:endParaRPr lang="zh-CN" altLang="en-US" sz="3200" b="1" smtClean="0">
              <a:solidFill>
                <a:schemeClr val="tx1"/>
              </a:solidFill>
              <a:latin typeface="Times New Roman" panose="02020603050405020304" pitchFamily="18" charset="0"/>
              <a:ea typeface="楷体" panose="02010609060101010101" pitchFamily="49" charset="-122"/>
              <a:cs typeface="楷体" panose="02010609060101010101" pitchFamily="49" charset="-122"/>
              <a:sym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17475" y="1753235"/>
            <a:ext cx="12071350" cy="953135"/>
          </a:xfrm>
          <a:prstGeom prst="rect">
            <a:avLst/>
          </a:prstGeom>
          <a:solidFill>
            <a:schemeClr val="accent2"/>
          </a:solidFill>
        </p:spPr>
        <p:txBody>
          <a:bodyPr wrap="square">
            <a:spAutoFit/>
          </a:bodyPr>
          <a:lstStyle/>
          <a:p>
            <a:r>
              <a:rPr lang="zh-CN" altLang="zh-CN" sz="2800" b="1" smtClean="0">
                <a:latin typeface="楷体" panose="02010609060101010101" pitchFamily="49" charset="-122"/>
                <a:ea typeface="楷体" panose="02010609060101010101" pitchFamily="49" charset="-122"/>
              </a:rPr>
              <a:t>大多数人主导</a:t>
            </a:r>
            <a:r>
              <a:rPr lang="zh-CN" altLang="zh-CN" sz="2800" b="1" smtClean="0">
                <a:solidFill>
                  <a:srgbClr val="C00000"/>
                </a:solidFill>
                <a:latin typeface="楷体" panose="02010609060101010101" pitchFamily="49" charset="-122"/>
                <a:ea typeface="楷体" panose="02010609060101010101" pitchFamily="49" charset="-122"/>
              </a:rPr>
              <a:t>语言</a:t>
            </a:r>
            <a:r>
              <a:rPr lang="zh-CN" altLang="zh-CN" sz="2800" b="1" smtClean="0">
                <a:latin typeface="楷体" panose="02010609060101010101" pitchFamily="49" charset="-122"/>
                <a:ea typeface="楷体" panose="02010609060101010101" pitchFamily="49" charset="-122"/>
              </a:rPr>
              <a:t>功能的区域在大脑的</a:t>
            </a:r>
            <a:r>
              <a:rPr lang="zh-CN" altLang="zh-CN" sz="2800" b="1" smtClean="0">
                <a:solidFill>
                  <a:srgbClr val="C00000"/>
                </a:solidFill>
                <a:latin typeface="楷体" panose="02010609060101010101" pitchFamily="49" charset="-122"/>
                <a:ea typeface="楷体" panose="02010609060101010101" pitchFamily="49" charset="-122"/>
              </a:rPr>
              <a:t>左</a:t>
            </a:r>
            <a:r>
              <a:rPr lang="zh-CN" altLang="zh-CN" sz="2800" b="1" smtClean="0">
                <a:latin typeface="楷体" panose="02010609060101010101" pitchFamily="49" charset="-122"/>
                <a:ea typeface="楷体" panose="02010609060101010101" pitchFamily="49" charset="-122"/>
              </a:rPr>
              <a:t>半球，</a:t>
            </a:r>
            <a:r>
              <a:rPr lang="zh-CN" altLang="zh-CN" sz="2800" b="1" smtClean="0">
                <a:solidFill>
                  <a:srgbClr val="C00000"/>
                </a:solidFill>
                <a:latin typeface="楷体" panose="02010609060101010101" pitchFamily="49" charset="-122"/>
                <a:ea typeface="楷体" panose="02010609060101010101" pitchFamily="49" charset="-122"/>
              </a:rPr>
              <a:t>逻辑思维</a:t>
            </a:r>
            <a:r>
              <a:rPr lang="zh-CN" altLang="zh-CN" sz="2800" b="1" smtClean="0">
                <a:latin typeface="楷体" panose="02010609060101010101" pitchFamily="49" charset="-122"/>
                <a:ea typeface="楷体" panose="02010609060101010101" pitchFamily="49" charset="-122"/>
              </a:rPr>
              <a:t>主要由</a:t>
            </a:r>
            <a:r>
              <a:rPr lang="zh-CN" altLang="zh-CN" sz="2800" b="1" smtClean="0">
                <a:solidFill>
                  <a:srgbClr val="C00000"/>
                </a:solidFill>
                <a:latin typeface="楷体" panose="02010609060101010101" pitchFamily="49" charset="-122"/>
                <a:ea typeface="楷体" panose="02010609060101010101" pitchFamily="49" charset="-122"/>
              </a:rPr>
              <a:t>左</a:t>
            </a:r>
            <a:r>
              <a:rPr lang="zh-CN" altLang="zh-CN" sz="2800" b="1" smtClean="0">
                <a:latin typeface="楷体" panose="02010609060101010101" pitchFamily="49" charset="-122"/>
                <a:ea typeface="楷体" panose="02010609060101010101" pitchFamily="49" charset="-122"/>
              </a:rPr>
              <a:t>半球负责。大多数人的大脑</a:t>
            </a:r>
            <a:r>
              <a:rPr lang="zh-CN" altLang="zh-CN" sz="2800" b="1" smtClean="0">
                <a:solidFill>
                  <a:srgbClr val="0000FF"/>
                </a:solidFill>
                <a:latin typeface="楷体" panose="02010609060101010101" pitchFamily="49" charset="-122"/>
                <a:ea typeface="楷体" panose="02010609060101010101" pitchFamily="49" charset="-122"/>
              </a:rPr>
              <a:t>右</a:t>
            </a:r>
            <a:r>
              <a:rPr lang="zh-CN" altLang="zh-CN" sz="2800" b="1" smtClean="0">
                <a:latin typeface="楷体" panose="02010609060101010101" pitchFamily="49" charset="-122"/>
                <a:ea typeface="楷体" panose="02010609060101010101" pitchFamily="49" charset="-122"/>
              </a:rPr>
              <a:t>半球主要负责</a:t>
            </a:r>
            <a:r>
              <a:rPr lang="zh-CN" altLang="zh-CN" sz="2800" b="1" smtClean="0">
                <a:solidFill>
                  <a:srgbClr val="0000FF"/>
                </a:solidFill>
                <a:latin typeface="楷体" panose="02010609060101010101" pitchFamily="49" charset="-122"/>
                <a:ea typeface="楷体" panose="02010609060101010101" pitchFamily="49" charset="-122"/>
              </a:rPr>
              <a:t>形象思维</a:t>
            </a:r>
            <a:r>
              <a:rPr lang="zh-CN" altLang="zh-CN" sz="2800" b="1" smtClean="0">
                <a:latin typeface="楷体" panose="02010609060101010101" pitchFamily="49" charset="-122"/>
                <a:ea typeface="楷体" panose="02010609060101010101" pitchFamily="49" charset="-122"/>
              </a:rPr>
              <a:t>。</a:t>
            </a:r>
            <a:endParaRPr lang="zh-CN" altLang="zh-CN" sz="2800" b="1">
              <a:latin typeface="楷体" panose="02010609060101010101" pitchFamily="49" charset="-122"/>
              <a:ea typeface="楷体" panose="02010609060101010101" pitchFamily="49" charset="-122"/>
            </a:endParaRPr>
          </a:p>
        </p:txBody>
      </p:sp>
      <p:pic>
        <p:nvPicPr>
          <p:cNvPr id="3074" name="Picture 2" descr="C:\Users\Administrator\Desktop\未标题-1 拷贝.png"/>
          <p:cNvPicPr>
            <a:picLocks noChangeAspect="1" noChangeArrowheads="1"/>
          </p:cNvPicPr>
          <p:nvPr>
            <p:custDataLst>
              <p:tags r:id="rId2"/>
            </p:custDataLst>
          </p:nvPr>
        </p:nvPicPr>
        <p:blipFill>
          <a:blip r:embed="rId27"/>
          <a:stretch>
            <a:fillRect/>
          </a:stretch>
        </p:blipFill>
        <p:spPr bwMode="auto">
          <a:xfrm>
            <a:off x="2419350" y="2687955"/>
            <a:ext cx="3154680" cy="3596640"/>
          </a:xfrm>
          <a:prstGeom prst="rect">
            <a:avLst/>
          </a:prstGeom>
          <a:noFill/>
        </p:spPr>
      </p:pic>
      <p:sp>
        <p:nvSpPr>
          <p:cNvPr id="7" name="矩形 6"/>
          <p:cNvSpPr/>
          <p:nvPr>
            <p:custDataLst>
              <p:tags r:id="rId3"/>
            </p:custDataLst>
          </p:nvPr>
        </p:nvSpPr>
        <p:spPr>
          <a:xfrm>
            <a:off x="2532271" y="6357074"/>
            <a:ext cx="1407160" cy="460375"/>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左脑理性</a:t>
            </a:r>
          </a:p>
        </p:txBody>
      </p:sp>
      <p:sp>
        <p:nvSpPr>
          <p:cNvPr id="8" name="矩形 7"/>
          <p:cNvSpPr/>
          <p:nvPr>
            <p:custDataLst>
              <p:tags r:id="rId4"/>
            </p:custDataLst>
          </p:nvPr>
        </p:nvSpPr>
        <p:spPr>
          <a:xfrm>
            <a:off x="4180458" y="6357074"/>
            <a:ext cx="1407160" cy="460375"/>
          </a:xfrm>
          <a:prstGeom prst="rect">
            <a:avLst/>
          </a:prstGeom>
          <a:solidFill>
            <a:schemeClr val="accent1">
              <a:lumMod val="75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右脑感性</a:t>
            </a:r>
          </a:p>
        </p:txBody>
      </p:sp>
      <p:sp>
        <p:nvSpPr>
          <p:cNvPr id="9" name="矩形 8"/>
          <p:cNvSpPr/>
          <p:nvPr>
            <p:custDataLst>
              <p:tags r:id="rId5"/>
            </p:custDataLst>
          </p:nvPr>
        </p:nvSpPr>
        <p:spPr>
          <a:xfrm>
            <a:off x="1667252" y="3254509"/>
            <a:ext cx="795020" cy="460375"/>
          </a:xfrm>
          <a:prstGeom prst="rect">
            <a:avLst/>
          </a:prstGeom>
          <a:gradFill>
            <a:gsLst>
              <a:gs pos="0">
                <a:srgbClr val="FECF40"/>
              </a:gs>
              <a:gs pos="100000">
                <a:srgbClr val="846C21"/>
              </a:gs>
            </a:gsLst>
            <a:lin ang="5400000" scaled="0"/>
          </a:gradFill>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逻辑</a:t>
            </a:r>
          </a:p>
        </p:txBody>
      </p:sp>
      <p:sp>
        <p:nvSpPr>
          <p:cNvPr id="10" name="矩形 9"/>
          <p:cNvSpPr/>
          <p:nvPr>
            <p:custDataLst>
              <p:tags r:id="rId6"/>
            </p:custDataLst>
          </p:nvPr>
        </p:nvSpPr>
        <p:spPr>
          <a:xfrm>
            <a:off x="1521495" y="3758565"/>
            <a:ext cx="795020" cy="460375"/>
          </a:xfrm>
          <a:prstGeom prst="rect">
            <a:avLst/>
          </a:prstGeom>
          <a:gradFill>
            <a:gsLst>
              <a:gs pos="0">
                <a:srgbClr val="FECF40"/>
              </a:gs>
              <a:gs pos="100000">
                <a:srgbClr val="846C21"/>
              </a:gs>
            </a:gsLst>
            <a:lin ang="5400000" scaled="0"/>
          </a:gradFill>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语言</a:t>
            </a:r>
          </a:p>
        </p:txBody>
      </p:sp>
      <p:sp>
        <p:nvSpPr>
          <p:cNvPr id="11" name="矩形 10"/>
          <p:cNvSpPr/>
          <p:nvPr>
            <p:custDataLst>
              <p:tags r:id="rId7"/>
            </p:custDataLst>
          </p:nvPr>
        </p:nvSpPr>
        <p:spPr>
          <a:xfrm>
            <a:off x="195010" y="3758565"/>
            <a:ext cx="1101090" cy="460375"/>
          </a:xfrm>
          <a:prstGeom prst="rect">
            <a:avLst/>
          </a:prstGeom>
          <a:solidFill>
            <a:schemeClr val="accent2">
              <a:lumMod val="50000"/>
            </a:schemeClr>
          </a:solidFill>
        </p:spPr>
        <p:style>
          <a:lnRef idx="1">
            <a:schemeClr val="accent5"/>
          </a:lnRef>
          <a:fillRef idx="2">
            <a:schemeClr val="accent5"/>
          </a:fillRef>
          <a:effectRef idx="1">
            <a:schemeClr val="accent5"/>
          </a:effectRef>
          <a:fontRef idx="minor">
            <a:schemeClr val="dk1"/>
          </a:fontRef>
        </p:style>
        <p:txBody>
          <a:bodyPr wrap="none">
            <a:spAutoFit/>
          </a:bodyPr>
          <a:lstStyle/>
          <a:p>
            <a:r>
              <a:rPr lang="zh-CN" altLang="en-US" sz="2400" b="1" smtClean="0">
                <a:solidFill>
                  <a:schemeClr val="tx1"/>
                </a:solidFill>
                <a:latin typeface="楷体" panose="02010609060101010101" pitchFamily="49" charset="-122"/>
                <a:ea typeface="楷体" panose="02010609060101010101" pitchFamily="49" charset="-122"/>
              </a:rPr>
              <a:t>抽象脑</a:t>
            </a:r>
          </a:p>
        </p:txBody>
      </p:sp>
      <p:sp>
        <p:nvSpPr>
          <p:cNvPr id="12" name="矩形 11"/>
          <p:cNvSpPr/>
          <p:nvPr>
            <p:custDataLst>
              <p:tags r:id="rId8"/>
            </p:custDataLst>
          </p:nvPr>
        </p:nvSpPr>
        <p:spPr>
          <a:xfrm>
            <a:off x="1451228" y="4262621"/>
            <a:ext cx="795020" cy="460375"/>
          </a:xfrm>
          <a:prstGeom prst="rect">
            <a:avLst/>
          </a:prstGeom>
          <a:gradFill>
            <a:gsLst>
              <a:gs pos="0">
                <a:srgbClr val="FECF40"/>
              </a:gs>
              <a:gs pos="100000">
                <a:srgbClr val="846C21"/>
              </a:gs>
            </a:gsLst>
            <a:lin ang="5400000" scaled="0"/>
          </a:gradFill>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数学</a:t>
            </a:r>
          </a:p>
        </p:txBody>
      </p:sp>
      <p:sp>
        <p:nvSpPr>
          <p:cNvPr id="13" name="矩形 12"/>
          <p:cNvSpPr/>
          <p:nvPr>
            <p:custDataLst>
              <p:tags r:id="rId9"/>
            </p:custDataLst>
          </p:nvPr>
        </p:nvSpPr>
        <p:spPr>
          <a:xfrm>
            <a:off x="208077" y="4406637"/>
            <a:ext cx="1101090" cy="460375"/>
          </a:xfrm>
          <a:prstGeom prst="rect">
            <a:avLst/>
          </a:prstGeom>
          <a:solidFill>
            <a:schemeClr val="accent2">
              <a:lumMod val="50000"/>
            </a:schemeClr>
          </a:solidFill>
        </p:spPr>
        <p:style>
          <a:lnRef idx="1">
            <a:schemeClr val="accent5"/>
          </a:lnRef>
          <a:fillRef idx="2">
            <a:schemeClr val="accent5"/>
          </a:fillRef>
          <a:effectRef idx="1">
            <a:schemeClr val="accent5"/>
          </a:effectRef>
          <a:fontRef idx="minor">
            <a:schemeClr val="dk1"/>
          </a:fontRef>
        </p:style>
        <p:txBody>
          <a:bodyPr wrap="none">
            <a:spAutoFit/>
          </a:bodyPr>
          <a:lstStyle/>
          <a:p>
            <a:r>
              <a:rPr lang="zh-CN" altLang="en-US" sz="2400" b="1" smtClean="0">
                <a:solidFill>
                  <a:schemeClr val="tx1"/>
                </a:solidFill>
                <a:latin typeface="楷体" panose="02010609060101010101" pitchFamily="49" charset="-122"/>
                <a:ea typeface="楷体" panose="02010609060101010101" pitchFamily="49" charset="-122"/>
              </a:rPr>
              <a:t>学术脑</a:t>
            </a:r>
          </a:p>
        </p:txBody>
      </p:sp>
      <p:sp>
        <p:nvSpPr>
          <p:cNvPr id="14" name="矩形 13"/>
          <p:cNvSpPr/>
          <p:nvPr>
            <p:custDataLst>
              <p:tags r:id="rId10"/>
            </p:custDataLst>
          </p:nvPr>
        </p:nvSpPr>
        <p:spPr>
          <a:xfrm>
            <a:off x="1451228" y="4838685"/>
            <a:ext cx="795020" cy="460375"/>
          </a:xfrm>
          <a:prstGeom prst="rect">
            <a:avLst/>
          </a:prstGeom>
          <a:gradFill>
            <a:gsLst>
              <a:gs pos="0">
                <a:srgbClr val="FECF40"/>
              </a:gs>
              <a:gs pos="100000">
                <a:srgbClr val="846C21"/>
              </a:gs>
            </a:gsLst>
            <a:lin ang="5400000" scaled="0"/>
          </a:gradFill>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文字</a:t>
            </a:r>
          </a:p>
        </p:txBody>
      </p:sp>
      <p:sp>
        <p:nvSpPr>
          <p:cNvPr id="15" name="矩形 14"/>
          <p:cNvSpPr/>
          <p:nvPr>
            <p:custDataLst>
              <p:tags r:id="rId11"/>
            </p:custDataLst>
          </p:nvPr>
        </p:nvSpPr>
        <p:spPr>
          <a:xfrm>
            <a:off x="1523236" y="5342741"/>
            <a:ext cx="795020" cy="460375"/>
          </a:xfrm>
          <a:prstGeom prst="rect">
            <a:avLst/>
          </a:prstGeom>
          <a:gradFill>
            <a:gsLst>
              <a:gs pos="0">
                <a:srgbClr val="FECF40"/>
              </a:gs>
              <a:gs pos="100000">
                <a:srgbClr val="846C21"/>
              </a:gs>
            </a:gsLst>
            <a:lin ang="5400000" scaled="0"/>
          </a:gradFill>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推理</a:t>
            </a:r>
          </a:p>
        </p:txBody>
      </p:sp>
      <p:sp>
        <p:nvSpPr>
          <p:cNvPr id="16" name="矩形 15"/>
          <p:cNvSpPr/>
          <p:nvPr>
            <p:custDataLst>
              <p:tags r:id="rId12"/>
            </p:custDataLst>
          </p:nvPr>
        </p:nvSpPr>
        <p:spPr>
          <a:xfrm>
            <a:off x="1737519" y="5895945"/>
            <a:ext cx="795020" cy="460375"/>
          </a:xfrm>
          <a:prstGeom prst="rect">
            <a:avLst/>
          </a:prstGeom>
          <a:gradFill>
            <a:gsLst>
              <a:gs pos="0">
                <a:srgbClr val="FECF40"/>
              </a:gs>
              <a:gs pos="100000">
                <a:srgbClr val="846C21"/>
              </a:gs>
            </a:gsLst>
            <a:lin ang="5400000" scaled="0"/>
          </a:gradFill>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分析</a:t>
            </a:r>
          </a:p>
        </p:txBody>
      </p:sp>
      <p:sp>
        <p:nvSpPr>
          <p:cNvPr id="17" name="矩形 16"/>
          <p:cNvSpPr/>
          <p:nvPr>
            <p:custDataLst>
              <p:tags r:id="rId13"/>
            </p:custDataLst>
          </p:nvPr>
        </p:nvSpPr>
        <p:spPr>
          <a:xfrm>
            <a:off x="5450820" y="3021573"/>
            <a:ext cx="795020" cy="460375"/>
          </a:xfrm>
          <a:prstGeom prst="rect">
            <a:avLst/>
          </a:prstGeom>
          <a:solidFill>
            <a:schemeClr val="accent1">
              <a:lumMod val="60000"/>
              <a:lumOff val="40000"/>
            </a:schemeClr>
          </a:solidFill>
        </p:spPr>
        <p:style>
          <a:lnRef idx="2">
            <a:schemeClr val="accent4"/>
          </a:lnRef>
          <a:fillRef idx="1">
            <a:schemeClr val="lt1"/>
          </a:fillRef>
          <a:effectRef idx="0">
            <a:schemeClr val="accent4"/>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图画</a:t>
            </a:r>
          </a:p>
        </p:txBody>
      </p:sp>
      <p:sp>
        <p:nvSpPr>
          <p:cNvPr id="18" name="矩形 17"/>
          <p:cNvSpPr/>
          <p:nvPr>
            <p:custDataLst>
              <p:tags r:id="rId14"/>
            </p:custDataLst>
          </p:nvPr>
        </p:nvSpPr>
        <p:spPr>
          <a:xfrm>
            <a:off x="5810860" y="3534921"/>
            <a:ext cx="795020" cy="460375"/>
          </a:xfrm>
          <a:prstGeom prst="rect">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音乐</a:t>
            </a:r>
          </a:p>
        </p:txBody>
      </p:sp>
      <p:sp>
        <p:nvSpPr>
          <p:cNvPr id="19" name="矩形 18"/>
          <p:cNvSpPr/>
          <p:nvPr>
            <p:custDataLst>
              <p:tags r:id="rId15"/>
            </p:custDataLst>
          </p:nvPr>
        </p:nvSpPr>
        <p:spPr>
          <a:xfrm>
            <a:off x="5875248" y="4110985"/>
            <a:ext cx="795020" cy="460375"/>
          </a:xfrm>
          <a:prstGeom prst="rect">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韵律</a:t>
            </a:r>
          </a:p>
        </p:txBody>
      </p:sp>
      <p:sp>
        <p:nvSpPr>
          <p:cNvPr id="20" name="矩形 19"/>
          <p:cNvSpPr/>
          <p:nvPr>
            <p:custDataLst>
              <p:tags r:id="rId16"/>
            </p:custDataLst>
          </p:nvPr>
        </p:nvSpPr>
        <p:spPr>
          <a:xfrm>
            <a:off x="5947256" y="4662517"/>
            <a:ext cx="795020" cy="460375"/>
          </a:xfrm>
          <a:prstGeom prst="rect">
            <a:avLst/>
          </a:prstGeom>
          <a:solidFill>
            <a:schemeClr val="accent1">
              <a:lumMod val="60000"/>
              <a:lumOff val="40000"/>
            </a:schemeClr>
          </a:solidFill>
        </p:spPr>
        <p:style>
          <a:lnRef idx="2">
            <a:schemeClr val="accent4"/>
          </a:lnRef>
          <a:fillRef idx="1">
            <a:schemeClr val="lt1"/>
          </a:fillRef>
          <a:effectRef idx="0">
            <a:schemeClr val="accent4"/>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情感</a:t>
            </a:r>
          </a:p>
        </p:txBody>
      </p:sp>
      <p:sp>
        <p:nvSpPr>
          <p:cNvPr id="21" name="矩形 20"/>
          <p:cNvSpPr/>
          <p:nvPr>
            <p:custDataLst>
              <p:tags r:id="rId17"/>
            </p:custDataLst>
          </p:nvPr>
        </p:nvSpPr>
        <p:spPr>
          <a:xfrm>
            <a:off x="5875248" y="5238581"/>
            <a:ext cx="795020" cy="460375"/>
          </a:xfrm>
          <a:prstGeom prst="rect">
            <a:avLst/>
          </a:prstGeom>
          <a:solidFill>
            <a:schemeClr val="accent1">
              <a:lumMod val="60000"/>
              <a:lumOff val="40000"/>
            </a:schemeClr>
          </a:solidFill>
        </p:spPr>
        <p:style>
          <a:lnRef idx="2">
            <a:schemeClr val="accent4"/>
          </a:lnRef>
          <a:fillRef idx="1">
            <a:schemeClr val="lt1"/>
          </a:fillRef>
          <a:effectRef idx="0">
            <a:schemeClr val="accent4"/>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想象</a:t>
            </a:r>
          </a:p>
        </p:txBody>
      </p:sp>
      <p:sp>
        <p:nvSpPr>
          <p:cNvPr id="22" name="矩形 21"/>
          <p:cNvSpPr/>
          <p:nvPr>
            <p:custDataLst>
              <p:tags r:id="rId18"/>
            </p:custDataLst>
          </p:nvPr>
        </p:nvSpPr>
        <p:spPr>
          <a:xfrm>
            <a:off x="5587216" y="5823937"/>
            <a:ext cx="795020" cy="460375"/>
          </a:xfrm>
          <a:prstGeom prst="rect">
            <a:avLst/>
          </a:prstGeom>
          <a:solidFill>
            <a:schemeClr val="accent1">
              <a:lumMod val="60000"/>
              <a:lumOff val="40000"/>
            </a:schemeClr>
          </a:solidFill>
        </p:spPr>
        <p:style>
          <a:lnRef idx="2">
            <a:schemeClr val="accent4"/>
          </a:lnRef>
          <a:fillRef idx="1">
            <a:schemeClr val="lt1"/>
          </a:fillRef>
          <a:effectRef idx="0">
            <a:schemeClr val="accent4"/>
          </a:effectRef>
          <a:fontRef idx="minor">
            <a:schemeClr val="dk1"/>
          </a:fontRef>
        </p:style>
        <p:txBody>
          <a:bodyPr wrap="none">
            <a:spAutoFit/>
          </a:bodyPr>
          <a:lstStyle/>
          <a:p>
            <a:r>
              <a:rPr lang="zh-CN" altLang="en-US" sz="2400" b="1" smtClean="0">
                <a:latin typeface="楷体" panose="02010609060101010101" pitchFamily="49" charset="-122"/>
                <a:ea typeface="楷体" panose="02010609060101010101" pitchFamily="49" charset="-122"/>
              </a:rPr>
              <a:t>创造</a:t>
            </a:r>
          </a:p>
        </p:txBody>
      </p:sp>
      <p:sp>
        <p:nvSpPr>
          <p:cNvPr id="23" name="矩形 22"/>
          <p:cNvSpPr/>
          <p:nvPr>
            <p:custDataLst>
              <p:tags r:id="rId19"/>
            </p:custDataLst>
          </p:nvPr>
        </p:nvSpPr>
        <p:spPr>
          <a:xfrm>
            <a:off x="6890980" y="3894961"/>
            <a:ext cx="1101090" cy="460375"/>
          </a:xfrm>
          <a:prstGeom prst="rect">
            <a:avLst/>
          </a:prstGeom>
          <a:solidFill>
            <a:schemeClr val="accent1"/>
          </a:solidFill>
        </p:spPr>
        <p:style>
          <a:lnRef idx="1">
            <a:schemeClr val="accent5"/>
          </a:lnRef>
          <a:fillRef idx="2">
            <a:schemeClr val="accent5"/>
          </a:fillRef>
          <a:effectRef idx="1">
            <a:schemeClr val="accent5"/>
          </a:effectRef>
          <a:fontRef idx="minor">
            <a:schemeClr val="dk1"/>
          </a:fontRef>
        </p:style>
        <p:txBody>
          <a:bodyPr wrap="none">
            <a:spAutoFit/>
          </a:bodyPr>
          <a:lstStyle/>
          <a:p>
            <a:r>
              <a:rPr lang="zh-CN" altLang="en-US" sz="2400" b="1" smtClean="0">
                <a:solidFill>
                  <a:srgbClr val="FF0000"/>
                </a:solidFill>
                <a:latin typeface="楷体" panose="02010609060101010101" pitchFamily="49" charset="-122"/>
                <a:ea typeface="楷体" panose="02010609060101010101" pitchFamily="49" charset="-122"/>
              </a:rPr>
              <a:t>艺术脑</a:t>
            </a:r>
          </a:p>
        </p:txBody>
      </p:sp>
      <p:sp>
        <p:nvSpPr>
          <p:cNvPr id="24" name="矩形 23"/>
          <p:cNvSpPr/>
          <p:nvPr>
            <p:custDataLst>
              <p:tags r:id="rId20"/>
            </p:custDataLst>
          </p:nvPr>
        </p:nvSpPr>
        <p:spPr>
          <a:xfrm>
            <a:off x="6883360" y="4543033"/>
            <a:ext cx="1101090" cy="460375"/>
          </a:xfrm>
          <a:prstGeom prst="rect">
            <a:avLst/>
          </a:prstGeom>
          <a:solidFill>
            <a:schemeClr val="accent1"/>
          </a:solidFill>
        </p:spPr>
        <p:style>
          <a:lnRef idx="1">
            <a:schemeClr val="accent5"/>
          </a:lnRef>
          <a:fillRef idx="2">
            <a:schemeClr val="accent5"/>
          </a:fillRef>
          <a:effectRef idx="1">
            <a:schemeClr val="accent5"/>
          </a:effectRef>
          <a:fontRef idx="minor">
            <a:schemeClr val="dk1"/>
          </a:fontRef>
        </p:style>
        <p:txBody>
          <a:bodyPr wrap="none">
            <a:spAutoFit/>
          </a:bodyPr>
          <a:lstStyle/>
          <a:p>
            <a:r>
              <a:rPr lang="zh-CN" altLang="en-US" sz="2400" b="1" smtClean="0">
                <a:solidFill>
                  <a:srgbClr val="FF0000"/>
                </a:solidFill>
                <a:latin typeface="楷体" panose="02010609060101010101" pitchFamily="49" charset="-122"/>
                <a:ea typeface="楷体" panose="02010609060101010101" pitchFamily="49" charset="-122"/>
              </a:rPr>
              <a:t>创造脑</a:t>
            </a:r>
          </a:p>
        </p:txBody>
      </p:sp>
      <p:sp>
        <p:nvSpPr>
          <p:cNvPr id="2" name="Text Placeholder 7"/>
          <p:cNvSpPr txBox="1"/>
          <p:nvPr>
            <p:custDataLst>
              <p:tags r:id="rId21"/>
            </p:custDataLst>
          </p:nvPr>
        </p:nvSpPr>
        <p:spPr>
          <a:xfrm>
            <a:off x="280670" y="789305"/>
            <a:ext cx="2751455"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3200" b="1" smtClean="0">
                <a:solidFill>
                  <a:srgbClr val="FF0000"/>
                </a:solidFill>
                <a:latin typeface="楷体" panose="02010609060101010101" pitchFamily="49" charset="-122"/>
                <a:ea typeface="楷体" panose="02010609060101010101" pitchFamily="49" charset="-122"/>
                <a:cs typeface="+mn-ea"/>
                <a:sym typeface="+mn-lt"/>
              </a:rPr>
              <a:t>1.</a:t>
            </a:r>
            <a:r>
              <a:rPr lang="zh-CN" altLang="en-US" sz="3200" b="1" smtClean="0">
                <a:solidFill>
                  <a:srgbClr val="FF0000"/>
                </a:solidFill>
                <a:latin typeface="楷体" panose="02010609060101010101" pitchFamily="49" charset="-122"/>
                <a:ea typeface="楷体" panose="02010609060101010101" pitchFamily="49" charset="-122"/>
                <a:cs typeface="+mn-ea"/>
                <a:sym typeface="+mn-lt"/>
              </a:rPr>
              <a:t>语言功能</a:t>
            </a:r>
          </a:p>
        </p:txBody>
      </p:sp>
      <p:sp>
        <p:nvSpPr>
          <p:cNvPr id="3" name="文本框 2"/>
          <p:cNvSpPr txBox="1"/>
          <p:nvPr>
            <p:custDataLst>
              <p:tags r:id="rId22"/>
            </p:custDataLst>
          </p:nvPr>
        </p:nvSpPr>
        <p:spPr>
          <a:xfrm>
            <a:off x="117475" y="112395"/>
            <a:ext cx="4314825" cy="645160"/>
          </a:xfrm>
          <a:prstGeom prst="rect">
            <a:avLst/>
          </a:prstGeom>
          <a:solidFill>
            <a:srgbClr val="00B050"/>
          </a:solidFill>
        </p:spPr>
        <p:txBody>
          <a:bodyPr wrap="non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一、</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人脑的高级功能</a:t>
            </a:r>
          </a:p>
        </p:txBody>
      </p:sp>
      <p:sp>
        <p:nvSpPr>
          <p:cNvPr id="5" name="文本框 4"/>
          <p:cNvSpPr txBox="1"/>
          <p:nvPr>
            <p:custDataLst>
              <p:tags r:id="rId23"/>
            </p:custDataLst>
          </p:nvPr>
        </p:nvSpPr>
        <p:spPr>
          <a:xfrm>
            <a:off x="337820" y="1229360"/>
            <a:ext cx="5167630" cy="521970"/>
          </a:xfrm>
          <a:prstGeom prst="rect">
            <a:avLst/>
          </a:prstGeom>
          <a:noFill/>
        </p:spPr>
        <p:txBody>
          <a:bodyPr wrap="square" rtlCol="0">
            <a:spAutoFit/>
          </a:bodyPr>
          <a:lstStyle/>
          <a:p>
            <a:pPr marL="0" indent="0">
              <a:lnSpc>
                <a:spcPct val="100000"/>
              </a:lnSpc>
              <a:spcBef>
                <a:spcPct val="0"/>
              </a:spcBef>
            </a:pP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Gen Jyuu Gothic Monospace Regul" panose="020B0309020203020207" pitchFamily="49" charset="-128"/>
              </a:rPr>
              <a:t>(2)</a:t>
            </a:r>
            <a:r>
              <a:rPr lang="zh-CN" altLang="en-US" sz="2800" b="1" smtClean="0">
                <a:solidFill>
                  <a:schemeClr val="tx1"/>
                </a:solidFill>
                <a:latin typeface="楷体" panose="02010609060101010101" pitchFamily="49" charset="-122"/>
                <a:ea typeface="楷体" panose="02010609060101010101" pitchFamily="49" charset="-122"/>
                <a:cs typeface="+mn-ea"/>
                <a:sym typeface="+mn-lt"/>
              </a:rPr>
              <a:t>大脑皮层的语言中枢的特点</a:t>
            </a:r>
            <a:endParaRPr lang="zh-CN" altLang="en-US" sz="2800"/>
          </a:p>
        </p:txBody>
      </p:sp>
      <p:sp>
        <p:nvSpPr>
          <p:cNvPr id="6" name="文本框 5"/>
          <p:cNvSpPr txBox="1"/>
          <p:nvPr>
            <p:custDataLst>
              <p:tags r:id="rId24"/>
            </p:custDataLst>
          </p:nvPr>
        </p:nvSpPr>
        <p:spPr>
          <a:xfrm>
            <a:off x="8125460" y="5055235"/>
            <a:ext cx="3926205" cy="1568450"/>
          </a:xfrm>
          <a:prstGeom prst="rect">
            <a:avLst/>
          </a:prstGeom>
          <a:solidFill>
            <a:schemeClr val="accent1"/>
          </a:solidFill>
          <a:ln w="9525">
            <a:noFill/>
          </a:ln>
        </p:spPr>
        <p:txBody>
          <a:bodyPr wrap="square">
            <a:spAutoFit/>
          </a:bodyPr>
          <a:lstStyle/>
          <a:p>
            <a:pPr indent="0" fontAlgn="auto"/>
            <a:r>
              <a:rPr lang="zh-CN" sz="3200" b="1">
                <a:solidFill>
                  <a:schemeClr val="tx1"/>
                </a:solidFill>
                <a:latin typeface="楷体" panose="02010609060101010101" pitchFamily="49" charset="-122"/>
                <a:ea typeface="楷体" panose="02010609060101010101" pitchFamily="49" charset="-122"/>
                <a:cs typeface="楷体" panose="02010609060101010101" pitchFamily="49" charset="-122"/>
              </a:rPr>
              <a:t>少数</a:t>
            </a:r>
            <a:r>
              <a:rPr lang="en-US" altLang="zh-CN" sz="32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rPr>
              <a:t>左撇子</a:t>
            </a:r>
            <a:r>
              <a:rPr lang="en-US" altLang="zh-CN" sz="32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a:solidFill>
                  <a:schemeClr val="tx1"/>
                </a:solidFill>
                <a:latin typeface="楷体" panose="02010609060101010101" pitchFamily="49" charset="-122"/>
                <a:ea typeface="楷体" panose="02010609060101010101" pitchFamily="49" charset="-122"/>
                <a:cs typeface="楷体" panose="02010609060101010101" pitchFamily="49" charset="-122"/>
              </a:rPr>
              <a:t>的人，他们的语言中枢则在大脑</a:t>
            </a:r>
            <a:r>
              <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rPr>
              <a:t>右半球</a:t>
            </a:r>
            <a:r>
              <a:rPr lang="zh-CN" altLang="en-US" sz="3200" b="1">
                <a:solidFill>
                  <a:schemeClr val="tx1"/>
                </a:solidFill>
                <a:latin typeface="楷体" panose="02010609060101010101" pitchFamily="49" charset="-122"/>
                <a:ea typeface="楷体" panose="02010609060101010101" pitchFamily="49" charset="-122"/>
                <a:cs typeface="楷体" panose="02010609060101010101" pitchFamily="49" charset="-122"/>
              </a:rPr>
              <a:t>。</a:t>
            </a:r>
          </a:p>
        </p:txBody>
      </p:sp>
      <p:sp>
        <p:nvSpPr>
          <p:cNvPr id="25" name="文本框 24"/>
          <p:cNvSpPr txBox="1"/>
          <p:nvPr>
            <p:custDataLst>
              <p:tags r:id="rId25"/>
            </p:custDataLst>
          </p:nvPr>
        </p:nvSpPr>
        <p:spPr>
          <a:xfrm>
            <a:off x="8125460" y="3002915"/>
            <a:ext cx="3926205" cy="1568450"/>
          </a:xfrm>
          <a:prstGeom prst="rect">
            <a:avLst/>
          </a:prstGeom>
          <a:gradFill>
            <a:gsLst>
              <a:gs pos="0">
                <a:srgbClr val="9EE256"/>
              </a:gs>
              <a:gs pos="100000">
                <a:srgbClr val="52762D"/>
              </a:gs>
            </a:gsLst>
            <a:lin ang="5400000" scaled="0"/>
          </a:gradFill>
        </p:spPr>
        <p:txBody>
          <a:bodyPr wrap="square" rtlCol="0" anchor="t">
            <a:spAutoFit/>
          </a:bodyPr>
          <a:lstStyle/>
          <a:p>
            <a:pPr indent="0" fontAlgn="auto"/>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合作探究八：</a:t>
            </a:r>
            <a:r>
              <a:rPr lang="zh-CN"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所有人</a:t>
            </a:r>
            <a:r>
              <a:rPr lang="zh-CN" altLang="en-US" sz="3200" b="1">
                <a:solidFill>
                  <a:schemeClr val="tx1"/>
                </a:solidFill>
                <a:latin typeface="楷体" panose="02010609060101010101" pitchFamily="49" charset="-122"/>
                <a:ea typeface="楷体" panose="02010609060101010101" pitchFamily="49" charset="-122"/>
                <a:cs typeface="微软雅黑" panose="020B0503020204020204" pitchFamily="34" charset="-122"/>
                <a:sym typeface="+mn-ea"/>
              </a:rPr>
              <a:t>的语言中枢都在大脑左半球吗？</a:t>
            </a:r>
            <a:endParaRPr lang="zh-CN" altLang="en-US" sz="3200" b="1" smtClean="0">
              <a:solidFill>
                <a:schemeClr val="tx1"/>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dissolve">
                                      <p:cBhvr>
                                        <p:cTn id="12" dur="500"/>
                                        <p:tgtEl>
                                          <p:spTgt spid="3074"/>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nodeType="clickPar">
                      <p:stCondLst>
                        <p:cond delay="indefinite"/>
                      </p:stCondLst>
                      <p:childTnLst>
                        <p:par>
                          <p:cTn id="27" fill="hold" nodeType="afterGroup">
                            <p:stCondLst>
                              <p:cond delay="0"/>
                            </p:stCondLst>
                            <p:childTnLst>
                              <p:par>
                                <p:cTn id="28" presetID="3" presetClass="entr" presetSubtype="10" fill="hold" grpId="1"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1"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linds(horizontal)">
                                      <p:cBhvr>
                                        <p:cTn id="48" dur="500"/>
                                        <p:tgtEl>
                                          <p:spTgt spid="1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cTn>
                              </p:par>
                            </p:childTnLst>
                          </p:cTn>
                        </p:par>
                      </p:childTnLst>
                    </p:cTn>
                  </p:par>
                  <p:par>
                    <p:cTn id="52" fill="hold" nodeType="clickPar">
                      <p:stCondLst>
                        <p:cond delay="indefinite"/>
                      </p:stCondLst>
                      <p:childTnLst>
                        <p:par>
                          <p:cTn id="53" fill="hold" nodeType="after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ox(in)">
                                      <p:cBhvr>
                                        <p:cTn id="56" dur="500"/>
                                        <p:tgtEl>
                                          <p:spTgt spid="8"/>
                                        </p:tgtEl>
                                      </p:cBhvr>
                                    </p:animEffect>
                                  </p:childTnLst>
                                </p:cTn>
                              </p:par>
                            </p:childTnLst>
                          </p:cTn>
                        </p:par>
                      </p:childTnLst>
                    </p:cTn>
                  </p:par>
                  <p:par>
                    <p:cTn id="57" fill="hold" nodeType="clickPar">
                      <p:stCondLst>
                        <p:cond delay="indefinite"/>
                      </p:stCondLst>
                      <p:childTnLst>
                        <p:par>
                          <p:cTn id="58" fill="hold" nodeType="after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linds(horizontal)">
                                      <p:cBhvr>
                                        <p:cTn id="61" dur="500"/>
                                        <p:tgtEl>
                                          <p:spTgt spid="23"/>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linds(horizontal)">
                                      <p:cBhvr>
                                        <p:cTn id="64" dur="500"/>
                                        <p:tgtEl>
                                          <p:spTgt spid="24"/>
                                        </p:tgtEl>
                                      </p:cBhvr>
                                    </p:animEffect>
                                  </p:childTnLst>
                                </p:cTn>
                              </p:par>
                            </p:childTnLst>
                          </p:cTn>
                        </p:par>
                      </p:childTnLst>
                    </p:cTn>
                  </p:par>
                  <p:par>
                    <p:cTn id="65" fill="hold" nodeType="clickPar">
                      <p:stCondLst>
                        <p:cond delay="indefinite"/>
                      </p:stCondLst>
                      <p:childTnLst>
                        <p:par>
                          <p:cTn id="66" fill="hold" nodeType="after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linds(horizontal)">
                                      <p:cBhvr>
                                        <p:cTn id="75" dur="500"/>
                                        <p:tgtEl>
                                          <p:spTgt spid="19"/>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linds(horizontal)">
                                      <p:cBhvr>
                                        <p:cTn id="78" dur="500"/>
                                        <p:tgtEl>
                                          <p:spTgt spid="20"/>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linds(horizontal)">
                                      <p:cBhvr>
                                        <p:cTn id="81" dur="500"/>
                                        <p:tgtEl>
                                          <p:spTgt spid="21"/>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linds(horizontal)">
                                      <p:cBhvr>
                                        <p:cTn id="84" dur="500"/>
                                        <p:tgtEl>
                                          <p:spTgt spid="22"/>
                                        </p:tgtEl>
                                      </p:cBhvr>
                                    </p:animEffect>
                                  </p:childTnLst>
                                </p:cTn>
                              </p:par>
                            </p:childTnLst>
                          </p:cTn>
                        </p:par>
                      </p:childTnLst>
                    </p:cTn>
                  </p:par>
                  <p:par>
                    <p:cTn id="85" fill="hold" nodeType="clickPar">
                      <p:stCondLst>
                        <p:cond delay="indefinite"/>
                      </p:stCondLst>
                      <p:childTnLst>
                        <p:par>
                          <p:cTn id="86" fill="hold" nodeType="afterGroup">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1" fill="hold" nodeType="clickPar">
                      <p:stCondLst>
                        <p:cond delay="indefinite"/>
                      </p:stCondLst>
                      <p:childTnLst>
                        <p:par>
                          <p:cTn id="92" fill="hold" nodeType="after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1" grpId="1" animBg="1"/>
      <p:bldP spid="12" grpId="0" animBg="1"/>
      <p:bldP spid="13" grpId="0" animBg="1"/>
      <p:bldP spid="13" grpId="1"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6"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94615" y="958850"/>
            <a:ext cx="8691880" cy="2158365"/>
          </a:xfrm>
          <a:prstGeom prst="rect">
            <a:avLst/>
          </a:prstGeom>
          <a:solidFill>
            <a:schemeClr val="accent2"/>
          </a:solidFill>
        </p:spPr>
        <p:txBody>
          <a:bodyPr wrap="square">
            <a:spAutoFit/>
          </a:bodyPr>
          <a:lstStyle/>
          <a:p>
            <a:pPr fontAlgn="auto">
              <a:lnSpc>
                <a:spcPct val="120000"/>
              </a:lnSpc>
            </a:pPr>
            <a:r>
              <a:rPr lang="zh-CN" altLang="en-US" sz="2400" b="1">
                <a:solidFill>
                  <a:schemeClr val="tx1">
                    <a:lumMod val="50000"/>
                  </a:schemeClr>
                </a:solidFill>
                <a:latin typeface="楷体" panose="02010609060101010101" pitchFamily="49" charset="-122"/>
                <a:ea typeface="楷体" panose="02010609060101010101" pitchFamily="49" charset="-122"/>
              </a:rPr>
              <a:t>    </a:t>
            </a:r>
            <a:r>
              <a:rPr lang="zh-CN" altLang="en-US" sz="2800" b="1">
                <a:solidFill>
                  <a:schemeClr val="tx1">
                    <a:lumMod val="50000"/>
                  </a:schemeClr>
                </a:solidFill>
                <a:latin typeface="楷体" panose="02010609060101010101" pitchFamily="49" charset="-122"/>
                <a:ea typeface="楷体" panose="02010609060101010101" pitchFamily="49" charset="-122"/>
              </a:rPr>
              <a:t>为什么背了很多遍的东西，临考前依然记不住？</a:t>
            </a:r>
            <a:r>
              <a:rPr lang="zh-CN" altLang="en-US" sz="2800" b="1">
                <a:solidFill>
                  <a:srgbClr val="FF0000"/>
                </a:solidFill>
                <a:latin typeface="楷体" panose="02010609060101010101" pitchFamily="49" charset="-122"/>
                <a:ea typeface="楷体" panose="02010609060101010101" pitchFamily="49" charset="-122"/>
              </a:rPr>
              <a:t>对于我们的大脑来说，究竟什么样的学习方式，才是它所喜欢的？</a:t>
            </a:r>
            <a:r>
              <a:rPr lang="zh-CN" altLang="en-US" sz="2800" b="1">
                <a:solidFill>
                  <a:schemeClr val="tx1">
                    <a:lumMod val="50000"/>
                  </a:schemeClr>
                </a:solidFill>
                <a:latin typeface="楷体" panose="02010609060101010101" pitchFamily="49" charset="-122"/>
                <a:ea typeface="楷体" panose="02010609060101010101" pitchFamily="49" charset="-122"/>
              </a:rPr>
              <a:t>为什么有的学生 “死记硬背”能力很强，有的学生则完全不行？</a:t>
            </a:r>
          </a:p>
        </p:txBody>
      </p:sp>
      <p:grpSp>
        <p:nvGrpSpPr>
          <p:cNvPr id="4" name="组合 3"/>
          <p:cNvGrpSpPr/>
          <p:nvPr>
            <p:custDataLst>
              <p:tags r:id="rId2"/>
            </p:custDataLst>
          </p:nvPr>
        </p:nvGrpSpPr>
        <p:grpSpPr>
          <a:xfrm>
            <a:off x="7540606" y="374015"/>
            <a:ext cx="531514" cy="462280"/>
            <a:chOff x="4076700" y="189731"/>
            <a:chExt cx="737700" cy="486292"/>
          </a:xfrm>
          <a:solidFill>
            <a:schemeClr val="accent2">
              <a:lumMod val="60000"/>
              <a:lumOff val="40000"/>
            </a:schemeClr>
          </a:solidFill>
        </p:grpSpPr>
        <p:sp>
          <p:nvSpPr>
            <p:cNvPr id="5" name="箭头: V 形 4"/>
            <p:cNvSpPr/>
            <p:nvPr>
              <p:custDataLst>
                <p:tags r:id="rId6"/>
              </p:custDataLst>
            </p:nvPr>
          </p:nvSpPr>
          <p:spPr>
            <a:xfrm>
              <a:off x="4382400" y="189731"/>
              <a:ext cx="432000" cy="48629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charset="-122"/>
                <a:cs typeface="+mn-cs"/>
              </a:endParaRPr>
            </a:p>
          </p:txBody>
        </p:sp>
        <p:sp>
          <p:nvSpPr>
            <p:cNvPr id="6" name="箭头: V 形 5"/>
            <p:cNvSpPr/>
            <p:nvPr>
              <p:custDataLst>
                <p:tags r:id="rId7"/>
              </p:custDataLst>
            </p:nvPr>
          </p:nvSpPr>
          <p:spPr>
            <a:xfrm>
              <a:off x="4076700" y="189731"/>
              <a:ext cx="432000" cy="48629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charset="-122"/>
                <a:cs typeface="+mn-cs"/>
              </a:endParaRPr>
            </a:p>
          </p:txBody>
        </p:sp>
      </p:grpSp>
      <p:pic>
        <p:nvPicPr>
          <p:cNvPr id="2" name="图片 1"/>
          <p:cNvPicPr>
            <a:picLocks noChangeAspect="1"/>
          </p:cNvPicPr>
          <p:nvPr>
            <p:custDataLst>
              <p:tags r:id="rId3"/>
            </p:custDataLst>
          </p:nvPr>
        </p:nvPicPr>
        <p:blipFill>
          <a:blip r:embed="rId9"/>
          <a:stretch>
            <a:fillRect/>
          </a:stretch>
        </p:blipFill>
        <p:spPr>
          <a:xfrm>
            <a:off x="8895715" y="1093470"/>
            <a:ext cx="3233420" cy="5764530"/>
          </a:xfrm>
          <a:prstGeom prst="rect">
            <a:avLst/>
          </a:prstGeom>
        </p:spPr>
      </p:pic>
      <p:pic>
        <p:nvPicPr>
          <p:cNvPr id="3" name="图片 2"/>
          <p:cNvPicPr>
            <a:picLocks noChangeAspect="1"/>
          </p:cNvPicPr>
          <p:nvPr>
            <p:custDataLst>
              <p:tags r:id="rId4"/>
            </p:custDataLst>
          </p:nvPr>
        </p:nvPicPr>
        <p:blipFill>
          <a:blip r:embed="rId10"/>
          <a:stretch>
            <a:fillRect/>
          </a:stretch>
        </p:blipFill>
        <p:spPr>
          <a:xfrm>
            <a:off x="789940" y="3180715"/>
            <a:ext cx="5049520" cy="3364865"/>
          </a:xfrm>
          <a:prstGeom prst="rect">
            <a:avLst/>
          </a:prstGeom>
        </p:spPr>
      </p:pic>
      <p:sp>
        <p:nvSpPr>
          <p:cNvPr id="9" name="文本框 8"/>
          <p:cNvSpPr txBox="1"/>
          <p:nvPr>
            <p:custDataLst>
              <p:tags r:id="rId5"/>
            </p:custDataLst>
          </p:nvPr>
        </p:nvSpPr>
        <p:spPr>
          <a:xfrm>
            <a:off x="117475" y="112395"/>
            <a:ext cx="3496310" cy="645160"/>
          </a:xfrm>
          <a:prstGeom prst="rect">
            <a:avLst/>
          </a:prstGeom>
          <a:solidFill>
            <a:srgbClr val="00B050"/>
          </a:solidFill>
        </p:spPr>
        <p:txBody>
          <a:bodyPr wrap="squar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二、</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学习和记忆</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本框 1"/>
          <p:cNvSpPr/>
          <p:nvPr>
            <p:custDataLst>
              <p:tags r:id="rId1"/>
            </p:custDataLst>
          </p:nvPr>
        </p:nvSpPr>
        <p:spPr>
          <a:xfrm>
            <a:off x="208915" y="970280"/>
            <a:ext cx="11866245" cy="2007235"/>
          </a:xfrm>
          <a:prstGeom prst="rect">
            <a:avLst/>
          </a:prstGeom>
          <a:solidFill>
            <a:schemeClr val="accent2"/>
          </a:solidFill>
          <a:ln>
            <a:noFill/>
            <a:miter lim="800000"/>
          </a:ln>
        </p:spPr>
        <p:txBody>
          <a:bodyPr wrap="square" lIns="88359" tIns="44180" rIns="88359" bIns="4418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5pPr>
          </a:lstStyle>
          <a:p>
            <a:pPr marL="0" marR="0" lvl="0" indent="0" algn="just" defTabSz="914400" rtl="0" eaLnBrk="1" fontAlgn="base" latinLnBrk="0" hangingPunct="1">
              <a:lnSpc>
                <a:spcPct val="130000"/>
              </a:lnSpc>
              <a:spcBef>
                <a:spcPct val="0"/>
              </a:spcBef>
              <a:spcAft>
                <a:spcPct val="0"/>
              </a:spcAft>
              <a:buClrTx/>
              <a:buSzTx/>
              <a:buFontTx/>
              <a:buNone/>
            </a:pPr>
            <a:r>
              <a:rPr kumimoji="0" lang="en-US" altLang="zh-CN" sz="3200" b="1" i="0" u="none" strike="noStrike" kern="1200" cap="none" spc="0" normalizeH="0" baseline="0" noProof="0">
                <a:ln w="9525" cap="flat" cmpd="sng" algn="ctr">
                  <a:noFill/>
                  <a:prstDash val="solid"/>
                  <a:round/>
                  <a:headEnd type="none" w="med" len="med"/>
                  <a:tailEnd type="none" w="med" len="med"/>
                </a:ln>
                <a:solidFill>
                  <a:srgbClr val="FF0000"/>
                </a:solidFill>
                <a:uLnTx/>
                <a:uFillTx/>
                <a:latin typeface="楷体" panose="02010609060101010101" pitchFamily="49" charset="-122"/>
                <a:ea typeface="楷体" panose="02010609060101010101" pitchFamily="49" charset="-122"/>
                <a:cs typeface="楷体" panose="02010609060101010101" pitchFamily="49" charset="-122"/>
                <a:sym typeface="+mn-ea"/>
              </a:rPr>
              <a:t>1.</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FF0000"/>
                </a:solidFill>
                <a:uLnTx/>
                <a:uFillTx/>
                <a:latin typeface="楷体" panose="02010609060101010101" pitchFamily="49" charset="-122"/>
                <a:ea typeface="楷体" panose="02010609060101010101" pitchFamily="49" charset="-122"/>
                <a:cs typeface="楷体" panose="02010609060101010101" pitchFamily="49" charset="-122"/>
                <a:sym typeface="+mn-ea"/>
              </a:rPr>
              <a:t>概念：</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学习与记忆是指神经系统不断地</a:t>
            </a:r>
            <a:r>
              <a:rPr kumimoji="0" lang="en-US" altLang="zh-CN"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_________</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，获得新的</a:t>
            </a:r>
            <a:r>
              <a:rPr kumimoji="0" lang="en-US" altLang="zh-CN"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_____</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a:t>
            </a:r>
            <a:r>
              <a:rPr kumimoji="0" lang="en-US" altLang="zh-CN"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_____</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和</a:t>
            </a:r>
            <a:r>
              <a:rPr kumimoji="0" lang="en-US" altLang="zh-CN"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_________</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的过程。</a:t>
            </a:r>
            <a:r>
              <a:rPr kumimoji="0" lang="en-US" altLang="zh-CN"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________</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的建立也就是动物学习的过程。</a:t>
            </a:r>
            <a:endParaRPr lang="en-US" altLang="en-US" sz="32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3555" name="文本框 9"/>
          <p:cNvSpPr/>
          <p:nvPr>
            <p:custDataLst>
              <p:tags r:id="rId2"/>
            </p:custDataLst>
          </p:nvPr>
        </p:nvSpPr>
        <p:spPr>
          <a:xfrm>
            <a:off x="339090" y="4624070"/>
            <a:ext cx="6473825" cy="2007235"/>
          </a:xfrm>
          <a:prstGeom prst="rect">
            <a:avLst/>
          </a:prstGeom>
          <a:solidFill>
            <a:schemeClr val="accent2"/>
          </a:solidFill>
          <a:ln>
            <a:noFill/>
            <a:miter lim="800000"/>
          </a:ln>
        </p:spPr>
        <p:txBody>
          <a:bodyPr wrap="square" lIns="88359" tIns="44180" rIns="88359" bIns="4418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5pPr>
          </a:lstStyle>
          <a:p>
            <a:pPr marL="0" marR="0" lvl="0" indent="0" algn="just" defTabSz="914400" rtl="0" eaLnBrk="1" fontAlgn="base" latinLnBrk="0" hangingPunct="1">
              <a:lnSpc>
                <a:spcPct val="130000"/>
              </a:lnSpc>
              <a:spcBef>
                <a:spcPct val="0"/>
              </a:spcBef>
              <a:spcAft>
                <a:spcPct val="0"/>
              </a:spcAft>
              <a:buClrTx/>
              <a:buSzTx/>
              <a:buFontTx/>
              <a:buNone/>
            </a:pPr>
            <a:r>
              <a:rPr kumimoji="0" lang="en-US" altLang="zh-CN" sz="3200" b="1" i="0" u="none" strike="noStrike" kern="1200" cap="none" spc="0" normalizeH="0" baseline="0" noProof="0">
                <a:ln w="9525" cap="flat" cmpd="sng" algn="ctr">
                  <a:noFill/>
                  <a:prstDash val="solid"/>
                  <a:round/>
                  <a:headEnd type="none" w="med" len="med"/>
                  <a:tailEnd type="none" w="med" len="med"/>
                </a:ln>
                <a:solidFill>
                  <a:srgbClr val="FF0000"/>
                </a:solidFill>
                <a:uLnTx/>
                <a:uFillTx/>
                <a:latin typeface="楷体" panose="02010609060101010101" pitchFamily="49" charset="-122"/>
                <a:ea typeface="楷体" panose="02010609060101010101" pitchFamily="49" charset="-122"/>
                <a:cs typeface="楷体" panose="02010609060101010101" pitchFamily="49" charset="-122"/>
                <a:sym typeface="+mn-ea"/>
              </a:rPr>
              <a:t>2.</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FF0000"/>
                </a:solidFill>
                <a:uLnTx/>
                <a:uFillTx/>
                <a:latin typeface="楷体" panose="02010609060101010101" pitchFamily="49" charset="-122"/>
                <a:ea typeface="楷体" panose="02010609060101010101" pitchFamily="49" charset="-122"/>
                <a:cs typeface="楷体" panose="02010609060101010101" pitchFamily="49" charset="-122"/>
                <a:sym typeface="+mn-ea"/>
              </a:rPr>
              <a:t>特点：</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学习和记忆不是由_______控制的，而是由</a:t>
            </a:r>
            <a:r>
              <a:rPr kumimoji="0" lang="en-US" altLang="zh-CN"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_________</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和</a:t>
            </a:r>
            <a:r>
              <a:rPr kumimoji="0" lang="en-US" altLang="zh-CN"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________</a:t>
            </a:r>
            <a:r>
              <a:rPr kumimoji="0" lang="en-US" altLang="en-US" sz="32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楷体" panose="02010609060101010101" pitchFamily="49" charset="-122"/>
                <a:ea typeface="楷体" panose="02010609060101010101" pitchFamily="49" charset="-122"/>
                <a:cs typeface="楷体" panose="02010609060101010101" pitchFamily="49" charset="-122"/>
                <a:sym typeface="+mn-ea"/>
              </a:rPr>
              <a:t>参与。</a:t>
            </a:r>
            <a:endParaRPr lang="en-US" altLang="en-US" sz="32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3557" name="文本框 2"/>
          <p:cNvSpPr/>
          <p:nvPr>
            <p:custDataLst>
              <p:tags r:id="rId3"/>
            </p:custDataLst>
          </p:nvPr>
        </p:nvSpPr>
        <p:spPr>
          <a:xfrm>
            <a:off x="8078623" y="970223"/>
            <a:ext cx="1758950" cy="565785"/>
          </a:xfrm>
          <a:prstGeom prst="rect">
            <a:avLst/>
          </a:prstGeom>
          <a:noFill/>
          <a:ln w="9525">
            <a:noFill/>
          </a:ln>
        </p:spPr>
        <p:txBody>
          <a:bodyPr wrap="none" lIns="88359" tIns="44180" rIns="88359" bIns="44180">
            <a:spAutoFit/>
          </a:bodyPr>
          <a:lstStyle/>
          <a:p>
            <a:r>
              <a:rPr lang="zh-CN" altLang="en-US" sz="3110" b="1">
                <a:solidFill>
                  <a:srgbClr val="FF0000"/>
                </a:solidFill>
                <a:latin typeface="华文楷体" panose="02010600040101010101" charset="-122"/>
                <a:ea typeface="华文楷体" panose="02010600040101010101" charset="-122"/>
                <a:sym typeface="宋体" panose="02010600030101010101" pitchFamily="2" charset="-122"/>
              </a:rPr>
              <a:t>接受刺激</a:t>
            </a:r>
          </a:p>
        </p:txBody>
      </p:sp>
      <p:sp>
        <p:nvSpPr>
          <p:cNvPr id="23558" name="文本框 4"/>
          <p:cNvSpPr/>
          <p:nvPr>
            <p:custDataLst>
              <p:tags r:id="rId4"/>
            </p:custDataLst>
          </p:nvPr>
        </p:nvSpPr>
        <p:spPr>
          <a:xfrm>
            <a:off x="426577" y="1690972"/>
            <a:ext cx="967740" cy="565785"/>
          </a:xfrm>
          <a:prstGeom prst="rect">
            <a:avLst/>
          </a:prstGeom>
          <a:noFill/>
          <a:ln w="9525">
            <a:noFill/>
          </a:ln>
        </p:spPr>
        <p:txBody>
          <a:bodyPr wrap="none" lIns="88359" tIns="44180" rIns="88359" bIns="44180">
            <a:spAutoFit/>
          </a:bodyPr>
          <a:lstStyle/>
          <a:p>
            <a:r>
              <a:rPr lang="zh-CN" altLang="en-US" sz="3110" b="1">
                <a:solidFill>
                  <a:srgbClr val="FF0000"/>
                </a:solidFill>
                <a:latin typeface="华文楷体" panose="02010600040101010101" charset="-122"/>
                <a:ea typeface="华文楷体" panose="02010600040101010101" charset="-122"/>
                <a:sym typeface="宋体" panose="02010600030101010101" pitchFamily="2" charset="-122"/>
              </a:rPr>
              <a:t>行为</a:t>
            </a:r>
          </a:p>
        </p:txBody>
      </p:sp>
      <p:sp>
        <p:nvSpPr>
          <p:cNvPr id="23559" name="文本框 5"/>
          <p:cNvSpPr/>
          <p:nvPr>
            <p:custDataLst>
              <p:tags r:id="rId5"/>
            </p:custDataLst>
          </p:nvPr>
        </p:nvSpPr>
        <p:spPr>
          <a:xfrm>
            <a:off x="1787291" y="1690972"/>
            <a:ext cx="967740" cy="565785"/>
          </a:xfrm>
          <a:prstGeom prst="rect">
            <a:avLst/>
          </a:prstGeom>
          <a:noFill/>
          <a:ln w="9525">
            <a:noFill/>
          </a:ln>
        </p:spPr>
        <p:txBody>
          <a:bodyPr wrap="none" lIns="88359" tIns="44180" rIns="88359" bIns="44180">
            <a:spAutoFit/>
          </a:bodyPr>
          <a:lstStyle/>
          <a:p>
            <a:r>
              <a:rPr lang="zh-CN" altLang="en-US" sz="3110" b="1">
                <a:solidFill>
                  <a:srgbClr val="FF0000"/>
                </a:solidFill>
                <a:latin typeface="华文楷体" panose="02010600040101010101" charset="-122"/>
                <a:ea typeface="华文楷体" panose="02010600040101010101" charset="-122"/>
                <a:sym typeface="宋体" panose="02010600030101010101" pitchFamily="2" charset="-122"/>
              </a:rPr>
              <a:t>习惯</a:t>
            </a:r>
          </a:p>
        </p:txBody>
      </p:sp>
      <p:sp>
        <p:nvSpPr>
          <p:cNvPr id="23560" name="文本框 6"/>
          <p:cNvSpPr/>
          <p:nvPr>
            <p:custDataLst>
              <p:tags r:id="rId6"/>
            </p:custDataLst>
          </p:nvPr>
        </p:nvSpPr>
        <p:spPr>
          <a:xfrm>
            <a:off x="3148006" y="1690972"/>
            <a:ext cx="1758950" cy="565785"/>
          </a:xfrm>
          <a:prstGeom prst="rect">
            <a:avLst/>
          </a:prstGeom>
          <a:noFill/>
          <a:ln w="9525">
            <a:noFill/>
          </a:ln>
        </p:spPr>
        <p:txBody>
          <a:bodyPr wrap="none" lIns="88359" tIns="44180" rIns="88359" bIns="44180">
            <a:spAutoFit/>
          </a:bodyPr>
          <a:lstStyle/>
          <a:p>
            <a:r>
              <a:rPr lang="zh-CN" altLang="en-US" sz="3110" b="1">
                <a:solidFill>
                  <a:srgbClr val="FF0000"/>
                </a:solidFill>
                <a:latin typeface="华文楷体" panose="02010600040101010101" charset="-122"/>
                <a:ea typeface="华文楷体" panose="02010600040101010101" charset="-122"/>
                <a:sym typeface="宋体" panose="02010600030101010101" pitchFamily="2" charset="-122"/>
              </a:rPr>
              <a:t>积累经验</a:t>
            </a:r>
          </a:p>
        </p:txBody>
      </p:sp>
      <p:sp>
        <p:nvSpPr>
          <p:cNvPr id="23561" name="文本框 7"/>
          <p:cNvSpPr/>
          <p:nvPr>
            <p:custDataLst>
              <p:tags r:id="rId7"/>
            </p:custDataLst>
          </p:nvPr>
        </p:nvSpPr>
        <p:spPr>
          <a:xfrm>
            <a:off x="6559842" y="1691110"/>
            <a:ext cx="1758950" cy="565785"/>
          </a:xfrm>
          <a:prstGeom prst="rect">
            <a:avLst/>
          </a:prstGeom>
          <a:noFill/>
          <a:ln w="9525">
            <a:noFill/>
          </a:ln>
        </p:spPr>
        <p:txBody>
          <a:bodyPr wrap="none" lIns="88359" tIns="44180" rIns="88359" bIns="44180">
            <a:spAutoFit/>
          </a:bodyPr>
          <a:lstStyle/>
          <a:p>
            <a:r>
              <a:rPr lang="zh-CN" altLang="en-US" sz="3110" b="1">
                <a:solidFill>
                  <a:srgbClr val="FF0000"/>
                </a:solidFill>
                <a:latin typeface="华文楷体" panose="02010600040101010101" charset="-122"/>
                <a:ea typeface="华文楷体" panose="02010600040101010101" charset="-122"/>
                <a:sym typeface="宋体" panose="02010600030101010101" pitchFamily="2" charset="-122"/>
              </a:rPr>
              <a:t>条件反射</a:t>
            </a:r>
          </a:p>
        </p:txBody>
      </p:sp>
      <p:sp>
        <p:nvSpPr>
          <p:cNvPr id="23562" name="文本框 8"/>
          <p:cNvSpPr/>
          <p:nvPr>
            <p:custDataLst>
              <p:tags r:id="rId8"/>
            </p:custDataLst>
          </p:nvPr>
        </p:nvSpPr>
        <p:spPr>
          <a:xfrm>
            <a:off x="201242" y="5283827"/>
            <a:ext cx="1758950" cy="565785"/>
          </a:xfrm>
          <a:prstGeom prst="rect">
            <a:avLst/>
          </a:prstGeom>
          <a:noFill/>
          <a:ln w="9525">
            <a:noFill/>
          </a:ln>
        </p:spPr>
        <p:txBody>
          <a:bodyPr wrap="none" lIns="88359" tIns="44180" rIns="88359" bIns="44180">
            <a:spAutoFit/>
          </a:bodyPr>
          <a:lstStyle/>
          <a:p>
            <a:r>
              <a:rPr lang="zh-CN" altLang="en-US" sz="3110" b="1">
                <a:solidFill>
                  <a:srgbClr val="FF0000"/>
                </a:solidFill>
                <a:latin typeface="华文楷体" panose="02010600040101010101" charset="-122"/>
                <a:ea typeface="华文楷体" panose="02010600040101010101" charset="-122"/>
                <a:sym typeface="宋体" panose="02010600030101010101" pitchFamily="2" charset="-122"/>
              </a:rPr>
              <a:t>单一脑区</a:t>
            </a:r>
          </a:p>
        </p:txBody>
      </p:sp>
      <p:sp>
        <p:nvSpPr>
          <p:cNvPr id="23563" name="文本框 10"/>
          <p:cNvSpPr/>
          <p:nvPr>
            <p:custDataLst>
              <p:tags r:id="rId9"/>
            </p:custDataLst>
          </p:nvPr>
        </p:nvSpPr>
        <p:spPr>
          <a:xfrm>
            <a:off x="4795330" y="5283851"/>
            <a:ext cx="1758950" cy="565785"/>
          </a:xfrm>
          <a:prstGeom prst="rect">
            <a:avLst/>
          </a:prstGeom>
          <a:noFill/>
          <a:ln w="9525">
            <a:noFill/>
          </a:ln>
        </p:spPr>
        <p:txBody>
          <a:bodyPr wrap="none" lIns="88359" tIns="44180" rIns="88359" bIns="44180">
            <a:spAutoFit/>
          </a:bodyPr>
          <a:lstStyle/>
          <a:p>
            <a:r>
              <a:rPr lang="zh-CN" altLang="en-US" sz="3110" b="1">
                <a:solidFill>
                  <a:srgbClr val="FF0000"/>
                </a:solidFill>
                <a:latin typeface="华文楷体" panose="02010600040101010101" charset="-122"/>
                <a:ea typeface="华文楷体" panose="02010600040101010101" charset="-122"/>
                <a:sym typeface="宋体" panose="02010600030101010101" pitchFamily="2" charset="-122"/>
              </a:rPr>
              <a:t>多个脑区</a:t>
            </a:r>
          </a:p>
        </p:txBody>
      </p:sp>
      <p:sp>
        <p:nvSpPr>
          <p:cNvPr id="23564" name="文本框 11"/>
          <p:cNvSpPr/>
          <p:nvPr>
            <p:custDataLst>
              <p:tags r:id="rId10"/>
            </p:custDataLst>
          </p:nvPr>
        </p:nvSpPr>
        <p:spPr>
          <a:xfrm>
            <a:off x="807821" y="5935996"/>
            <a:ext cx="1758950" cy="565785"/>
          </a:xfrm>
          <a:prstGeom prst="rect">
            <a:avLst/>
          </a:prstGeom>
          <a:noFill/>
          <a:ln w="9525">
            <a:noFill/>
          </a:ln>
        </p:spPr>
        <p:txBody>
          <a:bodyPr wrap="none" lIns="88359" tIns="44180" rIns="88359" bIns="44180">
            <a:spAutoFit/>
          </a:bodyPr>
          <a:lstStyle/>
          <a:p>
            <a:r>
              <a:rPr lang="zh-CN" altLang="en-US" sz="3110" b="1">
                <a:solidFill>
                  <a:srgbClr val="FF0000"/>
                </a:solidFill>
                <a:latin typeface="华文楷体" panose="02010600040101010101" charset="-122"/>
                <a:ea typeface="华文楷体" panose="02010600040101010101" charset="-122"/>
                <a:sym typeface="宋体" panose="02010600030101010101" pitchFamily="2" charset="-122"/>
              </a:rPr>
              <a:t>神经通路</a:t>
            </a:r>
          </a:p>
        </p:txBody>
      </p:sp>
      <p:pic>
        <p:nvPicPr>
          <p:cNvPr id="23565" name="图片 13"/>
          <p:cNvPicPr>
            <a:picLocks noChangeAspect="1"/>
          </p:cNvPicPr>
          <p:nvPr>
            <p:custDataLst>
              <p:tags r:id="rId11"/>
            </p:custDataLst>
          </p:nvPr>
        </p:nvPicPr>
        <p:blipFill>
          <a:blip r:embed="rId17"/>
          <a:stretch>
            <a:fillRect/>
          </a:stretch>
        </p:blipFill>
        <p:spPr>
          <a:xfrm>
            <a:off x="7151224" y="3070491"/>
            <a:ext cx="4970188" cy="3650852"/>
          </a:xfrm>
          <a:prstGeom prst="rect">
            <a:avLst/>
          </a:prstGeom>
          <a:noFill/>
          <a:ln w="9525">
            <a:noFill/>
          </a:ln>
        </p:spPr>
      </p:pic>
      <p:sp>
        <p:nvSpPr>
          <p:cNvPr id="23566" name="文本框 4"/>
          <p:cNvSpPr/>
          <p:nvPr>
            <p:custDataLst>
              <p:tags r:id="rId12"/>
            </p:custDataLst>
          </p:nvPr>
        </p:nvSpPr>
        <p:spPr>
          <a:xfrm>
            <a:off x="452120" y="3169920"/>
            <a:ext cx="6313805" cy="579755"/>
          </a:xfrm>
          <a:prstGeom prst="rect">
            <a:avLst/>
          </a:prstGeom>
          <a:solidFill>
            <a:srgbClr val="92D050"/>
          </a:solidFill>
          <a:ln>
            <a:noFill/>
            <a:miter lim="800000"/>
          </a:ln>
        </p:spPr>
        <p:txBody>
          <a:bodyPr wrap="square" lIns="88359" tIns="44180" rIns="88359" bIns="44180">
            <a:spAutoFit/>
          </a:bodyPr>
          <a:lstStyle/>
          <a:p>
            <a:r>
              <a:rPr lang="zh-CN" altLang="en-US" sz="3200" b="1">
                <a:solidFill>
                  <a:srgbClr val="FF0000"/>
                </a:solidFill>
                <a:latin typeface="楷体" panose="02010609060101010101" pitchFamily="49" charset="-122"/>
                <a:ea typeface="楷体" panose="02010609060101010101" pitchFamily="49" charset="-122"/>
              </a:rPr>
              <a:t>学习</a:t>
            </a:r>
            <a:r>
              <a:rPr lang="zh-CN" altLang="en-US" sz="3200" b="1">
                <a:latin typeface="楷体" panose="02010609060101010101" pitchFamily="49" charset="-122"/>
                <a:ea typeface="楷体" panose="02010609060101010101" pitchFamily="49" charset="-122"/>
              </a:rPr>
              <a:t>：</a:t>
            </a:r>
            <a:r>
              <a:rPr lang="zh-CN" altLang="en-US" sz="3200" b="1">
                <a:solidFill>
                  <a:srgbClr val="FF0000"/>
                </a:solidFill>
                <a:latin typeface="楷体" panose="02010609060101010101" pitchFamily="49" charset="-122"/>
                <a:ea typeface="楷体" panose="02010609060101010101" pitchFamily="49" charset="-122"/>
              </a:rPr>
              <a:t>信息获取</a:t>
            </a:r>
            <a:r>
              <a:rPr lang="zh-CN" altLang="en-US" sz="3200" b="1">
                <a:latin typeface="楷体" panose="02010609060101010101" pitchFamily="49" charset="-122"/>
                <a:ea typeface="楷体" panose="02010609060101010101" pitchFamily="49" charset="-122"/>
              </a:rPr>
              <a:t>和</a:t>
            </a:r>
            <a:r>
              <a:rPr lang="zh-CN" altLang="en-US" sz="3200" b="1">
                <a:solidFill>
                  <a:srgbClr val="FF0000"/>
                </a:solidFill>
                <a:latin typeface="楷体" panose="02010609060101010101" pitchFamily="49" charset="-122"/>
                <a:ea typeface="楷体" panose="02010609060101010101" pitchFamily="49" charset="-122"/>
              </a:rPr>
              <a:t>加工</a:t>
            </a:r>
            <a:r>
              <a:rPr lang="zh-CN" altLang="en-US" sz="3200" b="1">
                <a:latin typeface="楷体" panose="02010609060101010101" pitchFamily="49" charset="-122"/>
                <a:ea typeface="楷体" panose="02010609060101010101" pitchFamily="49" charset="-122"/>
              </a:rPr>
              <a:t>的神经过程</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23567" name="文本框 5"/>
          <p:cNvSpPr/>
          <p:nvPr>
            <p:custDataLst>
              <p:tags r:id="rId13"/>
            </p:custDataLst>
          </p:nvPr>
        </p:nvSpPr>
        <p:spPr>
          <a:xfrm>
            <a:off x="452755" y="3887470"/>
            <a:ext cx="6312535" cy="579755"/>
          </a:xfrm>
          <a:prstGeom prst="rect">
            <a:avLst/>
          </a:prstGeom>
          <a:solidFill>
            <a:schemeClr val="accent1"/>
          </a:solidFill>
          <a:ln>
            <a:noFill/>
            <a:miter lim="800000"/>
          </a:ln>
        </p:spPr>
        <p:txBody>
          <a:bodyPr wrap="square" lIns="88359" tIns="44180" rIns="88359" bIns="44180">
            <a:spAutoFit/>
          </a:bodyPr>
          <a:lstStyle/>
          <a:p>
            <a:r>
              <a:rPr lang="zh-CN" altLang="en-US" sz="3200" b="1">
                <a:solidFill>
                  <a:srgbClr val="FF0000"/>
                </a:solidFill>
                <a:latin typeface="楷体" panose="02010609060101010101" pitchFamily="49" charset="-122"/>
                <a:ea typeface="楷体" panose="02010609060101010101" pitchFamily="49" charset="-122"/>
              </a:rPr>
              <a:t>记忆</a:t>
            </a:r>
            <a:r>
              <a:rPr lang="zh-CN" altLang="en-US" sz="3200" b="1">
                <a:latin typeface="楷体" panose="02010609060101010101" pitchFamily="49" charset="-122"/>
                <a:ea typeface="楷体" panose="02010609060101010101" pitchFamily="49" charset="-122"/>
              </a:rPr>
              <a:t>：</a:t>
            </a:r>
            <a:r>
              <a:rPr lang="zh-CN" altLang="en-US" sz="3200" b="1">
                <a:solidFill>
                  <a:srgbClr val="FF0000"/>
                </a:solidFill>
                <a:latin typeface="楷体" panose="02010609060101010101" pitchFamily="49" charset="-122"/>
                <a:ea typeface="楷体" panose="02010609060101010101" pitchFamily="49" charset="-122"/>
              </a:rPr>
              <a:t>信息储存</a:t>
            </a:r>
            <a:r>
              <a:rPr lang="zh-CN" altLang="en-US" sz="3200" b="1">
                <a:latin typeface="楷体" panose="02010609060101010101" pitchFamily="49" charset="-122"/>
                <a:ea typeface="楷体" panose="02010609060101010101" pitchFamily="49" charset="-122"/>
              </a:rPr>
              <a:t>和</a:t>
            </a:r>
            <a:r>
              <a:rPr lang="zh-CN" altLang="en-US" sz="3200" b="1">
                <a:solidFill>
                  <a:srgbClr val="FF0000"/>
                </a:solidFill>
                <a:latin typeface="楷体" panose="02010609060101010101" pitchFamily="49" charset="-122"/>
                <a:ea typeface="楷体" panose="02010609060101010101" pitchFamily="49" charset="-122"/>
              </a:rPr>
              <a:t>读取</a:t>
            </a:r>
            <a:r>
              <a:rPr lang="zh-CN" altLang="en-US" sz="3200" b="1">
                <a:latin typeface="楷体" panose="02010609060101010101" pitchFamily="49" charset="-122"/>
                <a:ea typeface="楷体" panose="02010609060101010101" pitchFamily="49" charset="-122"/>
              </a:rPr>
              <a:t>的神经过程</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9" name="文本框 8"/>
          <p:cNvSpPr txBox="1"/>
          <p:nvPr>
            <p:custDataLst>
              <p:tags r:id="rId14"/>
            </p:custDataLst>
          </p:nvPr>
        </p:nvSpPr>
        <p:spPr>
          <a:xfrm>
            <a:off x="117475" y="112395"/>
            <a:ext cx="3496310" cy="645160"/>
          </a:xfrm>
          <a:prstGeom prst="rect">
            <a:avLst/>
          </a:prstGeom>
          <a:solidFill>
            <a:srgbClr val="00B050"/>
          </a:solidFill>
        </p:spPr>
        <p:txBody>
          <a:bodyPr wrap="squar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二、</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学习和记忆</a:t>
            </a:r>
          </a:p>
        </p:txBody>
      </p:sp>
      <p:sp>
        <p:nvSpPr>
          <p:cNvPr id="20507" name="AutoShape 27"/>
          <p:cNvSpPr/>
          <p:nvPr>
            <p:custDataLst>
              <p:tags r:id="rId15"/>
            </p:custDataLst>
          </p:nvPr>
        </p:nvSpPr>
        <p:spPr bwMode="auto">
          <a:xfrm>
            <a:off x="201282" y="3342625"/>
            <a:ext cx="215900" cy="1008063"/>
          </a:xfrm>
          <a:prstGeom prst="leftBrace">
            <a:avLst>
              <a:gd name="adj1" fmla="val 38909"/>
              <a:gd name="adj2" fmla="val 50000"/>
            </a:avLst>
          </a:prstGeom>
          <a:noFill/>
          <a:ln w="2540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lvl1pPr>
              <a:spcBef>
                <a:spcPct val="20000"/>
              </a:spcBef>
              <a:buClr>
                <a:schemeClr val="hlink"/>
              </a:buClr>
              <a:buSzPct val="120000"/>
              <a:buChar char="•"/>
              <a:defRPr sz="3200">
                <a:solidFill>
                  <a:schemeClr val="tx1"/>
                </a:solidFill>
                <a:latin typeface="Tahoma" panose="020B0604030504040204" pitchFamily="34" charset="0"/>
                <a:ea typeface="宋体" panose="02010600030101010101" pitchFamily="2" charset="-122"/>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hlink"/>
              </a:buClr>
              <a:buSzPct val="120000"/>
              <a:buChar char="•"/>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endParaRPr lang="zh-CN" altLang="en-US" sz="2800" b="1">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3565"/>
                                        </p:tgtEl>
                                        <p:attrNameLst>
                                          <p:attrName>style.visibility</p:attrName>
                                        </p:attrNameLst>
                                      </p:cBhvr>
                                      <p:to>
                                        <p:strVal val="visible"/>
                                      </p:to>
                                    </p:set>
                                    <p:anim calcmode="lin" valueType="num">
                                      <p:cBhvr additive="base">
                                        <p:cTn id="12" dur="500" fill="hold"/>
                                        <p:tgtEl>
                                          <p:spTgt spid="23565"/>
                                        </p:tgtEl>
                                        <p:attrNameLst>
                                          <p:attrName>ppt_x</p:attrName>
                                        </p:attrNameLst>
                                      </p:cBhvr>
                                      <p:tavLst>
                                        <p:tav tm="0">
                                          <p:val>
                                            <p:strVal val="#ppt_x"/>
                                          </p:val>
                                        </p:tav>
                                        <p:tav tm="100000">
                                          <p:val>
                                            <p:strVal val="#ppt_x"/>
                                          </p:val>
                                        </p:tav>
                                      </p:tavLst>
                                    </p:anim>
                                    <p:anim calcmode="lin" valueType="num">
                                      <p:cBhvr additive="base">
                                        <p:cTn id="13" dur="500" fill="hold"/>
                                        <p:tgtEl>
                                          <p:spTgt spid="2356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after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557"/>
                                        </p:tgtEl>
                                        <p:attrNameLst>
                                          <p:attrName>style.visibility</p:attrName>
                                        </p:attrNameLst>
                                      </p:cBhvr>
                                      <p:to>
                                        <p:strVal val="visible"/>
                                      </p:to>
                                    </p:set>
                                    <p:anim calcmode="lin" valueType="num">
                                      <p:cBhvr additive="base">
                                        <p:cTn id="18" dur="500" fill="hold"/>
                                        <p:tgtEl>
                                          <p:spTgt spid="23557"/>
                                        </p:tgtEl>
                                        <p:attrNameLst>
                                          <p:attrName>ppt_x</p:attrName>
                                        </p:attrNameLst>
                                      </p:cBhvr>
                                      <p:tavLst>
                                        <p:tav tm="0">
                                          <p:val>
                                            <p:strVal val="#ppt_x"/>
                                          </p:val>
                                        </p:tav>
                                        <p:tav tm="100000">
                                          <p:val>
                                            <p:strVal val="#ppt_x"/>
                                          </p:val>
                                        </p:tav>
                                      </p:tavLst>
                                    </p:anim>
                                    <p:anim calcmode="lin" valueType="num">
                                      <p:cBhvr additive="base">
                                        <p:cTn id="19"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after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3558"/>
                                        </p:tgtEl>
                                        <p:attrNameLst>
                                          <p:attrName>style.visibility</p:attrName>
                                        </p:attrNameLst>
                                      </p:cBhvr>
                                      <p:to>
                                        <p:strVal val="visible"/>
                                      </p:to>
                                    </p:set>
                                    <p:animEffect transition="in" filter="blinds(horizontal)">
                                      <p:cBhvr>
                                        <p:cTn id="24" dur="500"/>
                                        <p:tgtEl>
                                          <p:spTgt spid="23558"/>
                                        </p:tgtEl>
                                      </p:cBhvr>
                                    </p:animEffect>
                                  </p:childTnLst>
                                </p:cTn>
                              </p:par>
                            </p:childTnLst>
                          </p:cTn>
                        </p:par>
                      </p:childTnLst>
                    </p:cTn>
                  </p:par>
                  <p:par>
                    <p:cTn id="25" fill="hold" nodeType="clickPar">
                      <p:stCondLst>
                        <p:cond delay="indefinite"/>
                      </p:stCondLst>
                      <p:childTnLst>
                        <p:par>
                          <p:cTn id="26" fill="hold" nodeType="after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559"/>
                                        </p:tgtEl>
                                        <p:attrNameLst>
                                          <p:attrName>style.visibility</p:attrName>
                                        </p:attrNameLst>
                                      </p:cBhvr>
                                      <p:to>
                                        <p:strVal val="visible"/>
                                      </p:to>
                                    </p:set>
                                    <p:animEffect transition="in" filter="wipe(down)">
                                      <p:cBhvr>
                                        <p:cTn id="29" dur="500"/>
                                        <p:tgtEl>
                                          <p:spTgt spid="23559"/>
                                        </p:tgtEl>
                                      </p:cBhvr>
                                    </p:animEffect>
                                  </p:childTnLst>
                                </p:cTn>
                              </p:par>
                            </p:childTnLst>
                          </p:cTn>
                        </p:par>
                      </p:childTnLst>
                    </p:cTn>
                  </p:par>
                  <p:par>
                    <p:cTn id="30" fill="hold" nodeType="clickPar">
                      <p:stCondLst>
                        <p:cond delay="indefinite"/>
                      </p:stCondLst>
                      <p:childTnLst>
                        <p:par>
                          <p:cTn id="31" fill="hold" nodeType="afterGroup">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23560"/>
                                        </p:tgtEl>
                                        <p:attrNameLst>
                                          <p:attrName>style.visibility</p:attrName>
                                        </p:attrNameLst>
                                      </p:cBhvr>
                                      <p:to>
                                        <p:strVal val="visible"/>
                                      </p:to>
                                    </p:set>
                                    <p:animEffect transition="in" filter="strips(downLeft)">
                                      <p:cBhvr>
                                        <p:cTn id="34" dur="500"/>
                                        <p:tgtEl>
                                          <p:spTgt spid="23560"/>
                                        </p:tgtEl>
                                      </p:cBhvr>
                                    </p:animEffect>
                                  </p:childTnLst>
                                </p:cTn>
                              </p:par>
                            </p:childTnLst>
                          </p:cTn>
                        </p:par>
                      </p:childTnLst>
                    </p:cTn>
                  </p:par>
                  <p:par>
                    <p:cTn id="35" fill="hold" nodeType="clickPar">
                      <p:stCondLst>
                        <p:cond delay="indefinite"/>
                      </p:stCondLst>
                      <p:childTnLst>
                        <p:par>
                          <p:cTn id="36" fill="hold" nodeType="afterGroup">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23561"/>
                                        </p:tgtEl>
                                        <p:attrNameLst>
                                          <p:attrName>style.visibility</p:attrName>
                                        </p:attrNameLst>
                                      </p:cBhvr>
                                      <p:to>
                                        <p:strVal val="visible"/>
                                      </p:to>
                                    </p:set>
                                    <p:animEffect transition="in" filter="strips(downLeft)">
                                      <p:cBhvr>
                                        <p:cTn id="39" dur="500"/>
                                        <p:tgtEl>
                                          <p:spTgt spid="23561"/>
                                        </p:tgtEl>
                                      </p:cBhvr>
                                    </p:animEffect>
                                  </p:childTnLst>
                                </p:cTn>
                              </p:par>
                            </p:childTnLst>
                          </p:cTn>
                        </p:par>
                      </p:childTnLst>
                    </p:cTn>
                  </p:par>
                  <p:par>
                    <p:cTn id="40" fill="hold" nodeType="clickPar">
                      <p:stCondLst>
                        <p:cond delay="indefinite"/>
                      </p:stCondLst>
                      <p:childTnLst>
                        <p:par>
                          <p:cTn id="41" fill="hold" nodeType="afterGroup">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0507"/>
                                        </p:tgtEl>
                                        <p:attrNameLst>
                                          <p:attrName>style.visibility</p:attrName>
                                        </p:attrNameLst>
                                      </p:cBhvr>
                                      <p:to>
                                        <p:strVal val="visible"/>
                                      </p:to>
                                    </p:set>
                                    <p:animEffect transition="in" filter="strips(downRight)">
                                      <p:cBhvr>
                                        <p:cTn id="44" dur="500"/>
                                        <p:tgtEl>
                                          <p:spTgt spid="20507"/>
                                        </p:tgtEl>
                                      </p:cBhvr>
                                    </p:animEffect>
                                  </p:child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566"/>
                                        </p:tgtEl>
                                        <p:attrNameLst>
                                          <p:attrName>style.visibility</p:attrName>
                                        </p:attrNameLst>
                                      </p:cBhvr>
                                      <p:to>
                                        <p:strVal val="visible"/>
                                      </p:to>
                                    </p:set>
                                    <p:anim calcmode="lin" valueType="num">
                                      <p:cBhvr additive="base">
                                        <p:cTn id="49" dur="500" fill="hold"/>
                                        <p:tgtEl>
                                          <p:spTgt spid="23566"/>
                                        </p:tgtEl>
                                        <p:attrNameLst>
                                          <p:attrName>ppt_x</p:attrName>
                                        </p:attrNameLst>
                                      </p:cBhvr>
                                      <p:tavLst>
                                        <p:tav tm="0">
                                          <p:val>
                                            <p:strVal val="#ppt_x"/>
                                          </p:val>
                                        </p:tav>
                                        <p:tav tm="100000">
                                          <p:val>
                                            <p:strVal val="#ppt_x"/>
                                          </p:val>
                                        </p:tav>
                                      </p:tavLst>
                                    </p:anim>
                                    <p:anim calcmode="lin" valueType="num">
                                      <p:cBhvr additive="base">
                                        <p:cTn id="50" dur="500" fill="hold"/>
                                        <p:tgtEl>
                                          <p:spTgt spid="2356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after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567"/>
                                        </p:tgtEl>
                                        <p:attrNameLst>
                                          <p:attrName>style.visibility</p:attrName>
                                        </p:attrNameLst>
                                      </p:cBhvr>
                                      <p:to>
                                        <p:strVal val="visible"/>
                                      </p:to>
                                    </p:set>
                                    <p:anim calcmode="lin" valueType="num">
                                      <p:cBhvr additive="base">
                                        <p:cTn id="55" dur="500" fill="hold"/>
                                        <p:tgtEl>
                                          <p:spTgt spid="23567"/>
                                        </p:tgtEl>
                                        <p:attrNameLst>
                                          <p:attrName>ppt_x</p:attrName>
                                        </p:attrNameLst>
                                      </p:cBhvr>
                                      <p:tavLst>
                                        <p:tav tm="0">
                                          <p:val>
                                            <p:strVal val="#ppt_x"/>
                                          </p:val>
                                        </p:tav>
                                        <p:tav tm="100000">
                                          <p:val>
                                            <p:strVal val="#ppt_x"/>
                                          </p:val>
                                        </p:tav>
                                      </p:tavLst>
                                    </p:anim>
                                    <p:anim calcmode="lin" valueType="num">
                                      <p:cBhvr additive="base">
                                        <p:cTn id="56" dur="500" fill="hold"/>
                                        <p:tgtEl>
                                          <p:spTgt spid="23567"/>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after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3555"/>
                                        </p:tgtEl>
                                        <p:attrNameLst>
                                          <p:attrName>style.visibility</p:attrName>
                                        </p:attrNameLst>
                                      </p:cBhvr>
                                      <p:to>
                                        <p:strVal val="visible"/>
                                      </p:to>
                                    </p:set>
                                    <p:animEffect transition="in" filter="blinds(horizontal)">
                                      <p:cBhvr>
                                        <p:cTn id="61" dur="500"/>
                                        <p:tgtEl>
                                          <p:spTgt spid="23555"/>
                                        </p:tgtEl>
                                      </p:cBhvr>
                                    </p:animEffect>
                                  </p:childTnLst>
                                </p:cTn>
                              </p:par>
                            </p:childTnLst>
                          </p:cTn>
                        </p:par>
                      </p:childTnLst>
                    </p:cTn>
                  </p:par>
                  <p:par>
                    <p:cTn id="62" fill="hold" nodeType="clickPar">
                      <p:stCondLst>
                        <p:cond delay="indefinite"/>
                      </p:stCondLst>
                      <p:childTnLst>
                        <p:par>
                          <p:cTn id="63" fill="hold" nodeType="after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562"/>
                                        </p:tgtEl>
                                        <p:attrNameLst>
                                          <p:attrName>style.visibility</p:attrName>
                                        </p:attrNameLst>
                                      </p:cBhvr>
                                      <p:to>
                                        <p:strVal val="visible"/>
                                      </p:to>
                                    </p:set>
                                    <p:anim calcmode="lin" valueType="num">
                                      <p:cBhvr additive="base">
                                        <p:cTn id="66" dur="500" fill="hold"/>
                                        <p:tgtEl>
                                          <p:spTgt spid="23562"/>
                                        </p:tgtEl>
                                        <p:attrNameLst>
                                          <p:attrName>ppt_x</p:attrName>
                                        </p:attrNameLst>
                                      </p:cBhvr>
                                      <p:tavLst>
                                        <p:tav tm="0">
                                          <p:val>
                                            <p:strVal val="#ppt_x"/>
                                          </p:val>
                                        </p:tav>
                                        <p:tav tm="100000">
                                          <p:val>
                                            <p:strVal val="#ppt_x"/>
                                          </p:val>
                                        </p:tav>
                                      </p:tavLst>
                                    </p:anim>
                                    <p:anim calcmode="lin" valueType="num">
                                      <p:cBhvr additive="base">
                                        <p:cTn id="67" dur="500" fill="hold"/>
                                        <p:tgtEl>
                                          <p:spTgt spid="23562"/>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afterGroup">
                            <p:stCondLst>
                              <p:cond delay="0"/>
                            </p:stCondLst>
                            <p:childTnLst>
                              <p:par>
                                <p:cTn id="70" presetID="2" presetClass="entr" presetSubtype="3" fill="hold" grpId="0" nodeType="clickEffect">
                                  <p:stCondLst>
                                    <p:cond delay="0"/>
                                  </p:stCondLst>
                                  <p:childTnLst>
                                    <p:set>
                                      <p:cBhvr>
                                        <p:cTn id="71" dur="1" fill="hold">
                                          <p:stCondLst>
                                            <p:cond delay="0"/>
                                          </p:stCondLst>
                                        </p:cTn>
                                        <p:tgtEl>
                                          <p:spTgt spid="23563"/>
                                        </p:tgtEl>
                                        <p:attrNameLst>
                                          <p:attrName>style.visibility</p:attrName>
                                        </p:attrNameLst>
                                      </p:cBhvr>
                                      <p:to>
                                        <p:strVal val="visible"/>
                                      </p:to>
                                    </p:set>
                                    <p:anim calcmode="lin" valueType="num">
                                      <p:cBhvr additive="base">
                                        <p:cTn id="72" dur="500" fill="hold"/>
                                        <p:tgtEl>
                                          <p:spTgt spid="23563"/>
                                        </p:tgtEl>
                                        <p:attrNameLst>
                                          <p:attrName>ppt_x</p:attrName>
                                        </p:attrNameLst>
                                      </p:cBhvr>
                                      <p:tavLst>
                                        <p:tav tm="0">
                                          <p:val>
                                            <p:strVal val="1+#ppt_w/2"/>
                                          </p:val>
                                        </p:tav>
                                        <p:tav tm="100000">
                                          <p:val>
                                            <p:strVal val="#ppt_x"/>
                                          </p:val>
                                        </p:tav>
                                      </p:tavLst>
                                    </p:anim>
                                    <p:anim calcmode="lin" valueType="num">
                                      <p:cBhvr additive="base">
                                        <p:cTn id="73" dur="500" fill="hold"/>
                                        <p:tgtEl>
                                          <p:spTgt spid="23563"/>
                                        </p:tgtEl>
                                        <p:attrNameLst>
                                          <p:attrName>ppt_y</p:attrName>
                                        </p:attrNameLst>
                                      </p:cBhvr>
                                      <p:tavLst>
                                        <p:tav tm="0">
                                          <p:val>
                                            <p:strVal val="0-#ppt_h/2"/>
                                          </p:val>
                                        </p:tav>
                                        <p:tav tm="100000">
                                          <p:val>
                                            <p:strVal val="#ppt_y"/>
                                          </p:val>
                                        </p:tav>
                                      </p:tavLst>
                                    </p:anim>
                                  </p:childTnLst>
                                </p:cTn>
                              </p:par>
                            </p:childTnLst>
                          </p:cTn>
                        </p:par>
                      </p:childTnLst>
                    </p:cTn>
                  </p:par>
                  <p:par>
                    <p:cTn id="74" fill="hold" nodeType="clickPar">
                      <p:stCondLst>
                        <p:cond delay="indefinite"/>
                      </p:stCondLst>
                      <p:childTnLst>
                        <p:par>
                          <p:cTn id="75" fill="hold" nodeType="afterGroup">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3564"/>
                                        </p:tgtEl>
                                        <p:attrNameLst>
                                          <p:attrName>style.visibility</p:attrName>
                                        </p:attrNameLst>
                                      </p:cBhvr>
                                      <p:to>
                                        <p:strVal val="visible"/>
                                      </p:to>
                                    </p:set>
                                    <p:animEffect transition="in" filter="barn(inVertical)">
                                      <p:cBhvr>
                                        <p:cTn id="78" dur="500"/>
                                        <p:tgtEl>
                                          <p:spTgt spid="2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animBg="1"/>
      <p:bldP spid="23557" grpId="0"/>
      <p:bldP spid="23558" grpId="0"/>
      <p:bldP spid="23559" grpId="0"/>
      <p:bldP spid="23560" grpId="0"/>
      <p:bldP spid="23561" grpId="0"/>
      <p:bldP spid="23562" grpId="0"/>
      <p:bldP spid="23563" grpId="0"/>
      <p:bldP spid="23564" grpId="0"/>
      <p:bldP spid="23566" grpId="0" animBg="1"/>
      <p:bldP spid="23567" grpId="0" animBg="1"/>
      <p:bldP spid="205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角上箭头 2"/>
          <p:cNvSpPr/>
          <p:nvPr>
            <p:custDataLst>
              <p:tags r:id="rId2"/>
            </p:custDataLst>
          </p:nvPr>
        </p:nvSpPr>
        <p:spPr>
          <a:xfrm rot="16200000">
            <a:off x="6077722" y="4450199"/>
            <a:ext cx="394101" cy="334373"/>
          </a:xfrm>
          <a:prstGeom prst="bentUpArrow">
            <a:avLst/>
          </a:prstGeom>
          <a:solidFill>
            <a:srgbClr val="01621F"/>
          </a:solidFill>
          <a:ln>
            <a:solidFill>
              <a:srgbClr val="016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4" name="右箭头 8"/>
          <p:cNvSpPr/>
          <p:nvPr>
            <p:custDataLst>
              <p:tags r:id="rId3"/>
            </p:custDataLst>
          </p:nvPr>
        </p:nvSpPr>
        <p:spPr>
          <a:xfrm>
            <a:off x="826086" y="4697263"/>
            <a:ext cx="453030" cy="25155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5" name="右箭头 9"/>
          <p:cNvSpPr/>
          <p:nvPr>
            <p:custDataLst>
              <p:tags r:id="rId4"/>
            </p:custDataLst>
          </p:nvPr>
        </p:nvSpPr>
        <p:spPr>
          <a:xfrm>
            <a:off x="3484643" y="4696964"/>
            <a:ext cx="453030" cy="251558"/>
          </a:xfrm>
          <a:prstGeom prst="rightArrow">
            <a:avLst/>
          </a:prstGeom>
          <a:solidFill>
            <a:srgbClr val="01621F"/>
          </a:solidFill>
          <a:ln>
            <a:solidFill>
              <a:srgbClr val="016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6" name="右箭头 10"/>
          <p:cNvSpPr/>
          <p:nvPr>
            <p:custDataLst>
              <p:tags r:id="rId5"/>
            </p:custDataLst>
          </p:nvPr>
        </p:nvSpPr>
        <p:spPr>
          <a:xfrm>
            <a:off x="6113210" y="4783814"/>
            <a:ext cx="536617" cy="251558"/>
          </a:xfrm>
          <a:prstGeom prst="rightArrow">
            <a:avLst/>
          </a:prstGeom>
          <a:solidFill>
            <a:srgbClr val="01621F"/>
          </a:solidFill>
          <a:ln>
            <a:solidFill>
              <a:srgbClr val="016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7" name="右箭头 11"/>
          <p:cNvSpPr/>
          <p:nvPr>
            <p:custDataLst>
              <p:tags r:id="rId6"/>
            </p:custDataLst>
          </p:nvPr>
        </p:nvSpPr>
        <p:spPr>
          <a:xfrm>
            <a:off x="8837819" y="4696925"/>
            <a:ext cx="846862" cy="251531"/>
          </a:xfrm>
          <a:prstGeom prst="rightArrow">
            <a:avLst/>
          </a:prstGeom>
          <a:solidFill>
            <a:srgbClr val="01621F"/>
          </a:solidFill>
          <a:ln>
            <a:solidFill>
              <a:srgbClr val="016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8" name="文本框 95"/>
          <p:cNvSpPr txBox="1"/>
          <p:nvPr>
            <p:custDataLst>
              <p:tags r:id="rId7"/>
            </p:custDataLst>
          </p:nvPr>
        </p:nvSpPr>
        <p:spPr>
          <a:xfrm>
            <a:off x="1216573" y="5972357"/>
            <a:ext cx="1998032" cy="830997"/>
          </a:xfrm>
          <a:prstGeom prst="rect">
            <a:avLst/>
          </a:prstGeom>
          <a:noFill/>
          <a:ln>
            <a:noFill/>
          </a:ln>
        </p:spPr>
        <p:txBody>
          <a:bodyPr wrap="square" rtlCol="0">
            <a:spAutoFit/>
          </a:bodyPr>
          <a:lstStyle/>
          <a:p>
            <a:pPr algn="ctr"/>
            <a:r>
              <a:rPr lang="zh-CN" altLang="en-US" sz="2400" b="1" smtClean="0">
                <a:latin typeface="Times New Roman" panose="02020603050405020304" pitchFamily="18" charset="0"/>
                <a:ea typeface="楷体" panose="02010609060101010101" pitchFamily="49" charset="-122"/>
                <a:sym typeface="Times New Roman" panose="02020603050405020304" pitchFamily="18" charset="0"/>
              </a:rPr>
              <a:t>遗忘</a:t>
            </a:r>
            <a:endParaRPr lang="en-US" altLang="zh-CN" sz="2400" b="1">
              <a:latin typeface="Times New Roman" panose="02020603050405020304" pitchFamily="18" charset="0"/>
              <a:ea typeface="楷体" panose="02010609060101010101" pitchFamily="49" charset="-122"/>
              <a:sym typeface="Times New Roman" panose="02020603050405020304" pitchFamily="18" charset="0"/>
            </a:endParaRPr>
          </a:p>
          <a:p>
            <a:pPr algn="ctr"/>
            <a:r>
              <a:rPr lang="zh-CN" altLang="en-US" sz="2400" b="1">
                <a:latin typeface="Times New Roman" panose="02020603050405020304" pitchFamily="18" charset="0"/>
                <a:ea typeface="楷体" panose="02010609060101010101" pitchFamily="49" charset="-122"/>
                <a:sym typeface="Times New Roman" panose="02020603050405020304" pitchFamily="18" charset="0"/>
              </a:rPr>
              <a:t>（信息丢失）</a:t>
            </a:r>
          </a:p>
        </p:txBody>
      </p:sp>
      <p:sp>
        <p:nvSpPr>
          <p:cNvPr id="9" name="文本框 96"/>
          <p:cNvSpPr txBox="1"/>
          <p:nvPr>
            <p:custDataLst>
              <p:tags r:id="rId8"/>
            </p:custDataLst>
          </p:nvPr>
        </p:nvSpPr>
        <p:spPr>
          <a:xfrm>
            <a:off x="3420072" y="5958397"/>
            <a:ext cx="2674619" cy="830997"/>
          </a:xfrm>
          <a:prstGeom prst="rect">
            <a:avLst/>
          </a:prstGeom>
          <a:noFill/>
          <a:ln>
            <a:noFill/>
          </a:ln>
        </p:spPr>
        <p:txBody>
          <a:bodyPr wrap="square" rtlCol="0">
            <a:spAutoFit/>
          </a:bodyPr>
          <a:lstStyle/>
          <a:p>
            <a:pPr algn="ctr"/>
            <a:r>
              <a:rPr lang="zh-CN" altLang="en-US" sz="2400" b="1" smtClean="0">
                <a:latin typeface="Times New Roman" panose="02020603050405020304" pitchFamily="18" charset="0"/>
                <a:ea typeface="楷体" panose="02010609060101010101" pitchFamily="49" charset="-122"/>
                <a:sym typeface="Times New Roman" panose="02020603050405020304" pitchFamily="18" charset="0"/>
              </a:rPr>
              <a:t>遗忘</a:t>
            </a:r>
            <a:endParaRPr lang="en-US" altLang="zh-CN" sz="2400" b="1">
              <a:latin typeface="Times New Roman" panose="02020603050405020304" pitchFamily="18" charset="0"/>
              <a:ea typeface="楷体" panose="02010609060101010101" pitchFamily="49" charset="-122"/>
              <a:sym typeface="Times New Roman" panose="02020603050405020304" pitchFamily="18" charset="0"/>
            </a:endParaRPr>
          </a:p>
          <a:p>
            <a:pPr algn="ctr"/>
            <a:r>
              <a:rPr lang="zh-CN" altLang="en-US" sz="2400" b="1">
                <a:latin typeface="Times New Roman" panose="02020603050405020304" pitchFamily="18" charset="0"/>
                <a:ea typeface="楷体" panose="02010609060101010101" pitchFamily="49" charset="-122"/>
                <a:sym typeface="Times New Roman" panose="02020603050405020304" pitchFamily="18" charset="0"/>
              </a:rPr>
              <a:t>（新信息的代替）</a:t>
            </a:r>
          </a:p>
        </p:txBody>
      </p:sp>
      <p:sp>
        <p:nvSpPr>
          <p:cNvPr id="10" name="文本框 97"/>
          <p:cNvSpPr txBox="1"/>
          <p:nvPr>
            <p:custDataLst>
              <p:tags r:id="rId9"/>
            </p:custDataLst>
          </p:nvPr>
        </p:nvSpPr>
        <p:spPr>
          <a:xfrm>
            <a:off x="5775962" y="5927566"/>
            <a:ext cx="4121863" cy="830997"/>
          </a:xfrm>
          <a:prstGeom prst="rect">
            <a:avLst/>
          </a:prstGeom>
          <a:noFill/>
          <a:ln>
            <a:noFill/>
          </a:ln>
        </p:spPr>
        <p:txBody>
          <a:bodyPr wrap="square" rtlCol="0">
            <a:spAutoFit/>
          </a:bodyPr>
          <a:lstStyle/>
          <a:p>
            <a:pPr algn="ctr"/>
            <a:r>
              <a:rPr lang="zh-CN" altLang="en-US" sz="2400" b="1" smtClean="0">
                <a:latin typeface="Times New Roman" panose="02020603050405020304" pitchFamily="18" charset="0"/>
                <a:ea typeface="楷体" panose="02010609060101010101" pitchFamily="49" charset="-122"/>
                <a:sym typeface="Times New Roman" panose="02020603050405020304" pitchFamily="18" charset="0"/>
              </a:rPr>
              <a:t>遗忘</a:t>
            </a:r>
            <a:endParaRPr lang="en-US" altLang="zh-CN" sz="2400" b="1">
              <a:latin typeface="Times New Roman" panose="02020603050405020304" pitchFamily="18" charset="0"/>
              <a:ea typeface="楷体" panose="02010609060101010101" pitchFamily="49" charset="-122"/>
              <a:sym typeface="Times New Roman" panose="02020603050405020304" pitchFamily="18" charset="0"/>
            </a:endParaRPr>
          </a:p>
          <a:p>
            <a:pPr algn="ctr"/>
            <a:r>
              <a:rPr lang="zh-CN" altLang="en-US" sz="2400" b="1">
                <a:latin typeface="Times New Roman" panose="02020603050405020304" pitchFamily="18" charset="0"/>
                <a:ea typeface="楷体" panose="02010609060101010101" pitchFamily="49" charset="-122"/>
                <a:sym typeface="Times New Roman" panose="02020603050405020304" pitchFamily="18" charset="0"/>
              </a:rPr>
              <a:t>（前活动性和后活动性干扰）</a:t>
            </a:r>
          </a:p>
        </p:txBody>
      </p:sp>
      <p:sp>
        <p:nvSpPr>
          <p:cNvPr id="11" name="文本框 98"/>
          <p:cNvSpPr txBox="1"/>
          <p:nvPr>
            <p:custDataLst>
              <p:tags r:id="rId10"/>
            </p:custDataLst>
          </p:nvPr>
        </p:nvSpPr>
        <p:spPr>
          <a:xfrm>
            <a:off x="9956206" y="6051604"/>
            <a:ext cx="1997501" cy="461665"/>
          </a:xfrm>
          <a:prstGeom prst="rect">
            <a:avLst/>
          </a:prstGeom>
          <a:noFill/>
          <a:ln>
            <a:noFill/>
          </a:ln>
        </p:spPr>
        <p:txBody>
          <a:bodyPr wrap="square" rtlCol="0">
            <a:spAutoFit/>
          </a:bodyPr>
          <a:lstStyle/>
          <a:p>
            <a:r>
              <a:rPr lang="zh-CN" altLang="en-US" sz="2400" b="1">
                <a:latin typeface="Times New Roman" panose="02020603050405020304" pitchFamily="18" charset="0"/>
                <a:ea typeface="楷体" panose="02010609060101010101" pitchFamily="49" charset="-122"/>
                <a:sym typeface="Times New Roman" panose="02020603050405020304" pitchFamily="18" charset="0"/>
              </a:rPr>
              <a:t>可能不遗忘</a:t>
            </a:r>
          </a:p>
        </p:txBody>
      </p:sp>
      <p:sp>
        <p:nvSpPr>
          <p:cNvPr id="12" name="下箭头 16"/>
          <p:cNvSpPr/>
          <p:nvPr>
            <p:custDataLst>
              <p:tags r:id="rId11"/>
            </p:custDataLst>
          </p:nvPr>
        </p:nvSpPr>
        <p:spPr>
          <a:xfrm>
            <a:off x="2128520" y="5323205"/>
            <a:ext cx="204470" cy="644525"/>
          </a:xfrm>
          <a:prstGeom prst="downArrow">
            <a:avLst/>
          </a:prstGeom>
          <a:solidFill>
            <a:srgbClr val="01621F"/>
          </a:solidFill>
          <a:ln>
            <a:solidFill>
              <a:srgbClr val="016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13" name="下箭头 17"/>
          <p:cNvSpPr/>
          <p:nvPr>
            <p:custDataLst>
              <p:tags r:id="rId12"/>
            </p:custDataLst>
          </p:nvPr>
        </p:nvSpPr>
        <p:spPr>
          <a:xfrm>
            <a:off x="4765040" y="5351780"/>
            <a:ext cx="204470" cy="644525"/>
          </a:xfrm>
          <a:prstGeom prst="downArrow">
            <a:avLst/>
          </a:prstGeom>
          <a:solidFill>
            <a:srgbClr val="01621F"/>
          </a:solidFill>
          <a:ln>
            <a:solidFill>
              <a:srgbClr val="016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14" name="下箭头 18"/>
          <p:cNvSpPr/>
          <p:nvPr>
            <p:custDataLst>
              <p:tags r:id="rId13"/>
            </p:custDataLst>
          </p:nvPr>
        </p:nvSpPr>
        <p:spPr>
          <a:xfrm>
            <a:off x="7639685" y="5321935"/>
            <a:ext cx="204470" cy="644525"/>
          </a:xfrm>
          <a:prstGeom prst="downArrow">
            <a:avLst/>
          </a:prstGeom>
          <a:solidFill>
            <a:srgbClr val="01621F"/>
          </a:solidFill>
          <a:ln>
            <a:solidFill>
              <a:srgbClr val="016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15" name="文本框 102"/>
          <p:cNvSpPr txBox="1"/>
          <p:nvPr>
            <p:custDataLst>
              <p:tags r:id="rId14"/>
            </p:custDataLst>
          </p:nvPr>
        </p:nvSpPr>
        <p:spPr>
          <a:xfrm>
            <a:off x="3485070" y="3970773"/>
            <a:ext cx="558991" cy="830997"/>
          </a:xfrm>
          <a:prstGeom prst="rect">
            <a:avLst/>
          </a:prstGeom>
          <a:noFill/>
          <a:ln>
            <a:noFill/>
          </a:ln>
        </p:spPr>
        <p:txBody>
          <a:bodyPr wrap="square" rtlCol="0">
            <a:spAutoFit/>
          </a:bodyPr>
          <a:lstStyle/>
          <a:p>
            <a:r>
              <a:rPr lang="zh-CN" altLang="en-US" sz="2400" b="1">
                <a:solidFill>
                  <a:srgbClr val="FF0000"/>
                </a:solidFill>
                <a:latin typeface="Times New Roman" panose="02020603050405020304" pitchFamily="18" charset="0"/>
                <a:ea typeface="楷体" panose="02010609060101010101" pitchFamily="49" charset="-122"/>
                <a:sym typeface="Times New Roman" panose="02020603050405020304" pitchFamily="18" charset="0"/>
              </a:rPr>
              <a:t>注意</a:t>
            </a:r>
          </a:p>
        </p:txBody>
      </p:sp>
      <p:sp>
        <p:nvSpPr>
          <p:cNvPr id="16" name="文本框 103"/>
          <p:cNvSpPr txBox="1"/>
          <p:nvPr>
            <p:custDataLst>
              <p:tags r:id="rId15"/>
            </p:custDataLst>
          </p:nvPr>
        </p:nvSpPr>
        <p:spPr>
          <a:xfrm>
            <a:off x="6054608" y="3683351"/>
            <a:ext cx="558991" cy="830997"/>
          </a:xfrm>
          <a:prstGeom prst="rect">
            <a:avLst/>
          </a:prstGeom>
          <a:noFill/>
          <a:ln>
            <a:noFill/>
          </a:ln>
        </p:spPr>
        <p:txBody>
          <a:bodyPr wrap="square" rtlCol="0">
            <a:spAutoFit/>
          </a:bodyPr>
          <a:lstStyle/>
          <a:p>
            <a:r>
              <a:rPr lang="zh-CN" altLang="en-US" sz="2400" b="1">
                <a:solidFill>
                  <a:srgbClr val="FF0000"/>
                </a:solidFill>
                <a:latin typeface="Times New Roman" panose="02020603050405020304" pitchFamily="18" charset="0"/>
                <a:ea typeface="楷体" panose="02010609060101010101" pitchFamily="49" charset="-122"/>
                <a:sym typeface="Times New Roman" panose="02020603050405020304" pitchFamily="18" charset="0"/>
              </a:rPr>
              <a:t>运用</a:t>
            </a:r>
          </a:p>
        </p:txBody>
      </p:sp>
      <p:sp>
        <p:nvSpPr>
          <p:cNvPr id="17" name="左大括号 16"/>
          <p:cNvSpPr/>
          <p:nvPr>
            <p:custDataLst>
              <p:tags r:id="rId16"/>
            </p:custDataLst>
          </p:nvPr>
        </p:nvSpPr>
        <p:spPr>
          <a:xfrm rot="5400000">
            <a:off x="3441700" y="2167255"/>
            <a:ext cx="405765" cy="3200400"/>
          </a:xfrm>
          <a:prstGeom prst="leftBrace">
            <a:avLst>
              <a:gd name="adj1" fmla="val 11868"/>
              <a:gd name="adj2" fmla="val 48690"/>
            </a:avLst>
          </a:prstGeom>
          <a:noFill/>
          <a:ln w="28575">
            <a:solidFill>
              <a:srgbClr val="711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18" name="文本框 105"/>
          <p:cNvSpPr txBox="1"/>
          <p:nvPr>
            <p:custDataLst>
              <p:tags r:id="rId17"/>
            </p:custDataLst>
          </p:nvPr>
        </p:nvSpPr>
        <p:spPr>
          <a:xfrm>
            <a:off x="2855737" y="3084210"/>
            <a:ext cx="1997501" cy="523220"/>
          </a:xfrm>
          <a:prstGeom prst="rect">
            <a:avLst/>
          </a:prstGeom>
          <a:noFill/>
          <a:ln>
            <a:noFill/>
          </a:ln>
        </p:spPr>
        <p:txBody>
          <a:bodyPr wrap="square" rtlCol="0">
            <a:spAutoFit/>
          </a:bodyPr>
          <a:lstStyle/>
          <a:p>
            <a:r>
              <a:rPr lang="zh-CN" altLang="en-US" sz="2800" b="1">
                <a:solidFill>
                  <a:srgbClr val="C00000"/>
                </a:solidFill>
                <a:latin typeface="Times New Roman" panose="02020603050405020304" pitchFamily="18" charset="0"/>
                <a:ea typeface="楷体" panose="02010609060101010101" pitchFamily="49" charset="-122"/>
                <a:sym typeface="Times New Roman" panose="02020603050405020304" pitchFamily="18" charset="0"/>
              </a:rPr>
              <a:t>短时记忆</a:t>
            </a:r>
          </a:p>
        </p:txBody>
      </p:sp>
      <p:sp>
        <p:nvSpPr>
          <p:cNvPr id="19" name="文本框 106"/>
          <p:cNvSpPr txBox="1"/>
          <p:nvPr>
            <p:custDataLst>
              <p:tags r:id="rId18"/>
            </p:custDataLst>
          </p:nvPr>
        </p:nvSpPr>
        <p:spPr>
          <a:xfrm>
            <a:off x="8463517" y="3036717"/>
            <a:ext cx="1997501" cy="523220"/>
          </a:xfrm>
          <a:prstGeom prst="rect">
            <a:avLst/>
          </a:prstGeom>
          <a:noFill/>
          <a:ln>
            <a:noFill/>
          </a:ln>
        </p:spPr>
        <p:txBody>
          <a:bodyPr wrap="square" rtlCol="0">
            <a:spAutoFit/>
          </a:bodyPr>
          <a:lstStyle/>
          <a:p>
            <a:r>
              <a:rPr lang="zh-CN" altLang="en-US" sz="2800" b="1">
                <a:solidFill>
                  <a:srgbClr val="C00000"/>
                </a:solidFill>
                <a:latin typeface="Times New Roman" panose="02020603050405020304" pitchFamily="18" charset="0"/>
                <a:ea typeface="楷体" panose="02010609060101010101" pitchFamily="49" charset="-122"/>
                <a:sym typeface="Times New Roman" panose="02020603050405020304" pitchFamily="18" charset="0"/>
              </a:rPr>
              <a:t>长时记忆</a:t>
            </a:r>
          </a:p>
        </p:txBody>
      </p:sp>
      <p:sp>
        <p:nvSpPr>
          <p:cNvPr id="20" name="下箭头 25"/>
          <p:cNvSpPr/>
          <p:nvPr>
            <p:custDataLst>
              <p:tags r:id="rId19"/>
            </p:custDataLst>
          </p:nvPr>
        </p:nvSpPr>
        <p:spPr>
          <a:xfrm>
            <a:off x="10708005" y="5318760"/>
            <a:ext cx="204470" cy="644525"/>
          </a:xfrm>
          <a:prstGeom prst="downArrow">
            <a:avLst/>
          </a:prstGeom>
          <a:solidFill>
            <a:srgbClr val="01621F"/>
          </a:solidFill>
          <a:ln>
            <a:solidFill>
              <a:srgbClr val="016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21" name="左大括号 20"/>
          <p:cNvSpPr/>
          <p:nvPr>
            <p:custDataLst>
              <p:tags r:id="rId20"/>
            </p:custDataLst>
          </p:nvPr>
        </p:nvSpPr>
        <p:spPr>
          <a:xfrm rot="5400000">
            <a:off x="9067165" y="2070100"/>
            <a:ext cx="430530" cy="3505835"/>
          </a:xfrm>
          <a:prstGeom prst="leftBrace">
            <a:avLst>
              <a:gd name="adj1" fmla="val 11868"/>
              <a:gd name="adj2" fmla="val 48690"/>
            </a:avLst>
          </a:prstGeom>
          <a:noFill/>
          <a:ln w="28575">
            <a:solidFill>
              <a:srgbClr val="711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sp>
        <p:nvSpPr>
          <p:cNvPr id="23" name="文本框 111"/>
          <p:cNvSpPr txBox="1"/>
          <p:nvPr>
            <p:custDataLst>
              <p:tags r:id="rId21"/>
            </p:custDataLst>
          </p:nvPr>
        </p:nvSpPr>
        <p:spPr>
          <a:xfrm>
            <a:off x="8759926" y="3995977"/>
            <a:ext cx="594273" cy="830997"/>
          </a:xfrm>
          <a:prstGeom prst="rect">
            <a:avLst/>
          </a:prstGeom>
          <a:noFill/>
          <a:ln>
            <a:noFill/>
          </a:ln>
        </p:spPr>
        <p:txBody>
          <a:bodyPr wrap="square" rtlCol="0">
            <a:spAutoFit/>
          </a:bodyPr>
          <a:lstStyle/>
          <a:p>
            <a:r>
              <a:rPr lang="zh-CN" altLang="en-US" sz="2400" b="1">
                <a:solidFill>
                  <a:srgbClr val="FF0000"/>
                </a:solidFill>
                <a:latin typeface="Times New Roman" panose="02020603050405020304" pitchFamily="18" charset="0"/>
                <a:ea typeface="楷体" panose="02010609060101010101" pitchFamily="49" charset="-122"/>
                <a:sym typeface="Times New Roman" panose="02020603050405020304" pitchFamily="18" charset="0"/>
              </a:rPr>
              <a:t>重复</a:t>
            </a:r>
          </a:p>
        </p:txBody>
      </p:sp>
      <p:sp>
        <p:nvSpPr>
          <p:cNvPr id="24" name="文本框 112"/>
          <p:cNvSpPr txBox="1"/>
          <p:nvPr>
            <p:custDataLst>
              <p:tags r:id="rId22"/>
            </p:custDataLst>
          </p:nvPr>
        </p:nvSpPr>
        <p:spPr>
          <a:xfrm>
            <a:off x="9113704" y="4016033"/>
            <a:ext cx="742848" cy="830997"/>
          </a:xfrm>
          <a:prstGeom prst="rect">
            <a:avLst/>
          </a:prstGeom>
          <a:noFill/>
          <a:ln>
            <a:noFill/>
          </a:ln>
        </p:spPr>
        <p:txBody>
          <a:bodyPr wrap="square" rtlCol="0">
            <a:spAutoFit/>
          </a:bodyPr>
          <a:lstStyle/>
          <a:p>
            <a:r>
              <a:rPr lang="zh-CN" altLang="en-US" sz="2400" b="1">
                <a:solidFill>
                  <a:srgbClr val="FF0000"/>
                </a:solidFill>
                <a:latin typeface="Times New Roman" panose="02020603050405020304" pitchFamily="18" charset="0"/>
                <a:ea typeface="楷体" panose="02010609060101010101" pitchFamily="49" charset="-122"/>
                <a:sym typeface="Times New Roman" panose="02020603050405020304" pitchFamily="18" charset="0"/>
              </a:rPr>
              <a:t>整合</a:t>
            </a:r>
          </a:p>
        </p:txBody>
      </p:sp>
      <p:sp>
        <p:nvSpPr>
          <p:cNvPr id="25" name="矩形: 圆角 113"/>
          <p:cNvSpPr/>
          <p:nvPr>
            <p:custDataLst>
              <p:tags r:id="rId23"/>
            </p:custDataLst>
          </p:nvPr>
        </p:nvSpPr>
        <p:spPr>
          <a:xfrm>
            <a:off x="297521" y="3555313"/>
            <a:ext cx="553965" cy="22599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Times New Roman" panose="02020603050405020304" pitchFamily="18" charset="0"/>
                <a:ea typeface="楷体" panose="02010609060101010101" pitchFamily="49" charset="-122"/>
              </a:rPr>
              <a:t>外界信息输入</a:t>
            </a:r>
          </a:p>
        </p:txBody>
      </p:sp>
      <p:sp>
        <p:nvSpPr>
          <p:cNvPr id="26" name="矩形: 圆角 114"/>
          <p:cNvSpPr/>
          <p:nvPr>
            <p:custDataLst>
              <p:tags r:id="rId24"/>
            </p:custDataLst>
          </p:nvPr>
        </p:nvSpPr>
        <p:spPr>
          <a:xfrm>
            <a:off x="1295878" y="4046433"/>
            <a:ext cx="2171804" cy="12603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Times New Roman" panose="02020603050405020304" pitchFamily="18" charset="0"/>
                <a:ea typeface="楷体" panose="02010609060101010101" pitchFamily="49" charset="-122"/>
              </a:rPr>
              <a:t>感觉性记忆</a:t>
            </a:r>
          </a:p>
          <a:p>
            <a:pPr algn="ctr"/>
            <a:r>
              <a:rPr lang="zh-CN" altLang="en-US" sz="2400" b="1">
                <a:solidFill>
                  <a:schemeClr val="tx1"/>
                </a:solidFill>
                <a:latin typeface="Times New Roman" panose="02020603050405020304" pitchFamily="18" charset="0"/>
                <a:ea typeface="楷体" panose="02010609060101010101" pitchFamily="49" charset="-122"/>
              </a:rPr>
              <a:t>持续时间</a:t>
            </a:r>
            <a:r>
              <a:rPr lang="en-US" altLang="zh-CN" sz="2400" b="1">
                <a:solidFill>
                  <a:schemeClr val="tx1"/>
                </a:solidFill>
                <a:latin typeface="Times New Roman" panose="02020603050405020304" pitchFamily="18" charset="0"/>
                <a:ea typeface="楷体" panose="02010609060101010101" pitchFamily="49" charset="-122"/>
              </a:rPr>
              <a:t>&lt;1</a:t>
            </a:r>
            <a:r>
              <a:rPr lang="zh-CN" altLang="en-US" sz="2400" b="1">
                <a:solidFill>
                  <a:schemeClr val="tx1"/>
                </a:solidFill>
                <a:latin typeface="Times New Roman" panose="02020603050405020304" pitchFamily="18" charset="0"/>
                <a:ea typeface="楷体" panose="02010609060101010101" pitchFamily="49" charset="-122"/>
              </a:rPr>
              <a:t>秒</a:t>
            </a:r>
          </a:p>
        </p:txBody>
      </p:sp>
      <p:sp>
        <p:nvSpPr>
          <p:cNvPr id="28" name="矩形: 圆角 115"/>
          <p:cNvSpPr/>
          <p:nvPr>
            <p:custDataLst>
              <p:tags r:id="rId25"/>
            </p:custDataLst>
          </p:nvPr>
        </p:nvSpPr>
        <p:spPr>
          <a:xfrm>
            <a:off x="3955003" y="4077391"/>
            <a:ext cx="2171804" cy="12603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第一级记忆</a:t>
            </a:r>
            <a:endParaRPr lang="en-US" altLang="zh-CN"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endParaRPr>
          </a:p>
          <a:p>
            <a:r>
              <a:rPr lang="zh-CN" altLang="en-US" sz="2400" b="1">
                <a:solidFill>
                  <a:schemeClr val="tx1"/>
                </a:solidFill>
                <a:latin typeface="Times New Roman" panose="02020603050405020304" pitchFamily="18" charset="0"/>
                <a:ea typeface="楷体" panose="02010609060101010101" pitchFamily="49" charset="-122"/>
              </a:rPr>
              <a:t>持续时间</a:t>
            </a:r>
            <a:r>
              <a:rPr lang="zh-CN" altLang="en-US" sz="2400" b="1" smtClean="0">
                <a:solidFill>
                  <a:schemeClr val="tx1"/>
                </a:solidFill>
                <a:latin typeface="Times New Roman" panose="02020603050405020304" pitchFamily="18" charset="0"/>
                <a:ea typeface="楷体" panose="02010609060101010101" pitchFamily="49" charset="-122"/>
              </a:rPr>
              <a:t>：</a:t>
            </a:r>
            <a:endParaRPr lang="en-US" altLang="zh-CN" sz="2400" b="1" smtClean="0">
              <a:solidFill>
                <a:schemeClr val="tx1"/>
              </a:solidFill>
              <a:latin typeface="Times New Roman" panose="02020603050405020304" pitchFamily="18" charset="0"/>
              <a:ea typeface="楷体" panose="02010609060101010101" pitchFamily="49" charset="-122"/>
            </a:endParaRPr>
          </a:p>
          <a:p>
            <a:r>
              <a:rPr lang="zh-CN" altLang="en-US" sz="2400" b="1" smtClean="0">
                <a:solidFill>
                  <a:schemeClr val="tx1"/>
                </a:solidFill>
                <a:latin typeface="Times New Roman" panose="02020603050405020304" pitchFamily="18" charset="0"/>
                <a:ea typeface="楷体" panose="02010609060101010101" pitchFamily="49" charset="-122"/>
                <a:sym typeface="Times New Roman" panose="02020603050405020304" pitchFamily="18" charset="0"/>
              </a:rPr>
              <a:t>数秒</a:t>
            </a:r>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至数分钟</a:t>
            </a:r>
          </a:p>
        </p:txBody>
      </p:sp>
      <p:sp>
        <p:nvSpPr>
          <p:cNvPr id="29" name="矩形: 圆角 116"/>
          <p:cNvSpPr/>
          <p:nvPr>
            <p:custDataLst>
              <p:tags r:id="rId26"/>
            </p:custDataLst>
          </p:nvPr>
        </p:nvSpPr>
        <p:spPr>
          <a:xfrm>
            <a:off x="6658082" y="4086544"/>
            <a:ext cx="2171804" cy="12603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第二级记忆</a:t>
            </a:r>
            <a:endParaRPr lang="en-US" altLang="zh-CN"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endParaRPr>
          </a:p>
          <a:p>
            <a:pPr algn="ctr"/>
            <a:r>
              <a:rPr lang="zh-CN" altLang="en-US" sz="2400" b="1">
                <a:solidFill>
                  <a:schemeClr val="tx1"/>
                </a:solidFill>
                <a:latin typeface="Times New Roman" panose="02020603050405020304" pitchFamily="18" charset="0"/>
                <a:ea typeface="楷体" panose="02010609060101010101" pitchFamily="49" charset="-122"/>
              </a:rPr>
              <a:t>持续时间</a:t>
            </a:r>
            <a:r>
              <a:rPr lang="zh-CN" altLang="en-US" sz="2400" b="1" smtClean="0">
                <a:solidFill>
                  <a:schemeClr val="tx1"/>
                </a:solidFill>
                <a:latin typeface="Times New Roman" panose="02020603050405020304" pitchFamily="18" charset="0"/>
                <a:ea typeface="楷体" panose="02010609060101010101" pitchFamily="49" charset="-122"/>
              </a:rPr>
              <a:t>：</a:t>
            </a:r>
            <a:endParaRPr lang="en-US" altLang="zh-CN" sz="2400" b="1" smtClean="0">
              <a:solidFill>
                <a:schemeClr val="tx1"/>
              </a:solidFill>
              <a:latin typeface="Times New Roman" panose="02020603050405020304" pitchFamily="18" charset="0"/>
              <a:ea typeface="楷体" panose="02010609060101010101" pitchFamily="49" charset="-122"/>
            </a:endParaRPr>
          </a:p>
          <a:p>
            <a:pPr algn="ctr"/>
            <a:r>
              <a:rPr lang="zh-CN" altLang="en-US" sz="2400" b="1" smtClean="0">
                <a:solidFill>
                  <a:schemeClr val="tx1"/>
                </a:solidFill>
                <a:latin typeface="Times New Roman" panose="02020603050405020304" pitchFamily="18" charset="0"/>
                <a:ea typeface="楷体" panose="02010609060101010101" pitchFamily="49" charset="-122"/>
                <a:sym typeface="Times New Roman" panose="02020603050405020304" pitchFamily="18" charset="0"/>
              </a:rPr>
              <a:t>数分钟</a:t>
            </a:r>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至数年</a:t>
            </a:r>
          </a:p>
        </p:txBody>
      </p:sp>
      <p:sp>
        <p:nvSpPr>
          <p:cNvPr id="30" name="矩形: 圆角 117"/>
          <p:cNvSpPr/>
          <p:nvPr>
            <p:custDataLst>
              <p:tags r:id="rId27"/>
            </p:custDataLst>
          </p:nvPr>
        </p:nvSpPr>
        <p:spPr>
          <a:xfrm>
            <a:off x="9662456" y="4098640"/>
            <a:ext cx="2171804" cy="12603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第三级记忆</a:t>
            </a:r>
            <a:endParaRPr lang="en-US" altLang="zh-CN"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endParaRPr>
          </a:p>
          <a:p>
            <a:pPr algn="ctr"/>
            <a:r>
              <a:rPr lang="zh-CN" altLang="en-US" sz="2400" b="1">
                <a:solidFill>
                  <a:schemeClr val="tx1"/>
                </a:solidFill>
                <a:latin typeface="Times New Roman" panose="02020603050405020304" pitchFamily="18" charset="0"/>
                <a:ea typeface="楷体" panose="02010609060101010101" pitchFamily="49" charset="-122"/>
              </a:rPr>
              <a:t>持续时间</a:t>
            </a:r>
            <a:r>
              <a:rPr lang="zh-CN" altLang="en-US" sz="2400" b="1" smtClean="0">
                <a:solidFill>
                  <a:schemeClr val="tx1"/>
                </a:solidFill>
                <a:latin typeface="Times New Roman" panose="02020603050405020304" pitchFamily="18" charset="0"/>
                <a:ea typeface="楷体" panose="02010609060101010101" pitchFamily="49" charset="-122"/>
              </a:rPr>
              <a:t>：</a:t>
            </a:r>
            <a:endParaRPr lang="en-US" altLang="zh-CN" sz="2400" b="1" smtClean="0">
              <a:solidFill>
                <a:schemeClr val="tx1"/>
              </a:solidFill>
              <a:latin typeface="Times New Roman" panose="02020603050405020304" pitchFamily="18" charset="0"/>
              <a:ea typeface="楷体" panose="02010609060101010101" pitchFamily="49" charset="-122"/>
            </a:endParaRPr>
          </a:p>
          <a:p>
            <a:pPr algn="ctr"/>
            <a:r>
              <a:rPr lang="zh-CN" altLang="en-US" sz="2400" b="1" smtClean="0">
                <a:solidFill>
                  <a:schemeClr val="tx1"/>
                </a:solidFill>
                <a:latin typeface="Times New Roman" panose="02020603050405020304" pitchFamily="18" charset="0"/>
                <a:ea typeface="楷体" panose="02010609060101010101" pitchFamily="49" charset="-122"/>
                <a:sym typeface="Times New Roman" panose="02020603050405020304" pitchFamily="18" charset="0"/>
              </a:rPr>
              <a:t>可能</a:t>
            </a:r>
            <a:r>
              <a:rPr lang="zh-CN" altLang="en-US" sz="24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永久</a:t>
            </a:r>
          </a:p>
        </p:txBody>
      </p:sp>
      <p:sp>
        <p:nvSpPr>
          <p:cNvPr id="32" name="文本框 22"/>
          <p:cNvSpPr/>
          <p:nvPr>
            <p:custDataLst>
              <p:tags r:id="rId28"/>
            </p:custDataLst>
          </p:nvPr>
        </p:nvSpPr>
        <p:spPr>
          <a:xfrm>
            <a:off x="1212215" y="2160905"/>
            <a:ext cx="4978400" cy="953135"/>
          </a:xfrm>
          <a:prstGeom prst="rect">
            <a:avLst/>
          </a:prstGeom>
          <a:solidFill>
            <a:schemeClr val="accent2">
              <a:lumMod val="90000"/>
            </a:schemeClr>
          </a:solidFill>
          <a:ln w="9525">
            <a:noFill/>
          </a:ln>
        </p:spPr>
        <p:txBody>
          <a:bodyPr wrap="square">
            <a:spAutoFit/>
          </a:bodyPr>
          <a:lstStyle/>
          <a:p>
            <a:pPr eaLnBrk="0" fontAlgn="auto" hangingPunct="0"/>
            <a:r>
              <a:rPr lang="zh-CN" altLang="en-US" sz="2800" b="1">
                <a:latin typeface="楷体" panose="02010609060101010101" pitchFamily="49" charset="-122"/>
                <a:ea typeface="楷体" panose="02010609060101010101" pitchFamily="49" charset="-122"/>
              </a:rPr>
              <a:t>与神经元的即时信息交流</a:t>
            </a:r>
            <a:r>
              <a:rPr lang="zh-CN" altLang="en-US" sz="2800" b="1" smtClean="0">
                <a:latin typeface="楷体" panose="02010609060101010101" pitchFamily="49" charset="-122"/>
                <a:ea typeface="楷体" panose="02010609060101010101" pitchFamily="49" charset="-122"/>
              </a:rPr>
              <a:t>、大脑皮层</a:t>
            </a:r>
            <a:r>
              <a:rPr lang="zh-CN" altLang="en-US" sz="2800" b="1">
                <a:latin typeface="楷体" panose="02010609060101010101" pitchFamily="49" charset="-122"/>
                <a:ea typeface="楷体" panose="02010609060101010101" pitchFamily="49" charset="-122"/>
              </a:rPr>
              <a:t>下的像海马的脑区有关</a:t>
            </a:r>
          </a:p>
        </p:txBody>
      </p:sp>
      <p:sp>
        <p:nvSpPr>
          <p:cNvPr id="34" name="文本框 22"/>
          <p:cNvSpPr/>
          <p:nvPr>
            <p:custDataLst>
              <p:tags r:id="rId29"/>
            </p:custDataLst>
          </p:nvPr>
        </p:nvSpPr>
        <p:spPr>
          <a:xfrm>
            <a:off x="7374890" y="2091690"/>
            <a:ext cx="3766185" cy="953135"/>
          </a:xfrm>
          <a:prstGeom prst="rect">
            <a:avLst/>
          </a:prstGeom>
          <a:solidFill>
            <a:schemeClr val="accent2">
              <a:lumMod val="90000"/>
            </a:schemeClr>
          </a:solidFill>
          <a:ln w="9525">
            <a:noFill/>
          </a:ln>
        </p:spPr>
        <p:txBody>
          <a:bodyPr wrap="square">
            <a:spAutoFit/>
          </a:bodyPr>
          <a:lstStyle/>
          <a:p>
            <a:pPr eaLnBrk="0" hangingPunct="0"/>
            <a:r>
              <a:rPr lang="zh-CN" altLang="en-US" sz="2800" b="1">
                <a:latin typeface="楷体" panose="02010609060101010101" pitchFamily="49" charset="-122"/>
                <a:ea typeface="楷体" panose="02010609060101010101" pitchFamily="49" charset="-122"/>
              </a:rPr>
              <a:t>与突触形态及功能的改变及新突触的建立有关</a:t>
            </a:r>
          </a:p>
        </p:txBody>
      </p:sp>
      <p:sp>
        <p:nvSpPr>
          <p:cNvPr id="2" name="矩形 1"/>
          <p:cNvSpPr/>
          <p:nvPr>
            <p:custDataLst>
              <p:tags r:id="rId30"/>
            </p:custDataLst>
          </p:nvPr>
        </p:nvSpPr>
        <p:spPr>
          <a:xfrm>
            <a:off x="2705100" y="888365"/>
            <a:ext cx="8622665" cy="521970"/>
          </a:xfrm>
          <a:prstGeom prst="rect">
            <a:avLst/>
          </a:prstGeom>
          <a:solidFill>
            <a:schemeClr val="accent2"/>
          </a:solidFill>
        </p:spPr>
        <p:txBody>
          <a:bodyPr wrap="square">
            <a:spAutoFit/>
          </a:bodyPr>
          <a:lstStyle/>
          <a:p>
            <a:r>
              <a:rPr lang="zh-CN" altLang="en-US" sz="2800" b="1" smtClean="0">
                <a:solidFill>
                  <a:schemeClr val="tx1"/>
                </a:solidFill>
                <a:latin typeface="Arial Black" panose="020B0A04020102020204" charset="0"/>
                <a:ea typeface="微软雅黑" panose="020B0503020204020204" pitchFamily="34" charset="-122"/>
                <a:cs typeface="Arial Black" panose="020B0A04020102020204" charset="0"/>
              </a:rPr>
              <a:t>涉及</a:t>
            </a:r>
            <a:r>
              <a:rPr lang="zh-CN" altLang="en-US" sz="2800" b="1">
                <a:solidFill>
                  <a:schemeClr val="tx1"/>
                </a:solidFill>
                <a:latin typeface="Arial Black" panose="020B0A04020102020204" charset="0"/>
                <a:ea typeface="微软雅黑" panose="020B0503020204020204" pitchFamily="34" charset="-122"/>
                <a:cs typeface="Arial Black" panose="020B0A04020102020204" charset="0"/>
              </a:rPr>
              <a:t>脑内</a:t>
            </a:r>
            <a:r>
              <a:rPr lang="zh-CN" altLang="en-US" sz="2800" b="1">
                <a:solidFill>
                  <a:srgbClr val="C00000"/>
                </a:solidFill>
                <a:latin typeface="Arial Black" panose="020B0A04020102020204" charset="0"/>
                <a:ea typeface="微软雅黑" panose="020B0503020204020204" pitchFamily="34" charset="-122"/>
                <a:cs typeface="Arial Black" panose="020B0A04020102020204" charset="0"/>
              </a:rPr>
              <a:t>神经递质的作用</a:t>
            </a:r>
            <a:r>
              <a:rPr lang="zh-CN" altLang="en-US" sz="2800" b="1">
                <a:solidFill>
                  <a:schemeClr val="tx1"/>
                </a:solidFill>
                <a:latin typeface="Arial Black" panose="020B0A04020102020204" charset="0"/>
                <a:ea typeface="微软雅黑" panose="020B0503020204020204" pitchFamily="34" charset="-122"/>
                <a:cs typeface="Arial Black" panose="020B0A04020102020204" charset="0"/>
              </a:rPr>
              <a:t>以及</a:t>
            </a:r>
            <a:r>
              <a:rPr lang="zh-CN" altLang="en-US" sz="2800" b="1">
                <a:solidFill>
                  <a:srgbClr val="C00000"/>
                </a:solidFill>
                <a:latin typeface="Arial Black" panose="020B0A04020102020204" charset="0"/>
                <a:ea typeface="微软雅黑" panose="020B0503020204020204" pitchFamily="34" charset="-122"/>
                <a:cs typeface="Arial Black" panose="020B0A04020102020204" charset="0"/>
              </a:rPr>
              <a:t>某些种类蛋白质的合成</a:t>
            </a:r>
            <a:r>
              <a:rPr lang="zh-CN" altLang="en-US" sz="2800" b="1">
                <a:solidFill>
                  <a:schemeClr val="tx1"/>
                </a:solidFill>
                <a:latin typeface="Arial Black" panose="020B0A04020102020204" charset="0"/>
                <a:ea typeface="微软雅黑" panose="020B0503020204020204" pitchFamily="34" charset="-122"/>
                <a:cs typeface="Arial Black" panose="020B0A04020102020204" charset="0"/>
              </a:rPr>
              <a:t>。</a:t>
            </a:r>
            <a:r>
              <a:rPr lang="zh-CN" altLang="en-US" sz="2800" b="1">
                <a:solidFill>
                  <a:schemeClr val="tx2"/>
                </a:solidFill>
                <a:latin typeface="Arial Black" panose="020B0A04020102020204" charset="0"/>
                <a:ea typeface="微软雅黑" panose="020B0503020204020204" pitchFamily="34" charset="-122"/>
                <a:cs typeface="Arial Black" panose="020B0A04020102020204" charset="0"/>
              </a:rPr>
              <a:t> </a:t>
            </a:r>
            <a:endParaRPr lang="zh-CN" altLang="en-US" sz="2800">
              <a:solidFill>
                <a:schemeClr val="tx2"/>
              </a:solidFill>
            </a:endParaRPr>
          </a:p>
        </p:txBody>
      </p:sp>
      <p:sp>
        <p:nvSpPr>
          <p:cNvPr id="22" name="文本框 21"/>
          <p:cNvSpPr txBox="1"/>
          <p:nvPr>
            <p:custDataLst>
              <p:tags r:id="rId31"/>
            </p:custDataLst>
          </p:nvPr>
        </p:nvSpPr>
        <p:spPr>
          <a:xfrm>
            <a:off x="117475" y="112395"/>
            <a:ext cx="3496310" cy="645160"/>
          </a:xfrm>
          <a:prstGeom prst="rect">
            <a:avLst/>
          </a:prstGeom>
          <a:solidFill>
            <a:srgbClr val="00B050"/>
          </a:solidFill>
        </p:spPr>
        <p:txBody>
          <a:bodyPr wrap="squar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二、</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学习和记忆</a:t>
            </a:r>
          </a:p>
        </p:txBody>
      </p:sp>
      <p:sp>
        <p:nvSpPr>
          <p:cNvPr id="31" name="文本框 30"/>
          <p:cNvSpPr txBox="1"/>
          <p:nvPr>
            <p:custDataLst>
              <p:tags r:id="rId32"/>
            </p:custDataLst>
          </p:nvPr>
        </p:nvSpPr>
        <p:spPr>
          <a:xfrm>
            <a:off x="478790" y="855345"/>
            <a:ext cx="2226310" cy="583565"/>
          </a:xfrm>
          <a:prstGeom prst="rect">
            <a:avLst/>
          </a:prstGeom>
          <a:noFill/>
        </p:spPr>
        <p:txBody>
          <a:bodyPr wrap="none" rtlCol="0" anchor="t">
            <a:spAutoFit/>
          </a:bodyPr>
          <a:lstStyle/>
          <a:p>
            <a:r>
              <a:rPr lang="en-US" alt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3.</a:t>
            </a: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结构基础</a:t>
            </a:r>
            <a:endPar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3" name="文本框 32"/>
          <p:cNvSpPr txBox="1"/>
          <p:nvPr>
            <p:custDataLst>
              <p:tags r:id="rId33"/>
            </p:custDataLst>
          </p:nvPr>
        </p:nvSpPr>
        <p:spPr>
          <a:xfrm>
            <a:off x="478790" y="1508125"/>
            <a:ext cx="3451225" cy="583565"/>
          </a:xfrm>
          <a:prstGeom prst="rect">
            <a:avLst/>
          </a:prstGeom>
          <a:noFill/>
        </p:spPr>
        <p:txBody>
          <a:bodyPr wrap="none" rtlCol="0" anchor="t">
            <a:spAutoFit/>
          </a:bodyPr>
          <a:lstStyle/>
          <a:p>
            <a:r>
              <a:rPr lang="en-US" alt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4.</a:t>
            </a: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形成机制及分类</a:t>
            </a:r>
            <a:endPar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after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nodeType="clickPar">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nodeType="clickPar">
                      <p:stCondLst>
                        <p:cond delay="indefinite"/>
                      </p:stCondLst>
                      <p:childTnLst>
                        <p:par>
                          <p:cTn id="35" fill="hold" nodeType="after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nodeType="clickPar">
                      <p:stCondLst>
                        <p:cond delay="indefinite"/>
                      </p:stCondLst>
                      <p:childTnLst>
                        <p:par>
                          <p:cTn id="43" fill="hold" nodeType="afterGroup">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right)">
                                      <p:cBhvr>
                                        <p:cTn id="46" dur="500"/>
                                        <p:tgtEl>
                                          <p:spTgt spid="3"/>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right)">
                                      <p:cBhvr>
                                        <p:cTn id="49" dur="500"/>
                                        <p:tgtEl>
                                          <p:spTgt spid="16"/>
                                        </p:tgtEl>
                                      </p:cBhvr>
                                    </p:animEffect>
                                  </p:childTnLst>
                                </p:cTn>
                              </p:par>
                            </p:childTnLst>
                          </p:cTn>
                        </p:par>
                      </p:childTnLst>
                    </p:cTn>
                  </p:par>
                  <p:par>
                    <p:cTn id="50" fill="hold" nodeType="clickPar">
                      <p:stCondLst>
                        <p:cond delay="indefinite"/>
                      </p:stCondLst>
                      <p:childTnLst>
                        <p:par>
                          <p:cTn id="51" fill="hold" nodeType="after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par>
                                <p:cTn id="58" presetID="22" presetClass="entr" presetSubtype="8" fill="hold" nodeType="withEffect">
                                  <p:stCondLst>
                                    <p:cond delay="0"/>
                                  </p:stCondLst>
                                  <p:childTnLst>
                                    <p:set>
                                      <p:cBhvr>
                                        <p:cTn id="59" dur="1" fill="hold">
                                          <p:stCondLst>
                                            <p:cond delay="0"/>
                                          </p:stCondLst>
                                        </p:cTn>
                                        <p:tgtEl>
                                          <p:spTgt spid="24">
                                            <p:txEl>
                                              <p:pRg st="0" end="0"/>
                                            </p:txEl>
                                          </p:spTgt>
                                        </p:tgtEl>
                                        <p:attrNameLst>
                                          <p:attrName>style.visibility</p:attrName>
                                        </p:attrNameLst>
                                      </p:cBhvr>
                                      <p:to>
                                        <p:strVal val="visible"/>
                                      </p:to>
                                    </p:set>
                                    <p:animEffect transition="in" filter="wipe(left)">
                                      <p:cBhvr>
                                        <p:cTn id="60" dur="500"/>
                                        <p:tgtEl>
                                          <p:spTgt spid="24">
                                            <p:txEl>
                                              <p:pRg st="0" end="0"/>
                                            </p:tx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par>
                    <p:cTn id="64" fill="hold" nodeType="clickPar">
                      <p:stCondLst>
                        <p:cond delay="indefinite"/>
                      </p:stCondLst>
                      <p:childTnLst>
                        <p:par>
                          <p:cTn id="65" fill="hold" nodeType="afterGroup">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up)">
                                      <p:cBhvr>
                                        <p:cTn id="68" dur="500"/>
                                        <p:tgtEl>
                                          <p:spTgt spid="12"/>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up)">
                                      <p:cBhvr>
                                        <p:cTn id="71" dur="500"/>
                                        <p:tgtEl>
                                          <p:spTgt spid="8"/>
                                        </p:tgtEl>
                                      </p:cBhvr>
                                    </p:animEffect>
                                  </p:childTnLst>
                                </p:cTn>
                              </p:par>
                            </p:childTnLst>
                          </p:cTn>
                        </p:par>
                      </p:childTnLst>
                    </p:cTn>
                  </p:par>
                  <p:par>
                    <p:cTn id="72" fill="hold" nodeType="clickPar">
                      <p:stCondLst>
                        <p:cond delay="indefinite"/>
                      </p:stCondLst>
                      <p:childTnLst>
                        <p:par>
                          <p:cTn id="73" fill="hold" nodeType="after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up)">
                                      <p:cBhvr>
                                        <p:cTn id="76" dur="500"/>
                                        <p:tgtEl>
                                          <p:spTgt spid="13"/>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par>
                    <p:cTn id="80" fill="hold" nodeType="clickPar">
                      <p:stCondLst>
                        <p:cond delay="indefinite"/>
                      </p:stCondLst>
                      <p:childTnLst>
                        <p:par>
                          <p:cTn id="81" fill="hold" nodeType="afterGroup">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up)">
                                      <p:cBhvr>
                                        <p:cTn id="84" dur="500"/>
                                        <p:tgtEl>
                                          <p:spTgt spid="14"/>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up)">
                                      <p:cBhvr>
                                        <p:cTn id="87" dur="500"/>
                                        <p:tgtEl>
                                          <p:spTgt spid="10"/>
                                        </p:tgtEl>
                                      </p:cBhvr>
                                    </p:animEffect>
                                  </p:childTnLst>
                                </p:cTn>
                              </p:par>
                            </p:childTnLst>
                          </p:cTn>
                        </p:par>
                      </p:childTnLst>
                    </p:cTn>
                  </p:par>
                  <p:par>
                    <p:cTn id="88" fill="hold" nodeType="clickPar">
                      <p:stCondLst>
                        <p:cond delay="indefinite"/>
                      </p:stCondLst>
                      <p:childTnLst>
                        <p:par>
                          <p:cTn id="89" fill="hold" nodeType="afterGroup">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up)">
                                      <p:cBhvr>
                                        <p:cTn id="92" dur="500"/>
                                        <p:tgtEl>
                                          <p:spTgt spid="20"/>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up)">
                                      <p:cBhvr>
                                        <p:cTn id="95" dur="500"/>
                                        <p:tgtEl>
                                          <p:spTgt spid="11"/>
                                        </p:tgtEl>
                                      </p:cBhvr>
                                    </p:animEffect>
                                  </p:childTnLst>
                                </p:cTn>
                              </p:par>
                            </p:childTnLst>
                          </p:cTn>
                        </p:par>
                      </p:childTnLst>
                    </p:cTn>
                  </p:par>
                  <p:par>
                    <p:cTn id="96" fill="hold" nodeType="clickPar">
                      <p:stCondLst>
                        <p:cond delay="indefinite"/>
                      </p:stCondLst>
                      <p:childTnLst>
                        <p:par>
                          <p:cTn id="97" fill="hold" nodeType="after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00"/>
                                        <p:tgtEl>
                                          <p:spTgt spid="17"/>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down)">
                                      <p:cBhvr>
                                        <p:cTn id="103" dur="500"/>
                                        <p:tgtEl>
                                          <p:spTgt spid="18"/>
                                        </p:tgtEl>
                                      </p:cBhvr>
                                    </p:animEffect>
                                  </p:childTnLst>
                                </p:cTn>
                              </p:par>
                            </p:childTnLst>
                          </p:cTn>
                        </p:par>
                      </p:childTnLst>
                    </p:cTn>
                  </p:par>
                  <p:par>
                    <p:cTn id="104" fill="hold" nodeType="clickPar">
                      <p:stCondLst>
                        <p:cond delay="indefinite"/>
                      </p:stCondLst>
                      <p:childTnLst>
                        <p:par>
                          <p:cTn id="105" fill="hold" nodeType="afterGroup">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down)">
                                      <p:cBhvr>
                                        <p:cTn id="108" dur="500"/>
                                        <p:tgtEl>
                                          <p:spTgt spid="2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wipe(down)">
                                      <p:cBhvr>
                                        <p:cTn id="111" dur="500"/>
                                        <p:tgtEl>
                                          <p:spTgt spid="19"/>
                                        </p:tgtEl>
                                      </p:cBhvr>
                                    </p:animEffect>
                                  </p:childTnLst>
                                </p:cTn>
                              </p:par>
                            </p:childTnLst>
                          </p:cTn>
                        </p:par>
                      </p:childTnLst>
                    </p:cTn>
                  </p:par>
                  <p:par>
                    <p:cTn id="112" fill="hold" nodeType="clickPar">
                      <p:stCondLst>
                        <p:cond delay="indefinite"/>
                      </p:stCondLst>
                      <p:childTnLst>
                        <p:par>
                          <p:cTn id="113" fill="hold" nodeType="afterGroup">
                            <p:stCondLst>
                              <p:cond delay="0"/>
                            </p:stCondLst>
                            <p:childTnLst>
                              <p:par>
                                <p:cTn id="114" presetID="14" presetClass="entr" presetSubtype="10" fill="hold" grpId="0" nodeType="click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randombar(horizontal)">
                                      <p:cBhvr>
                                        <p:cTn id="116" dur="500"/>
                                        <p:tgtEl>
                                          <p:spTgt spid="32"/>
                                        </p:tgtEl>
                                      </p:cBhvr>
                                    </p:animEffect>
                                  </p:childTnLst>
                                </p:cTn>
                              </p:par>
                            </p:childTnLst>
                          </p:cTn>
                        </p:par>
                      </p:childTnLst>
                    </p:cTn>
                  </p:par>
                  <p:par>
                    <p:cTn id="117" fill="hold" nodeType="clickPar">
                      <p:stCondLst>
                        <p:cond delay="indefinite"/>
                      </p:stCondLst>
                      <p:childTnLst>
                        <p:par>
                          <p:cTn id="118" fill="hold" nodeType="afterGroup">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randombar(horizontal)">
                                      <p:cBhvr>
                                        <p:cTn id="1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p:bldP spid="11" grpId="0"/>
      <p:bldP spid="12" grpId="0" animBg="1"/>
      <p:bldP spid="13" grpId="0" animBg="1"/>
      <p:bldP spid="14" grpId="0" animBg="1"/>
      <p:bldP spid="15" grpId="0"/>
      <p:bldP spid="16" grpId="0"/>
      <p:bldP spid="17" grpId="0" animBg="1"/>
      <p:bldP spid="18" grpId="0"/>
      <p:bldP spid="19" grpId="0"/>
      <p:bldP spid="20" grpId="0" animBg="1"/>
      <p:bldP spid="21" grpId="0" animBg="1"/>
      <p:bldP spid="23" grpId="0"/>
      <p:bldP spid="25" grpId="0" animBg="1"/>
      <p:bldP spid="26" grpId="0" animBg="1"/>
      <p:bldP spid="28" grpId="0" animBg="1"/>
      <p:bldP spid="29" grpId="0" animBg="1"/>
      <p:bldP spid="30" grpId="0" animBg="1"/>
      <p:bldP spid="32" grpId="0" animBg="1"/>
      <p:bldP spid="34"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7"/>
          <p:cNvSpPr txBox="1"/>
          <p:nvPr>
            <p:custDataLst>
              <p:tags r:id="rId2"/>
            </p:custDataLst>
          </p:nvPr>
        </p:nvSpPr>
        <p:spPr>
          <a:xfrm>
            <a:off x="0" y="1424305"/>
            <a:ext cx="4960620"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zh-CN" altLang="en-US" sz="3200" b="1" smtClean="0">
                <a:solidFill>
                  <a:schemeClr val="tx1"/>
                </a:solidFill>
                <a:latin typeface="楷体" panose="02010609060101010101" pitchFamily="49" charset="-122"/>
                <a:ea typeface="楷体" panose="02010609060101010101" pitchFamily="49" charset="-122"/>
                <a:cs typeface="+mn-ea"/>
                <a:sym typeface="+mn-lt"/>
              </a:rPr>
              <a:t>（</a:t>
            </a:r>
            <a:r>
              <a:rPr lang="en-US" altLang="zh-CN" sz="3200" b="1" smtClean="0">
                <a:solidFill>
                  <a:schemeClr val="tx1"/>
                </a:solidFill>
                <a:latin typeface="楷体" panose="02010609060101010101" pitchFamily="49" charset="-122"/>
                <a:ea typeface="楷体" panose="02010609060101010101" pitchFamily="49" charset="-122"/>
                <a:cs typeface="+mn-ea"/>
                <a:sym typeface="+mn-lt"/>
              </a:rPr>
              <a:t>1</a:t>
            </a:r>
            <a:r>
              <a:rPr lang="zh-CN" altLang="en-US" sz="3200" b="1" smtClean="0">
                <a:solidFill>
                  <a:schemeClr val="tx1"/>
                </a:solidFill>
                <a:latin typeface="楷体" panose="02010609060101010101" pitchFamily="49" charset="-122"/>
                <a:ea typeface="楷体" panose="02010609060101010101" pitchFamily="49" charset="-122"/>
                <a:cs typeface="+mn-ea"/>
                <a:sym typeface="+mn-lt"/>
              </a:rPr>
              <a:t>）人类记忆的四个阶段</a:t>
            </a:r>
          </a:p>
        </p:txBody>
      </p:sp>
      <p:pic>
        <p:nvPicPr>
          <p:cNvPr id="3076" name="Picture 4"/>
          <p:cNvPicPr>
            <a:picLocks noChangeAspect="1" noChangeArrowheads="1"/>
          </p:cNvPicPr>
          <p:nvPr>
            <p:custDataLst>
              <p:tags r:id="rId3"/>
            </p:custDataLst>
          </p:nvPr>
        </p:nvPicPr>
        <p:blipFill>
          <a:blip r:embed="rId15">
            <a:extLst>
              <a:ext uri="{28A0092B-C50C-407E-A947-70E740481C1C}">
                <a14:useLocalDpi xmlns:a14="http://schemas.microsoft.com/office/drawing/2010/main" val="0"/>
              </a:ext>
            </a:extLst>
          </a:blip>
          <a:stretch>
            <a:fillRect/>
          </a:stretch>
        </p:blipFill>
        <p:spPr bwMode="auto">
          <a:xfrm>
            <a:off x="521905" y="1760492"/>
            <a:ext cx="10944260"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文本框 5"/>
          <p:cNvSpPr txBox="1"/>
          <p:nvPr>
            <p:custDataLst>
              <p:tags r:id="rId4"/>
            </p:custDataLst>
          </p:nvPr>
        </p:nvSpPr>
        <p:spPr>
          <a:xfrm>
            <a:off x="170815" y="4308475"/>
            <a:ext cx="11867515" cy="2330450"/>
          </a:xfrm>
          <a:prstGeom prst="rect">
            <a:avLst/>
          </a:prstGeom>
          <a:solidFill>
            <a:schemeClr val="accent2"/>
          </a:solidFill>
        </p:spPr>
        <p:txBody>
          <a:bodyPr wrap="square" rtlCol="0">
            <a:spAutoFit/>
          </a:bodyPr>
          <a:lstStyle/>
          <a:p>
            <a:pPr algn="just">
              <a:lnSpc>
                <a:spcPct val="130000"/>
              </a:lnSpc>
            </a:pPr>
            <a:r>
              <a:rPr lang="en-US" altLang="zh-CN" sz="2800" b="1" smtClean="0">
                <a:solidFill>
                  <a:schemeClr val="tx1"/>
                </a:solidFill>
                <a:latin typeface="Calibri" panose="020F0502020204030204" charset="0"/>
                <a:ea typeface="楷体" panose="02010609060101010101" pitchFamily="49" charset="-122"/>
                <a:cs typeface="宋体" panose="02010600030101010101" pitchFamily="2" charset="-122"/>
                <a:sym typeface="+mn-ea"/>
              </a:rPr>
              <a:t>  </a:t>
            </a:r>
            <a:r>
              <a:rPr lang="zh-CN" altLang="en-US" sz="2800" b="1" smtClean="0">
                <a:solidFill>
                  <a:schemeClr val="tx1"/>
                </a:solidFill>
                <a:latin typeface="Calibri" panose="020F0502020204030204" charset="0"/>
                <a:ea typeface="楷体" panose="02010609060101010101" pitchFamily="49" charset="-122"/>
                <a:cs typeface="宋体" panose="02010600030101010101" pitchFamily="2" charset="-122"/>
                <a:sym typeface="+mn-ea"/>
              </a:rPr>
              <a:t>①</a:t>
            </a:r>
            <a:r>
              <a:rPr lang="en-US" altLang="zh-CN" sz="2800" b="1" smtClean="0">
                <a:solidFill>
                  <a:schemeClr val="tx1"/>
                </a:solidFill>
                <a:latin typeface="Calibri" panose="020F0502020204030204" charset="0"/>
                <a:ea typeface="楷体" panose="02010609060101010101" pitchFamily="49" charset="-122"/>
                <a:cs typeface="宋体" panose="02010600030101010101" pitchFamily="2" charset="-122"/>
                <a:sym typeface="+mn-ea"/>
              </a:rPr>
              <a:t> </a:t>
            </a: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感觉性记忆</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：感觉性记忆是</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的，有效作用时间往往</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，所记的信息并不构成</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。感觉性记忆的信息大部分</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，如果对于某一信息加以</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，如老师讲话的听觉刺激，或书本上文字的视觉刺激，则可以将这个瞬时记忆转入</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a:t>
            </a:r>
          </a:p>
        </p:txBody>
      </p:sp>
      <p:sp>
        <p:nvSpPr>
          <p:cNvPr id="44" name="文本框 7"/>
          <p:cNvSpPr txBox="1"/>
          <p:nvPr>
            <p:custDataLst>
              <p:tags r:id="rId5"/>
            </p:custDataLst>
          </p:nvPr>
        </p:nvSpPr>
        <p:spPr>
          <a:xfrm>
            <a:off x="6459855" y="4308475"/>
            <a:ext cx="1653540" cy="521970"/>
          </a:xfrm>
          <a:prstGeom prst="rect">
            <a:avLst/>
          </a:prstGeom>
          <a:noFill/>
        </p:spPr>
        <p:txBody>
          <a:bodyPr wrap="square" rtlCol="0" anchor="t">
            <a:spAutoFit/>
          </a:bodyPr>
          <a:lstStyle/>
          <a:p>
            <a:r>
              <a:rPr sz="2800" b="1" err="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转瞬即逝</a:t>
            </a:r>
          </a:p>
        </p:txBody>
      </p:sp>
      <p:sp>
        <p:nvSpPr>
          <p:cNvPr id="45" name="文本框 18"/>
          <p:cNvSpPr txBox="1"/>
          <p:nvPr>
            <p:custDataLst>
              <p:tags r:id="rId6"/>
            </p:custDataLst>
          </p:nvPr>
        </p:nvSpPr>
        <p:spPr>
          <a:xfrm>
            <a:off x="719455" y="4870450"/>
            <a:ext cx="1837690" cy="521970"/>
          </a:xfrm>
          <a:prstGeom prst="rect">
            <a:avLst/>
          </a:prstGeom>
          <a:noFill/>
        </p:spPr>
        <p:txBody>
          <a:bodyPr wrap="square" rtlCol="0" anchor="t">
            <a:spAutoFit/>
          </a:bodyPr>
          <a:lstStyle/>
          <a:p>
            <a:r>
              <a:rPr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不超过1秒</a:t>
            </a:r>
          </a:p>
        </p:txBody>
      </p:sp>
      <p:sp>
        <p:nvSpPr>
          <p:cNvPr id="46" name="文本框 20"/>
          <p:cNvSpPr txBox="1"/>
          <p:nvPr>
            <p:custDataLst>
              <p:tags r:id="rId7"/>
            </p:custDataLst>
          </p:nvPr>
        </p:nvSpPr>
        <p:spPr>
          <a:xfrm>
            <a:off x="6264275" y="4923790"/>
            <a:ext cx="2020570" cy="521970"/>
          </a:xfrm>
          <a:prstGeom prst="rect">
            <a:avLst/>
          </a:prstGeom>
          <a:noFill/>
        </p:spPr>
        <p:txBody>
          <a:bodyPr wrap="square" rtlCol="0" anchor="t">
            <a:spAutoFit/>
          </a:bodyPr>
          <a:lstStyle/>
          <a:p>
            <a:r>
              <a:rPr sz="2800" b="1" err="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真正的记忆</a:t>
            </a:r>
          </a:p>
        </p:txBody>
      </p:sp>
      <p:sp>
        <p:nvSpPr>
          <p:cNvPr id="47" name="文本框 22"/>
          <p:cNvSpPr txBox="1"/>
          <p:nvPr>
            <p:custDataLst>
              <p:tags r:id="rId8"/>
            </p:custDataLst>
          </p:nvPr>
        </p:nvSpPr>
        <p:spPr>
          <a:xfrm>
            <a:off x="984250" y="5440045"/>
            <a:ext cx="1653540" cy="521970"/>
          </a:xfrm>
          <a:prstGeom prst="rect">
            <a:avLst/>
          </a:prstGeom>
          <a:noFill/>
        </p:spPr>
        <p:txBody>
          <a:bodyPr wrap="square" rtlCol="0" anchor="t">
            <a:spAutoFit/>
          </a:bodyPr>
          <a:lstStyle/>
          <a:p>
            <a:r>
              <a:rPr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迅速消退</a:t>
            </a:r>
          </a:p>
        </p:txBody>
      </p:sp>
      <p:sp>
        <p:nvSpPr>
          <p:cNvPr id="48" name="文本框 24"/>
          <p:cNvSpPr txBox="1"/>
          <p:nvPr>
            <p:custDataLst>
              <p:tags r:id="rId9"/>
            </p:custDataLst>
          </p:nvPr>
        </p:nvSpPr>
        <p:spPr>
          <a:xfrm>
            <a:off x="6666230" y="5432425"/>
            <a:ext cx="920750" cy="521970"/>
          </a:xfrm>
          <a:prstGeom prst="rect">
            <a:avLst/>
          </a:prstGeom>
          <a:noFill/>
        </p:spPr>
        <p:txBody>
          <a:bodyPr wrap="squar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注意</a:t>
            </a:r>
          </a:p>
        </p:txBody>
      </p:sp>
      <p:sp>
        <p:nvSpPr>
          <p:cNvPr id="49" name="文本框 25"/>
          <p:cNvSpPr txBox="1"/>
          <p:nvPr>
            <p:custDataLst>
              <p:tags r:id="rId10"/>
            </p:custDataLst>
          </p:nvPr>
        </p:nvSpPr>
        <p:spPr>
          <a:xfrm>
            <a:off x="8809355" y="5955665"/>
            <a:ext cx="2020570" cy="521970"/>
          </a:xfrm>
          <a:prstGeom prst="rect">
            <a:avLst/>
          </a:prstGeom>
          <a:noFill/>
        </p:spPr>
        <p:txBody>
          <a:bodyPr wrap="squar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第一级记忆</a:t>
            </a:r>
          </a:p>
        </p:txBody>
      </p:sp>
      <p:sp>
        <p:nvSpPr>
          <p:cNvPr id="22" name="文本框 21"/>
          <p:cNvSpPr txBox="1"/>
          <p:nvPr>
            <p:custDataLst>
              <p:tags r:id="rId11"/>
            </p:custDataLst>
          </p:nvPr>
        </p:nvSpPr>
        <p:spPr>
          <a:xfrm>
            <a:off x="109220" y="112395"/>
            <a:ext cx="3496310" cy="645160"/>
          </a:xfrm>
          <a:prstGeom prst="rect">
            <a:avLst/>
          </a:prstGeom>
          <a:solidFill>
            <a:srgbClr val="00B050"/>
          </a:solidFill>
        </p:spPr>
        <p:txBody>
          <a:bodyPr wrap="squar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二、</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学习和记忆</a:t>
            </a:r>
          </a:p>
        </p:txBody>
      </p:sp>
      <p:sp>
        <p:nvSpPr>
          <p:cNvPr id="33" name="文本框 32"/>
          <p:cNvSpPr txBox="1"/>
          <p:nvPr>
            <p:custDataLst>
              <p:tags r:id="rId12"/>
            </p:custDataLst>
          </p:nvPr>
        </p:nvSpPr>
        <p:spPr>
          <a:xfrm>
            <a:off x="155575" y="840740"/>
            <a:ext cx="3451225" cy="583565"/>
          </a:xfrm>
          <a:prstGeom prst="rect">
            <a:avLst/>
          </a:prstGeom>
          <a:noFill/>
        </p:spPr>
        <p:txBody>
          <a:bodyPr wrap="none" rtlCol="0" anchor="t">
            <a:spAutoFit/>
          </a:bodyPr>
          <a:lstStyle/>
          <a:p>
            <a:r>
              <a:rPr lang="en-US" alt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4.</a:t>
            </a: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形成机制及分类</a:t>
            </a:r>
            <a:endPar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cond evt="onBegin" delay="0">
                          <p:tn val="18"/>
                        </p:cond>
                      </p:stCondLst>
                      <p:childTnLst>
                        <p:par>
                          <p:cTn id="20" fill="hold" nodeType="after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nodeType="clickPar">
                      <p:stCondLst>
                        <p:cond delay="indefinite"/>
                        <p:cond evt="onBegin" delay="0">
                          <p:tn val="23"/>
                        </p:cond>
                      </p:stCondLst>
                      <p:childTnLst>
                        <p:par>
                          <p:cTn id="25" fill="hold" nodeType="after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nodeType="clickPar">
                      <p:stCondLst>
                        <p:cond delay="indefinite"/>
                        <p:cond evt="onBegin" delay="0">
                          <p:tn val="28"/>
                        </p:cond>
                      </p:stCondLst>
                      <p:childTnLst>
                        <p:par>
                          <p:cTn id="30" fill="hold" nodeType="after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childTnLst>
                          </p:cTn>
                        </p:par>
                      </p:childTnLst>
                    </p:cTn>
                  </p:par>
                  <p:par>
                    <p:cTn id="34" fill="hold" nodeType="clickPar">
                      <p:stCondLst>
                        <p:cond delay="indefinite"/>
                        <p:cond evt="onBegin" delay="0">
                          <p:tn val="33"/>
                        </p:cond>
                      </p:stCondLst>
                      <p:childTnLst>
                        <p:par>
                          <p:cTn id="35" fill="hold" nodeType="after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nodeType="clickPar">
                      <p:stCondLst>
                        <p:cond delay="indefinite"/>
                        <p:cond evt="onBegin" delay="0">
                          <p:tn val="38"/>
                        </p:cond>
                      </p:stCondLst>
                      <p:childTnLst>
                        <p:par>
                          <p:cTn id="40" fill="hold" nodeType="after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nodeType="clickPar">
                      <p:stCondLst>
                        <p:cond delay="indefinite"/>
                        <p:cond evt="onBegin" delay="0">
                          <p:tn val="43"/>
                        </p:cond>
                      </p:stCondLst>
                      <p:childTnLst>
                        <p:par>
                          <p:cTn id="45" fill="hold" nodeType="after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animBg="1"/>
      <p:bldP spid="44" grpId="0"/>
      <p:bldP spid="45" grpId="0"/>
      <p:bldP spid="46" grpId="0"/>
      <p:bldP spid="47" grpId="0"/>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7"/>
          <p:cNvSpPr txBox="1"/>
          <p:nvPr>
            <p:custDataLst>
              <p:tags r:id="rId2"/>
            </p:custDataLst>
          </p:nvPr>
        </p:nvSpPr>
        <p:spPr>
          <a:xfrm>
            <a:off x="0" y="1424305"/>
            <a:ext cx="4960620"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zh-CN" altLang="en-US" sz="3200" b="1" smtClean="0">
                <a:solidFill>
                  <a:schemeClr val="tx1"/>
                </a:solidFill>
                <a:latin typeface="楷体" panose="02010609060101010101" pitchFamily="49" charset="-122"/>
                <a:ea typeface="楷体" panose="02010609060101010101" pitchFamily="49" charset="-122"/>
                <a:cs typeface="+mn-ea"/>
                <a:sym typeface="+mn-lt"/>
              </a:rPr>
              <a:t>（</a:t>
            </a:r>
            <a:r>
              <a:rPr lang="en-US" altLang="zh-CN" sz="3200" b="1" smtClean="0">
                <a:solidFill>
                  <a:schemeClr val="tx1"/>
                </a:solidFill>
                <a:latin typeface="楷体" panose="02010609060101010101" pitchFamily="49" charset="-122"/>
                <a:ea typeface="楷体" panose="02010609060101010101" pitchFamily="49" charset="-122"/>
                <a:cs typeface="+mn-ea"/>
                <a:sym typeface="+mn-lt"/>
              </a:rPr>
              <a:t>1</a:t>
            </a:r>
            <a:r>
              <a:rPr lang="zh-CN" altLang="en-US" sz="3200" b="1" smtClean="0">
                <a:solidFill>
                  <a:schemeClr val="tx1"/>
                </a:solidFill>
                <a:latin typeface="楷体" panose="02010609060101010101" pitchFamily="49" charset="-122"/>
                <a:ea typeface="楷体" panose="02010609060101010101" pitchFamily="49" charset="-122"/>
                <a:cs typeface="+mn-ea"/>
                <a:sym typeface="+mn-lt"/>
              </a:rPr>
              <a:t>）人类记忆的四个阶段</a:t>
            </a:r>
          </a:p>
        </p:txBody>
      </p:sp>
      <p:pic>
        <p:nvPicPr>
          <p:cNvPr id="3076" name="Picture 4"/>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bwMode="auto">
          <a:xfrm>
            <a:off x="521905" y="1760492"/>
            <a:ext cx="10944260"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文本框 21"/>
          <p:cNvSpPr txBox="1"/>
          <p:nvPr>
            <p:custDataLst>
              <p:tags r:id="rId4"/>
            </p:custDataLst>
          </p:nvPr>
        </p:nvSpPr>
        <p:spPr>
          <a:xfrm>
            <a:off x="109220" y="112395"/>
            <a:ext cx="3496310" cy="645160"/>
          </a:xfrm>
          <a:prstGeom prst="rect">
            <a:avLst/>
          </a:prstGeom>
          <a:solidFill>
            <a:srgbClr val="00B050"/>
          </a:solidFill>
        </p:spPr>
        <p:txBody>
          <a:bodyPr wrap="squar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二、</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学习和记忆</a:t>
            </a:r>
          </a:p>
        </p:txBody>
      </p:sp>
      <p:sp>
        <p:nvSpPr>
          <p:cNvPr id="33" name="文本框 32"/>
          <p:cNvSpPr txBox="1"/>
          <p:nvPr>
            <p:custDataLst>
              <p:tags r:id="rId5"/>
            </p:custDataLst>
          </p:nvPr>
        </p:nvSpPr>
        <p:spPr>
          <a:xfrm>
            <a:off x="155575" y="840740"/>
            <a:ext cx="3451225" cy="583565"/>
          </a:xfrm>
          <a:prstGeom prst="rect">
            <a:avLst/>
          </a:prstGeom>
          <a:noFill/>
        </p:spPr>
        <p:txBody>
          <a:bodyPr wrap="none" rtlCol="0" anchor="t">
            <a:spAutoFit/>
          </a:bodyPr>
          <a:lstStyle/>
          <a:p>
            <a:r>
              <a:rPr lang="en-US" alt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4.</a:t>
            </a: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形成机制及分类</a:t>
            </a:r>
            <a:endPar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28"/>
          <p:cNvSpPr txBox="1"/>
          <p:nvPr>
            <p:custDataLst>
              <p:tags r:id="rId6"/>
            </p:custDataLst>
          </p:nvPr>
        </p:nvSpPr>
        <p:spPr>
          <a:xfrm>
            <a:off x="359494" y="4379679"/>
            <a:ext cx="11472499" cy="1512570"/>
          </a:xfrm>
          <a:prstGeom prst="rect">
            <a:avLst/>
          </a:prstGeom>
          <a:solidFill>
            <a:schemeClr val="accent2"/>
          </a:solidFill>
        </p:spPr>
        <p:txBody>
          <a:bodyPr wrap="square" rtlCol="0">
            <a:spAutoFit/>
          </a:bodyPr>
          <a:lstStyle/>
          <a:p>
            <a:pPr algn="just">
              <a:lnSpc>
                <a:spcPct val="110000"/>
              </a:lnSpc>
            </a:pPr>
            <a:r>
              <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②</a:t>
            </a:r>
            <a:r>
              <a:rPr lang="en-US" altLang="zh-CN"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第一级记忆</a:t>
            </a:r>
            <a:r>
              <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：第一级记忆保留的时间仍然</a:t>
            </a:r>
            <a:r>
              <a:rPr lang="zh-CN" altLang="en-US" sz="2800" b="1" u="sng"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，从数秒到数分钟，如临时记住某个验证码。第一级记忆中的小部分信息经过反复</a:t>
            </a:r>
            <a:r>
              <a:rPr lang="zh-CN" altLang="en-US" sz="2800" b="1" u="sng"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lgn="just">
              <a:lnSpc>
                <a:spcPct val="110000"/>
              </a:lnSpc>
            </a:pPr>
            <a:r>
              <a:rPr lang="en-US" altLang="zh-CN" sz="2800" b="1" u="sng" smtClean="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，在第一级记忆中</a:t>
            </a:r>
            <a:r>
              <a:rPr lang="zh-CN" altLang="en-US" sz="2800" b="1" u="sng"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，这样就很容易转入第二级记忆。</a:t>
            </a:r>
          </a:p>
        </p:txBody>
      </p:sp>
      <p:sp>
        <p:nvSpPr>
          <p:cNvPr id="5" name="文本框 29"/>
          <p:cNvSpPr txBox="1"/>
          <p:nvPr>
            <p:custDataLst>
              <p:tags r:id="rId7"/>
            </p:custDataLst>
          </p:nvPr>
        </p:nvSpPr>
        <p:spPr>
          <a:xfrm>
            <a:off x="7495136" y="4425501"/>
            <a:ext cx="906017"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很短</a:t>
            </a:r>
          </a:p>
        </p:txBody>
      </p:sp>
      <p:sp>
        <p:nvSpPr>
          <p:cNvPr id="6" name="文本框 32"/>
          <p:cNvSpPr txBox="1"/>
          <p:nvPr>
            <p:custDataLst>
              <p:tags r:id="rId8"/>
            </p:custDataLst>
          </p:nvPr>
        </p:nvSpPr>
        <p:spPr>
          <a:xfrm>
            <a:off x="10166350" y="4874042"/>
            <a:ext cx="906017"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运用</a:t>
            </a:r>
          </a:p>
        </p:txBody>
      </p:sp>
      <p:sp>
        <p:nvSpPr>
          <p:cNvPr id="7" name="文本框 33"/>
          <p:cNvSpPr txBox="1"/>
          <p:nvPr>
            <p:custDataLst>
              <p:tags r:id="rId9"/>
            </p:custDataLst>
          </p:nvPr>
        </p:nvSpPr>
        <p:spPr>
          <a:xfrm>
            <a:off x="451068" y="5301889"/>
            <a:ext cx="906017"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强化</a:t>
            </a:r>
          </a:p>
        </p:txBody>
      </p:sp>
      <p:sp>
        <p:nvSpPr>
          <p:cNvPr id="8" name="文本框 39"/>
          <p:cNvSpPr txBox="1"/>
          <p:nvPr>
            <p:custDataLst>
              <p:tags r:id="rId10"/>
            </p:custDataLst>
          </p:nvPr>
        </p:nvSpPr>
        <p:spPr>
          <a:xfrm>
            <a:off x="4077248" y="5288466"/>
            <a:ext cx="2709396"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停留的时间延长</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cond evt="onBegin" delay="0">
                          <p:tn val="14"/>
                        </p:cond>
                      </p:stCondLst>
                      <p:childTnLst>
                        <p:par>
                          <p:cTn id="16" fill="hold" nodeType="after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nodeType="clickPar">
                      <p:stCondLst>
                        <p:cond delay="indefinite"/>
                        <p:cond evt="onBegin" delay="0">
                          <p:tn val="19"/>
                        </p:cond>
                      </p:stCondLst>
                      <p:childTnLst>
                        <p:par>
                          <p:cTn id="21" fill="hold" nodeType="after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nodeType="clickPar">
                      <p:stCondLst>
                        <p:cond delay="indefinite"/>
                        <p:cond evt="onBegin" delay="0">
                          <p:tn val="24"/>
                        </p:cond>
                      </p:stCondLst>
                      <p:childTnLst>
                        <p:par>
                          <p:cTn id="26" fill="hold" nodeType="after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nodeType="clickPar">
                      <p:stCondLst>
                        <p:cond delay="indefinite"/>
                        <p:cond evt="onBegin" delay="0">
                          <p:tn val="29"/>
                        </p:cond>
                      </p:stCondLst>
                      <p:childTnLst>
                        <p:par>
                          <p:cTn id="31" fill="hold" nodeType="after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animBg="1"/>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7"/>
          <p:cNvSpPr txBox="1"/>
          <p:nvPr>
            <p:custDataLst>
              <p:tags r:id="rId2"/>
            </p:custDataLst>
          </p:nvPr>
        </p:nvSpPr>
        <p:spPr>
          <a:xfrm>
            <a:off x="0" y="1424305"/>
            <a:ext cx="4960620"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zh-CN" altLang="en-US" sz="3200" b="1" smtClean="0">
                <a:solidFill>
                  <a:schemeClr val="tx1"/>
                </a:solidFill>
                <a:latin typeface="楷体" panose="02010609060101010101" pitchFamily="49" charset="-122"/>
                <a:ea typeface="楷体" panose="02010609060101010101" pitchFamily="49" charset="-122"/>
                <a:cs typeface="+mn-ea"/>
                <a:sym typeface="+mn-lt"/>
              </a:rPr>
              <a:t>（</a:t>
            </a:r>
            <a:r>
              <a:rPr lang="en-US" altLang="zh-CN" sz="3200" b="1" smtClean="0">
                <a:solidFill>
                  <a:schemeClr val="tx1"/>
                </a:solidFill>
                <a:latin typeface="楷体" panose="02010609060101010101" pitchFamily="49" charset="-122"/>
                <a:ea typeface="楷体" panose="02010609060101010101" pitchFamily="49" charset="-122"/>
                <a:cs typeface="+mn-ea"/>
                <a:sym typeface="+mn-lt"/>
              </a:rPr>
              <a:t>1</a:t>
            </a:r>
            <a:r>
              <a:rPr lang="zh-CN" altLang="en-US" sz="3200" b="1" smtClean="0">
                <a:solidFill>
                  <a:schemeClr val="tx1"/>
                </a:solidFill>
                <a:latin typeface="楷体" panose="02010609060101010101" pitchFamily="49" charset="-122"/>
                <a:ea typeface="楷体" panose="02010609060101010101" pitchFamily="49" charset="-122"/>
                <a:cs typeface="+mn-ea"/>
                <a:sym typeface="+mn-lt"/>
              </a:rPr>
              <a:t>）人类记忆的四个阶段</a:t>
            </a:r>
          </a:p>
        </p:txBody>
      </p:sp>
      <p:pic>
        <p:nvPicPr>
          <p:cNvPr id="3076" name="Picture 4"/>
          <p:cNvPicPr>
            <a:picLocks noChangeAspect="1" noChangeArrowheads="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bwMode="auto">
          <a:xfrm>
            <a:off x="521905" y="1752872"/>
            <a:ext cx="10944260"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文本框 21"/>
          <p:cNvSpPr txBox="1"/>
          <p:nvPr>
            <p:custDataLst>
              <p:tags r:id="rId4"/>
            </p:custDataLst>
          </p:nvPr>
        </p:nvSpPr>
        <p:spPr>
          <a:xfrm>
            <a:off x="109220" y="112395"/>
            <a:ext cx="3496310" cy="645160"/>
          </a:xfrm>
          <a:prstGeom prst="rect">
            <a:avLst/>
          </a:prstGeom>
          <a:solidFill>
            <a:srgbClr val="00B050"/>
          </a:solidFill>
        </p:spPr>
        <p:txBody>
          <a:bodyPr wrap="squar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二、</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学习和记忆</a:t>
            </a:r>
          </a:p>
        </p:txBody>
      </p:sp>
      <p:sp>
        <p:nvSpPr>
          <p:cNvPr id="33" name="文本框 32"/>
          <p:cNvSpPr txBox="1"/>
          <p:nvPr>
            <p:custDataLst>
              <p:tags r:id="rId5"/>
            </p:custDataLst>
          </p:nvPr>
        </p:nvSpPr>
        <p:spPr>
          <a:xfrm>
            <a:off x="155575" y="840740"/>
            <a:ext cx="3451225" cy="583565"/>
          </a:xfrm>
          <a:prstGeom prst="rect">
            <a:avLst/>
          </a:prstGeom>
          <a:noFill/>
        </p:spPr>
        <p:txBody>
          <a:bodyPr wrap="none" rtlCol="0" anchor="t">
            <a:spAutoFit/>
          </a:bodyPr>
          <a:lstStyle/>
          <a:p>
            <a:r>
              <a:rPr lang="en-US" alt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4.</a:t>
            </a: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形成机制及分类</a:t>
            </a:r>
            <a:endPar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5"/>
          <p:cNvSpPr txBox="1"/>
          <p:nvPr>
            <p:custDataLst>
              <p:tags r:id="rId6"/>
            </p:custDataLst>
          </p:nvPr>
        </p:nvSpPr>
        <p:spPr>
          <a:xfrm>
            <a:off x="73460" y="4203462"/>
            <a:ext cx="11840987" cy="2158365"/>
          </a:xfrm>
          <a:prstGeom prst="rect">
            <a:avLst/>
          </a:prstGeom>
          <a:solidFill>
            <a:schemeClr val="accent2"/>
          </a:solidFill>
        </p:spPr>
        <p:txBody>
          <a:bodyPr wrap="square" rtlCol="0">
            <a:spAutoFit/>
          </a:bodyPr>
          <a:lstStyle/>
          <a:p>
            <a:pPr algn="just">
              <a:lnSpc>
                <a:spcPct val="120000"/>
              </a:lnSpc>
            </a:pPr>
            <a:r>
              <a:rPr lang="zh-CN" altLang="en-US" sz="2800" b="1" smtClean="0">
                <a:solidFill>
                  <a:schemeClr val="tx1"/>
                </a:solidFill>
                <a:latin typeface="Calibri" panose="020F0502020204030204" charset="0"/>
                <a:ea typeface="楷体" panose="02010609060101010101" pitchFamily="49" charset="-122"/>
                <a:cs typeface="宋体" panose="02010600030101010101" pitchFamily="2" charset="-122"/>
                <a:sym typeface="+mn-ea"/>
              </a:rPr>
              <a:t>③</a:t>
            </a:r>
            <a:r>
              <a:rPr lang="en-US" altLang="zh-CN" sz="2800" b="1" smtClean="0">
                <a:solidFill>
                  <a:schemeClr val="tx1"/>
                </a:solidFill>
                <a:latin typeface="Calibri" panose="020F0502020204030204" charset="0"/>
                <a:ea typeface="楷体" panose="02010609060101010101" pitchFamily="49" charset="-122"/>
                <a:cs typeface="宋体" panose="02010600030101010101" pitchFamily="2" charset="-122"/>
                <a:sym typeface="+mn-ea"/>
              </a:rPr>
              <a:t>   </a:t>
            </a: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第二级记忆</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：第二级记忆的持续时间</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不等，储存的信息可因之前或后来的</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而遗忘。想要长久地记住信息，可以</a:t>
            </a:r>
            <a:endParaRPr lang="en-US" altLang="zh-CN"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a:p>
            <a:pPr algn="just">
              <a:lnSpc>
                <a:spcPct val="120000"/>
              </a:lnSpc>
            </a:pPr>
            <a:r>
              <a:rPr lang="en-US" altLang="zh-CN" sz="2800" b="1" u="sng">
                <a:latin typeface="楷体" panose="02010609060101010101" pitchFamily="49" charset="-122"/>
                <a:ea typeface="楷体" panose="02010609060101010101" pitchFamily="49" charset="-122"/>
                <a:cs typeface="宋体" panose="02010600030101010101" pitchFamily="2" charset="-122"/>
                <a:sym typeface="+mn-ea"/>
              </a:rPr>
              <a:t> </a:t>
            </a:r>
            <a:r>
              <a:rPr lang="en-US" altLang="zh-CN" sz="2800" b="1" u="sng" smtClean="0">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，并将</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与</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整合。有些信息，通过长年累月地</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则不易遗忘，就储存在第三级记忆中，成为</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a:t>
            </a:r>
          </a:p>
        </p:txBody>
      </p:sp>
      <p:sp>
        <p:nvSpPr>
          <p:cNvPr id="5" name="文本框 7"/>
          <p:cNvSpPr txBox="1"/>
          <p:nvPr>
            <p:custDataLst>
              <p:tags r:id="rId7"/>
            </p:custDataLst>
          </p:nvPr>
        </p:nvSpPr>
        <p:spPr>
          <a:xfrm>
            <a:off x="6913338" y="4203462"/>
            <a:ext cx="2709396"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从数分钟到数年</a:t>
            </a:r>
          </a:p>
        </p:txBody>
      </p:sp>
      <p:sp>
        <p:nvSpPr>
          <p:cNvPr id="6" name="文本框 18"/>
          <p:cNvSpPr txBox="1"/>
          <p:nvPr>
            <p:custDataLst>
              <p:tags r:id="rId8"/>
            </p:custDataLst>
          </p:nvPr>
        </p:nvSpPr>
        <p:spPr>
          <a:xfrm>
            <a:off x="3848736" y="4726682"/>
            <a:ext cx="1627369"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信息干扰</a:t>
            </a:r>
          </a:p>
        </p:txBody>
      </p:sp>
      <p:sp>
        <p:nvSpPr>
          <p:cNvPr id="7" name="文本框 20"/>
          <p:cNvSpPr txBox="1"/>
          <p:nvPr>
            <p:custDataLst>
              <p:tags r:id="rId9"/>
            </p:custDataLst>
          </p:nvPr>
        </p:nvSpPr>
        <p:spPr>
          <a:xfrm>
            <a:off x="139566" y="5249902"/>
            <a:ext cx="1627369"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反复重复</a:t>
            </a:r>
          </a:p>
        </p:txBody>
      </p:sp>
      <p:sp>
        <p:nvSpPr>
          <p:cNvPr id="8" name="文本框 22"/>
          <p:cNvSpPr txBox="1"/>
          <p:nvPr>
            <p:custDataLst>
              <p:tags r:id="rId10"/>
            </p:custDataLst>
          </p:nvPr>
        </p:nvSpPr>
        <p:spPr>
          <a:xfrm>
            <a:off x="2855467" y="5249428"/>
            <a:ext cx="1266693"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新信息</a:t>
            </a:r>
          </a:p>
        </p:txBody>
      </p:sp>
      <p:sp>
        <p:nvSpPr>
          <p:cNvPr id="9" name="文本框 24"/>
          <p:cNvSpPr txBox="1"/>
          <p:nvPr>
            <p:custDataLst>
              <p:tags r:id="rId11"/>
            </p:custDataLst>
          </p:nvPr>
        </p:nvSpPr>
        <p:spPr>
          <a:xfrm>
            <a:off x="4661785" y="5249428"/>
            <a:ext cx="1988045"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已有的信息</a:t>
            </a:r>
          </a:p>
        </p:txBody>
      </p:sp>
      <p:sp>
        <p:nvSpPr>
          <p:cNvPr id="11" name="文本框 40"/>
          <p:cNvSpPr txBox="1"/>
          <p:nvPr>
            <p:custDataLst>
              <p:tags r:id="rId12"/>
            </p:custDataLst>
          </p:nvPr>
        </p:nvSpPr>
        <p:spPr>
          <a:xfrm>
            <a:off x="8422376" y="5736310"/>
            <a:ext cx="1627369"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永久记忆</a:t>
            </a:r>
          </a:p>
        </p:txBody>
      </p:sp>
      <p:sp>
        <p:nvSpPr>
          <p:cNvPr id="10" name="文本框 25"/>
          <p:cNvSpPr txBox="1"/>
          <p:nvPr>
            <p:custDataLst>
              <p:tags r:id="rId13"/>
            </p:custDataLst>
          </p:nvPr>
        </p:nvSpPr>
        <p:spPr>
          <a:xfrm>
            <a:off x="628147" y="5736453"/>
            <a:ext cx="906017" cy="523220"/>
          </a:xfrm>
          <a:prstGeom prst="rect">
            <a:avLst/>
          </a:prstGeom>
          <a:noFill/>
        </p:spPr>
        <p:txBody>
          <a:bodyPr wrap="none" rtlCol="0" anchor="t">
            <a:spAutoFit/>
          </a:bodyPr>
          <a:lstStyle/>
          <a:p>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运用</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cond evt="onBegin" delay="0">
                          <p:tn val="14"/>
                        </p:cond>
                      </p:stCondLst>
                      <p:childTnLst>
                        <p:par>
                          <p:cTn id="16" fill="hold" nodeType="after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nodeType="clickPar">
                      <p:stCondLst>
                        <p:cond delay="indefinite"/>
                        <p:cond evt="onBegin" delay="0">
                          <p:tn val="19"/>
                        </p:cond>
                      </p:stCondLst>
                      <p:childTnLst>
                        <p:par>
                          <p:cTn id="21" fill="hold" nodeType="after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nodeType="clickPar">
                      <p:stCondLst>
                        <p:cond delay="indefinite"/>
                        <p:cond evt="onBegin" delay="0">
                          <p:tn val="24"/>
                        </p:cond>
                      </p:stCondLst>
                      <p:childTnLst>
                        <p:par>
                          <p:cTn id="26" fill="hold" nodeType="after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nodeType="clickPar">
                      <p:stCondLst>
                        <p:cond delay="indefinite"/>
                        <p:cond evt="onBegin" delay="0">
                          <p:tn val="29"/>
                        </p:cond>
                      </p:stCondLst>
                      <p:childTnLst>
                        <p:par>
                          <p:cTn id="31" fill="hold" nodeType="after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nodeType="clickPar">
                      <p:stCondLst>
                        <p:cond delay="indefinite"/>
                        <p:cond evt="onBegin" delay="0">
                          <p:tn val="34"/>
                        </p:cond>
                      </p:stCondLst>
                      <p:childTnLst>
                        <p:par>
                          <p:cTn id="36" fill="hold" nodeType="after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nodeType="clickPar">
                      <p:stCondLst>
                        <p:cond delay="indefinite"/>
                        <p:cond evt="onBegin" delay="0">
                          <p:tn val="39"/>
                        </p:cond>
                      </p:stCondLst>
                      <p:childTnLst>
                        <p:par>
                          <p:cTn id="41" fill="hold" nodeType="after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nodeType="clickPar">
                      <p:stCondLst>
                        <p:cond delay="indefinite"/>
                        <p:cond evt="onBegin" delay="0">
                          <p:tn val="44"/>
                        </p:cond>
                      </p:stCondLst>
                      <p:childTnLst>
                        <p:par>
                          <p:cTn id="46" fill="hold" nodeType="after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animBg="1"/>
      <p:bldP spid="5" grpId="0"/>
      <p:bldP spid="6" grpId="0"/>
      <p:bldP spid="7" grpId="0"/>
      <p:bldP spid="8" grpId="0"/>
      <p:bldP spid="9" grpId="0"/>
      <p:bldP spid="11"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6"/>
          <p:cNvPicPr>
            <a:picLocks noChangeAspect="1" noChangeArrowheads="1"/>
          </p:cNvPicPr>
          <p:nvPr>
            <p:custDataLst>
              <p:tags r:id="rId1"/>
            </p:custDataLst>
          </p:nvPr>
        </p:nvPicPr>
        <p:blipFill>
          <a:blip r:embed="rId7"/>
          <a:stretch>
            <a:fillRect/>
          </a:stretch>
        </p:blipFill>
        <p:spPr bwMode="auto">
          <a:xfrm>
            <a:off x="7673975" y="603885"/>
            <a:ext cx="4518025" cy="4962525"/>
          </a:xfrm>
          <a:prstGeom prst="rect">
            <a:avLst/>
          </a:prstGeom>
          <a:noFill/>
          <a:ln w="9525">
            <a:noFill/>
            <a:miter lim="800000"/>
          </a:ln>
        </p:spPr>
      </p:pic>
      <p:sp>
        <p:nvSpPr>
          <p:cNvPr id="9" name="矩形 8"/>
          <p:cNvSpPr/>
          <p:nvPr>
            <p:custDataLst>
              <p:tags r:id="rId2"/>
            </p:custDataLst>
          </p:nvPr>
        </p:nvSpPr>
        <p:spPr>
          <a:xfrm>
            <a:off x="112395" y="798195"/>
            <a:ext cx="7561580" cy="4829810"/>
          </a:xfrm>
          <a:prstGeom prst="rect">
            <a:avLst/>
          </a:prstGeom>
          <a:solidFill>
            <a:schemeClr val="accent2"/>
          </a:solidFill>
        </p:spPr>
        <p:txBody>
          <a:bodyPr wrap="square">
            <a:spAutoFit/>
          </a:bodyPr>
          <a:lstStyle/>
          <a:p>
            <a:pPr marL="175895" indent="-175895" fontAlgn="auto">
              <a:lnSpc>
                <a:spcPct val="110000"/>
              </a:lnSpc>
            </a:pPr>
            <a:r>
              <a:rPr lang="en-US" altLang="zh-CN" sz="2800" b="1" smtClean="0">
                <a:solidFill>
                  <a:schemeClr val="tx1"/>
                </a:solidFill>
                <a:latin typeface="楷体" panose="02010609060101010101" pitchFamily="49" charset="-122"/>
                <a:ea typeface="楷体" panose="02010609060101010101" pitchFamily="49" charset="-122"/>
                <a:cs typeface="楷体" panose="02010609060101010101" pitchFamily="49" charset="-122"/>
              </a:rPr>
              <a:t>    1996</a:t>
            </a:r>
            <a:r>
              <a:rPr lang="zh-CN" altLang="en-US" sz="2800" b="1" smtClean="0">
                <a:solidFill>
                  <a:schemeClr val="tx1"/>
                </a:solidFill>
                <a:latin typeface="楷体" panose="02010609060101010101" pitchFamily="49" charset="-122"/>
                <a:ea typeface="楷体" panose="02010609060101010101" pitchFamily="49" charset="-122"/>
                <a:cs typeface="楷体" panose="02010609060101010101" pitchFamily="49" charset="-122"/>
              </a:rPr>
              <a:t>年深圳某工地有一个工人意外遭到铁棍由上而下穿过脑部，再有左边脸颊穿出，但却侥幸存活了下来，从此之后他的性情大变，由原先勤奋努力、待人处事皆合宜的个性转变为容易大发雷霆、没有耐性暴躁的人。当他死后，医院经由脑部造影技术重建其创伤位置，才发现铁棍穿过他的前额叶造成损伤，而根据统计此区域受伤的病人，个性往往都会变得没有同情心及同理心，无责任感，无法清晰的思考并作出有益的决定。</a:t>
            </a:r>
            <a:endParaRPr lang="en-US" altLang="zh-TW" sz="28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custDataLst>
              <p:tags r:id="rId3"/>
            </p:custDataLst>
          </p:nvPr>
        </p:nvSpPr>
        <p:spPr>
          <a:xfrm>
            <a:off x="112395" y="57785"/>
            <a:ext cx="3054350" cy="645160"/>
          </a:xfrm>
          <a:prstGeom prst="rect">
            <a:avLst/>
          </a:prstGeom>
          <a:gradFill>
            <a:gsLst>
              <a:gs pos="0">
                <a:srgbClr val="14CD68"/>
              </a:gs>
              <a:gs pos="100000">
                <a:srgbClr val="0B6E38"/>
              </a:gs>
            </a:gsLst>
            <a:lin ang="5400000" scaled="0"/>
          </a:gradFill>
        </p:spPr>
        <p:txBody>
          <a:bodyPr wrap="square" rtlCol="0">
            <a:spAutoFit/>
          </a:bodyPr>
          <a:lstStyle/>
          <a:p>
            <a:pPr algn="ctr"/>
            <a:r>
              <a:rPr lang="zh-CN" altLang="en-US" sz="3600" b="1">
                <a:solidFill>
                  <a:srgbClr val="FF0000"/>
                </a:solidFill>
                <a:latin typeface="楷体" panose="02010609060101010101" pitchFamily="49" charset="-122"/>
                <a:ea typeface="楷体" panose="02010609060101010101" pitchFamily="49" charset="-122"/>
              </a:rPr>
              <a:t>情景材料一：</a:t>
            </a:r>
            <a:endParaRPr lang="zh-CN" altLang="en-US" sz="3600" b="1">
              <a:solidFill>
                <a:srgbClr val="FF0000"/>
              </a:solidFill>
              <a:latin typeface="楷体" panose="02010609060101010101" pitchFamily="49" charset="-122"/>
              <a:ea typeface="楷体" panose="02010609060101010101" pitchFamily="49" charset="-122"/>
              <a:sym typeface="+mn-ea"/>
            </a:endParaRPr>
          </a:p>
        </p:txBody>
      </p:sp>
      <p:sp>
        <p:nvSpPr>
          <p:cNvPr id="7" name="文本框 6"/>
          <p:cNvSpPr txBox="1"/>
          <p:nvPr>
            <p:custDataLst>
              <p:tags r:id="rId4"/>
            </p:custDataLst>
          </p:nvPr>
        </p:nvSpPr>
        <p:spPr>
          <a:xfrm>
            <a:off x="0" y="5759450"/>
            <a:ext cx="12051665" cy="1076325"/>
          </a:xfrm>
          <a:prstGeom prst="rect">
            <a:avLst/>
          </a:prstGeom>
          <a:gradFill>
            <a:gsLst>
              <a:gs pos="0">
                <a:srgbClr val="9EE256"/>
              </a:gs>
              <a:gs pos="100000">
                <a:srgbClr val="52762D"/>
              </a:gs>
            </a:gsLst>
            <a:lin ang="5400000" scaled="0"/>
          </a:gradFill>
        </p:spPr>
        <p:txBody>
          <a:bodyPr wrap="square" rtlCol="0" anchor="t">
            <a:spAutoFit/>
          </a:bodyPr>
          <a:lstStyle/>
          <a:p>
            <a:pPr>
              <a:spcBef>
                <a:spcPct val="0"/>
              </a:spcBef>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合作探究一：</a:t>
            </a:r>
            <a:r>
              <a:rPr lang="zh-CN" altLang="en-US" sz="3200" b="1" smtClean="0">
                <a:solidFill>
                  <a:schemeClr val="tx1"/>
                </a:solidFill>
                <a:latin typeface="楷体" panose="02010609060101010101" pitchFamily="49" charset="-122"/>
                <a:ea typeface="楷体" panose="02010609060101010101" pitchFamily="49" charset="-122"/>
                <a:sym typeface="+mn-ea"/>
              </a:rPr>
              <a:t>情绪受大脑控制吗？如果情绪受大脑控制，那与脑部哪个位置有关？</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7"/>
          <p:cNvSpPr txBox="1"/>
          <p:nvPr>
            <p:custDataLst>
              <p:tags r:id="rId2"/>
            </p:custDataLst>
          </p:nvPr>
        </p:nvSpPr>
        <p:spPr>
          <a:xfrm>
            <a:off x="0" y="1424305"/>
            <a:ext cx="4960620"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zh-CN" altLang="en-US" sz="3200" b="1" smtClean="0">
                <a:solidFill>
                  <a:schemeClr val="tx1"/>
                </a:solidFill>
                <a:latin typeface="楷体" panose="02010609060101010101" pitchFamily="49" charset="-122"/>
                <a:ea typeface="楷体" panose="02010609060101010101" pitchFamily="49" charset="-122"/>
                <a:cs typeface="+mn-ea"/>
                <a:sym typeface="+mn-lt"/>
              </a:rPr>
              <a:t>（</a:t>
            </a:r>
            <a:r>
              <a:rPr lang="en-US" altLang="zh-CN" sz="3200" b="1" smtClean="0">
                <a:solidFill>
                  <a:schemeClr val="tx1"/>
                </a:solidFill>
                <a:latin typeface="楷体" panose="02010609060101010101" pitchFamily="49" charset="-122"/>
                <a:ea typeface="楷体" panose="02010609060101010101" pitchFamily="49" charset="-122"/>
                <a:cs typeface="+mn-ea"/>
                <a:sym typeface="+mn-lt"/>
              </a:rPr>
              <a:t>1</a:t>
            </a:r>
            <a:r>
              <a:rPr lang="zh-CN" altLang="en-US" sz="3200" b="1" smtClean="0">
                <a:solidFill>
                  <a:schemeClr val="tx1"/>
                </a:solidFill>
                <a:latin typeface="楷体" panose="02010609060101010101" pitchFamily="49" charset="-122"/>
                <a:ea typeface="楷体" panose="02010609060101010101" pitchFamily="49" charset="-122"/>
                <a:cs typeface="+mn-ea"/>
                <a:sym typeface="+mn-lt"/>
              </a:rPr>
              <a:t>）人类记忆的四个阶段</a:t>
            </a:r>
          </a:p>
        </p:txBody>
      </p:sp>
      <p:pic>
        <p:nvPicPr>
          <p:cNvPr id="3076" name="Picture 4"/>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bwMode="auto">
          <a:xfrm>
            <a:off x="521905" y="1752872"/>
            <a:ext cx="10944260"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文本框 21"/>
          <p:cNvSpPr txBox="1"/>
          <p:nvPr>
            <p:custDataLst>
              <p:tags r:id="rId4"/>
            </p:custDataLst>
          </p:nvPr>
        </p:nvSpPr>
        <p:spPr>
          <a:xfrm>
            <a:off x="109220" y="112395"/>
            <a:ext cx="3496310" cy="645160"/>
          </a:xfrm>
          <a:prstGeom prst="rect">
            <a:avLst/>
          </a:prstGeom>
          <a:solidFill>
            <a:srgbClr val="00B050"/>
          </a:solidFill>
        </p:spPr>
        <p:txBody>
          <a:bodyPr wrap="squar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二、</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学习和记忆</a:t>
            </a:r>
          </a:p>
        </p:txBody>
      </p:sp>
      <p:sp>
        <p:nvSpPr>
          <p:cNvPr id="33" name="文本框 32"/>
          <p:cNvSpPr txBox="1"/>
          <p:nvPr>
            <p:custDataLst>
              <p:tags r:id="rId5"/>
            </p:custDataLst>
          </p:nvPr>
        </p:nvSpPr>
        <p:spPr>
          <a:xfrm>
            <a:off x="155575" y="840740"/>
            <a:ext cx="3451225" cy="583565"/>
          </a:xfrm>
          <a:prstGeom prst="rect">
            <a:avLst/>
          </a:prstGeom>
          <a:noFill/>
        </p:spPr>
        <p:txBody>
          <a:bodyPr wrap="none" rtlCol="0" anchor="t">
            <a:spAutoFit/>
          </a:bodyPr>
          <a:lstStyle/>
          <a:p>
            <a:r>
              <a:rPr lang="en-US" alt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4.</a:t>
            </a: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形成机制及分类</a:t>
            </a:r>
            <a:endPar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2" name="文本框 28"/>
          <p:cNvSpPr txBox="1"/>
          <p:nvPr>
            <p:custDataLst>
              <p:tags r:id="rId6"/>
            </p:custDataLst>
          </p:nvPr>
        </p:nvSpPr>
        <p:spPr>
          <a:xfrm>
            <a:off x="155575" y="4225925"/>
            <a:ext cx="9087485" cy="521970"/>
          </a:xfrm>
          <a:prstGeom prst="rect">
            <a:avLst/>
          </a:prstGeom>
          <a:solidFill>
            <a:schemeClr val="accent2"/>
          </a:solidFill>
        </p:spPr>
        <p:txBody>
          <a:bodyPr wrap="square" rtlCol="0">
            <a:spAutoFit/>
          </a:bodyPr>
          <a:lstStyle/>
          <a:p>
            <a:pPr algn="just">
              <a:lnSpc>
                <a:spcPct val="100000"/>
              </a:lnSpc>
            </a:pP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④</a:t>
            </a: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第三级记忆：即</a:t>
            </a:r>
            <a:r>
              <a:rPr lang="zh-CN" altLang="en-US" sz="2800" b="1" u="sng"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，如对自己姓名的记忆。</a:t>
            </a:r>
          </a:p>
        </p:txBody>
      </p:sp>
      <p:sp>
        <p:nvSpPr>
          <p:cNvPr id="13" name="文本框 32"/>
          <p:cNvSpPr txBox="1"/>
          <p:nvPr>
            <p:custDataLst>
              <p:tags r:id="rId7"/>
            </p:custDataLst>
          </p:nvPr>
        </p:nvSpPr>
        <p:spPr>
          <a:xfrm>
            <a:off x="3641095" y="4225915"/>
            <a:ext cx="1627369" cy="523220"/>
          </a:xfrm>
          <a:prstGeom prst="rect">
            <a:avLst/>
          </a:prstGeom>
          <a:noFill/>
        </p:spPr>
        <p:txBody>
          <a:bodyPr wrap="none" rtlCol="0" anchor="t">
            <a:spAutoFit/>
          </a:bodyPr>
          <a:lstStyle/>
          <a:p>
            <a:r>
              <a:rPr lang="zh-CN"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永久记忆</a:t>
            </a:r>
          </a:p>
        </p:txBody>
      </p:sp>
      <p:sp>
        <p:nvSpPr>
          <p:cNvPr id="25" name="文本框 24"/>
          <p:cNvSpPr txBox="1"/>
          <p:nvPr>
            <p:custDataLst>
              <p:tags r:id="rId8"/>
            </p:custDataLst>
          </p:nvPr>
        </p:nvSpPr>
        <p:spPr>
          <a:xfrm>
            <a:off x="155575" y="4973320"/>
            <a:ext cx="11665585" cy="1370965"/>
          </a:xfrm>
          <a:prstGeom prst="rect">
            <a:avLst/>
          </a:prstGeom>
          <a:gradFill>
            <a:gsLst>
              <a:gs pos="0">
                <a:srgbClr val="9EE256"/>
              </a:gs>
              <a:gs pos="100000">
                <a:srgbClr val="52762D"/>
              </a:gs>
            </a:gsLst>
            <a:lin ang="5400000" scaled="0"/>
          </a:gradFill>
        </p:spPr>
        <p:txBody>
          <a:bodyPr wrap="square" rtlCol="0" anchor="t">
            <a:spAutoFit/>
          </a:bodyPr>
          <a:lstStyle/>
          <a:p>
            <a:pPr fontAlgn="auto">
              <a:lnSpc>
                <a:spcPct val="130000"/>
              </a:lnSpc>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合作探究九：</a:t>
            </a:r>
            <a:r>
              <a:rPr lang="zh-CN" altLang="en-US" sz="3200" b="1">
                <a:solidFill>
                  <a:schemeClr val="tx1"/>
                </a:solidFill>
                <a:latin typeface="华文楷体" panose="02010600040101010101" charset="-122"/>
                <a:ea typeface="华文楷体" panose="02010600040101010101" charset="-122"/>
                <a:sym typeface="+mn-ea"/>
              </a:rPr>
              <a:t>学习和记忆规律对日常学习有哪些启示呢？请你结合自身实际提出具体可行的学习建议和理论依据。</a:t>
            </a:r>
            <a:endParaRPr lang="zh-CN" altLang="en-US" sz="3200" b="1" smtClean="0">
              <a:solidFill>
                <a:schemeClr val="tx1"/>
              </a:solidFill>
              <a:latin typeface="华文楷体" panose="02010600040101010101" charset="-122"/>
              <a:ea typeface="华文楷体" panose="02010600040101010101" charset="-122"/>
              <a:cs typeface="微软雅黑" panose="020B0503020204020204" pitchFamily="34" charset="-122"/>
              <a:sym typeface="+mn-ea"/>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par>
                          <p:cTn id="13" fill="hold" nodeType="afterGroup">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cond evt="onBegin" delay="0">
                          <p:tn val="15"/>
                        </p:cond>
                      </p:stCondLst>
                      <p:childTnLst>
                        <p:par>
                          <p:cTn id="17" fill="hold" nodeType="after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nodeType="clickPar">
                      <p:stCondLst>
                        <p:cond delay="indefinite"/>
                        <p:cond evt="onBegin" delay="0">
                          <p:tn val="20"/>
                        </p:cond>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animBg="1"/>
      <p:bldP spid="13"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预览图_千图网_编号33881523"/>
          <p:cNvPicPr>
            <a:picLocks noChangeAspect="1"/>
          </p:cNvPicPr>
          <p:nvPr>
            <p:custDataLst>
              <p:tags r:id="rId1"/>
            </p:custDataLst>
          </p:nvPr>
        </p:nvPicPr>
        <p:blipFill>
          <a:blip r:embed="rId22"/>
          <a:stretch>
            <a:fillRect/>
          </a:stretch>
        </p:blipFill>
        <p:spPr>
          <a:xfrm>
            <a:off x="212725" y="1841500"/>
            <a:ext cx="2757805" cy="2757805"/>
          </a:xfrm>
          <a:prstGeom prst="rect">
            <a:avLst/>
          </a:prstGeom>
        </p:spPr>
      </p:pic>
      <p:pic>
        <p:nvPicPr>
          <p:cNvPr id="4" name="图片 3" descr="预览图_千图网_编号34088508"/>
          <p:cNvPicPr>
            <a:picLocks noChangeAspect="1"/>
          </p:cNvPicPr>
          <p:nvPr>
            <p:custDataLst>
              <p:tags r:id="rId2"/>
            </p:custDataLst>
          </p:nvPr>
        </p:nvPicPr>
        <p:blipFill>
          <a:blip r:embed="rId23"/>
          <a:stretch>
            <a:fillRect/>
          </a:stretch>
        </p:blipFill>
        <p:spPr>
          <a:xfrm>
            <a:off x="2860675" y="1951355"/>
            <a:ext cx="2757805" cy="2757805"/>
          </a:xfrm>
          <a:prstGeom prst="rect">
            <a:avLst/>
          </a:prstGeom>
        </p:spPr>
      </p:pic>
      <p:pic>
        <p:nvPicPr>
          <p:cNvPr id="6" name="图片 5" descr="预览图_千图网_编号35418118"/>
          <p:cNvPicPr>
            <a:picLocks noChangeAspect="1"/>
          </p:cNvPicPr>
          <p:nvPr>
            <p:custDataLst>
              <p:tags r:id="rId3"/>
            </p:custDataLst>
          </p:nvPr>
        </p:nvPicPr>
        <p:blipFill>
          <a:blip r:embed="rId24"/>
          <a:stretch>
            <a:fillRect/>
          </a:stretch>
        </p:blipFill>
        <p:spPr>
          <a:xfrm flipH="1">
            <a:off x="5817235" y="1841500"/>
            <a:ext cx="2479040" cy="2479040"/>
          </a:xfrm>
          <a:prstGeom prst="rect">
            <a:avLst/>
          </a:prstGeom>
        </p:spPr>
      </p:pic>
      <p:pic>
        <p:nvPicPr>
          <p:cNvPr id="7" name="图片 6" descr="预览图_千图网_编号34899271-removebg-preview-removebg-preview"/>
          <p:cNvPicPr>
            <a:picLocks noChangeAspect="1"/>
          </p:cNvPicPr>
          <p:nvPr>
            <p:custDataLst>
              <p:tags r:id="rId4"/>
            </p:custDataLst>
          </p:nvPr>
        </p:nvPicPr>
        <p:blipFill>
          <a:blip r:embed="rId25"/>
          <a:srcRect r="3132" b="48140"/>
          <a:stretch>
            <a:fillRect/>
          </a:stretch>
        </p:blipFill>
        <p:spPr>
          <a:xfrm>
            <a:off x="8406130" y="1702435"/>
            <a:ext cx="3848100" cy="2757170"/>
          </a:xfrm>
          <a:prstGeom prst="rect">
            <a:avLst/>
          </a:prstGeom>
        </p:spPr>
      </p:pic>
      <p:pic>
        <p:nvPicPr>
          <p:cNvPr id="8" name="图片 7" descr="IST_22196_00086"/>
          <p:cNvPicPr>
            <a:picLocks noChangeAspect="1"/>
          </p:cNvPicPr>
          <p:nvPr>
            <p:custDataLst>
              <p:tags r:id="rId5"/>
            </p:custDataLst>
          </p:nvPr>
        </p:nvPicPr>
        <p:blipFill>
          <a:blip r:embed="rId26"/>
          <a:stretch>
            <a:fillRect/>
          </a:stretch>
        </p:blipFill>
        <p:spPr>
          <a:xfrm>
            <a:off x="2245360" y="1853565"/>
            <a:ext cx="615315" cy="520065"/>
          </a:xfrm>
          <a:prstGeom prst="rect">
            <a:avLst/>
          </a:prstGeom>
        </p:spPr>
      </p:pic>
      <p:pic>
        <p:nvPicPr>
          <p:cNvPr id="9" name="图片 8" descr="IST_22196_00086"/>
          <p:cNvPicPr>
            <a:picLocks noChangeAspect="1"/>
          </p:cNvPicPr>
          <p:nvPr>
            <p:custDataLst>
              <p:tags r:id="rId6"/>
            </p:custDataLst>
          </p:nvPr>
        </p:nvPicPr>
        <p:blipFill>
          <a:blip r:embed="rId26"/>
          <a:stretch>
            <a:fillRect/>
          </a:stretch>
        </p:blipFill>
        <p:spPr>
          <a:xfrm>
            <a:off x="5201920" y="1956435"/>
            <a:ext cx="615315" cy="520065"/>
          </a:xfrm>
          <a:prstGeom prst="rect">
            <a:avLst/>
          </a:prstGeom>
        </p:spPr>
      </p:pic>
      <p:pic>
        <p:nvPicPr>
          <p:cNvPr id="10" name="图片 9" descr="IST_22196_00086"/>
          <p:cNvPicPr>
            <a:picLocks noChangeAspect="1"/>
          </p:cNvPicPr>
          <p:nvPr>
            <p:custDataLst>
              <p:tags r:id="rId7"/>
            </p:custDataLst>
          </p:nvPr>
        </p:nvPicPr>
        <p:blipFill>
          <a:blip r:embed="rId26"/>
          <a:stretch>
            <a:fillRect/>
          </a:stretch>
        </p:blipFill>
        <p:spPr>
          <a:xfrm>
            <a:off x="8009890" y="1853565"/>
            <a:ext cx="615315" cy="520065"/>
          </a:xfrm>
          <a:prstGeom prst="rect">
            <a:avLst/>
          </a:prstGeom>
        </p:spPr>
      </p:pic>
      <p:sp>
        <p:nvSpPr>
          <p:cNvPr id="11" name="文本框 10"/>
          <p:cNvSpPr txBox="1"/>
          <p:nvPr>
            <p:custDataLst>
              <p:tags r:id="rId8"/>
            </p:custDataLst>
          </p:nvPr>
        </p:nvSpPr>
        <p:spPr>
          <a:xfrm>
            <a:off x="559435" y="4315460"/>
            <a:ext cx="2163445" cy="521970"/>
          </a:xfrm>
          <a:prstGeom prst="rect">
            <a:avLst/>
          </a:prstGeom>
          <a:solidFill>
            <a:schemeClr val="bg1"/>
          </a:solidFill>
        </p:spPr>
        <p:txBody>
          <a:bodyPr wrap="square" rtlCol="0">
            <a:spAutoFit/>
          </a:bodyPr>
          <a:lstStyle/>
          <a:p>
            <a:r>
              <a:rPr lang="zh-CN" altLang="en-US" sz="2800">
                <a:latin typeface="微软雅黑" panose="020B0503020204020204" pitchFamily="34" charset="-122"/>
                <a:ea typeface="微软雅黑" panose="020B0503020204020204" pitchFamily="34" charset="-122"/>
              </a:rPr>
              <a:t>感觉</a:t>
            </a:r>
            <a:r>
              <a:rPr lang="zh-CN" altLang="en-US" sz="2800" smtClean="0">
                <a:latin typeface="微软雅黑" panose="020B0503020204020204" pitchFamily="34" charset="-122"/>
                <a:ea typeface="微软雅黑" panose="020B0503020204020204" pitchFamily="34" charset="-122"/>
              </a:rPr>
              <a:t>性记忆</a:t>
            </a:r>
            <a:endParaRPr lang="en-US" altLang="zh-CN" sz="2800" smtClean="0">
              <a:latin typeface="微软雅黑" panose="020B0503020204020204" pitchFamily="34" charset="-122"/>
              <a:ea typeface="微软雅黑" panose="020B0503020204020204" pitchFamily="34" charset="-122"/>
            </a:endParaRPr>
          </a:p>
        </p:txBody>
      </p:sp>
      <p:sp>
        <p:nvSpPr>
          <p:cNvPr id="12" name="文本框 11"/>
          <p:cNvSpPr txBox="1"/>
          <p:nvPr>
            <p:custDataLst>
              <p:tags r:id="rId9"/>
            </p:custDataLst>
          </p:nvPr>
        </p:nvSpPr>
        <p:spPr>
          <a:xfrm>
            <a:off x="3182620" y="4316095"/>
            <a:ext cx="2647950" cy="521970"/>
          </a:xfrm>
          <a:prstGeom prst="rect">
            <a:avLst/>
          </a:prstGeom>
          <a:solidFill>
            <a:schemeClr val="bg1"/>
          </a:solidFill>
        </p:spPr>
        <p:txBody>
          <a:bodyPr wrap="square" rtlCol="0">
            <a:spAutoFit/>
          </a:bodyPr>
          <a:lstStyle/>
          <a:p>
            <a:r>
              <a:rPr lang="zh-CN" altLang="en-US" sz="2800" smtClean="0">
                <a:latin typeface="微软雅黑" panose="020B0503020204020204" pitchFamily="34" charset="-122"/>
                <a:ea typeface="微软雅黑" panose="020B0503020204020204" pitchFamily="34" charset="-122"/>
              </a:rPr>
              <a:t>第一级记忆</a:t>
            </a:r>
          </a:p>
        </p:txBody>
      </p:sp>
      <p:sp>
        <p:nvSpPr>
          <p:cNvPr id="13" name="文本框 12"/>
          <p:cNvSpPr txBox="1"/>
          <p:nvPr>
            <p:custDataLst>
              <p:tags r:id="rId10"/>
            </p:custDataLst>
          </p:nvPr>
        </p:nvSpPr>
        <p:spPr>
          <a:xfrm>
            <a:off x="6290310" y="4316730"/>
            <a:ext cx="2263775" cy="521970"/>
          </a:xfrm>
          <a:prstGeom prst="rect">
            <a:avLst/>
          </a:prstGeom>
          <a:solidFill>
            <a:schemeClr val="bg1"/>
          </a:solidFill>
        </p:spPr>
        <p:txBody>
          <a:bodyPr wrap="square" rtlCol="0">
            <a:spAutoFit/>
          </a:bodyPr>
          <a:lstStyle/>
          <a:p>
            <a:r>
              <a:rPr lang="zh-CN" altLang="en-US" sz="2800" smtClean="0">
                <a:latin typeface="微软雅黑" panose="020B0503020204020204" pitchFamily="34" charset="-122"/>
                <a:ea typeface="微软雅黑" panose="020B0503020204020204" pitchFamily="34" charset="-122"/>
              </a:rPr>
              <a:t>第二级记忆</a:t>
            </a:r>
          </a:p>
        </p:txBody>
      </p:sp>
      <p:sp>
        <p:nvSpPr>
          <p:cNvPr id="14" name="文本框 13"/>
          <p:cNvSpPr txBox="1"/>
          <p:nvPr>
            <p:custDataLst>
              <p:tags r:id="rId11"/>
            </p:custDataLst>
          </p:nvPr>
        </p:nvSpPr>
        <p:spPr>
          <a:xfrm>
            <a:off x="9013825" y="4317365"/>
            <a:ext cx="2402840" cy="521970"/>
          </a:xfrm>
          <a:prstGeom prst="rect">
            <a:avLst/>
          </a:prstGeom>
          <a:solidFill>
            <a:schemeClr val="bg1"/>
          </a:solidFill>
        </p:spPr>
        <p:txBody>
          <a:bodyPr wrap="square" rtlCol="0">
            <a:spAutoFit/>
          </a:bodyPr>
          <a:lstStyle/>
          <a:p>
            <a:r>
              <a:rPr lang="zh-CN" altLang="en-US" sz="2800" smtClean="0">
                <a:latin typeface="微软雅黑" panose="020B0503020204020204" pitchFamily="34" charset="-122"/>
                <a:ea typeface="微软雅黑" panose="020B0503020204020204" pitchFamily="34" charset="-122"/>
              </a:rPr>
              <a:t>第三级记忆</a:t>
            </a:r>
          </a:p>
        </p:txBody>
      </p:sp>
      <p:sp>
        <p:nvSpPr>
          <p:cNvPr id="15" name="文本框 14"/>
          <p:cNvSpPr txBox="1"/>
          <p:nvPr>
            <p:custDataLst>
              <p:tags r:id="rId12"/>
            </p:custDataLst>
          </p:nvPr>
        </p:nvSpPr>
        <p:spPr>
          <a:xfrm>
            <a:off x="6290310" y="4837430"/>
            <a:ext cx="2574925" cy="460375"/>
          </a:xfrm>
          <a:prstGeom prst="rect">
            <a:avLst/>
          </a:prstGeom>
          <a:solidFill>
            <a:schemeClr val="bg1"/>
          </a:solidFill>
        </p:spPr>
        <p:txBody>
          <a:bodyPr wrap="square" rtlCol="0">
            <a:spAutoFit/>
          </a:bodyPr>
          <a:lstStyle/>
          <a:p>
            <a:r>
              <a:rPr lang="zh-CN" altLang="en-US" sz="2400" smtClean="0">
                <a:latin typeface="微软雅黑" panose="020B0503020204020204" pitchFamily="34" charset="-122"/>
                <a:ea typeface="微软雅黑" panose="020B0503020204020204" pitchFamily="34" charset="-122"/>
              </a:rPr>
              <a:t>反复运用强化</a:t>
            </a:r>
          </a:p>
        </p:txBody>
      </p:sp>
      <p:sp>
        <p:nvSpPr>
          <p:cNvPr id="16" name="文本框 15"/>
          <p:cNvSpPr txBox="1"/>
          <p:nvPr>
            <p:custDataLst>
              <p:tags r:id="rId13"/>
            </p:custDataLst>
          </p:nvPr>
        </p:nvSpPr>
        <p:spPr>
          <a:xfrm>
            <a:off x="8865235" y="4839335"/>
            <a:ext cx="3112770" cy="829945"/>
          </a:xfrm>
          <a:prstGeom prst="rect">
            <a:avLst/>
          </a:prstGeom>
          <a:noFill/>
        </p:spPr>
        <p:txBody>
          <a:bodyPr wrap="square" rtlCol="0">
            <a:spAutoFit/>
          </a:bodyPr>
          <a:lstStyle/>
          <a:p>
            <a:r>
              <a:rPr lang="zh-CN" altLang="en-US" sz="2400" smtClean="0">
                <a:latin typeface="微软雅黑" panose="020B0503020204020204" pitchFamily="34" charset="-122"/>
                <a:ea typeface="微软雅黑" panose="020B0503020204020204" pitchFamily="34" charset="-122"/>
              </a:rPr>
              <a:t>反复重复；</a:t>
            </a:r>
            <a:endParaRPr lang="en-US" altLang="zh-CN" sz="2400" smtClean="0">
              <a:latin typeface="微软雅黑" panose="020B0503020204020204" pitchFamily="34" charset="-122"/>
              <a:ea typeface="微软雅黑" panose="020B0503020204020204" pitchFamily="34" charset="-122"/>
            </a:endParaRPr>
          </a:p>
          <a:p>
            <a:r>
              <a:rPr lang="zh-CN" altLang="en-US" sz="2400" smtClean="0">
                <a:latin typeface="微软雅黑" panose="020B0503020204020204" pitchFamily="34" charset="-122"/>
                <a:ea typeface="微软雅黑" panose="020B0503020204020204" pitchFamily="34" charset="-122"/>
              </a:rPr>
              <a:t>建立与新知识的联系</a:t>
            </a:r>
            <a:endParaRPr lang="en-US" altLang="zh-CN" sz="2400" smtClean="0">
              <a:latin typeface="微软雅黑" panose="020B0503020204020204" pitchFamily="34" charset="-122"/>
              <a:ea typeface="微软雅黑" panose="020B0503020204020204" pitchFamily="34" charset="-122"/>
            </a:endParaRPr>
          </a:p>
        </p:txBody>
      </p:sp>
      <p:cxnSp>
        <p:nvCxnSpPr>
          <p:cNvPr id="18" name="直接箭头连接符 17"/>
          <p:cNvCxnSpPr/>
          <p:nvPr>
            <p:custDataLst>
              <p:tags r:id="rId14"/>
            </p:custDataLst>
          </p:nvPr>
        </p:nvCxnSpPr>
        <p:spPr>
          <a:xfrm>
            <a:off x="622935" y="4297680"/>
            <a:ext cx="11128375" cy="0"/>
          </a:xfrm>
          <a:prstGeom prst="straightConnector1">
            <a:avLst/>
          </a:prstGeom>
          <a:ln w="25400">
            <a:solidFill>
              <a:srgbClr val="01621F"/>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custDataLst>
              <p:tags r:id="rId15"/>
            </p:custDataLst>
          </p:nvPr>
        </p:nvCxnSpPr>
        <p:spPr>
          <a:xfrm flipH="1">
            <a:off x="622935" y="1794510"/>
            <a:ext cx="28575" cy="3692525"/>
          </a:xfrm>
          <a:prstGeom prst="straightConnector1">
            <a:avLst/>
          </a:prstGeom>
          <a:ln w="25400">
            <a:solidFill>
              <a:srgbClr val="01621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文本框 19"/>
          <p:cNvSpPr txBox="1"/>
          <p:nvPr>
            <p:custDataLst>
              <p:tags r:id="rId16"/>
            </p:custDataLst>
          </p:nvPr>
        </p:nvSpPr>
        <p:spPr>
          <a:xfrm>
            <a:off x="3562985" y="1703070"/>
            <a:ext cx="1656080" cy="521970"/>
          </a:xfrm>
          <a:prstGeom prst="rect">
            <a:avLst/>
          </a:prstGeom>
          <a:solidFill>
            <a:schemeClr val="bg1"/>
          </a:solidFill>
        </p:spPr>
        <p:txBody>
          <a:bodyPr wrap="square" rtlCol="0">
            <a:spAutoFit/>
          </a:bodyPr>
          <a:lstStyle/>
          <a:p>
            <a:r>
              <a:rPr lang="zh-CN" altLang="en-US" sz="2800" smtClean="0">
                <a:latin typeface="微软雅黑" panose="020B0503020204020204" pitchFamily="34" charset="-122"/>
                <a:ea typeface="微软雅黑" panose="020B0503020204020204" pitchFamily="34" charset="-122"/>
              </a:rPr>
              <a:t>增加注意</a:t>
            </a:r>
          </a:p>
        </p:txBody>
      </p:sp>
      <p:sp>
        <p:nvSpPr>
          <p:cNvPr id="21" name="文本框 20"/>
          <p:cNvSpPr txBox="1"/>
          <p:nvPr>
            <p:custDataLst>
              <p:tags r:id="rId17"/>
            </p:custDataLst>
          </p:nvPr>
        </p:nvSpPr>
        <p:spPr>
          <a:xfrm>
            <a:off x="212725" y="938530"/>
            <a:ext cx="3672205"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altLang="zh-CN" sz="3200" b="1" smtClean="0">
                <a:solidFill>
                  <a:srgbClr val="FF0000"/>
                </a:solidFill>
                <a:latin typeface="楷体" panose="02010609060101010101" pitchFamily="49" charset="-122"/>
                <a:ea typeface="楷体" panose="02010609060101010101" pitchFamily="49" charset="-122"/>
                <a:cs typeface="楷体" panose="02010609060101010101" pitchFamily="49" charset="-122"/>
              </a:rPr>
              <a:t>5.</a:t>
            </a:r>
            <a:r>
              <a:rPr lang="zh-CN" altLang="en-US" sz="3200" b="1" smtClean="0">
                <a:solidFill>
                  <a:srgbClr val="FF0000"/>
                </a:solidFill>
                <a:latin typeface="楷体" panose="02010609060101010101" pitchFamily="49" charset="-122"/>
                <a:ea typeface="楷体" panose="02010609060101010101" pitchFamily="49" charset="-122"/>
                <a:cs typeface="楷体" panose="02010609060101010101" pitchFamily="49" charset="-122"/>
              </a:rPr>
              <a:t>学习和记忆启示：</a:t>
            </a:r>
          </a:p>
        </p:txBody>
      </p:sp>
      <p:sp>
        <p:nvSpPr>
          <p:cNvPr id="22" name="文本框 21"/>
          <p:cNvSpPr txBox="1"/>
          <p:nvPr>
            <p:custDataLst>
              <p:tags r:id="rId18"/>
            </p:custDataLst>
          </p:nvPr>
        </p:nvSpPr>
        <p:spPr>
          <a:xfrm>
            <a:off x="109220" y="112395"/>
            <a:ext cx="3496310" cy="645160"/>
          </a:xfrm>
          <a:prstGeom prst="rect">
            <a:avLst/>
          </a:prstGeom>
          <a:solidFill>
            <a:srgbClr val="00B050"/>
          </a:solidFill>
        </p:spPr>
        <p:txBody>
          <a:bodyPr wrap="squar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二、</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学习和记忆</a:t>
            </a:r>
          </a:p>
        </p:txBody>
      </p:sp>
      <p:sp>
        <p:nvSpPr>
          <p:cNvPr id="5" name="文本框 4"/>
          <p:cNvSpPr txBox="1"/>
          <p:nvPr>
            <p:custDataLst>
              <p:tags r:id="rId19"/>
            </p:custDataLst>
          </p:nvPr>
        </p:nvSpPr>
        <p:spPr>
          <a:xfrm>
            <a:off x="3838575" y="1000125"/>
            <a:ext cx="2696210" cy="521970"/>
          </a:xfrm>
          <a:prstGeom prst="rect">
            <a:avLst/>
          </a:prstGeom>
          <a:solidFill>
            <a:schemeClr val="accent2"/>
          </a:solidFill>
        </p:spPr>
        <p:txBody>
          <a:bodyPr wrap="square" rtlCol="0">
            <a:spAutoFit/>
          </a:bodyPr>
          <a:lstStyle/>
          <a:p>
            <a:r>
              <a:rPr lang="zh-CN" altLang="en-US" sz="2800" smtClean="0">
                <a:latin typeface="微软雅黑" panose="020B0503020204020204" pitchFamily="34" charset="-122"/>
                <a:ea typeface="微软雅黑" panose="020B0503020204020204" pitchFamily="34" charset="-122"/>
              </a:rPr>
              <a:t>多器官联合使用</a:t>
            </a:r>
          </a:p>
        </p:txBody>
      </p:sp>
      <p:sp>
        <p:nvSpPr>
          <p:cNvPr id="32776" name="文本框 46"/>
          <p:cNvSpPr/>
          <p:nvPr>
            <p:custDataLst>
              <p:tags r:id="rId20"/>
            </p:custDataLst>
          </p:nvPr>
        </p:nvSpPr>
        <p:spPr>
          <a:xfrm>
            <a:off x="109220" y="5759450"/>
            <a:ext cx="12007215" cy="949325"/>
          </a:xfrm>
          <a:prstGeom prst="rect">
            <a:avLst/>
          </a:prstGeom>
          <a:solidFill>
            <a:schemeClr val="accent1"/>
          </a:solidFill>
          <a:ln w="9525">
            <a:noFill/>
          </a:ln>
        </p:spPr>
        <p:txBody>
          <a:bodyPr wrap="square" lIns="88359" tIns="44180" rIns="88359" bIns="44180">
            <a:spAutoFit/>
          </a:bodyPr>
          <a:lstStyle/>
          <a:p>
            <a:pPr algn="just"/>
            <a:r>
              <a:rPr lang="zh-CN" altLang="en-US" sz="1805">
                <a:solidFill>
                  <a:srgbClr val="C00000"/>
                </a:solidFill>
                <a:latin typeface="Times New Roman" panose="02020603050405020304" pitchFamily="18" charset="0"/>
                <a:ea typeface="楷体" panose="02010609060101010101" pitchFamily="49" charset="-122"/>
                <a:sym typeface="Times New Roman" panose="02020603050405020304" pitchFamily="18" charset="0"/>
              </a:rPr>
              <a:t>   </a:t>
            </a:r>
            <a:r>
              <a:rPr lang="zh-CN" altLang="en-US" sz="2800">
                <a:solidFill>
                  <a:srgbClr val="C00000"/>
                </a:solidFill>
                <a:latin typeface="Times New Roman" panose="02020603050405020304" pitchFamily="18" charset="0"/>
                <a:ea typeface="楷体" panose="02010609060101010101" pitchFamily="49" charset="-122"/>
                <a:sym typeface="Times New Roman" panose="02020603050405020304" pitchFamily="18" charset="0"/>
              </a:rPr>
              <a:t> </a:t>
            </a:r>
            <a:r>
              <a:rPr lang="zh-CN" altLang="en-US" sz="28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因此每节课结束时进行本节小结，学习当天晚上的知识回顾，间隔一天之后的再次复习以及每周周末的学习总结等都是非常重要的复习时间和策略</a:t>
            </a:r>
            <a:r>
              <a:rPr lang="zh-CN" altLang="en-US" sz="2800">
                <a:solidFill>
                  <a:srgbClr val="7575D1"/>
                </a:solidFill>
                <a:latin typeface="Times New Roman" panose="02020603050405020304" pitchFamily="18" charset="0"/>
                <a:ea typeface="楷体" panose="02010609060101010101" pitchFamily="49" charset="-122"/>
                <a:sym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down)">
                                      <p:cBhvr>
                                        <p:cTn id="20" dur="500"/>
                                        <p:tgtEl>
                                          <p:spTgt spid="8"/>
                                        </p:tgtEl>
                                      </p:cBhvr>
                                    </p:animEffec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after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afterGroup">
                            <p:stCondLst>
                              <p:cond delay="0"/>
                            </p:stCondLst>
                            <p:childTnLst>
                              <p:par>
                                <p:cTn id="37" presetID="12" presetClass="entr" presetSubtype="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ppt_y</p:attrName>
                                        </p:attrNameLst>
                                      </p:cBhvr>
                                      <p:tavLst>
                                        <p:tav tm="0">
                                          <p:val>
                                            <p:strVal val="#ppt_y-#ppt_h*1.125000"/>
                                          </p:val>
                                        </p:tav>
                                        <p:tav tm="100000">
                                          <p:val>
                                            <p:strVal val="#ppt_y"/>
                                          </p:val>
                                        </p:tav>
                                      </p:tavLst>
                                    </p:anim>
                                    <p:animEffect transition="in" filter="wipe(down)">
                                      <p:cBhvr>
                                        <p:cTn id="40" dur="500"/>
                                        <p:tgtEl>
                                          <p:spTgt spid="9"/>
                                        </p:tgtEl>
                                      </p:cBhvr>
                                    </p:animEffect>
                                  </p:childTnLst>
                                </p:cTn>
                              </p:par>
                            </p:childTnLst>
                          </p:cTn>
                        </p:par>
                      </p:childTnLst>
                    </p:cTn>
                  </p:par>
                  <p:par>
                    <p:cTn id="41" fill="hold" nodeType="clickPar">
                      <p:stCondLst>
                        <p:cond delay="indefinite"/>
                      </p:stCondLst>
                      <p:childTnLst>
                        <p:par>
                          <p:cTn id="42" fill="hold" nodeType="afterGroup">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after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after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afterGroup">
                            <p:stCondLst>
                              <p:cond delay="0"/>
                            </p:stCondLst>
                            <p:childTnLst>
                              <p:par>
                                <p:cTn id="55" presetID="12" presetClass="entr" presetSubtype="1"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p:tgtEl>
                                          <p:spTgt spid="10"/>
                                        </p:tgtEl>
                                        <p:attrNameLst>
                                          <p:attrName>ppt_y</p:attrName>
                                        </p:attrNameLst>
                                      </p:cBhvr>
                                      <p:tavLst>
                                        <p:tav tm="0">
                                          <p:val>
                                            <p:strVal val="#ppt_y-#ppt_h*1.125000"/>
                                          </p:val>
                                        </p:tav>
                                        <p:tav tm="100000">
                                          <p:val>
                                            <p:strVal val="#ppt_y"/>
                                          </p:val>
                                        </p:tav>
                                      </p:tavLst>
                                    </p:anim>
                                    <p:animEffect transition="in" filter="wipe(down)">
                                      <p:cBhvr>
                                        <p:cTn id="58" dur="500"/>
                                        <p:tgtEl>
                                          <p:spTgt spid="10"/>
                                        </p:tgtEl>
                                      </p:cBhvr>
                                    </p:animEffect>
                                  </p:childTnLst>
                                </p:cTn>
                              </p:par>
                            </p:childTnLst>
                          </p:cTn>
                        </p:par>
                      </p:childTnLst>
                    </p:cTn>
                  </p:par>
                  <p:par>
                    <p:cTn id="59" fill="hold" nodeType="clickPar">
                      <p:stCondLst>
                        <p:cond delay="indefinite"/>
                      </p:stCondLst>
                      <p:childTnLst>
                        <p:par>
                          <p:cTn id="60" fill="hold" nodeType="after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after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after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after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after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2776"/>
                                        </p:tgtEl>
                                        <p:attrNameLst>
                                          <p:attrName>style.visibility</p:attrName>
                                        </p:attrNameLst>
                                      </p:cBhvr>
                                      <p:to>
                                        <p:strVal val="visible"/>
                                      </p:to>
                                    </p:set>
                                    <p:anim calcmode="lin" valueType="num">
                                      <p:cBhvr additive="base">
                                        <p:cTn id="79" dur="500" fill="hold"/>
                                        <p:tgtEl>
                                          <p:spTgt spid="32776"/>
                                        </p:tgtEl>
                                        <p:attrNameLst>
                                          <p:attrName>ppt_x</p:attrName>
                                        </p:attrNameLst>
                                      </p:cBhvr>
                                      <p:tavLst>
                                        <p:tav tm="0">
                                          <p:val>
                                            <p:strVal val="#ppt_x"/>
                                          </p:val>
                                        </p:tav>
                                        <p:tav tm="100000">
                                          <p:val>
                                            <p:strVal val="#ppt_x"/>
                                          </p:val>
                                        </p:tav>
                                      </p:tavLst>
                                    </p:anim>
                                    <p:anim calcmode="lin" valueType="num">
                                      <p:cBhvr additive="base">
                                        <p:cTn id="80" dur="500" fill="hold"/>
                                        <p:tgtEl>
                                          <p:spTgt spid="327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P spid="20" grpId="0" animBg="1"/>
      <p:bldP spid="21" grpId="0"/>
      <p:bldP spid="5" grpId="0" animBg="1"/>
      <p:bldP spid="327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7"/>
          <p:cNvSpPr txBox="1"/>
          <p:nvPr>
            <p:custDataLst>
              <p:tags r:id="rId2"/>
            </p:custDataLst>
          </p:nvPr>
        </p:nvSpPr>
        <p:spPr>
          <a:xfrm>
            <a:off x="0" y="0"/>
            <a:ext cx="5486400" cy="552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endParaRPr lang="en-US" altLang="zh-CN" sz="3200">
              <a:solidFill>
                <a:schemeClr val="accent1">
                  <a:lumMod val="50000"/>
                </a:schemeClr>
              </a:solidFill>
              <a:latin typeface="楷体" panose="02010609060101010101" pitchFamily="49" charset="-122"/>
              <a:ea typeface="楷体" panose="02010609060101010101" pitchFamily="49" charset="-122"/>
              <a:cs typeface="+mn-ea"/>
              <a:sym typeface="+mn-lt"/>
            </a:endParaRPr>
          </a:p>
        </p:txBody>
      </p:sp>
      <p:sp>
        <p:nvSpPr>
          <p:cNvPr id="3" name="文本框 6"/>
          <p:cNvSpPr txBox="1"/>
          <p:nvPr>
            <p:custDataLst>
              <p:tags r:id="rId3"/>
            </p:custDataLst>
          </p:nvPr>
        </p:nvSpPr>
        <p:spPr>
          <a:xfrm>
            <a:off x="361315" y="1421765"/>
            <a:ext cx="9418320" cy="650875"/>
          </a:xfrm>
          <a:prstGeom prst="rect">
            <a:avLst/>
          </a:prstGeom>
          <a:solidFill>
            <a:schemeClr val="accent2"/>
          </a:solidFill>
        </p:spPr>
        <p:txBody>
          <a:bodyPr wrap="square">
            <a:spAutoFit/>
          </a:bodyPr>
          <a:lstStyle/>
          <a:p>
            <a:pPr>
              <a:lnSpc>
                <a:spcPct val="130000"/>
              </a:lnSpc>
            </a:pPr>
            <a:r>
              <a:rPr lang="zh-CN" altLang="en-US" sz="2800" b="1">
                <a:latin typeface="Times New Roman" panose="02020603050405020304" pitchFamily="18" charset="0"/>
                <a:ea typeface="楷体" panose="02010609060101010101" pitchFamily="49" charset="-122"/>
              </a:rPr>
              <a:t>情绪是人对外界环境做出的反应，是</a:t>
            </a:r>
            <a:r>
              <a:rPr lang="zh-CN" altLang="en-US" sz="2800" b="1">
                <a:solidFill>
                  <a:srgbClr val="C00000"/>
                </a:solidFill>
                <a:latin typeface="Times New Roman" panose="02020603050405020304" pitchFamily="18" charset="0"/>
                <a:ea typeface="楷体" panose="02010609060101010101" pitchFamily="49" charset="-122"/>
              </a:rPr>
              <a:t>大脑的高级功能之一</a:t>
            </a:r>
            <a:r>
              <a:rPr lang="zh-CN" altLang="en-US" sz="2800" b="1">
                <a:latin typeface="Times New Roman" panose="02020603050405020304" pitchFamily="18" charset="0"/>
                <a:ea typeface="楷体" panose="02010609060101010101" pitchFamily="49" charset="-122"/>
              </a:rPr>
              <a:t>。</a:t>
            </a:r>
          </a:p>
        </p:txBody>
      </p:sp>
      <p:grpSp>
        <p:nvGrpSpPr>
          <p:cNvPr id="2" name="组合 1"/>
          <p:cNvGrpSpPr/>
          <p:nvPr>
            <p:custDataLst>
              <p:tags r:id="rId4"/>
            </p:custDataLst>
          </p:nvPr>
        </p:nvGrpSpPr>
        <p:grpSpPr>
          <a:xfrm>
            <a:off x="1855521" y="2996156"/>
            <a:ext cx="568378" cy="720514"/>
            <a:chOff x="2101055" y="2776791"/>
            <a:chExt cx="568378" cy="720514"/>
          </a:xfrm>
        </p:grpSpPr>
        <p:cxnSp>
          <p:nvCxnSpPr>
            <p:cNvPr id="4" name="直接连接符 3"/>
            <p:cNvCxnSpPr/>
            <p:nvPr>
              <p:custDataLst>
                <p:tags r:id="rId14"/>
              </p:custDataLst>
            </p:nvPr>
          </p:nvCxnSpPr>
          <p:spPr>
            <a:xfrm>
              <a:off x="2101055" y="3118201"/>
              <a:ext cx="30479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 name="直接连接符 4"/>
            <p:cNvCxnSpPr/>
            <p:nvPr>
              <p:custDataLst>
                <p:tags r:id="rId15"/>
              </p:custDataLst>
            </p:nvPr>
          </p:nvCxnSpPr>
          <p:spPr>
            <a:xfrm flipH="1">
              <a:off x="2423899" y="2776791"/>
              <a:ext cx="0" cy="720514"/>
            </a:xfrm>
            <a:prstGeom prst="line">
              <a:avLst/>
            </a:prstGeom>
            <a:ln w="19050"/>
          </p:spPr>
          <p:style>
            <a:lnRef idx="1">
              <a:schemeClr val="dk1"/>
            </a:lnRef>
            <a:fillRef idx="0">
              <a:schemeClr val="dk1"/>
            </a:fillRef>
            <a:effectRef idx="0">
              <a:schemeClr val="dk1"/>
            </a:effectRef>
            <a:fontRef idx="minor">
              <a:schemeClr val="tx1"/>
            </a:fontRef>
          </p:style>
        </p:cxnSp>
        <p:cxnSp>
          <p:nvCxnSpPr>
            <p:cNvPr id="6" name="直接连接符 5"/>
            <p:cNvCxnSpPr/>
            <p:nvPr>
              <p:custDataLst>
                <p:tags r:id="rId16"/>
              </p:custDataLst>
            </p:nvPr>
          </p:nvCxnSpPr>
          <p:spPr>
            <a:xfrm>
              <a:off x="2423899" y="2776791"/>
              <a:ext cx="24553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直接连接符 6"/>
            <p:cNvCxnSpPr/>
            <p:nvPr>
              <p:custDataLst>
                <p:tags r:id="rId17"/>
              </p:custDataLst>
            </p:nvPr>
          </p:nvCxnSpPr>
          <p:spPr>
            <a:xfrm>
              <a:off x="2423899" y="3497305"/>
              <a:ext cx="245534"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8" name="矩形: 圆角 14"/>
          <p:cNvSpPr/>
          <p:nvPr>
            <p:custDataLst>
              <p:tags r:id="rId5"/>
            </p:custDataLst>
          </p:nvPr>
        </p:nvSpPr>
        <p:spPr>
          <a:xfrm>
            <a:off x="2423899" y="2685044"/>
            <a:ext cx="5625540" cy="6222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FF0000"/>
                </a:solidFill>
                <a:latin typeface="Times New Roman" panose="02020603050405020304" pitchFamily="18" charset="0"/>
                <a:ea typeface="楷体" panose="02010609060101010101" pitchFamily="49" charset="-122"/>
                <a:sym typeface="Times New Roman" panose="02020603050405020304" pitchFamily="18" charset="0"/>
              </a:rPr>
              <a:t>开心、兴奋、对生活充满信心</a:t>
            </a:r>
          </a:p>
        </p:txBody>
      </p:sp>
      <p:sp>
        <p:nvSpPr>
          <p:cNvPr id="9" name="矩形: 圆角 16"/>
          <p:cNvSpPr/>
          <p:nvPr>
            <p:custDataLst>
              <p:tags r:id="rId6"/>
            </p:custDataLst>
          </p:nvPr>
        </p:nvSpPr>
        <p:spPr>
          <a:xfrm>
            <a:off x="601556" y="3100973"/>
            <a:ext cx="1253965" cy="54322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solidFill>
                  <a:srgbClr val="FF0000"/>
                </a:solidFill>
                <a:latin typeface="Times New Roman" panose="02020603050405020304" pitchFamily="18" charset="0"/>
                <a:ea typeface="楷体" panose="02010609060101010101" pitchFamily="49" charset="-122"/>
                <a:sym typeface="Times New Roman" panose="02020603050405020304" pitchFamily="18" charset="0"/>
              </a:rPr>
              <a:t>情绪</a:t>
            </a:r>
          </a:p>
        </p:txBody>
      </p:sp>
      <p:sp>
        <p:nvSpPr>
          <p:cNvPr id="10" name="矩形: 圆角 17"/>
          <p:cNvSpPr/>
          <p:nvPr>
            <p:custDataLst>
              <p:tags r:id="rId7"/>
            </p:custDataLst>
          </p:nvPr>
        </p:nvSpPr>
        <p:spPr>
          <a:xfrm>
            <a:off x="2423899" y="3405558"/>
            <a:ext cx="5625540" cy="62222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FF0000"/>
                </a:solidFill>
                <a:latin typeface="Times New Roman" panose="02020603050405020304" pitchFamily="18" charset="0"/>
                <a:ea typeface="楷体" panose="02010609060101010101" pitchFamily="49" charset="-122"/>
                <a:sym typeface="Times New Roman" panose="02020603050405020304" pitchFamily="18" charset="0"/>
              </a:rPr>
              <a:t>失落、沮丧、对生活失去兴趣</a:t>
            </a:r>
          </a:p>
        </p:txBody>
      </p:sp>
      <p:sp>
        <p:nvSpPr>
          <p:cNvPr id="13" name="文本框 4"/>
          <p:cNvSpPr/>
          <p:nvPr>
            <p:custDataLst>
              <p:tags r:id="rId8"/>
            </p:custDataLst>
          </p:nvPr>
        </p:nvSpPr>
        <p:spPr>
          <a:xfrm>
            <a:off x="191072" y="756378"/>
            <a:ext cx="1515138" cy="678180"/>
          </a:xfrm>
          <a:prstGeom prst="rect">
            <a:avLst/>
          </a:prstGeom>
          <a:noFill/>
          <a:ln>
            <a:noFill/>
            <a:miter lim="800000"/>
          </a:ln>
        </p:spPr>
        <p:txBody>
          <a:bodyPr wrap="square" lIns="88139" tIns="44070" rIns="88139" bIns="4407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5pPr>
          </a:lstStyle>
          <a:p>
            <a:pPr marL="0" marR="0" lvl="0" indent="0" algn="l" defTabSz="914400" rtl="0" eaLnBrk="1" fontAlgn="base" latinLnBrk="0" hangingPunct="1">
              <a:lnSpc>
                <a:spcPct val="120000"/>
              </a:lnSpc>
              <a:spcBef>
                <a:spcPct val="0"/>
              </a:spcBef>
              <a:spcAft>
                <a:spcPct val="0"/>
              </a:spcAft>
              <a:buClrTx/>
              <a:buSzTx/>
              <a:buFontTx/>
              <a:buNone/>
            </a:pPr>
            <a:r>
              <a:rPr kumimoji="0" lang="en-US" altLang="zh-CN" sz="3200" b="1" i="0" u="none" strike="noStrike" kern="1200" cap="none" spc="0" normalizeH="0" baseline="0" noProof="0" smtClean="0">
                <a:ln w="9525" cap="flat" cmpd="sng" algn="ctr">
                  <a:noFill/>
                  <a:prstDash val="solid"/>
                  <a:round/>
                  <a:headEnd type="none" w="med" len="med"/>
                  <a:tailEnd type="none" w="med" len="med"/>
                </a:ln>
                <a:solidFill>
                  <a:schemeClr val="tx1"/>
                </a:solidFill>
                <a:uLnTx/>
                <a:uFillTx/>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3200">
                <a:ln w="9525" cap="flat" cmpd="sng" algn="ctr">
                  <a:noFill/>
                  <a:prstDash val="solid"/>
                  <a:round/>
                  <a:headEnd type="none" w="med" len="med"/>
                  <a:tailEnd type="none" w="med" len="med"/>
                </a:ln>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概念</a:t>
            </a:r>
          </a:p>
        </p:txBody>
      </p:sp>
      <p:sp>
        <p:nvSpPr>
          <p:cNvPr id="14" name="文本框 4"/>
          <p:cNvSpPr/>
          <p:nvPr>
            <p:custDataLst>
              <p:tags r:id="rId9"/>
            </p:custDataLst>
          </p:nvPr>
        </p:nvSpPr>
        <p:spPr>
          <a:xfrm>
            <a:off x="191072" y="2091058"/>
            <a:ext cx="2252692" cy="678180"/>
          </a:xfrm>
          <a:prstGeom prst="rect">
            <a:avLst/>
          </a:prstGeom>
          <a:noFill/>
          <a:ln>
            <a:noFill/>
            <a:miter lim="800000"/>
          </a:ln>
        </p:spPr>
        <p:txBody>
          <a:bodyPr wrap="square" lIns="88139" tIns="44070" rIns="88139" bIns="4407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800" b="1" i="0" u="none" baseline="0">
                <a:solidFill>
                  <a:srgbClr val="000000"/>
                </a:solidFill>
                <a:effectLst/>
                <a:latin typeface="黑体" panose="02010609060101010101" pitchFamily="49" charset="-122"/>
                <a:ea typeface="黑体" panose="02010609060101010101" pitchFamily="49" charset="-122"/>
              </a:defRPr>
            </a:lvl5pPr>
          </a:lstStyle>
          <a:p>
            <a:pPr marL="0" marR="0" lvl="0" indent="0" algn="l" defTabSz="914400" rtl="0" eaLnBrk="1" fontAlgn="base" latinLnBrk="0" hangingPunct="1">
              <a:lnSpc>
                <a:spcPct val="120000"/>
              </a:lnSpc>
              <a:spcBef>
                <a:spcPct val="0"/>
              </a:spcBef>
              <a:spcAft>
                <a:spcPct val="0"/>
              </a:spcAft>
              <a:buClrTx/>
              <a:buSzTx/>
              <a:buFontTx/>
              <a:buNone/>
            </a:pPr>
            <a:r>
              <a:rPr kumimoji="0" lang="en-US" altLang="zh-CN" sz="3200" b="1" i="0" u="none" strike="noStrike" kern="1200" cap="none" spc="0" normalizeH="0" baseline="0" noProof="0" smtClean="0">
                <a:ln w="9525" cap="flat" cmpd="sng" algn="ctr">
                  <a:noFill/>
                  <a:prstDash val="solid"/>
                  <a:round/>
                  <a:headEnd type="none" w="med" len="med"/>
                  <a:tailEnd type="none" w="med" len="med"/>
                </a:ln>
                <a:solidFill>
                  <a:schemeClr val="tx1"/>
                </a:solidFill>
                <a:uLnTx/>
                <a:uFillTx/>
                <a:latin typeface="楷体" panose="02010609060101010101" pitchFamily="49" charset="-122"/>
                <a:ea typeface="楷体" panose="02010609060101010101" pitchFamily="49" charset="-122"/>
                <a:cs typeface="楷体" panose="02010609060101010101" pitchFamily="49" charset="-122"/>
                <a:sym typeface="+mn-ea"/>
              </a:rPr>
              <a:t>2.</a:t>
            </a:r>
            <a:r>
              <a:rPr kumimoji="0" lang="zh-CN" altLang="en-US" sz="3200" b="1" i="0" u="none" strike="noStrike" kern="1200" cap="none" spc="0" normalizeH="0" baseline="0" noProof="0" smtClean="0">
                <a:ln w="9525" cap="flat" cmpd="sng" algn="ctr">
                  <a:noFill/>
                  <a:prstDash val="solid"/>
                  <a:round/>
                  <a:headEnd type="none" w="med" len="med"/>
                  <a:tailEnd type="none" w="med" len="med"/>
                </a:ln>
                <a:solidFill>
                  <a:schemeClr val="tx1"/>
                </a:solidFill>
                <a:uLnTx/>
                <a:uFillTx/>
                <a:latin typeface="楷体" panose="02010609060101010101" pitchFamily="49" charset="-122"/>
                <a:ea typeface="楷体" panose="02010609060101010101" pitchFamily="49" charset="-122"/>
                <a:cs typeface="楷体" panose="02010609060101010101" pitchFamily="49" charset="-122"/>
                <a:sym typeface="+mn-ea"/>
              </a:rPr>
              <a:t>两种表现</a:t>
            </a:r>
          </a:p>
        </p:txBody>
      </p:sp>
      <p:sp>
        <p:nvSpPr>
          <p:cNvPr id="22" name="文本框 21"/>
          <p:cNvSpPr txBox="1"/>
          <p:nvPr>
            <p:custDataLst>
              <p:tags r:id="rId10"/>
            </p:custDataLst>
          </p:nvPr>
        </p:nvSpPr>
        <p:spPr>
          <a:xfrm>
            <a:off x="76200" y="111125"/>
            <a:ext cx="2186940" cy="645160"/>
          </a:xfrm>
          <a:prstGeom prst="rect">
            <a:avLst/>
          </a:prstGeom>
          <a:solidFill>
            <a:srgbClr val="00B050"/>
          </a:solidFill>
        </p:spPr>
        <p:txBody>
          <a:bodyPr wrap="square" rtlCol="0" anchor="t">
            <a:spAutoFit/>
          </a:bodyPr>
          <a:lstStyle/>
          <a:p>
            <a:pPr marL="0" indent="0">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三、</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情绪</a:t>
            </a:r>
          </a:p>
        </p:txBody>
      </p:sp>
      <p:pic>
        <p:nvPicPr>
          <p:cNvPr id="15" name="图片 14"/>
          <p:cNvPicPr>
            <a:picLocks noChangeAspect="1"/>
          </p:cNvPicPr>
          <p:nvPr>
            <p:custDataLst>
              <p:tags r:id="rId11"/>
            </p:custDataLst>
          </p:nvPr>
        </p:nvPicPr>
        <p:blipFill>
          <a:blip r:embed="rId20">
            <a:extLst>
              <a:ext uri="{28A0092B-C50C-407E-A947-70E740481C1C}">
                <a14:useLocalDpi xmlns:a14="http://schemas.microsoft.com/office/drawing/2010/main" val="0"/>
              </a:ext>
            </a:extLst>
          </a:blip>
          <a:srcRect b="8546"/>
          <a:stretch>
            <a:fillRect/>
          </a:stretch>
        </p:blipFill>
        <p:spPr>
          <a:xfrm>
            <a:off x="52705" y="4084320"/>
            <a:ext cx="4190365" cy="2751455"/>
          </a:xfrm>
          <a:prstGeom prst="rect">
            <a:avLst/>
          </a:prstGeom>
        </p:spPr>
      </p:pic>
      <p:pic>
        <p:nvPicPr>
          <p:cNvPr id="16" name="图片 15"/>
          <p:cNvPicPr>
            <a:picLocks noChangeAspect="1"/>
          </p:cNvPicPr>
          <p:nvPr>
            <p:custDataLst>
              <p:tags r:id="rId12"/>
            </p:custDataLst>
          </p:nvPr>
        </p:nvPicPr>
        <p:blipFill>
          <a:blip r:embed="rId21">
            <a:extLst>
              <a:ext uri="{28A0092B-C50C-407E-A947-70E740481C1C}">
                <a14:useLocalDpi xmlns:a14="http://schemas.microsoft.com/office/drawing/2010/main" val="0"/>
              </a:ext>
            </a:extLst>
          </a:blip>
          <a:srcRect b="6212"/>
          <a:stretch>
            <a:fillRect/>
          </a:stretch>
        </p:blipFill>
        <p:spPr>
          <a:xfrm>
            <a:off x="4243070" y="4048125"/>
            <a:ext cx="3745865" cy="2787650"/>
          </a:xfrm>
          <a:prstGeom prst="rect">
            <a:avLst/>
          </a:prstGeom>
        </p:spPr>
      </p:pic>
      <p:pic>
        <p:nvPicPr>
          <p:cNvPr id="17" name="图片 16"/>
          <p:cNvPicPr>
            <a:picLocks noChangeAspect="1"/>
          </p:cNvPicPr>
          <p:nvPr>
            <p:custDataLst>
              <p:tags r:id="rId13"/>
            </p:custDataLst>
          </p:nvPr>
        </p:nvPicPr>
        <p:blipFill>
          <a:blip r:embed="rId22"/>
          <a:stretch>
            <a:fillRect/>
          </a:stretch>
        </p:blipFill>
        <p:spPr>
          <a:xfrm>
            <a:off x="7988935" y="4027805"/>
            <a:ext cx="4145280" cy="2896235"/>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cond evt="onBegin" delay="0">
                          <p:tn val="10"/>
                        </p:cond>
                      </p:stCondLst>
                      <p:childTnLst>
                        <p:par>
                          <p:cTn id="12" fill="hold" nodeType="after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nodeType="clickPar">
                      <p:stCondLst>
                        <p:cond delay="indefinite"/>
                        <p:cond evt="onBegin" delay="0">
                          <p:tn val="15"/>
                        </p:cond>
                      </p:stCondLst>
                      <p:childTnLst>
                        <p:par>
                          <p:cTn id="17" fill="hold" nodeType="after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cond evt="onBegin" delay="0">
                          <p:tn val="21"/>
                        </p:cond>
                      </p:stCondLst>
                      <p:childTnLst>
                        <p:par>
                          <p:cTn id="23" fill="hold" nodeType="after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cond evt="onBegin" delay="0">
                          <p:tn val="27"/>
                        </p:cond>
                      </p:stCondLst>
                      <p:childTnLst>
                        <p:par>
                          <p:cTn id="29" fill="hold" nodeType="after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nodeType="clickPar">
                      <p:stCondLst>
                        <p:cond delay="indefinite"/>
                        <p:cond evt="onBegin" delay="0">
                          <p:tn val="38"/>
                        </p:cond>
                      </p:stCondLst>
                      <p:childTnLst>
                        <p:par>
                          <p:cTn id="40" fill="hold" nodeType="afterGroup">
                            <p:stCondLst>
                              <p:cond delay="0"/>
                            </p:stCondLst>
                            <p:childTnLst>
                              <p:par>
                                <p:cTn id="41" presetID="14" presetClass="entr" presetSubtype="1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nodeType="clickPar">
                      <p:stCondLst>
                        <p:cond delay="indefinite"/>
                        <p:cond evt="onBegin" delay="0">
                          <p:tn val="43"/>
                        </p:cond>
                      </p:stCondLst>
                      <p:childTnLst>
                        <p:par>
                          <p:cTn id="45" fill="hold" nodeType="afterGroup">
                            <p:stCondLst>
                              <p:cond delay="0"/>
                            </p:stCondLst>
                            <p:childTnLst>
                              <p:par>
                                <p:cTn id="46" presetID="14" presetClass="entr" presetSubtype="1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nodeType="clickPar">
                      <p:stCondLst>
                        <p:cond delay="indefinite"/>
                        <p:cond evt="onBegin" delay="0">
                          <p:tn val="48"/>
                        </p:cond>
                      </p:stCondLst>
                      <p:childTnLst>
                        <p:par>
                          <p:cTn id="50" fill="hold" nodeType="after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P spid="8" grpId="0" animBg="1"/>
      <p:bldP spid="9" grpId="0" animBg="1"/>
      <p:bldP spid="10"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35585" y="1694180"/>
            <a:ext cx="3912870" cy="553085"/>
          </a:xfrm>
          <a:prstGeom prst="rect">
            <a:avLst/>
          </a:prstGeom>
          <a:noFill/>
        </p:spPr>
        <p:txBody>
          <a:bodyPr wrap="square" rtlCol="0" anchor="t">
            <a:spAutoFit/>
          </a:bodyPr>
          <a:lstStyle/>
          <a:p>
            <a:pPr algn="just" fontAlgn="auto">
              <a:lnSpc>
                <a:spcPct val="100000"/>
              </a:lnSpc>
            </a:pPr>
            <a:r>
              <a:rPr lang="zh-CN" altLang="en-US" sz="3000" b="1">
                <a:latin typeface="楷体" panose="02010609060101010101" pitchFamily="49" charset="-122"/>
                <a:ea typeface="楷体" panose="02010609060101010101" pitchFamily="49" charset="-122"/>
                <a:cs typeface="宋体" panose="02010600030101010101" pitchFamily="2" charset="-122"/>
                <a:sym typeface="+mn-ea"/>
              </a:rPr>
              <a:t>抑郁与抑郁症的形成</a:t>
            </a:r>
            <a:r>
              <a:rPr lang="zh-CN" altLang="en-US" sz="3000" b="1" smtClean="0">
                <a:latin typeface="楷体" panose="02010609060101010101" pitchFamily="49" charset="-122"/>
                <a:ea typeface="楷体" panose="02010609060101010101" pitchFamily="49" charset="-122"/>
                <a:sym typeface="+mn-ea"/>
              </a:rPr>
              <a:t>：</a:t>
            </a:r>
          </a:p>
        </p:txBody>
      </p:sp>
      <p:pic>
        <p:nvPicPr>
          <p:cNvPr id="8" name="情绪是什么">
            <a:hlinkClick r:id="" action="ppaction://media"/>
          </p:cNvPr>
          <p:cNvPicPr>
            <a:picLocks noChangeAspect="1"/>
          </p:cNvPicPr>
          <p:nvPr>
            <a:videoFile r:link="rId3"/>
            <p:custDataLst>
              <p:tags r:id="rId4"/>
            </p:custDataLst>
            <p:extLst>
              <p:ext uri="{DAA4B4D4-6D71-4841-9C94-3DE7FCFB9230}">
                <p14:media xmlns:p14="http://schemas.microsoft.com/office/powerpoint/2010/main" r:embed="rId2"/>
              </p:ext>
            </p:extLst>
          </p:nvPr>
        </p:nvPicPr>
        <p:blipFill>
          <a:blip r:embed="rId30"/>
          <a:stretch>
            <a:fillRect/>
          </a:stretch>
        </p:blipFill>
        <p:spPr>
          <a:xfrm>
            <a:off x="9344025" y="196850"/>
            <a:ext cx="2583815" cy="1578610"/>
          </a:xfrm>
          <a:prstGeom prst="rect">
            <a:avLst/>
          </a:prstGeom>
        </p:spPr>
      </p:pic>
      <p:sp>
        <p:nvSpPr>
          <p:cNvPr id="33795" name="文本框 6"/>
          <p:cNvSpPr/>
          <p:nvPr>
            <p:custDataLst>
              <p:tags r:id="rId5"/>
            </p:custDataLst>
          </p:nvPr>
        </p:nvSpPr>
        <p:spPr>
          <a:xfrm>
            <a:off x="386715" y="2439670"/>
            <a:ext cx="2044700" cy="1383665"/>
          </a:xfrm>
          <a:prstGeom prst="rect">
            <a:avLst/>
          </a:prstGeom>
          <a:gradFill>
            <a:gsLst>
              <a:gs pos="0">
                <a:srgbClr val="FECF40"/>
              </a:gs>
              <a:gs pos="100000">
                <a:srgbClr val="846C21"/>
              </a:gs>
            </a:gsLst>
            <a:lin ang="5400000" scaled="0"/>
          </a:gradFill>
          <a:ln w="9525" cap="flat" cmpd="sng">
            <a:solidFill>
              <a:schemeClr val="tx1"/>
            </a:solidFill>
            <a:prstDash val="solid"/>
            <a:miter/>
            <a:headEnd type="none" w="med" len="med"/>
            <a:tailEnd type="none" w="med" len="med"/>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spcBef>
                <a:spcPct val="0"/>
              </a:spcBef>
              <a:buNone/>
            </a:pPr>
            <a:r>
              <a:rPr lang="zh-CN" altLang="en-US" sz="2800" b="1">
                <a:latin typeface="楷体" panose="02010609060101010101" pitchFamily="49" charset="-122"/>
                <a:ea typeface="楷体" panose="02010609060101010101" pitchFamily="49" charset="-122"/>
              </a:rPr>
              <a:t>精神压力、生活挫折、疾病、死亡</a:t>
            </a:r>
          </a:p>
        </p:txBody>
      </p:sp>
      <p:sp>
        <p:nvSpPr>
          <p:cNvPr id="33796" name="文本框 7"/>
          <p:cNvSpPr/>
          <p:nvPr>
            <p:custDataLst>
              <p:tags r:id="rId6"/>
            </p:custDataLst>
          </p:nvPr>
        </p:nvSpPr>
        <p:spPr>
          <a:xfrm>
            <a:off x="3487420" y="2517775"/>
            <a:ext cx="1156335" cy="953135"/>
          </a:xfrm>
          <a:prstGeom prst="rect">
            <a:avLst/>
          </a:prstGeom>
          <a:solidFill>
            <a:srgbClr val="FFFF00"/>
          </a:solidFill>
          <a:ln w="9525" cap="flat" cmpd="sng">
            <a:solidFill>
              <a:schemeClr val="tx1"/>
            </a:solidFill>
            <a:prstDash val="solid"/>
            <a:miter/>
            <a:headEnd type="none" w="med" len="med"/>
            <a:tailEnd type="none" w="med" len="med"/>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lgn="ctr">
              <a:spcBef>
                <a:spcPct val="0"/>
              </a:spcBef>
              <a:buNone/>
            </a:pPr>
            <a:r>
              <a:rPr lang="zh-CN" altLang="en-US" sz="2800" b="1">
                <a:solidFill>
                  <a:srgbClr val="0000CC"/>
                </a:solidFill>
                <a:latin typeface="楷体" panose="02010609060101010101" pitchFamily="49" charset="-122"/>
                <a:ea typeface="楷体" panose="02010609060101010101" pitchFamily="49" charset="-122"/>
              </a:rPr>
              <a:t>消极情绪</a:t>
            </a:r>
          </a:p>
        </p:txBody>
      </p:sp>
      <p:sp>
        <p:nvSpPr>
          <p:cNvPr id="33797" name="文本框 9"/>
          <p:cNvSpPr/>
          <p:nvPr>
            <p:custDataLst>
              <p:tags r:id="rId7"/>
            </p:custDataLst>
          </p:nvPr>
        </p:nvSpPr>
        <p:spPr>
          <a:xfrm>
            <a:off x="5671820" y="2748280"/>
            <a:ext cx="1297305" cy="521970"/>
          </a:xfrm>
          <a:prstGeom prst="rect">
            <a:avLst/>
          </a:prstGeom>
          <a:solidFill>
            <a:srgbClr val="FFFF00"/>
          </a:solidFill>
          <a:ln w="9525" cap="flat" cmpd="sng">
            <a:solidFill>
              <a:schemeClr val="tx1"/>
            </a:solidFill>
            <a:prstDash val="solid"/>
            <a:miter/>
            <a:headEnd type="none" w="med" len="med"/>
            <a:tailEnd type="none" w="med" len="med"/>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lgn="ctr">
              <a:spcBef>
                <a:spcPct val="0"/>
              </a:spcBef>
              <a:buNone/>
            </a:pPr>
            <a:r>
              <a:rPr lang="zh-CN" altLang="en-US" sz="2800" b="1">
                <a:solidFill>
                  <a:srgbClr val="0000CC"/>
                </a:solidFill>
                <a:latin typeface="楷体" panose="02010609060101010101" pitchFamily="49" charset="-122"/>
                <a:ea typeface="楷体" panose="02010609060101010101" pitchFamily="49" charset="-122"/>
                <a:cs typeface="楷体" panose="02010609060101010101" pitchFamily="49" charset="-122"/>
              </a:rPr>
              <a:t>抑  郁</a:t>
            </a:r>
          </a:p>
        </p:txBody>
      </p:sp>
      <p:sp>
        <p:nvSpPr>
          <p:cNvPr id="33798" name="文本框 10"/>
          <p:cNvSpPr/>
          <p:nvPr>
            <p:custDataLst>
              <p:tags r:id="rId8"/>
            </p:custDataLst>
          </p:nvPr>
        </p:nvSpPr>
        <p:spPr>
          <a:xfrm>
            <a:off x="8009890" y="2671445"/>
            <a:ext cx="1369695" cy="521970"/>
          </a:xfrm>
          <a:prstGeom prst="rect">
            <a:avLst/>
          </a:prstGeom>
          <a:solidFill>
            <a:srgbClr val="FFFF00"/>
          </a:solidFill>
          <a:ln w="9525" cap="flat" cmpd="sng">
            <a:solidFill>
              <a:schemeClr val="tx1"/>
            </a:solidFill>
            <a:prstDash val="solid"/>
            <a:miter/>
            <a:headEnd type="none" w="med" len="med"/>
            <a:tailEnd type="none" w="med" len="med"/>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lgn="ctr">
              <a:spcBef>
                <a:spcPct val="0"/>
              </a:spcBef>
              <a:buNone/>
            </a:pPr>
            <a:r>
              <a:rPr lang="zh-CN" altLang="en-US" sz="2800" b="1">
                <a:solidFill>
                  <a:srgbClr val="0000CC"/>
                </a:solidFill>
                <a:latin typeface="楷体" panose="02010609060101010101" pitchFamily="49" charset="-122"/>
                <a:ea typeface="楷体" panose="02010609060101010101" pitchFamily="49" charset="-122"/>
              </a:rPr>
              <a:t>抑郁症</a:t>
            </a:r>
          </a:p>
        </p:txBody>
      </p:sp>
      <p:sp>
        <p:nvSpPr>
          <p:cNvPr id="33799" name="右箭头 10"/>
          <p:cNvSpPr/>
          <p:nvPr>
            <p:custDataLst>
              <p:tags r:id="rId9"/>
            </p:custDataLst>
          </p:nvPr>
        </p:nvSpPr>
        <p:spPr>
          <a:xfrm>
            <a:off x="2421042" y="2918672"/>
            <a:ext cx="854624" cy="127318"/>
          </a:xfrm>
          <a:prstGeom prst="rightArrow">
            <a:avLst>
              <a:gd name="adj1" fmla="val 50000"/>
              <a:gd name="adj2" fmla="val 50001"/>
            </a:avLst>
          </a:prstGeom>
          <a:solidFill>
            <a:srgbClr val="0070C0"/>
          </a:solidFill>
          <a:ln w="12700" cap="flat" cmpd="sng">
            <a:solidFill>
              <a:srgbClr val="0070C0"/>
            </a:solidFill>
            <a:prstDash val="solid"/>
            <a:miter/>
            <a:headEnd type="none" w="med" len="med"/>
            <a:tailEnd type="none" w="med" len="med"/>
          </a:ln>
        </p:spPr>
        <p:txBody>
          <a:bodyPr anchor="ctr"/>
          <a:lstStyle/>
          <a:p>
            <a:pPr algn="ctr" eaLnBrk="0" hangingPunct="0"/>
            <a:endParaRPr lang="zh-CN" altLang="en-US" sz="2805">
              <a:solidFill>
                <a:srgbClr val="FFFFFF"/>
              </a:solidFill>
              <a:latin typeface="微软雅黑" panose="020B0503020204020204" pitchFamily="34" charset="-122"/>
              <a:ea typeface="微软雅黑" panose="020B0503020204020204" pitchFamily="34" charset="-122"/>
            </a:endParaRPr>
          </a:p>
        </p:txBody>
      </p:sp>
      <p:sp>
        <p:nvSpPr>
          <p:cNvPr id="33800" name="文本框 15"/>
          <p:cNvSpPr/>
          <p:nvPr>
            <p:custDataLst>
              <p:tags r:id="rId10"/>
            </p:custDataLst>
          </p:nvPr>
        </p:nvSpPr>
        <p:spPr>
          <a:xfrm>
            <a:off x="3474720" y="4220845"/>
            <a:ext cx="1201420" cy="583565"/>
          </a:xfrm>
          <a:prstGeom prst="rect">
            <a:avLst/>
          </a:prstGeom>
          <a:noFill/>
          <a:ln w="9525">
            <a:noFill/>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spcBef>
                <a:spcPct val="0"/>
              </a:spcBef>
              <a:buNone/>
            </a:pPr>
            <a:r>
              <a:rPr lang="zh-CN" altLang="en-US" b="1">
                <a:latin typeface="楷体" panose="02010609060101010101" pitchFamily="49" charset="-122"/>
                <a:ea typeface="楷体" panose="02010609060101010101" pitchFamily="49" charset="-122"/>
              </a:rPr>
              <a:t>好转</a:t>
            </a:r>
          </a:p>
        </p:txBody>
      </p:sp>
      <p:sp>
        <p:nvSpPr>
          <p:cNvPr id="33801" name="文本框 18"/>
          <p:cNvSpPr/>
          <p:nvPr>
            <p:custDataLst>
              <p:tags r:id="rId11"/>
            </p:custDataLst>
          </p:nvPr>
        </p:nvSpPr>
        <p:spPr>
          <a:xfrm>
            <a:off x="8247380" y="4227195"/>
            <a:ext cx="1012190" cy="583565"/>
          </a:xfrm>
          <a:prstGeom prst="rect">
            <a:avLst/>
          </a:prstGeom>
          <a:noFill/>
          <a:ln w="9525">
            <a:noFill/>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lgn="ctr">
              <a:spcBef>
                <a:spcPct val="0"/>
              </a:spcBef>
              <a:buNone/>
            </a:pPr>
            <a:r>
              <a:rPr lang="zh-CN" altLang="en-US" b="1">
                <a:latin typeface="楷体" panose="02010609060101010101" pitchFamily="49" charset="-122"/>
                <a:ea typeface="楷体" panose="02010609060101010101" pitchFamily="49" charset="-122"/>
              </a:rPr>
              <a:t>好转</a:t>
            </a:r>
          </a:p>
        </p:txBody>
      </p:sp>
      <p:sp>
        <p:nvSpPr>
          <p:cNvPr id="33802" name="下箭头 13"/>
          <p:cNvSpPr/>
          <p:nvPr>
            <p:custDataLst>
              <p:tags r:id="rId12"/>
            </p:custDataLst>
          </p:nvPr>
        </p:nvSpPr>
        <p:spPr>
          <a:xfrm>
            <a:off x="3942080" y="3510915"/>
            <a:ext cx="129540" cy="749935"/>
          </a:xfrm>
          <a:prstGeom prst="downArrow">
            <a:avLst>
              <a:gd name="adj1" fmla="val 50000"/>
              <a:gd name="adj2" fmla="val 50022"/>
            </a:avLst>
          </a:prstGeom>
          <a:solidFill>
            <a:srgbClr val="00B050"/>
          </a:solidFill>
          <a:ln w="12700" cap="flat" cmpd="sng">
            <a:solidFill>
              <a:srgbClr val="00B050"/>
            </a:solidFill>
            <a:prstDash val="solid"/>
            <a:miter/>
            <a:headEnd type="none" w="med" len="med"/>
            <a:tailEnd type="none" w="med" len="med"/>
          </a:ln>
        </p:spPr>
        <p:txBody>
          <a:bodyPr anchor="ctr"/>
          <a:lstStyle/>
          <a:p>
            <a:pPr algn="ctr" eaLnBrk="0" hangingPunct="0"/>
            <a:endParaRPr lang="zh-CN" altLang="en-US" sz="2805">
              <a:solidFill>
                <a:srgbClr val="FFFFFF"/>
              </a:solidFill>
              <a:latin typeface="微软雅黑" panose="020B0503020204020204" pitchFamily="34" charset="-122"/>
              <a:ea typeface="微软雅黑" panose="020B0503020204020204" pitchFamily="34" charset="-122"/>
            </a:endParaRPr>
          </a:p>
        </p:txBody>
      </p:sp>
      <p:sp>
        <p:nvSpPr>
          <p:cNvPr id="33803" name="文本框 29"/>
          <p:cNvSpPr/>
          <p:nvPr>
            <p:custDataLst>
              <p:tags r:id="rId13"/>
            </p:custDataLst>
          </p:nvPr>
        </p:nvSpPr>
        <p:spPr>
          <a:xfrm>
            <a:off x="6271895" y="3316605"/>
            <a:ext cx="1503045" cy="1014730"/>
          </a:xfrm>
          <a:prstGeom prst="rect">
            <a:avLst/>
          </a:prstGeom>
          <a:solidFill>
            <a:schemeClr val="bg1">
              <a:lumMod val="95000"/>
            </a:schemeClr>
          </a:solidFill>
          <a:ln w="9525">
            <a:noFill/>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spcBef>
                <a:spcPct val="0"/>
              </a:spcBef>
              <a:buNone/>
            </a:pPr>
            <a:r>
              <a:rPr lang="zh-CN" altLang="en-US" sz="2000" b="1">
                <a:latin typeface="楷体" panose="02010609060101010101" pitchFamily="49" charset="-122"/>
                <a:ea typeface="楷体" panose="02010609060101010101" pitchFamily="49" charset="-122"/>
              </a:rPr>
              <a:t>自我调适，</a:t>
            </a:r>
          </a:p>
          <a:p>
            <a:pPr marL="0" lvl="0" indent="0">
              <a:spcBef>
                <a:spcPct val="0"/>
              </a:spcBef>
              <a:buNone/>
            </a:pPr>
            <a:r>
              <a:rPr lang="zh-CN" altLang="en-US" sz="2000" b="1">
                <a:latin typeface="楷体" panose="02010609060101010101" pitchFamily="49" charset="-122"/>
                <a:ea typeface="楷体" panose="02010609060101010101" pitchFamily="49" charset="-122"/>
              </a:rPr>
              <a:t>别人支持，心理咨询</a:t>
            </a:r>
          </a:p>
        </p:txBody>
      </p:sp>
      <p:sp>
        <p:nvSpPr>
          <p:cNvPr id="33804" name="右箭头 15"/>
          <p:cNvSpPr/>
          <p:nvPr>
            <p:custDataLst>
              <p:tags r:id="rId14"/>
            </p:custDataLst>
          </p:nvPr>
        </p:nvSpPr>
        <p:spPr>
          <a:xfrm>
            <a:off x="4691170" y="2918167"/>
            <a:ext cx="973985" cy="181429"/>
          </a:xfrm>
          <a:prstGeom prst="rightArrow">
            <a:avLst>
              <a:gd name="adj1" fmla="val 50000"/>
              <a:gd name="adj2" fmla="val 50005"/>
            </a:avLst>
          </a:prstGeom>
          <a:solidFill>
            <a:schemeClr val="accent2"/>
          </a:solidFill>
          <a:ln w="12700" cap="flat" cmpd="sng">
            <a:solidFill>
              <a:srgbClr val="FFC000"/>
            </a:solidFill>
            <a:prstDash val="solid"/>
            <a:miter/>
            <a:headEnd type="none" w="med" len="med"/>
            <a:tailEnd type="none" w="med" len="med"/>
          </a:ln>
        </p:spPr>
        <p:txBody>
          <a:bodyPr anchor="ctr"/>
          <a:lstStyle/>
          <a:p>
            <a:pPr algn="ctr" eaLnBrk="0" hangingPunct="0"/>
            <a:endParaRPr lang="zh-CN" altLang="en-US" sz="2805">
              <a:solidFill>
                <a:srgbClr val="FFC000"/>
              </a:solidFill>
              <a:latin typeface="微软雅黑" panose="020B0503020204020204" pitchFamily="34" charset="-122"/>
              <a:ea typeface="微软雅黑" panose="020B0503020204020204" pitchFamily="34" charset="-122"/>
            </a:endParaRPr>
          </a:p>
        </p:txBody>
      </p:sp>
      <p:sp>
        <p:nvSpPr>
          <p:cNvPr id="33805" name="下箭头 16"/>
          <p:cNvSpPr/>
          <p:nvPr>
            <p:custDataLst>
              <p:tags r:id="rId15"/>
            </p:custDataLst>
          </p:nvPr>
        </p:nvSpPr>
        <p:spPr>
          <a:xfrm>
            <a:off x="6074410" y="3326765"/>
            <a:ext cx="193040" cy="1004570"/>
          </a:xfrm>
          <a:prstGeom prst="downArrow">
            <a:avLst>
              <a:gd name="adj1" fmla="val 50000"/>
              <a:gd name="adj2" fmla="val 50022"/>
            </a:avLst>
          </a:prstGeom>
          <a:solidFill>
            <a:srgbClr val="00B050"/>
          </a:solidFill>
          <a:ln w="12700" cap="flat" cmpd="sng">
            <a:solidFill>
              <a:srgbClr val="00B050"/>
            </a:solidFill>
            <a:prstDash val="solid"/>
            <a:miter/>
            <a:headEnd type="none" w="med" len="med"/>
            <a:tailEnd type="none" w="med" len="med"/>
          </a:ln>
        </p:spPr>
        <p:txBody>
          <a:bodyPr anchor="ctr"/>
          <a:lstStyle/>
          <a:p>
            <a:pPr algn="ctr" eaLnBrk="0" hangingPunct="0"/>
            <a:endParaRPr lang="zh-CN" altLang="en-US" sz="2805">
              <a:solidFill>
                <a:srgbClr val="FFFFFF"/>
              </a:solidFill>
              <a:latin typeface="微软雅黑" panose="020B0503020204020204" pitchFamily="34" charset="-122"/>
              <a:ea typeface="微软雅黑" panose="020B0503020204020204" pitchFamily="34" charset="-122"/>
            </a:endParaRPr>
          </a:p>
        </p:txBody>
      </p:sp>
      <p:sp>
        <p:nvSpPr>
          <p:cNvPr id="33806" name="文本框 32"/>
          <p:cNvSpPr/>
          <p:nvPr>
            <p:custDataLst>
              <p:tags r:id="rId16"/>
            </p:custDataLst>
          </p:nvPr>
        </p:nvSpPr>
        <p:spPr>
          <a:xfrm>
            <a:off x="5733415" y="4282440"/>
            <a:ext cx="1181735" cy="583565"/>
          </a:xfrm>
          <a:prstGeom prst="rect">
            <a:avLst/>
          </a:prstGeom>
          <a:noFill/>
          <a:ln w="9525">
            <a:noFill/>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spcBef>
                <a:spcPct val="0"/>
              </a:spcBef>
              <a:buNone/>
            </a:pPr>
            <a:r>
              <a:rPr lang="zh-CN" altLang="en-US" b="1">
                <a:latin typeface="楷体" panose="02010609060101010101" pitchFamily="49" charset="-122"/>
                <a:ea typeface="楷体" panose="02010609060101010101" pitchFamily="49" charset="-122"/>
              </a:rPr>
              <a:t>好转</a:t>
            </a:r>
          </a:p>
        </p:txBody>
      </p:sp>
      <p:sp>
        <p:nvSpPr>
          <p:cNvPr id="33807" name="右箭头 18"/>
          <p:cNvSpPr/>
          <p:nvPr>
            <p:custDataLst>
              <p:tags r:id="rId17"/>
            </p:custDataLst>
          </p:nvPr>
        </p:nvSpPr>
        <p:spPr>
          <a:xfrm>
            <a:off x="6915378" y="2875702"/>
            <a:ext cx="1045601" cy="127318"/>
          </a:xfrm>
          <a:prstGeom prst="rightArrow">
            <a:avLst>
              <a:gd name="adj1" fmla="val 50000"/>
              <a:gd name="adj2" fmla="val 49997"/>
            </a:avLst>
          </a:prstGeom>
          <a:solidFill>
            <a:srgbClr val="FF0000"/>
          </a:solidFill>
          <a:ln w="12700" cap="flat" cmpd="sng">
            <a:solidFill>
              <a:srgbClr val="FF0000"/>
            </a:solidFill>
            <a:prstDash val="solid"/>
            <a:miter/>
            <a:headEnd type="none" w="med" len="med"/>
            <a:tailEnd type="none" w="med" len="med"/>
          </a:ln>
        </p:spPr>
        <p:txBody>
          <a:bodyPr anchor="ctr"/>
          <a:lstStyle/>
          <a:p>
            <a:pPr algn="ctr" eaLnBrk="0" hangingPunct="0"/>
            <a:endParaRPr lang="zh-CN" altLang="en-US" sz="2805">
              <a:solidFill>
                <a:srgbClr val="FFFFFF"/>
              </a:solidFill>
              <a:latin typeface="微软雅黑" panose="020B0503020204020204" pitchFamily="34" charset="-122"/>
              <a:ea typeface="微软雅黑" panose="020B0503020204020204" pitchFamily="34" charset="-122"/>
            </a:endParaRPr>
          </a:p>
        </p:txBody>
      </p:sp>
      <p:sp>
        <p:nvSpPr>
          <p:cNvPr id="33808" name="下箭头 19"/>
          <p:cNvSpPr/>
          <p:nvPr>
            <p:custDataLst>
              <p:tags r:id="rId18"/>
            </p:custDataLst>
          </p:nvPr>
        </p:nvSpPr>
        <p:spPr>
          <a:xfrm>
            <a:off x="8601075" y="3218815"/>
            <a:ext cx="89535" cy="1042035"/>
          </a:xfrm>
          <a:prstGeom prst="downArrow">
            <a:avLst>
              <a:gd name="adj1" fmla="val 50000"/>
              <a:gd name="adj2" fmla="val 50022"/>
            </a:avLst>
          </a:prstGeom>
          <a:solidFill>
            <a:srgbClr val="00B050"/>
          </a:solidFill>
          <a:ln w="12700" cap="flat" cmpd="sng">
            <a:solidFill>
              <a:srgbClr val="00B050"/>
            </a:solidFill>
            <a:prstDash val="solid"/>
            <a:miter/>
            <a:headEnd type="none" w="med" len="med"/>
            <a:tailEnd type="none" w="med" len="med"/>
          </a:ln>
        </p:spPr>
        <p:txBody>
          <a:bodyPr anchor="ctr"/>
          <a:lstStyle/>
          <a:p>
            <a:pPr algn="ctr" eaLnBrk="0" hangingPunct="0"/>
            <a:endParaRPr lang="zh-CN" altLang="en-US" sz="2805">
              <a:solidFill>
                <a:srgbClr val="FFFFFF"/>
              </a:solidFill>
              <a:latin typeface="微软雅黑" panose="020B0503020204020204" pitchFamily="34" charset="-122"/>
              <a:ea typeface="微软雅黑" panose="020B0503020204020204" pitchFamily="34" charset="-122"/>
            </a:endParaRPr>
          </a:p>
        </p:txBody>
      </p:sp>
      <p:sp>
        <p:nvSpPr>
          <p:cNvPr id="33809" name="右箭头 20"/>
          <p:cNvSpPr/>
          <p:nvPr>
            <p:custDataLst>
              <p:tags r:id="rId19"/>
            </p:custDataLst>
          </p:nvPr>
        </p:nvSpPr>
        <p:spPr>
          <a:xfrm>
            <a:off x="9428167" y="2869320"/>
            <a:ext cx="854624" cy="125727"/>
          </a:xfrm>
          <a:prstGeom prst="rightArrow">
            <a:avLst>
              <a:gd name="adj1" fmla="val 50000"/>
              <a:gd name="adj2" fmla="val 50005"/>
            </a:avLst>
          </a:prstGeom>
          <a:solidFill>
            <a:srgbClr val="C00000"/>
          </a:solidFill>
          <a:ln w="12700" cap="flat" cmpd="sng">
            <a:solidFill>
              <a:srgbClr val="C00000"/>
            </a:solidFill>
            <a:prstDash val="solid"/>
            <a:miter/>
            <a:headEnd type="none" w="med" len="med"/>
            <a:tailEnd type="none" w="med" len="med"/>
          </a:ln>
        </p:spPr>
        <p:txBody>
          <a:bodyPr anchor="ctr"/>
          <a:lstStyle/>
          <a:p>
            <a:pPr algn="ctr" eaLnBrk="0" hangingPunct="0"/>
            <a:endParaRPr lang="zh-CN" altLang="en-US" sz="2805">
              <a:solidFill>
                <a:srgbClr val="FFFFFF"/>
              </a:solidFill>
              <a:latin typeface="微软雅黑" panose="020B0503020204020204" pitchFamily="34" charset="-122"/>
              <a:ea typeface="微软雅黑" panose="020B0503020204020204" pitchFamily="34" charset="-122"/>
            </a:endParaRPr>
          </a:p>
        </p:txBody>
      </p:sp>
      <p:sp>
        <p:nvSpPr>
          <p:cNvPr id="33810" name="文本框 36"/>
          <p:cNvSpPr/>
          <p:nvPr>
            <p:custDataLst>
              <p:tags r:id="rId20"/>
            </p:custDataLst>
          </p:nvPr>
        </p:nvSpPr>
        <p:spPr>
          <a:xfrm>
            <a:off x="10354310" y="2074545"/>
            <a:ext cx="1583690" cy="1814830"/>
          </a:xfrm>
          <a:prstGeom prst="rect">
            <a:avLst/>
          </a:prstGeom>
          <a:solidFill>
            <a:schemeClr val="accent1"/>
          </a:solidFill>
          <a:ln w="9525" cap="flat" cmpd="sng">
            <a:solidFill>
              <a:schemeClr val="tx1"/>
            </a:solidFill>
            <a:prstDash val="solid"/>
            <a:miter/>
            <a:headEnd type="none" w="med" len="med"/>
            <a:tailEnd type="none" w="med" len="med"/>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spcBef>
                <a:spcPct val="0"/>
              </a:spcBef>
              <a:buNone/>
            </a:pPr>
            <a:r>
              <a:rPr lang="zh-CN" altLang="en-US" sz="2800" b="1">
                <a:latin typeface="楷体" panose="02010609060101010101" pitchFamily="49" charset="-122"/>
                <a:ea typeface="楷体" panose="02010609060101010101" pitchFamily="49" charset="-122"/>
              </a:rPr>
              <a:t>影响工作、学习、生活</a:t>
            </a:r>
          </a:p>
        </p:txBody>
      </p:sp>
      <p:sp>
        <p:nvSpPr>
          <p:cNvPr id="33811" name="文本框 37"/>
          <p:cNvSpPr/>
          <p:nvPr>
            <p:custDataLst>
              <p:tags r:id="rId21"/>
            </p:custDataLst>
          </p:nvPr>
        </p:nvSpPr>
        <p:spPr>
          <a:xfrm>
            <a:off x="8690683" y="3270449"/>
            <a:ext cx="824386" cy="832485"/>
          </a:xfrm>
          <a:prstGeom prst="rect">
            <a:avLst/>
          </a:prstGeom>
          <a:noFill/>
          <a:ln w="9525">
            <a:noFill/>
          </a:ln>
        </p:spPr>
        <p:txBody>
          <a:bodyPr>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spcBef>
                <a:spcPct val="0"/>
              </a:spcBef>
              <a:buNone/>
            </a:pPr>
            <a:r>
              <a:rPr lang="zh-CN" altLang="en-US" sz="2405" b="1">
                <a:latin typeface="楷体" panose="02010609060101010101" pitchFamily="49" charset="-122"/>
                <a:ea typeface="楷体" panose="02010609060101010101" pitchFamily="49" charset="-122"/>
              </a:rPr>
              <a:t>专业治疗</a:t>
            </a:r>
          </a:p>
        </p:txBody>
      </p:sp>
      <p:sp>
        <p:nvSpPr>
          <p:cNvPr id="33813" name="文本框 15"/>
          <p:cNvSpPr/>
          <p:nvPr>
            <p:custDataLst>
              <p:tags r:id="rId22"/>
            </p:custDataLst>
          </p:nvPr>
        </p:nvSpPr>
        <p:spPr>
          <a:xfrm>
            <a:off x="2460492" y="2503883"/>
            <a:ext cx="825977" cy="1076325"/>
          </a:xfrm>
          <a:prstGeom prst="rect">
            <a:avLst/>
          </a:prstGeom>
          <a:noFill/>
          <a:ln w="9525">
            <a:noFill/>
          </a:ln>
        </p:spPr>
        <p:txBody>
          <a:bodyPr>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lgn="ctr">
              <a:spcBef>
                <a:spcPct val="0"/>
              </a:spcBef>
              <a:buNone/>
            </a:pPr>
            <a:r>
              <a:rPr lang="zh-CN" altLang="en-US" b="1">
                <a:latin typeface="楷体" panose="02010609060101010101" pitchFamily="49" charset="-122"/>
                <a:ea typeface="楷体" panose="02010609060101010101" pitchFamily="49" charset="-122"/>
              </a:rPr>
              <a:t>产生</a:t>
            </a:r>
          </a:p>
        </p:txBody>
      </p:sp>
      <p:sp>
        <p:nvSpPr>
          <p:cNvPr id="33814" name="文本框 15"/>
          <p:cNvSpPr/>
          <p:nvPr>
            <p:custDataLst>
              <p:tags r:id="rId23"/>
            </p:custDataLst>
          </p:nvPr>
        </p:nvSpPr>
        <p:spPr>
          <a:xfrm>
            <a:off x="4759548" y="2517805"/>
            <a:ext cx="824386" cy="1076325"/>
          </a:xfrm>
          <a:prstGeom prst="rect">
            <a:avLst/>
          </a:prstGeom>
          <a:noFill/>
          <a:ln w="9525">
            <a:noFill/>
          </a:ln>
        </p:spPr>
        <p:txBody>
          <a:bodyPr>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lgn="ctr">
              <a:spcBef>
                <a:spcPct val="0"/>
              </a:spcBef>
              <a:buNone/>
            </a:pPr>
            <a:r>
              <a:rPr lang="zh-CN" altLang="en-US" b="1">
                <a:latin typeface="楷体" panose="02010609060101010101" pitchFamily="49" charset="-122"/>
                <a:ea typeface="楷体" panose="02010609060101010101" pitchFamily="49" charset="-122"/>
              </a:rPr>
              <a:t>积累</a:t>
            </a:r>
          </a:p>
        </p:txBody>
      </p:sp>
      <p:sp>
        <p:nvSpPr>
          <p:cNvPr id="33817" name="文本框 15"/>
          <p:cNvSpPr/>
          <p:nvPr>
            <p:custDataLst>
              <p:tags r:id="rId24"/>
            </p:custDataLst>
          </p:nvPr>
        </p:nvSpPr>
        <p:spPr>
          <a:xfrm>
            <a:off x="7056755" y="2088515"/>
            <a:ext cx="1188085" cy="829945"/>
          </a:xfrm>
          <a:prstGeom prst="rect">
            <a:avLst/>
          </a:prstGeom>
          <a:noFill/>
          <a:ln w="9525">
            <a:noFill/>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b="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u="none" kern="1200" baseline="0">
                <a:solidFill>
                  <a:schemeClr val="tx1"/>
                </a:solidFill>
                <a:effectLst/>
                <a:latin typeface="+mn-lt"/>
                <a:ea typeface="+mn-ea"/>
                <a:cs typeface="+mn-cs"/>
              </a:defRPr>
            </a:lvl5pPr>
          </a:lstStyle>
          <a:p>
            <a:pPr marL="0" lvl="0" indent="0" algn="l">
              <a:spcBef>
                <a:spcPct val="0"/>
              </a:spcBef>
              <a:buNone/>
            </a:pPr>
            <a:r>
              <a:rPr lang="zh-CN" altLang="en-US" sz="2400" b="1">
                <a:latin typeface="楷体" panose="02010609060101010101" pitchFamily="49" charset="-122"/>
                <a:ea typeface="楷体" panose="02010609060101010101" pitchFamily="49" charset="-122"/>
              </a:rPr>
              <a:t>得不到缓解</a:t>
            </a:r>
          </a:p>
        </p:txBody>
      </p:sp>
      <p:sp>
        <p:nvSpPr>
          <p:cNvPr id="22" name="标题 1"/>
          <p:cNvSpPr txBox="1"/>
          <p:nvPr>
            <p:custDataLst>
              <p:tags r:id="rId25"/>
            </p:custDataLst>
          </p:nvPr>
        </p:nvSpPr>
        <p:spPr>
          <a:xfrm>
            <a:off x="238125" y="5417820"/>
            <a:ext cx="4023360" cy="84582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kern="1200">
                <a:solidFill>
                  <a:schemeClr val="tx1"/>
                </a:solidFill>
                <a:latin typeface="黑体" panose="02010609060101010101" pitchFamily="49" charset="-122"/>
                <a:ea typeface="黑体" panose="02010609060101010101" pitchFamily="49" charset="-122"/>
                <a:cs typeface="+mj-cs"/>
              </a:defRPr>
            </a:lvl1pPr>
          </a:lstStyle>
          <a:p>
            <a:pPr algn="l" fontAlgn="auto">
              <a:lnSpc>
                <a:spcPts val="3680"/>
              </a:lnSpc>
            </a:pPr>
            <a:endParaRPr lang="zh-CN" altLang="en-US" sz="3200" smtClean="0">
              <a:solidFill>
                <a:srgbClr val="0070C0"/>
              </a:solidFill>
              <a:latin typeface="楷体" panose="02010609060101010101" pitchFamily="49" charset="-122"/>
              <a:ea typeface="楷体" panose="02010609060101010101" pitchFamily="49" charset="-122"/>
            </a:endParaRPr>
          </a:p>
        </p:txBody>
      </p:sp>
      <p:sp>
        <p:nvSpPr>
          <p:cNvPr id="2" name="文本框 1"/>
          <p:cNvSpPr txBox="1"/>
          <p:nvPr>
            <p:custDataLst>
              <p:tags r:id="rId26"/>
            </p:custDataLst>
          </p:nvPr>
        </p:nvSpPr>
        <p:spPr>
          <a:xfrm>
            <a:off x="76200" y="111125"/>
            <a:ext cx="2186940" cy="645160"/>
          </a:xfrm>
          <a:prstGeom prst="rect">
            <a:avLst/>
          </a:prstGeom>
          <a:solidFill>
            <a:srgbClr val="00B050"/>
          </a:solidFill>
        </p:spPr>
        <p:txBody>
          <a:bodyPr wrap="square" rtlCol="0" anchor="t">
            <a:spAutoFit/>
          </a:bodyPr>
          <a:lstStyle/>
          <a:p>
            <a:pPr marL="0" indent="0">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三、</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情绪</a:t>
            </a:r>
          </a:p>
        </p:txBody>
      </p:sp>
      <p:sp>
        <p:nvSpPr>
          <p:cNvPr id="27" name="Text Placeholder 7"/>
          <p:cNvSpPr txBox="1"/>
          <p:nvPr>
            <p:custDataLst>
              <p:tags r:id="rId27"/>
            </p:custDataLst>
          </p:nvPr>
        </p:nvSpPr>
        <p:spPr>
          <a:xfrm>
            <a:off x="0" y="913130"/>
            <a:ext cx="3590290"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3200" b="1" smtClean="0">
                <a:solidFill>
                  <a:srgbClr val="00B0F0"/>
                </a:solidFill>
                <a:latin typeface="楷体" panose="02010609060101010101" pitchFamily="49" charset="-122"/>
                <a:ea typeface="楷体" panose="02010609060101010101" pitchFamily="49" charset="-122"/>
                <a:cs typeface="+mn-ea"/>
                <a:sym typeface="+mn-lt"/>
              </a:rPr>
              <a:t>1.</a:t>
            </a:r>
            <a:r>
              <a:rPr lang="zh-CN" altLang="en-US" sz="3200" b="1" smtClean="0">
                <a:solidFill>
                  <a:srgbClr val="00B0F0"/>
                </a:solidFill>
                <a:latin typeface="楷体" panose="02010609060101010101" pitchFamily="49" charset="-122"/>
                <a:ea typeface="楷体" panose="02010609060101010101" pitchFamily="49" charset="-122"/>
                <a:cs typeface="+mn-ea"/>
                <a:sym typeface="+mn-lt"/>
              </a:rPr>
              <a:t>情绪</a:t>
            </a:r>
            <a:r>
              <a:rPr lang="en-US" altLang="zh-CN" sz="3200" b="1" smtClean="0">
                <a:solidFill>
                  <a:srgbClr val="00B0F0"/>
                </a:solidFill>
                <a:latin typeface="楷体" panose="02010609060101010101" pitchFamily="49" charset="-122"/>
                <a:ea typeface="楷体" panose="02010609060101010101" pitchFamily="49" charset="-122"/>
                <a:cs typeface="+mn-ea"/>
                <a:sym typeface="+mn-lt"/>
              </a:rPr>
              <a:t>——</a:t>
            </a:r>
            <a:r>
              <a:rPr lang="zh-CN" altLang="en-US" sz="3200" b="1" smtClean="0">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rPr>
              <a:t>抑郁症</a:t>
            </a:r>
            <a:endParaRPr lang="en-US" altLang="zh-CN" sz="3200" b="1">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endParaRPr>
          </a:p>
        </p:txBody>
      </p:sp>
      <p:sp>
        <p:nvSpPr>
          <p:cNvPr id="25" name="文本框 24"/>
          <p:cNvSpPr txBox="1"/>
          <p:nvPr>
            <p:custDataLst>
              <p:tags r:id="rId28"/>
            </p:custDataLst>
          </p:nvPr>
        </p:nvSpPr>
        <p:spPr>
          <a:xfrm>
            <a:off x="76200" y="4823460"/>
            <a:ext cx="11852275" cy="1370965"/>
          </a:xfrm>
          <a:prstGeom prst="rect">
            <a:avLst/>
          </a:prstGeom>
          <a:gradFill>
            <a:gsLst>
              <a:gs pos="0">
                <a:srgbClr val="9EE256"/>
              </a:gs>
              <a:gs pos="100000">
                <a:srgbClr val="52762D"/>
              </a:gs>
            </a:gsLst>
            <a:lin ang="5400000" scaled="0"/>
          </a:gradFill>
        </p:spPr>
        <p:txBody>
          <a:bodyPr wrap="square" rtlCol="0" anchor="t">
            <a:spAutoFit/>
          </a:bodyPr>
          <a:lstStyle/>
          <a:p>
            <a:pPr fontAlgn="auto">
              <a:lnSpc>
                <a:spcPct val="130000"/>
              </a:lnSpc>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合作探究十：</a:t>
            </a:r>
            <a:r>
              <a:rPr lang="zh-CN" altLang="en-US" sz="3200" b="1" smtClean="0">
                <a:solidFill>
                  <a:schemeClr val="tx1"/>
                </a:solidFill>
                <a:latin typeface="楷体" panose="02010609060101010101" pitchFamily="49" charset="-122"/>
                <a:ea typeface="楷体" panose="02010609060101010101" pitchFamily="49" charset="-122"/>
                <a:sym typeface="+mn-ea"/>
              </a:rPr>
              <a:t>你有哪些缓解消极和抑郁情绪的小妙招？</a:t>
            </a:r>
            <a:r>
              <a:rPr lang="zh-CN" altLang="en-US" sz="3200" b="1">
                <a:solidFill>
                  <a:srgbClr val="002060"/>
                </a:solidFill>
                <a:latin typeface="Times New Roman" panose="02020603050405020304" pitchFamily="18" charset="0"/>
                <a:ea typeface="楷体" panose="02010609060101010101" pitchFamily="49" charset="-122"/>
                <a:sym typeface="Times New Roman" panose="02020603050405020304" pitchFamily="18" charset="0"/>
              </a:rPr>
              <a:t>我们该如何管理情绪？</a:t>
            </a:r>
            <a:endParaRPr lang="zh-CN" altLang="en-US" sz="3200" b="1" smtClean="0">
              <a:solidFill>
                <a:schemeClr val="tx1"/>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par>
                    <p:cTn id="7" fill="hold" nodeType="clickPar">
                      <p:stCondLst>
                        <p:cond delay="indefinite"/>
                      </p:stCondLst>
                      <p:childTnLst>
                        <p:par>
                          <p:cTn id="8" fill="hold" nodeType="after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3795"/>
                                        </p:tgtEl>
                                        <p:attrNameLst>
                                          <p:attrName>style.visibility</p:attrName>
                                        </p:attrNameLst>
                                      </p:cBhvr>
                                      <p:to>
                                        <p:strVal val="visible"/>
                                      </p:to>
                                    </p:set>
                                    <p:animEffect transition="in" filter="diamond(in)">
                                      <p:cBhvr>
                                        <p:cTn id="22" dur="2000"/>
                                        <p:tgtEl>
                                          <p:spTgt spid="33795"/>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799"/>
                                        </p:tgtEl>
                                        <p:attrNameLst>
                                          <p:attrName>style.visibility</p:attrName>
                                        </p:attrNameLst>
                                      </p:cBhvr>
                                      <p:to>
                                        <p:strVal val="visible"/>
                                      </p:to>
                                    </p:set>
                                    <p:animEffect transition="in" filter="barn(inVertical)">
                                      <p:cBhvr>
                                        <p:cTn id="27" dur="500"/>
                                        <p:tgtEl>
                                          <p:spTgt spid="3379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813"/>
                                        </p:tgtEl>
                                        <p:attrNameLst>
                                          <p:attrName>style.visibility</p:attrName>
                                        </p:attrNameLst>
                                      </p:cBhvr>
                                      <p:to>
                                        <p:strVal val="visible"/>
                                      </p:to>
                                    </p:set>
                                    <p:animEffect transition="in" filter="barn(inVertical)">
                                      <p:cBhvr>
                                        <p:cTn id="30" dur="500"/>
                                        <p:tgtEl>
                                          <p:spTgt spid="33813"/>
                                        </p:tgtEl>
                                      </p:cBhvr>
                                    </p:animEffect>
                                  </p:childTnLst>
                                </p:cTn>
                              </p:par>
                            </p:childTnLst>
                          </p:cTn>
                        </p:par>
                      </p:childTnLst>
                    </p:cTn>
                  </p:par>
                  <p:par>
                    <p:cTn id="31" fill="hold" nodeType="clickPar">
                      <p:stCondLst>
                        <p:cond delay="indefinite"/>
                      </p:stCondLst>
                      <p:childTnLst>
                        <p:par>
                          <p:cTn id="32" fill="hold" nodeType="afterGroup">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796"/>
                                        </p:tgtEl>
                                        <p:attrNameLst>
                                          <p:attrName>style.visibility</p:attrName>
                                        </p:attrNameLst>
                                      </p:cBhvr>
                                      <p:to>
                                        <p:strVal val="visible"/>
                                      </p:to>
                                    </p:set>
                                    <p:animEffect transition="in" filter="barn(inVertical)">
                                      <p:cBhvr>
                                        <p:cTn id="35" dur="500"/>
                                        <p:tgtEl>
                                          <p:spTgt spid="33796"/>
                                        </p:tgtEl>
                                      </p:cBhvr>
                                    </p:animEffect>
                                  </p:childTnLst>
                                </p:cTn>
                              </p:par>
                            </p:childTnLst>
                          </p:cTn>
                        </p:par>
                      </p:childTnLst>
                    </p:cTn>
                  </p:par>
                  <p:par>
                    <p:cTn id="36" fill="hold" nodeType="clickPar">
                      <p:stCondLst>
                        <p:cond delay="indefinite"/>
                      </p:stCondLst>
                      <p:childTnLst>
                        <p:par>
                          <p:cTn id="37" fill="hold" nodeType="after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802"/>
                                        </p:tgtEl>
                                        <p:attrNameLst>
                                          <p:attrName>style.visibility</p:attrName>
                                        </p:attrNameLst>
                                      </p:cBhvr>
                                      <p:to>
                                        <p:strVal val="visible"/>
                                      </p:to>
                                    </p:set>
                                    <p:animEffect transition="in" filter="barn(inVertical)">
                                      <p:cBhvr>
                                        <p:cTn id="40" dur="500"/>
                                        <p:tgtEl>
                                          <p:spTgt spid="3380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800"/>
                                        </p:tgtEl>
                                        <p:attrNameLst>
                                          <p:attrName>style.visibility</p:attrName>
                                        </p:attrNameLst>
                                      </p:cBhvr>
                                      <p:to>
                                        <p:strVal val="visible"/>
                                      </p:to>
                                    </p:set>
                                    <p:animEffect transition="in" filter="barn(inVertical)">
                                      <p:cBhvr>
                                        <p:cTn id="43" dur="500"/>
                                        <p:tgtEl>
                                          <p:spTgt spid="33800"/>
                                        </p:tgtEl>
                                      </p:cBhvr>
                                    </p:animEffect>
                                  </p:childTnLst>
                                </p:cTn>
                              </p:par>
                            </p:childTnLst>
                          </p:cTn>
                        </p:par>
                      </p:childTnLst>
                    </p:cTn>
                  </p:par>
                  <p:par>
                    <p:cTn id="44" fill="hold" nodeType="clickPar">
                      <p:stCondLst>
                        <p:cond delay="indefinite"/>
                      </p:stCondLst>
                      <p:childTnLst>
                        <p:par>
                          <p:cTn id="45" fill="hold" nodeType="after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3804"/>
                                        </p:tgtEl>
                                        <p:attrNameLst>
                                          <p:attrName>style.visibility</p:attrName>
                                        </p:attrNameLst>
                                      </p:cBhvr>
                                      <p:to>
                                        <p:strVal val="visible"/>
                                      </p:to>
                                    </p:set>
                                    <p:animEffect transition="in" filter="barn(inVertical)">
                                      <p:cBhvr>
                                        <p:cTn id="48" dur="500"/>
                                        <p:tgtEl>
                                          <p:spTgt spid="3380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3814"/>
                                        </p:tgtEl>
                                        <p:attrNameLst>
                                          <p:attrName>style.visibility</p:attrName>
                                        </p:attrNameLst>
                                      </p:cBhvr>
                                      <p:to>
                                        <p:strVal val="visible"/>
                                      </p:to>
                                    </p:set>
                                    <p:animEffect transition="in" filter="barn(inVertical)">
                                      <p:cBhvr>
                                        <p:cTn id="51" dur="500"/>
                                        <p:tgtEl>
                                          <p:spTgt spid="33814"/>
                                        </p:tgtEl>
                                      </p:cBhvr>
                                    </p:animEffect>
                                  </p:childTnLst>
                                </p:cTn>
                              </p:par>
                            </p:childTnLst>
                          </p:cTn>
                        </p:par>
                      </p:childTnLst>
                    </p:cTn>
                  </p:par>
                  <p:par>
                    <p:cTn id="52" fill="hold" nodeType="clickPar">
                      <p:stCondLst>
                        <p:cond delay="indefinite"/>
                      </p:stCondLst>
                      <p:childTnLst>
                        <p:par>
                          <p:cTn id="53" fill="hold" nodeType="afterGroup">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3797"/>
                                        </p:tgtEl>
                                        <p:attrNameLst>
                                          <p:attrName>style.visibility</p:attrName>
                                        </p:attrNameLst>
                                      </p:cBhvr>
                                      <p:to>
                                        <p:strVal val="visible"/>
                                      </p:to>
                                    </p:set>
                                    <p:animEffect transition="in" filter="barn(inVertical)">
                                      <p:cBhvr>
                                        <p:cTn id="56" dur="500"/>
                                        <p:tgtEl>
                                          <p:spTgt spid="33797"/>
                                        </p:tgtEl>
                                      </p:cBhvr>
                                    </p:animEffect>
                                  </p:childTnLst>
                                </p:cTn>
                              </p:par>
                            </p:childTnLst>
                          </p:cTn>
                        </p:par>
                      </p:childTnLst>
                    </p:cTn>
                  </p:par>
                  <p:par>
                    <p:cTn id="57" fill="hold" nodeType="clickPar">
                      <p:stCondLst>
                        <p:cond delay="indefinite"/>
                      </p:stCondLst>
                      <p:childTnLst>
                        <p:par>
                          <p:cTn id="58" fill="hold" nodeType="afterGroup">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3803"/>
                                        </p:tgtEl>
                                        <p:attrNameLst>
                                          <p:attrName>style.visibility</p:attrName>
                                        </p:attrNameLst>
                                      </p:cBhvr>
                                      <p:to>
                                        <p:strVal val="visible"/>
                                      </p:to>
                                    </p:set>
                                    <p:animEffect transition="in" filter="barn(inVertical)">
                                      <p:cBhvr>
                                        <p:cTn id="61" dur="500"/>
                                        <p:tgtEl>
                                          <p:spTgt spid="33803"/>
                                        </p:tgtEl>
                                      </p:cBhvr>
                                    </p:animEffect>
                                  </p:childTnLst>
                                </p:cTn>
                              </p:par>
                            </p:childTnLst>
                          </p:cTn>
                        </p:par>
                      </p:childTnLst>
                    </p:cTn>
                  </p:par>
                  <p:par>
                    <p:cTn id="62" fill="hold" nodeType="clickPar">
                      <p:stCondLst>
                        <p:cond delay="indefinite"/>
                      </p:stCondLst>
                      <p:childTnLst>
                        <p:par>
                          <p:cTn id="63" fill="hold" nodeType="afterGroup">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3805"/>
                                        </p:tgtEl>
                                        <p:attrNameLst>
                                          <p:attrName>style.visibility</p:attrName>
                                        </p:attrNameLst>
                                      </p:cBhvr>
                                      <p:to>
                                        <p:strVal val="visible"/>
                                      </p:to>
                                    </p:set>
                                    <p:animEffect transition="in" filter="barn(inVertical)">
                                      <p:cBhvr>
                                        <p:cTn id="66" dur="500"/>
                                        <p:tgtEl>
                                          <p:spTgt spid="3380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3806"/>
                                        </p:tgtEl>
                                        <p:attrNameLst>
                                          <p:attrName>style.visibility</p:attrName>
                                        </p:attrNameLst>
                                      </p:cBhvr>
                                      <p:to>
                                        <p:strVal val="visible"/>
                                      </p:to>
                                    </p:set>
                                    <p:animEffect transition="in" filter="barn(inVertical)">
                                      <p:cBhvr>
                                        <p:cTn id="69" dur="500"/>
                                        <p:tgtEl>
                                          <p:spTgt spid="33806"/>
                                        </p:tgtEl>
                                      </p:cBhvr>
                                    </p:animEffect>
                                  </p:childTnLst>
                                </p:cTn>
                              </p:par>
                            </p:childTnLst>
                          </p:cTn>
                        </p:par>
                      </p:childTnLst>
                    </p:cTn>
                  </p:par>
                  <p:par>
                    <p:cTn id="70" fill="hold" nodeType="clickPar">
                      <p:stCondLst>
                        <p:cond delay="indefinite"/>
                      </p:stCondLst>
                      <p:childTnLst>
                        <p:par>
                          <p:cTn id="71" fill="hold" nodeType="afterGroup">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3807"/>
                                        </p:tgtEl>
                                        <p:attrNameLst>
                                          <p:attrName>style.visibility</p:attrName>
                                        </p:attrNameLst>
                                      </p:cBhvr>
                                      <p:to>
                                        <p:strVal val="visible"/>
                                      </p:to>
                                    </p:set>
                                    <p:animEffect transition="in" filter="barn(inVertical)">
                                      <p:cBhvr>
                                        <p:cTn id="74" dur="500"/>
                                        <p:tgtEl>
                                          <p:spTgt spid="33807"/>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3817"/>
                                        </p:tgtEl>
                                        <p:attrNameLst>
                                          <p:attrName>style.visibility</p:attrName>
                                        </p:attrNameLst>
                                      </p:cBhvr>
                                      <p:to>
                                        <p:strVal val="visible"/>
                                      </p:to>
                                    </p:set>
                                    <p:animEffect transition="in" filter="barn(inVertical)">
                                      <p:cBhvr>
                                        <p:cTn id="77" dur="500"/>
                                        <p:tgtEl>
                                          <p:spTgt spid="33817"/>
                                        </p:tgtEl>
                                      </p:cBhvr>
                                    </p:animEffect>
                                  </p:childTnLst>
                                </p:cTn>
                              </p:par>
                            </p:childTnLst>
                          </p:cTn>
                        </p:par>
                      </p:childTnLst>
                    </p:cTn>
                  </p:par>
                  <p:par>
                    <p:cTn id="78" fill="hold" nodeType="clickPar">
                      <p:stCondLst>
                        <p:cond delay="indefinite"/>
                      </p:stCondLst>
                      <p:childTnLst>
                        <p:par>
                          <p:cTn id="79" fill="hold" nodeType="after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3798"/>
                                        </p:tgtEl>
                                        <p:attrNameLst>
                                          <p:attrName>style.visibility</p:attrName>
                                        </p:attrNameLst>
                                      </p:cBhvr>
                                      <p:to>
                                        <p:strVal val="visible"/>
                                      </p:to>
                                    </p:set>
                                    <p:animEffect transition="in" filter="barn(inVertical)">
                                      <p:cBhvr>
                                        <p:cTn id="82" dur="500"/>
                                        <p:tgtEl>
                                          <p:spTgt spid="33798"/>
                                        </p:tgtEl>
                                      </p:cBhvr>
                                    </p:animEffect>
                                  </p:childTnLst>
                                </p:cTn>
                              </p:par>
                            </p:childTnLst>
                          </p:cTn>
                        </p:par>
                      </p:childTnLst>
                    </p:cTn>
                  </p:par>
                  <p:par>
                    <p:cTn id="83" fill="hold" nodeType="clickPar">
                      <p:stCondLst>
                        <p:cond delay="indefinite"/>
                      </p:stCondLst>
                      <p:childTnLst>
                        <p:par>
                          <p:cTn id="84" fill="hold" nodeType="afterGroup">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3811"/>
                                        </p:tgtEl>
                                        <p:attrNameLst>
                                          <p:attrName>style.visibility</p:attrName>
                                        </p:attrNameLst>
                                      </p:cBhvr>
                                      <p:to>
                                        <p:strVal val="visible"/>
                                      </p:to>
                                    </p:set>
                                    <p:animEffect transition="in" filter="barn(inVertical)">
                                      <p:cBhvr>
                                        <p:cTn id="87" dur="500"/>
                                        <p:tgtEl>
                                          <p:spTgt spid="33811"/>
                                        </p:tgtEl>
                                      </p:cBhvr>
                                    </p:animEffect>
                                  </p:childTnLst>
                                </p:cTn>
                              </p:par>
                            </p:childTnLst>
                          </p:cTn>
                        </p:par>
                      </p:childTnLst>
                    </p:cTn>
                  </p:par>
                  <p:par>
                    <p:cTn id="88" fill="hold" nodeType="clickPar">
                      <p:stCondLst>
                        <p:cond delay="indefinite"/>
                      </p:stCondLst>
                      <p:childTnLst>
                        <p:par>
                          <p:cTn id="89" fill="hold" nodeType="afterGroup">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3808"/>
                                        </p:tgtEl>
                                        <p:attrNameLst>
                                          <p:attrName>style.visibility</p:attrName>
                                        </p:attrNameLst>
                                      </p:cBhvr>
                                      <p:to>
                                        <p:strVal val="visible"/>
                                      </p:to>
                                    </p:set>
                                    <p:animEffect transition="in" filter="barn(inVertical)">
                                      <p:cBhvr>
                                        <p:cTn id="92" dur="500"/>
                                        <p:tgtEl>
                                          <p:spTgt spid="33808"/>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3801"/>
                                        </p:tgtEl>
                                        <p:attrNameLst>
                                          <p:attrName>style.visibility</p:attrName>
                                        </p:attrNameLst>
                                      </p:cBhvr>
                                      <p:to>
                                        <p:strVal val="visible"/>
                                      </p:to>
                                    </p:set>
                                    <p:animEffect transition="in" filter="barn(inVertical)">
                                      <p:cBhvr>
                                        <p:cTn id="95" dur="500"/>
                                        <p:tgtEl>
                                          <p:spTgt spid="33801"/>
                                        </p:tgtEl>
                                      </p:cBhvr>
                                    </p:animEffect>
                                  </p:childTnLst>
                                </p:cTn>
                              </p:par>
                            </p:childTnLst>
                          </p:cTn>
                        </p:par>
                      </p:childTnLst>
                    </p:cTn>
                  </p:par>
                  <p:par>
                    <p:cTn id="96" fill="hold" nodeType="clickPar">
                      <p:stCondLst>
                        <p:cond delay="indefinite"/>
                      </p:stCondLst>
                      <p:childTnLst>
                        <p:par>
                          <p:cTn id="97" fill="hold" nodeType="afterGroup">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3809"/>
                                        </p:tgtEl>
                                        <p:attrNameLst>
                                          <p:attrName>style.visibility</p:attrName>
                                        </p:attrNameLst>
                                      </p:cBhvr>
                                      <p:to>
                                        <p:strVal val="visible"/>
                                      </p:to>
                                    </p:set>
                                    <p:animEffect transition="in" filter="barn(inVertical)">
                                      <p:cBhvr>
                                        <p:cTn id="100" dur="500"/>
                                        <p:tgtEl>
                                          <p:spTgt spid="33809"/>
                                        </p:tgtEl>
                                      </p:cBhvr>
                                    </p:animEffect>
                                  </p:childTnLst>
                                </p:cTn>
                              </p:par>
                            </p:childTnLst>
                          </p:cTn>
                        </p:par>
                      </p:childTnLst>
                    </p:cTn>
                  </p:par>
                  <p:par>
                    <p:cTn id="101" fill="hold" nodeType="clickPar">
                      <p:stCondLst>
                        <p:cond delay="indefinite"/>
                      </p:stCondLst>
                      <p:childTnLst>
                        <p:par>
                          <p:cTn id="102" fill="hold" nodeType="afterGroup">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33810"/>
                                        </p:tgtEl>
                                        <p:attrNameLst>
                                          <p:attrName>style.visibility</p:attrName>
                                        </p:attrNameLst>
                                      </p:cBhvr>
                                      <p:to>
                                        <p:strVal val="visible"/>
                                      </p:to>
                                    </p:set>
                                    <p:animEffect transition="in" filter="barn(inVertical)">
                                      <p:cBhvr>
                                        <p:cTn id="105" dur="500"/>
                                        <p:tgtEl>
                                          <p:spTgt spid="33810"/>
                                        </p:tgtEl>
                                      </p:cBhvr>
                                    </p:animEffect>
                                  </p:childTnLst>
                                </p:cTn>
                              </p:par>
                            </p:childTnLst>
                          </p:cTn>
                        </p:par>
                      </p:childTnLst>
                    </p:cTn>
                  </p:par>
                  <p:par>
                    <p:cTn id="106" fill="hold" nodeType="clickPar">
                      <p:stCondLst>
                        <p:cond delay="indefinite"/>
                      </p:stCondLst>
                      <p:childTnLst>
                        <p:par>
                          <p:cTn id="107" fill="hold" nodeType="afterGroup">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childTnLst>
                          </p:cTn>
                        </p:par>
                      </p:childTnLst>
                    </p:cTn>
                  </p:par>
                  <p:par>
                    <p:cTn id="111" fill="hold" nodeType="clickPar">
                      <p:stCondLst>
                        <p:cond delay="indefinite"/>
                      </p:stCondLst>
                      <p:childTnLst>
                        <p:par>
                          <p:cTn id="112" fill="hold" nodeType="afterGroup">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 calcmode="lin" valueType="num">
                                      <p:cBhvr additive="base">
                                        <p:cTn id="115" dur="500" fill="hold"/>
                                        <p:tgtEl>
                                          <p:spTgt spid="25"/>
                                        </p:tgtEl>
                                        <p:attrNameLst>
                                          <p:attrName>ppt_x</p:attrName>
                                        </p:attrNameLst>
                                      </p:cBhvr>
                                      <p:tavLst>
                                        <p:tav tm="0">
                                          <p:val>
                                            <p:strVal val="#ppt_x"/>
                                          </p:val>
                                        </p:tav>
                                        <p:tav tm="100000">
                                          <p:val>
                                            <p:strVal val="#ppt_x"/>
                                          </p:val>
                                        </p:tav>
                                      </p:tavLst>
                                    </p:anim>
                                    <p:anim calcmode="lin" valueType="num">
                                      <p:cBhvr additive="base">
                                        <p:cTn id="1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17"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3" grpId="0"/>
      <p:bldP spid="33795" grpId="0" animBg="1"/>
      <p:bldP spid="33796" grpId="0" animBg="1"/>
      <p:bldP spid="33797" grpId="0" animBg="1"/>
      <p:bldP spid="33798" grpId="0" animBg="1"/>
      <p:bldP spid="33799" grpId="0" animBg="1"/>
      <p:bldP spid="33800" grpId="0"/>
      <p:bldP spid="33801" grpId="0"/>
      <p:bldP spid="33802" grpId="0" animBg="1"/>
      <p:bldP spid="33803" grpId="0" animBg="1"/>
      <p:bldP spid="33804" grpId="0" animBg="1"/>
      <p:bldP spid="33805" grpId="0" animBg="1"/>
      <p:bldP spid="33806" grpId="0"/>
      <p:bldP spid="33807" grpId="0" animBg="1"/>
      <p:bldP spid="33808" grpId="0" animBg="1"/>
      <p:bldP spid="33809" grpId="0" animBg="1"/>
      <p:bldP spid="33810" grpId="0" animBg="1"/>
      <p:bldP spid="33811" grpId="0"/>
      <p:bldP spid="33813" grpId="0"/>
      <p:bldP spid="33814" grpId="0"/>
      <p:bldP spid="33817" grpId="0"/>
      <p:bldP spid="22" grpId="0"/>
      <p:bldP spid="27" grpId="0"/>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374015" y="1293495"/>
            <a:ext cx="10988675" cy="1124585"/>
          </a:xfrm>
          <a:prstGeom prst="rect">
            <a:avLst/>
          </a:prstGeom>
        </p:spPr>
        <p:txBody>
          <a:bodyPr wrap="square">
            <a:spAutoFit/>
          </a:bodyPr>
          <a:lstStyle/>
          <a:p>
            <a:pPr lvl="0" indent="0" fontAlgn="auto">
              <a:lnSpc>
                <a:spcPct val="120000"/>
              </a:lnSpc>
              <a:buFont typeface="Wingdings" panose="05000000000000000000" charset="0"/>
              <a:buNone/>
            </a:pPr>
            <a:r>
              <a:rPr lang="zh-CN" altLang="en-US" sz="2800" b="1" smtClean="0">
                <a:solidFill>
                  <a:schemeClr val="tx1"/>
                </a:solidFill>
                <a:latin typeface="楷体" panose="02010609060101010101" pitchFamily="49" charset="-122"/>
                <a:ea typeface="楷体" panose="02010609060101010101" pitchFamily="49" charset="-122"/>
                <a:cs typeface="微软雅黑" panose="020B0503020204020204" pitchFamily="34" charset="-122"/>
              </a:rPr>
              <a:t>（</a:t>
            </a:r>
            <a:r>
              <a:rPr lang="en-US" altLang="zh-CN" sz="2800" b="1" smtClean="0">
                <a:solidFill>
                  <a:schemeClr val="tx1"/>
                </a:solidFill>
                <a:latin typeface="楷体" panose="02010609060101010101" pitchFamily="49" charset="-122"/>
                <a:ea typeface="楷体" panose="02010609060101010101" pitchFamily="49" charset="-122"/>
                <a:cs typeface="微软雅黑" panose="020B0503020204020204" pitchFamily="34" charset="-122"/>
              </a:rPr>
              <a:t>1</a:t>
            </a:r>
            <a:r>
              <a:rPr lang="zh-CN" altLang="en-US" sz="2800" b="1" smtClean="0">
                <a:solidFill>
                  <a:schemeClr val="tx1"/>
                </a:solidFill>
                <a:latin typeface="楷体" panose="02010609060101010101" pitchFamily="49" charset="-122"/>
                <a:ea typeface="楷体" panose="02010609060101010101" pitchFamily="49" charset="-122"/>
                <a:cs typeface="微软雅黑" panose="020B0503020204020204" pitchFamily="34" charset="-122"/>
              </a:rPr>
              <a:t>）积极建立和维系良好的人际关系、</a:t>
            </a:r>
            <a:r>
              <a:rPr lang="zh-CN" altLang="en-US" sz="2800" b="1"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适量的运动</a:t>
            </a:r>
            <a:r>
              <a:rPr lang="zh-CN" altLang="en-US" sz="2800" b="1" smtClean="0">
                <a:solidFill>
                  <a:schemeClr val="tx1"/>
                </a:solidFill>
                <a:latin typeface="楷体" panose="02010609060101010101" pitchFamily="49" charset="-122"/>
                <a:ea typeface="楷体" panose="02010609060101010101" pitchFamily="49" charset="-122"/>
                <a:cs typeface="微软雅黑" panose="020B0503020204020204" pitchFamily="34" charset="-122"/>
              </a:rPr>
              <a:t>和调节压力都可以</a:t>
            </a:r>
            <a:r>
              <a:rPr lang="zh-CN" altLang="en-US" sz="2800" b="1" smtClean="0">
                <a:solidFill>
                  <a:schemeClr val="tx1"/>
                </a:solidFill>
                <a:latin typeface="楷体" panose="02010609060101010101" pitchFamily="49" charset="-122"/>
                <a:ea typeface="楷体" panose="02010609060101010101" pitchFamily="49" charset="-122"/>
                <a:cs typeface="微软雅黑" panose="020B0503020204020204" pitchFamily="34" charset="-122"/>
                <a:sym typeface="+mn-ea"/>
              </a:rPr>
              <a:t>减少和更好地应对情绪的波动。</a:t>
            </a:r>
            <a:endParaRPr lang="zh-CN" altLang="en-US" sz="2800" b="1">
              <a:solidFill>
                <a:schemeClr val="tx1"/>
              </a:solidFill>
              <a:latin typeface="楷体" panose="02010609060101010101" pitchFamily="49" charset="-122"/>
              <a:ea typeface="楷体" panose="02010609060101010101" pitchFamily="49" charset="-122"/>
              <a:cs typeface="微软雅黑" panose="020B0503020204020204" pitchFamily="34" charset="-122"/>
            </a:endParaRPr>
          </a:p>
        </p:txBody>
      </p:sp>
      <p:pic>
        <p:nvPicPr>
          <p:cNvPr id="5" name="图片 4"/>
          <p:cNvPicPr>
            <a:picLocks noChangeAspect="1"/>
          </p:cNvPicPr>
          <p:nvPr>
            <p:custDataLst>
              <p:tags r:id="rId2"/>
            </p:custDataLst>
          </p:nvPr>
        </p:nvPicPr>
        <p:blipFill>
          <a:blip r:embed="rId13"/>
          <a:srcRect l="11717" r="10342"/>
          <a:stretch>
            <a:fillRect/>
          </a:stretch>
        </p:blipFill>
        <p:spPr>
          <a:xfrm>
            <a:off x="856615" y="2488565"/>
            <a:ext cx="2169160" cy="1736725"/>
          </a:xfrm>
          <a:prstGeom prst="roundRect">
            <a:avLst/>
          </a:prstGeom>
        </p:spPr>
      </p:pic>
      <p:pic>
        <p:nvPicPr>
          <p:cNvPr id="7" name="图片 6"/>
          <p:cNvPicPr>
            <a:picLocks noChangeAspect="1"/>
          </p:cNvPicPr>
          <p:nvPr>
            <p:custDataLst>
              <p:tags r:id="rId3"/>
            </p:custDataLst>
          </p:nvPr>
        </p:nvPicPr>
        <p:blipFill>
          <a:blip r:embed="rId14"/>
          <a:stretch>
            <a:fillRect/>
          </a:stretch>
        </p:blipFill>
        <p:spPr>
          <a:xfrm>
            <a:off x="3458845" y="2488565"/>
            <a:ext cx="2011680" cy="1734185"/>
          </a:xfrm>
          <a:prstGeom prst="roundRect">
            <a:avLst/>
          </a:prstGeom>
        </p:spPr>
      </p:pic>
      <p:pic>
        <p:nvPicPr>
          <p:cNvPr id="9" name="图片 8"/>
          <p:cNvPicPr>
            <a:picLocks noChangeAspect="1"/>
          </p:cNvPicPr>
          <p:nvPr>
            <p:custDataLst>
              <p:tags r:id="rId4"/>
            </p:custDataLst>
          </p:nvPr>
        </p:nvPicPr>
        <p:blipFill>
          <a:blip r:embed="rId15"/>
          <a:srcRect r="8430"/>
          <a:stretch>
            <a:fillRect/>
          </a:stretch>
        </p:blipFill>
        <p:spPr>
          <a:xfrm>
            <a:off x="4994275" y="5086350"/>
            <a:ext cx="2136140" cy="1556385"/>
          </a:xfrm>
          <a:prstGeom prst="roundRect">
            <a:avLst/>
          </a:prstGeom>
        </p:spPr>
      </p:pic>
      <p:pic>
        <p:nvPicPr>
          <p:cNvPr id="10" name="图片 9"/>
          <p:cNvPicPr>
            <a:picLocks noChangeAspect="1"/>
          </p:cNvPicPr>
          <p:nvPr>
            <p:custDataLst>
              <p:tags r:id="rId5"/>
            </p:custDataLst>
          </p:nvPr>
        </p:nvPicPr>
        <p:blipFill>
          <a:blip r:embed="rId16"/>
          <a:stretch>
            <a:fillRect/>
          </a:stretch>
        </p:blipFill>
        <p:spPr>
          <a:xfrm>
            <a:off x="5881370" y="2488565"/>
            <a:ext cx="2322195" cy="1733550"/>
          </a:xfrm>
          <a:prstGeom prst="roundRect">
            <a:avLst/>
          </a:prstGeom>
        </p:spPr>
      </p:pic>
      <p:pic>
        <p:nvPicPr>
          <p:cNvPr id="15" name="图片 14"/>
          <p:cNvPicPr>
            <a:picLocks noChangeAspect="1"/>
          </p:cNvPicPr>
          <p:nvPr>
            <p:custDataLst>
              <p:tags r:id="rId6"/>
            </p:custDataLst>
          </p:nvPr>
        </p:nvPicPr>
        <p:blipFill>
          <a:blip r:embed="rId17"/>
          <a:srcRect l="420" t="-630" r="15580" b="4896"/>
          <a:stretch>
            <a:fillRect/>
          </a:stretch>
        </p:blipFill>
        <p:spPr>
          <a:xfrm>
            <a:off x="8552180" y="2491105"/>
            <a:ext cx="2281555" cy="1734185"/>
          </a:xfrm>
          <a:prstGeom prst="roundRect">
            <a:avLst/>
          </a:prstGeom>
        </p:spPr>
      </p:pic>
      <p:sp>
        <p:nvSpPr>
          <p:cNvPr id="18" name="文本框 17"/>
          <p:cNvSpPr txBox="1"/>
          <p:nvPr>
            <p:custDataLst>
              <p:tags r:id="rId7"/>
            </p:custDataLst>
          </p:nvPr>
        </p:nvSpPr>
        <p:spPr>
          <a:xfrm>
            <a:off x="503555" y="4286885"/>
            <a:ext cx="10730230" cy="737235"/>
          </a:xfrm>
          <a:prstGeom prst="rect">
            <a:avLst/>
          </a:prstGeom>
          <a:noFill/>
        </p:spPr>
        <p:txBody>
          <a:bodyPr wrap="none" rtlCol="0" anchor="t">
            <a:spAutoFit/>
          </a:bodyPr>
          <a:lstStyle/>
          <a:p>
            <a:pPr lvl="0" indent="0">
              <a:lnSpc>
                <a:spcPct val="150000"/>
              </a:lnSpc>
              <a:buFont typeface="Wingdings" panose="05000000000000000000" charset="0"/>
              <a:buNone/>
            </a:pP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）当情绪波动超出自己能够调节的程度时，应向</a:t>
            </a:r>
            <a:r>
              <a:rPr lang="zh-CN" altLang="en-US" sz="2800" b="1">
                <a:solidFill>
                  <a:srgbClr val="0000FF"/>
                </a:solidFill>
                <a:latin typeface="楷体" panose="02010609060101010101" pitchFamily="49" charset="-122"/>
                <a:ea typeface="楷体" panose="02010609060101010101" pitchFamily="49" charset="-122"/>
                <a:cs typeface="楷体" panose="02010609060101010101" pitchFamily="49" charset="-122"/>
                <a:sym typeface="+mn-ea"/>
              </a:rPr>
              <a:t>专业人士</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咨询。</a:t>
            </a:r>
            <a:endParaRPr lang="zh-CN" altLang="en-US" sz="2800">
              <a:latin typeface="楷体" panose="02010609060101010101" pitchFamily="49" charset="-122"/>
              <a:ea typeface="楷体" panose="02010609060101010101" pitchFamily="49" charset="-122"/>
              <a:cs typeface="楷体" panose="02010609060101010101" pitchFamily="49" charset="-122"/>
            </a:endParaRPr>
          </a:p>
        </p:txBody>
      </p:sp>
      <p:sp>
        <p:nvSpPr>
          <p:cNvPr id="20" name="文本框 19"/>
          <p:cNvSpPr txBox="1"/>
          <p:nvPr>
            <p:custDataLst>
              <p:tags r:id="rId8"/>
            </p:custDataLst>
          </p:nvPr>
        </p:nvSpPr>
        <p:spPr>
          <a:xfrm>
            <a:off x="288925" y="759460"/>
            <a:ext cx="4676140" cy="583565"/>
          </a:xfrm>
          <a:prstGeom prst="rect">
            <a:avLst/>
          </a:prstGeom>
          <a:noFill/>
        </p:spPr>
        <p:txBody>
          <a:bodyPr wrap="none" rtlCol="0" anchor="t">
            <a:spAutoFit/>
          </a:bodyPr>
          <a:lstStyle/>
          <a:p>
            <a:r>
              <a:rPr lang="en-US" altLang="zh-CN" sz="3200" b="1">
                <a:solidFill>
                  <a:srgbClr val="0000FF"/>
                </a:solidFill>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3200" b="1">
                <a:solidFill>
                  <a:srgbClr val="0000FF"/>
                </a:solidFill>
                <a:latin typeface="楷体" panose="02010609060101010101" pitchFamily="49" charset="-122"/>
                <a:ea typeface="楷体" panose="02010609060101010101" pitchFamily="49" charset="-122"/>
                <a:cs typeface="楷体" panose="02010609060101010101" pitchFamily="49" charset="-122"/>
                <a:sym typeface="+mn-ea"/>
              </a:rPr>
              <a:t>调节情绪波动的方法：</a:t>
            </a:r>
          </a:p>
        </p:txBody>
      </p:sp>
      <p:pic>
        <p:nvPicPr>
          <p:cNvPr id="21" name="图片 20"/>
          <p:cNvPicPr>
            <a:picLocks noChangeAspect="1"/>
          </p:cNvPicPr>
          <p:nvPr>
            <p:custDataLst>
              <p:tags r:id="rId9"/>
            </p:custDataLst>
          </p:nvPr>
        </p:nvPicPr>
        <p:blipFill>
          <a:blip r:embed="rId18"/>
          <a:stretch>
            <a:fillRect/>
          </a:stretch>
        </p:blipFill>
        <p:spPr>
          <a:xfrm>
            <a:off x="1856105" y="5086350"/>
            <a:ext cx="2409190" cy="1606550"/>
          </a:xfrm>
          <a:prstGeom prst="roundRect">
            <a:avLst/>
          </a:prstGeom>
        </p:spPr>
      </p:pic>
      <p:pic>
        <p:nvPicPr>
          <p:cNvPr id="22" name="图片 21"/>
          <p:cNvPicPr>
            <a:picLocks noChangeAspect="1"/>
          </p:cNvPicPr>
          <p:nvPr>
            <p:custDataLst>
              <p:tags r:id="rId10"/>
            </p:custDataLst>
          </p:nvPr>
        </p:nvPicPr>
        <p:blipFill>
          <a:blip r:embed="rId19"/>
          <a:srcRect l="4505" r="2542" b="5626"/>
          <a:stretch>
            <a:fillRect/>
          </a:stretch>
        </p:blipFill>
        <p:spPr>
          <a:xfrm>
            <a:off x="7892415" y="5086350"/>
            <a:ext cx="2292985" cy="1556385"/>
          </a:xfrm>
          <a:prstGeom prst="roundRect">
            <a:avLst/>
          </a:prstGeom>
        </p:spPr>
      </p:pic>
      <p:sp>
        <p:nvSpPr>
          <p:cNvPr id="2" name="文本框 1"/>
          <p:cNvSpPr txBox="1"/>
          <p:nvPr>
            <p:custDataLst>
              <p:tags r:id="rId11"/>
            </p:custDataLst>
          </p:nvPr>
        </p:nvSpPr>
        <p:spPr>
          <a:xfrm>
            <a:off x="76200" y="111125"/>
            <a:ext cx="2186940" cy="645160"/>
          </a:xfrm>
          <a:prstGeom prst="rect">
            <a:avLst/>
          </a:prstGeom>
          <a:solidFill>
            <a:srgbClr val="00B050"/>
          </a:solidFill>
        </p:spPr>
        <p:txBody>
          <a:bodyPr wrap="square" rtlCol="0" anchor="t">
            <a:spAutoFit/>
          </a:bodyPr>
          <a:lstStyle/>
          <a:p>
            <a:pPr marL="0" indent="0">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三、</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情绪</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0" presetClass="entr" presetSubtype="0" fill="hold" nodeType="click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wedge">
                                      <p:cBhvr>
                                        <p:cTn id="12" dur="500"/>
                                        <p:tgtEl>
                                          <p:spTgt spid="5"/>
                                        </p:tgtEl>
                                      </p:cBhvr>
                                    </p:animEffect>
                                  </p:childTnLst>
                                </p:cTn>
                              </p:par>
                              <p:par>
                                <p:cTn id="13" presetID="20" presetClass="entr" presetSubtype="0" fill="hold" nodeType="withEffect">
                                  <p:stCondLst>
                                    <p:cond delay="0"/>
                                  </p:stCondLst>
                                  <p:childTnLst>
                                    <p:set>
                                      <p:cBhvr>
                                        <p:cTn id="14" dur="500" fill="hold">
                                          <p:stCondLst>
                                            <p:cond delay="0"/>
                                          </p:stCondLst>
                                        </p:cTn>
                                        <p:tgtEl>
                                          <p:spTgt spid="7"/>
                                        </p:tgtEl>
                                        <p:attrNameLst>
                                          <p:attrName>style.visibility</p:attrName>
                                        </p:attrNameLst>
                                      </p:cBhvr>
                                      <p:to>
                                        <p:strVal val="visible"/>
                                      </p:to>
                                    </p:set>
                                    <p:animEffect transition="in" filter="wedge">
                                      <p:cBhvr>
                                        <p:cTn id="15" dur="500"/>
                                        <p:tgtEl>
                                          <p:spTgt spid="7"/>
                                        </p:tgtEl>
                                      </p:cBhvr>
                                    </p:animEffect>
                                  </p:childTnLst>
                                </p:cTn>
                              </p:par>
                              <p:par>
                                <p:cTn id="16" presetID="20" presetClass="entr" presetSubtype="0" fill="hold" nodeType="withEffect">
                                  <p:stCondLst>
                                    <p:cond delay="0"/>
                                  </p:stCondLst>
                                  <p:childTnLst>
                                    <p:set>
                                      <p:cBhvr>
                                        <p:cTn id="17" dur="500" fill="hold">
                                          <p:stCondLst>
                                            <p:cond delay="0"/>
                                          </p:stCondLst>
                                        </p:cTn>
                                        <p:tgtEl>
                                          <p:spTgt spid="10"/>
                                        </p:tgtEl>
                                        <p:attrNameLst>
                                          <p:attrName>style.visibility</p:attrName>
                                        </p:attrNameLst>
                                      </p:cBhvr>
                                      <p:to>
                                        <p:strVal val="visible"/>
                                      </p:to>
                                    </p:set>
                                    <p:animEffect transition="in" filter="wedge">
                                      <p:cBhvr>
                                        <p:cTn id="18" dur="500"/>
                                        <p:tgtEl>
                                          <p:spTgt spid="10"/>
                                        </p:tgtEl>
                                      </p:cBhvr>
                                    </p:animEffect>
                                  </p:childTnLst>
                                </p:cTn>
                              </p:par>
                              <p:par>
                                <p:cTn id="19" presetID="20" presetClass="entr" presetSubtype="0" fill="hold" nodeType="withEffect">
                                  <p:stCondLst>
                                    <p:cond delay="0"/>
                                  </p:stCondLst>
                                  <p:childTnLst>
                                    <p:set>
                                      <p:cBhvr>
                                        <p:cTn id="20" dur="500" fill="hold">
                                          <p:stCondLst>
                                            <p:cond delay="0"/>
                                          </p:stCondLst>
                                        </p:cTn>
                                        <p:tgtEl>
                                          <p:spTgt spid="15"/>
                                        </p:tgtEl>
                                        <p:attrNameLst>
                                          <p:attrName>style.visibility</p:attrName>
                                        </p:attrNameLst>
                                      </p:cBhvr>
                                      <p:to>
                                        <p:strVal val="visible"/>
                                      </p:to>
                                    </p:set>
                                    <p:animEffect transition="in" filter="wedge">
                                      <p:cBhvr>
                                        <p:cTn id="21" dur="500"/>
                                        <p:tgtEl>
                                          <p:spTgt spid="15"/>
                                        </p:tgtEl>
                                      </p:cBhvr>
                                    </p:animEffect>
                                  </p:childTnLst>
                                </p:cTn>
                              </p:par>
                            </p:childTnLst>
                          </p:cTn>
                        </p:par>
                      </p:childTnLst>
                    </p:cTn>
                  </p:par>
                  <p:par>
                    <p:cTn id="22" fill="hold" nodeType="clickPar">
                      <p:stCondLst>
                        <p:cond delay="indefinite"/>
                      </p:stCondLst>
                      <p:childTnLst>
                        <p:par>
                          <p:cTn id="23" fill="hold" nodeType="after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afterGroup">
                            <p:stCondLst>
                              <p:cond delay="0"/>
                            </p:stCondLst>
                            <p:childTnLst>
                              <p:par>
                                <p:cTn id="28" presetID="20" presetClass="entr" presetSubtype="0" fill="hold" nodeType="clickEffect">
                                  <p:stCondLst>
                                    <p:cond delay="0"/>
                                  </p:stCondLst>
                                  <p:childTnLst>
                                    <p:set>
                                      <p:cBhvr>
                                        <p:cTn id="29" dur="500" fill="hold">
                                          <p:stCondLst>
                                            <p:cond delay="0"/>
                                          </p:stCondLst>
                                        </p:cTn>
                                        <p:tgtEl>
                                          <p:spTgt spid="9"/>
                                        </p:tgtEl>
                                        <p:attrNameLst>
                                          <p:attrName>style.visibility</p:attrName>
                                        </p:attrNameLst>
                                      </p:cBhvr>
                                      <p:to>
                                        <p:strVal val="visible"/>
                                      </p:to>
                                    </p:set>
                                    <p:animEffect transition="in" filter="wedge">
                                      <p:cBhvr>
                                        <p:cTn id="30" dur="500"/>
                                        <p:tgtEl>
                                          <p:spTgt spid="9"/>
                                        </p:tgtEl>
                                      </p:cBhvr>
                                    </p:animEffect>
                                  </p:childTnLst>
                                </p:cTn>
                              </p:par>
                              <p:par>
                                <p:cTn id="31" presetID="20" presetClass="entr" presetSubtype="0" fill="hold" nodeType="withEffect">
                                  <p:stCondLst>
                                    <p:cond delay="0"/>
                                  </p:stCondLst>
                                  <p:childTnLst>
                                    <p:set>
                                      <p:cBhvr>
                                        <p:cTn id="32" dur="500" fill="hold">
                                          <p:stCondLst>
                                            <p:cond delay="0"/>
                                          </p:stCondLst>
                                        </p:cTn>
                                        <p:tgtEl>
                                          <p:spTgt spid="21"/>
                                        </p:tgtEl>
                                        <p:attrNameLst>
                                          <p:attrName>style.visibility</p:attrName>
                                        </p:attrNameLst>
                                      </p:cBhvr>
                                      <p:to>
                                        <p:strVal val="visible"/>
                                      </p:to>
                                    </p:set>
                                    <p:animEffect transition="in" filter="wedge">
                                      <p:cBhvr>
                                        <p:cTn id="33" dur="500"/>
                                        <p:tgtEl>
                                          <p:spTgt spid="21"/>
                                        </p:tgtEl>
                                      </p:cBhvr>
                                    </p:animEffect>
                                  </p:childTnLst>
                                </p:cTn>
                              </p:par>
                              <p:par>
                                <p:cTn id="34" presetID="20" presetClass="entr" presetSubtype="0" fill="hold" nodeType="withEffect">
                                  <p:stCondLst>
                                    <p:cond delay="0"/>
                                  </p:stCondLst>
                                  <p:childTnLst>
                                    <p:set>
                                      <p:cBhvr>
                                        <p:cTn id="35" dur="500" fill="hold">
                                          <p:stCondLst>
                                            <p:cond delay="0"/>
                                          </p:stCondLst>
                                        </p:cTn>
                                        <p:tgtEl>
                                          <p:spTgt spid="22"/>
                                        </p:tgtEl>
                                        <p:attrNameLst>
                                          <p:attrName>style.visibility</p:attrName>
                                        </p:attrNameLst>
                                      </p:cBhvr>
                                      <p:to>
                                        <p:strVal val="visible"/>
                                      </p:to>
                                    </p:set>
                                    <p:animEffect transition="in" filter="wedg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4398645" y="734060"/>
            <a:ext cx="3891280" cy="681990"/>
          </a:xfrm>
          <a:prstGeom prst="rect">
            <a:avLst/>
          </a:prstGeom>
          <a:solidFill>
            <a:srgbClr val="7030A0"/>
          </a:solidFill>
          <a:ln>
            <a:solidFill>
              <a:srgbClr val="7030A0"/>
            </a:solidFill>
          </a:ln>
        </p:spPr>
        <p:txBody>
          <a:bodyPr wrap="square" rtlCol="0">
            <a:spAutoFit/>
          </a:bodyPr>
          <a:lstStyle/>
          <a:p>
            <a:pPr marL="0" algn="l">
              <a:lnSpc>
                <a:spcPct val="120000"/>
              </a:lnSpc>
              <a:spcBef>
                <a:spcPct val="0"/>
              </a:spcBef>
              <a:buClrTx/>
              <a:buSzTx/>
              <a:buFontTx/>
              <a:buNone/>
            </a:pPr>
            <a:r>
              <a:rPr lang="zh-CN" altLang="en-US" sz="3200" b="1">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抑郁与抑郁症的比较</a:t>
            </a:r>
          </a:p>
        </p:txBody>
      </p:sp>
      <p:graphicFrame>
        <p:nvGraphicFramePr>
          <p:cNvPr id="3" name="表格 2"/>
          <p:cNvGraphicFramePr>
            <a:graphicFrameLocks noGrp="1"/>
          </p:cNvGraphicFramePr>
          <p:nvPr>
            <p:custDataLst>
              <p:tags r:id="rId2"/>
            </p:custDataLst>
          </p:nvPr>
        </p:nvGraphicFramePr>
        <p:xfrm>
          <a:off x="194310" y="1516380"/>
          <a:ext cx="11606530" cy="5242560"/>
        </p:xfrm>
        <a:graphic>
          <a:graphicData uri="http://schemas.openxmlformats.org/drawingml/2006/table">
            <a:tbl>
              <a:tblPr firstRow="1" bandRow="1">
                <a:tableStyleId>{5C22544A-7EE6-4342-B048-85BDC9FD1C3A}</a:tableStyleId>
              </a:tblPr>
              <a:tblGrid>
                <a:gridCol w="2172970">
                  <a:extLst>
                    <a:ext uri="{9D8B030D-6E8A-4147-A177-3AD203B41FA5}">
                      <a16:colId xmlns:a16="http://schemas.microsoft.com/office/drawing/2014/main" val="20000"/>
                    </a:ext>
                  </a:extLst>
                </a:gridCol>
                <a:gridCol w="4099560">
                  <a:extLst>
                    <a:ext uri="{9D8B030D-6E8A-4147-A177-3AD203B41FA5}">
                      <a16:colId xmlns:a16="http://schemas.microsoft.com/office/drawing/2014/main" val="20001"/>
                    </a:ext>
                  </a:extLst>
                </a:gridCol>
                <a:gridCol w="5334000">
                  <a:extLst>
                    <a:ext uri="{9D8B030D-6E8A-4147-A177-3AD203B41FA5}">
                      <a16:colId xmlns:a16="http://schemas.microsoft.com/office/drawing/2014/main" val="20002"/>
                    </a:ext>
                  </a:extLst>
                </a:gridCol>
              </a:tblGrid>
              <a:tr h="579120">
                <a:tc>
                  <a:txBody>
                    <a:bodyPr/>
                    <a:lstStyle/>
                    <a:p>
                      <a:pPr algn="ctr">
                        <a:buNone/>
                      </a:pPr>
                      <a:endParaRPr lang="zh-CN" altLang="en-US" sz="3200" b="1">
                        <a:solidFill>
                          <a:schemeClr val="tx1"/>
                        </a:solidFill>
                        <a:latin typeface="楷体" panose="02010609060101010101" pitchFamily="49" charset="-122"/>
                        <a:ea typeface="楷体" panose="02010609060101010101" pitchFamily="49"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3200" b="1">
                          <a:solidFill>
                            <a:schemeClr val="tx1"/>
                          </a:solidFill>
                          <a:latin typeface="楷体" panose="02010609060101010101" pitchFamily="49" charset="-122"/>
                          <a:ea typeface="楷体" panose="02010609060101010101" pitchFamily="49" charset="-122"/>
                        </a:rPr>
                        <a:t>抑郁</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zh-CN" altLang="en-US" sz="3200" b="1">
                          <a:solidFill>
                            <a:schemeClr val="tx1"/>
                          </a:solidFill>
                          <a:latin typeface="楷体" panose="02010609060101010101" pitchFamily="49" charset="-122"/>
                          <a:ea typeface="楷体" panose="02010609060101010101" pitchFamily="49" charset="-122"/>
                        </a:rPr>
                        <a:t>抑郁症</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579120">
                <a:tc>
                  <a:txBody>
                    <a:bodyPr/>
                    <a:lstStyle/>
                    <a:p>
                      <a:pPr algn="ctr">
                        <a:buNone/>
                      </a:pPr>
                      <a:r>
                        <a:rPr lang="zh-CN" altLang="en-US" sz="3200" b="1">
                          <a:solidFill>
                            <a:schemeClr val="tx1"/>
                          </a:solidFill>
                          <a:latin typeface="楷体" panose="02010609060101010101" pitchFamily="49" charset="-122"/>
                          <a:ea typeface="楷体" panose="02010609060101010101" pitchFamily="49" charset="-122"/>
                        </a:rPr>
                        <a:t>持续时间</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endParaRPr lang="zh-CN" altLang="en-US" sz="3200" b="1">
                        <a:solidFill>
                          <a:schemeClr val="tx1"/>
                        </a:solidFill>
                        <a:latin typeface="楷体" panose="02010609060101010101" pitchFamily="49" charset="-122"/>
                        <a:ea typeface="楷体" panose="02010609060101010101" pitchFamily="49"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endParaRPr lang="zh-CN" altLang="en-US" sz="3200" b="1">
                        <a:solidFill>
                          <a:schemeClr val="tx1"/>
                        </a:solidFill>
                        <a:latin typeface="楷体" panose="02010609060101010101" pitchFamily="49" charset="-122"/>
                        <a:ea typeface="楷体" panose="02010609060101010101" pitchFamily="49"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1554480">
                <a:tc>
                  <a:txBody>
                    <a:bodyPr/>
                    <a:lstStyle/>
                    <a:p>
                      <a:pPr algn="ctr">
                        <a:buNone/>
                      </a:pPr>
                      <a:endParaRPr lang="zh-CN" altLang="en-US" sz="3200" b="1">
                        <a:solidFill>
                          <a:schemeClr val="tx1"/>
                        </a:solidFill>
                        <a:latin typeface="楷体" panose="02010609060101010101" pitchFamily="49" charset="-122"/>
                        <a:ea typeface="楷体" panose="02010609060101010101" pitchFamily="49" charset="-122"/>
                      </a:endParaRPr>
                    </a:p>
                    <a:p>
                      <a:pPr algn="ctr">
                        <a:buNone/>
                      </a:pPr>
                      <a:r>
                        <a:rPr lang="zh-CN" altLang="en-US" sz="3200" b="1">
                          <a:solidFill>
                            <a:schemeClr val="tx1"/>
                          </a:solidFill>
                          <a:latin typeface="楷体" panose="02010609060101010101" pitchFamily="49" charset="-122"/>
                          <a:ea typeface="楷体" panose="02010609060101010101" pitchFamily="49" charset="-122"/>
                        </a:rPr>
                        <a:t>严重程度</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endParaRPr lang="zh-CN" altLang="en-US" sz="3200" b="1">
                        <a:solidFill>
                          <a:schemeClr val="tx1"/>
                        </a:solidFill>
                        <a:latin typeface="楷体" panose="02010609060101010101" pitchFamily="49" charset="-122"/>
                        <a:ea typeface="楷体" panose="02010609060101010101" pitchFamily="49"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endParaRPr lang="zh-CN" altLang="en-US" sz="3200" b="1">
                        <a:solidFill>
                          <a:schemeClr val="tx1"/>
                        </a:solidFill>
                        <a:latin typeface="楷体" panose="02010609060101010101" pitchFamily="49" charset="-122"/>
                        <a:ea typeface="楷体" panose="02010609060101010101" pitchFamily="49" charset="-122"/>
                      </a:endParaRPr>
                    </a:p>
                    <a:p>
                      <a:pPr algn="ctr">
                        <a:buNone/>
                      </a:pPr>
                      <a:endParaRPr lang="zh-CN" altLang="en-US" sz="3200" b="1">
                        <a:solidFill>
                          <a:schemeClr val="tx1"/>
                        </a:solidFill>
                        <a:latin typeface="楷体" panose="02010609060101010101" pitchFamily="49" charset="-122"/>
                        <a:ea typeface="楷体" panose="02010609060101010101" pitchFamily="49" charset="-122"/>
                      </a:endParaRPr>
                    </a:p>
                    <a:p>
                      <a:pPr algn="ctr">
                        <a:buNone/>
                      </a:pPr>
                      <a:endParaRPr lang="zh-CN" altLang="en-US" sz="3200" b="1">
                        <a:solidFill>
                          <a:schemeClr val="tx1"/>
                        </a:solidFill>
                        <a:latin typeface="楷体" panose="02010609060101010101" pitchFamily="49" charset="-122"/>
                        <a:ea typeface="楷体" panose="02010609060101010101" pitchFamily="49"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2529840">
                <a:tc>
                  <a:txBody>
                    <a:bodyPr/>
                    <a:lstStyle/>
                    <a:p>
                      <a:pPr algn="ctr">
                        <a:buNone/>
                      </a:pPr>
                      <a:endParaRPr lang="zh-CN" altLang="en-US" sz="3200" b="1">
                        <a:solidFill>
                          <a:schemeClr val="tx1"/>
                        </a:solidFill>
                        <a:latin typeface="楷体" panose="02010609060101010101" pitchFamily="49" charset="-122"/>
                        <a:ea typeface="楷体" panose="02010609060101010101" pitchFamily="49" charset="-122"/>
                      </a:endParaRPr>
                    </a:p>
                    <a:p>
                      <a:pPr algn="ctr">
                        <a:buNone/>
                      </a:pPr>
                      <a:endParaRPr lang="zh-CN" altLang="en-US" sz="3200" b="1">
                        <a:solidFill>
                          <a:schemeClr val="tx1"/>
                        </a:solidFill>
                        <a:latin typeface="楷体" panose="02010609060101010101" pitchFamily="49" charset="-122"/>
                        <a:ea typeface="楷体" panose="02010609060101010101" pitchFamily="49" charset="-122"/>
                      </a:endParaRPr>
                    </a:p>
                    <a:p>
                      <a:pPr algn="ctr">
                        <a:buNone/>
                      </a:pPr>
                      <a:r>
                        <a:rPr lang="zh-CN" altLang="en-US" sz="3200" b="1">
                          <a:solidFill>
                            <a:schemeClr val="tx1"/>
                          </a:solidFill>
                          <a:latin typeface="楷体" panose="02010609060101010101" pitchFamily="49" charset="-122"/>
                          <a:ea typeface="楷体" panose="02010609060101010101" pitchFamily="49" charset="-122"/>
                        </a:rPr>
                        <a:t>缓解途径</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2">
                  <a:txBody>
                    <a:bodyPr/>
                    <a:lstStyle/>
                    <a:p>
                      <a:pPr algn="ctr">
                        <a:buNone/>
                      </a:pPr>
                      <a:endParaRPr lang="zh-CN" altLang="en-US" sz="3200" b="1">
                        <a:solidFill>
                          <a:schemeClr val="tx1"/>
                        </a:solidFill>
                        <a:latin typeface="楷体" panose="02010609060101010101" pitchFamily="49" charset="-122"/>
                        <a:ea typeface="楷体" panose="02010609060101010101" pitchFamily="49" charset="-122"/>
                      </a:endParaRPr>
                    </a:p>
                    <a:p>
                      <a:pPr algn="ctr">
                        <a:buNone/>
                      </a:pPr>
                      <a:endParaRPr lang="zh-CN" altLang="en-US" sz="3200" b="1">
                        <a:solidFill>
                          <a:schemeClr val="tx1"/>
                        </a:solidFill>
                        <a:latin typeface="楷体" panose="02010609060101010101" pitchFamily="49" charset="-122"/>
                        <a:ea typeface="楷体" panose="02010609060101010101" pitchFamily="49" charset="-122"/>
                      </a:endParaRPr>
                    </a:p>
                    <a:p>
                      <a:pPr algn="ctr">
                        <a:buNone/>
                      </a:pPr>
                      <a:endParaRPr lang="zh-CN" altLang="en-US" sz="3200" b="1">
                        <a:solidFill>
                          <a:schemeClr val="tx1"/>
                        </a:solidFill>
                        <a:latin typeface="楷体" panose="02010609060101010101" pitchFamily="49" charset="-122"/>
                        <a:ea typeface="楷体" panose="02010609060101010101" pitchFamily="49" charset="-122"/>
                      </a:endParaRPr>
                    </a:p>
                    <a:p>
                      <a:pPr algn="ctr">
                        <a:buNone/>
                      </a:pPr>
                      <a:endParaRPr lang="zh-CN" altLang="en-US" sz="3200" b="1">
                        <a:solidFill>
                          <a:schemeClr val="tx1"/>
                        </a:solidFill>
                        <a:latin typeface="楷体" panose="02010609060101010101" pitchFamily="49" charset="-122"/>
                        <a:ea typeface="楷体" panose="02010609060101010101" pitchFamily="49" charset="-122"/>
                      </a:endParaRPr>
                    </a:p>
                    <a:p>
                      <a:pPr algn="ctr">
                        <a:buNone/>
                      </a:pPr>
                      <a:endParaRPr lang="zh-CN" altLang="en-US" sz="3200" b="1">
                        <a:solidFill>
                          <a:schemeClr val="tx1"/>
                        </a:solidFill>
                        <a:latin typeface="楷体" panose="02010609060101010101" pitchFamily="49" charset="-122"/>
                        <a:ea typeface="楷体" panose="02010609060101010101" pitchFamily="49"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xBody>
                    <a:bodyPr/>
                    <a:lstStyle/>
                    <a:p>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文本框 3"/>
          <p:cNvSpPr txBox="1"/>
          <p:nvPr>
            <p:custDataLst>
              <p:tags r:id="rId3"/>
            </p:custDataLst>
          </p:nvPr>
        </p:nvSpPr>
        <p:spPr>
          <a:xfrm>
            <a:off x="2921635" y="2052320"/>
            <a:ext cx="3156585" cy="681990"/>
          </a:xfrm>
          <a:prstGeom prst="rect">
            <a:avLst/>
          </a:prstGeom>
          <a:noFill/>
        </p:spPr>
        <p:txBody>
          <a:bodyPr wrap="square" rtlCol="0">
            <a:spAutoFit/>
          </a:bodyPr>
          <a:lstStyle/>
          <a:p>
            <a:pPr marL="0" algn="l">
              <a:lnSpc>
                <a:spcPct val="120000"/>
              </a:lnSpc>
              <a:spcBef>
                <a:spcPct val="0"/>
              </a:spcBef>
              <a:buClrTx/>
              <a:buSzTx/>
              <a:buFontTx/>
              <a:buNone/>
            </a:pPr>
            <a:r>
              <a:rPr sz="3200" b="1">
                <a:solidFill>
                  <a:srgbClr val="0812E8"/>
                </a:solidFill>
                <a:latin typeface="楷体" panose="02010609060101010101" pitchFamily="49" charset="-122"/>
                <a:ea typeface="楷体" panose="02010609060101010101" pitchFamily="49" charset="-122"/>
                <a:cs typeface="宋体" panose="02010600030101010101" pitchFamily="2" charset="-122"/>
                <a:sym typeface="+mn-ea"/>
              </a:rPr>
              <a:t>一般不超过两周</a:t>
            </a:r>
          </a:p>
        </p:txBody>
      </p:sp>
      <p:sp>
        <p:nvSpPr>
          <p:cNvPr id="6" name="文本框 5"/>
          <p:cNvSpPr txBox="1"/>
          <p:nvPr>
            <p:custDataLst>
              <p:tags r:id="rId4"/>
            </p:custDataLst>
          </p:nvPr>
        </p:nvSpPr>
        <p:spPr>
          <a:xfrm>
            <a:off x="6600190" y="2054860"/>
            <a:ext cx="5410200" cy="681990"/>
          </a:xfrm>
          <a:prstGeom prst="rect">
            <a:avLst/>
          </a:prstGeom>
          <a:noFill/>
        </p:spPr>
        <p:txBody>
          <a:bodyPr wrap="square" rtlCol="0">
            <a:spAutoFit/>
          </a:bodyPr>
          <a:lstStyle/>
          <a:p>
            <a:pPr marL="0" algn="l">
              <a:lnSpc>
                <a:spcPct val="120000"/>
              </a:lnSpc>
              <a:spcBef>
                <a:spcPct val="0"/>
              </a:spcBef>
              <a:buClrTx/>
              <a:buSzTx/>
              <a:buFontTx/>
              <a:buNone/>
            </a:pPr>
            <a:r>
              <a:rPr lang="zh-CN" altLang="en-US" sz="32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宋体" panose="02010600030101010101" pitchFamily="2" charset="-122"/>
              </a:rPr>
              <a:t>持续两周以上而得不到缓解</a:t>
            </a:r>
          </a:p>
        </p:txBody>
      </p:sp>
      <p:sp>
        <p:nvSpPr>
          <p:cNvPr id="7" name="文本框 6"/>
          <p:cNvSpPr txBox="1"/>
          <p:nvPr>
            <p:custDataLst>
              <p:tags r:id="rId5"/>
            </p:custDataLst>
          </p:nvPr>
        </p:nvSpPr>
        <p:spPr>
          <a:xfrm>
            <a:off x="3581400" y="3089910"/>
            <a:ext cx="1970405" cy="681990"/>
          </a:xfrm>
          <a:prstGeom prst="rect">
            <a:avLst/>
          </a:prstGeom>
          <a:noFill/>
        </p:spPr>
        <p:txBody>
          <a:bodyPr wrap="square" rtlCol="0">
            <a:spAutoFit/>
          </a:bodyPr>
          <a:lstStyle/>
          <a:p>
            <a:pPr marL="0" algn="l">
              <a:lnSpc>
                <a:spcPct val="120000"/>
              </a:lnSpc>
              <a:spcBef>
                <a:spcPct val="0"/>
              </a:spcBef>
              <a:buClrTx/>
              <a:buSzTx/>
              <a:buFontTx/>
              <a:buNone/>
            </a:pPr>
            <a:r>
              <a:rPr sz="3200" b="1">
                <a:solidFill>
                  <a:srgbClr val="0812E8"/>
                </a:solidFill>
                <a:latin typeface="楷体" panose="02010609060101010101" pitchFamily="49" charset="-122"/>
                <a:ea typeface="楷体" panose="02010609060101010101" pitchFamily="49" charset="-122"/>
                <a:cs typeface="宋体" panose="02010600030101010101" pitchFamily="2" charset="-122"/>
                <a:sym typeface="+mn-ea"/>
              </a:rPr>
              <a:t>相对较轻</a:t>
            </a:r>
          </a:p>
        </p:txBody>
      </p:sp>
      <p:sp>
        <p:nvSpPr>
          <p:cNvPr id="8" name="文本框 7"/>
          <p:cNvSpPr txBox="1"/>
          <p:nvPr>
            <p:custDataLst>
              <p:tags r:id="rId6"/>
            </p:custDataLst>
          </p:nvPr>
        </p:nvSpPr>
        <p:spPr>
          <a:xfrm>
            <a:off x="6414135" y="2736850"/>
            <a:ext cx="5386705" cy="1568450"/>
          </a:xfrm>
          <a:prstGeom prst="rect">
            <a:avLst/>
          </a:prstGeom>
          <a:noFill/>
        </p:spPr>
        <p:txBody>
          <a:bodyPr wrap="square" rtlCol="0">
            <a:spAutoFit/>
          </a:bodyPr>
          <a:lstStyle/>
          <a:p>
            <a:pPr marL="0" algn="l">
              <a:lnSpc>
                <a:spcPct val="100000"/>
              </a:lnSpc>
              <a:spcBef>
                <a:spcPct val="0"/>
              </a:spcBef>
              <a:buClrTx/>
              <a:buSzTx/>
              <a:buFontTx/>
              <a:buNone/>
            </a:pPr>
            <a:r>
              <a:rPr sz="3200" b="1">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程度严重，影响工作、学习和生活，严重时甚至使患者产生自残或自杀等消极行为</a:t>
            </a:r>
          </a:p>
        </p:txBody>
      </p:sp>
      <p:sp>
        <p:nvSpPr>
          <p:cNvPr id="9" name="文本框 8"/>
          <p:cNvSpPr txBox="1"/>
          <p:nvPr>
            <p:custDataLst>
              <p:tags r:id="rId7"/>
            </p:custDataLst>
          </p:nvPr>
        </p:nvSpPr>
        <p:spPr>
          <a:xfrm>
            <a:off x="2548890" y="4305300"/>
            <a:ext cx="9025255" cy="2453640"/>
          </a:xfrm>
          <a:prstGeom prst="rect">
            <a:avLst/>
          </a:prstGeom>
          <a:noFill/>
        </p:spPr>
        <p:txBody>
          <a:bodyPr wrap="square" rtlCol="0">
            <a:spAutoFit/>
          </a:bodyPr>
          <a:lstStyle/>
          <a:p>
            <a:pPr marL="0" algn="l">
              <a:lnSpc>
                <a:spcPct val="120000"/>
              </a:lnSpc>
              <a:spcBef>
                <a:spcPct val="0"/>
              </a:spcBef>
              <a:buClrTx/>
              <a:buSzTx/>
              <a:buFontTx/>
              <a:buNone/>
            </a:pPr>
            <a:r>
              <a:rPr lang="en-US"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    </a:t>
            </a:r>
            <a:r>
              <a:rPr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积极建立和维系良好的人际关系、适量运动和调节压力，</a:t>
            </a:r>
            <a:r>
              <a:rPr lang="zh-CN"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都可以</a:t>
            </a:r>
            <a:r>
              <a:rPr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帮助我们减少和更好地应对情绪波动</a:t>
            </a:r>
            <a:r>
              <a:rPr lang="zh-CN"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a:t>
            </a:r>
            <a:r>
              <a:rPr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当情绪波动超出自己能够调节的程度时，应向专业人士咨询</a:t>
            </a:r>
            <a:r>
              <a:rPr lang="zh-CN"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a:t>
            </a:r>
          </a:p>
        </p:txBody>
      </p:sp>
      <p:sp>
        <p:nvSpPr>
          <p:cNvPr id="5" name="文本框 4"/>
          <p:cNvSpPr txBox="1"/>
          <p:nvPr>
            <p:custDataLst>
              <p:tags r:id="rId8"/>
            </p:custDataLst>
          </p:nvPr>
        </p:nvSpPr>
        <p:spPr>
          <a:xfrm>
            <a:off x="76200" y="111125"/>
            <a:ext cx="2186940" cy="645160"/>
          </a:xfrm>
          <a:prstGeom prst="rect">
            <a:avLst/>
          </a:prstGeom>
          <a:solidFill>
            <a:srgbClr val="00B050"/>
          </a:solidFill>
        </p:spPr>
        <p:txBody>
          <a:bodyPr wrap="square" rtlCol="0" anchor="t">
            <a:spAutoFit/>
          </a:bodyPr>
          <a:lstStyle/>
          <a:p>
            <a:pPr marL="0" indent="0">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三、</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情绪</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nodeType="clickPar">
                      <p:stCondLst>
                        <p:cond delay="indefinite"/>
                      </p:stCondLst>
                      <p:childTnLst>
                        <p:par>
                          <p:cTn id="9" fill="hold" nodeType="afterGroup">
                            <p:stCondLst>
                              <p:cond delay="0"/>
                            </p:stCondLst>
                            <p:childTnLst>
                              <p:par>
                                <p:cTn id="10" presetID="24" presetClass="entr" presetSubtype="0"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nodeType="clickPar">
                      <p:stCondLst>
                        <p:cond delay="indefinite"/>
                      </p:stCondLst>
                      <p:childTnLst>
                        <p:par>
                          <p:cTn id="14" fill="hold" nodeType="afterGroup">
                            <p:stCondLst>
                              <p:cond delay="0"/>
                            </p:stCondLst>
                            <p:childTnLst>
                              <p:par>
                                <p:cTn id="15" presetID="24" presetClass="entr" presetSubtype="0" fill="hold" grpId="4"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par>
                    <p:cTn id="18" fill="hold" nodeType="clickPar">
                      <p:stCondLst>
                        <p:cond delay="indefinite"/>
                      </p:stCondLst>
                      <p:childTnLst>
                        <p:par>
                          <p:cTn id="19" fill="hold" nodeType="afterGroup">
                            <p:stCondLst>
                              <p:cond delay="0"/>
                            </p:stCondLst>
                            <p:childTnLst>
                              <p:par>
                                <p:cTn id="20" presetID="24" presetClass="entr" presetSubtype="0" fill="hold" grpId="6"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cBhvr>
                                    </p:anim>
                                  </p:childTnLst>
                                </p:cTn>
                              </p:par>
                            </p:childTnLst>
                          </p:cTn>
                        </p:par>
                      </p:childTnLst>
                    </p:cTn>
                  </p:par>
                  <p:par>
                    <p:cTn id="23" fill="hold" nodeType="clickPar">
                      <p:stCondLst>
                        <p:cond delay="indefinite"/>
                      </p:stCondLst>
                      <p:childTnLst>
                        <p:par>
                          <p:cTn id="24" fill="hold" nodeType="afterGroup">
                            <p:stCondLst>
                              <p:cond delay="0"/>
                            </p:stCondLst>
                            <p:childTnLst>
                              <p:par>
                                <p:cTn id="25" presetID="24" presetClass="entr" presetSubtype="0" fill="hold" grpId="8"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2"/>
      <p:bldP spid="7" grpId="4"/>
      <p:bldP spid="8" grpId="6"/>
      <p:bldP spid="9" grpId="8"/>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7"/>
          <p:cNvSpPr txBox="1"/>
          <p:nvPr>
            <p:custDataLst>
              <p:tags r:id="rId2"/>
            </p:custDataLst>
          </p:nvPr>
        </p:nvSpPr>
        <p:spPr>
          <a:xfrm>
            <a:off x="180340" y="958215"/>
            <a:ext cx="5708015"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3200" smtClean="0">
                <a:solidFill>
                  <a:srgbClr val="00B0F0"/>
                </a:solidFill>
                <a:latin typeface="楷体" panose="02010609060101010101" pitchFamily="49" charset="-122"/>
                <a:ea typeface="楷体" panose="02010609060101010101" pitchFamily="49" charset="-122"/>
                <a:cs typeface="+mn-ea"/>
                <a:sym typeface="+mn-lt"/>
              </a:rPr>
              <a:t>3.</a:t>
            </a:r>
            <a:r>
              <a:rPr lang="zh-CN" altLang="en-US" sz="3200" smtClean="0">
                <a:solidFill>
                  <a:srgbClr val="00B0F0"/>
                </a:solidFill>
                <a:latin typeface="楷体" panose="02010609060101010101" pitchFamily="49" charset="-122"/>
                <a:ea typeface="楷体" panose="02010609060101010101" pitchFamily="49" charset="-122"/>
                <a:cs typeface="+mn-ea"/>
                <a:sym typeface="+mn-lt"/>
              </a:rPr>
              <a:t>情绪</a:t>
            </a:r>
            <a:r>
              <a:rPr lang="en-US" altLang="zh-CN" sz="3200" smtClean="0">
                <a:solidFill>
                  <a:srgbClr val="00B0F0"/>
                </a:solidFill>
                <a:latin typeface="楷体" panose="02010609060101010101" pitchFamily="49" charset="-122"/>
                <a:ea typeface="楷体" panose="02010609060101010101" pitchFamily="49" charset="-122"/>
                <a:cs typeface="+mn-ea"/>
                <a:sym typeface="+mn-lt"/>
              </a:rPr>
              <a:t>——</a:t>
            </a:r>
            <a:r>
              <a:rPr lang="zh-CN" altLang="en-US" sz="3200" b="1">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rPr>
              <a:t>抗</a:t>
            </a:r>
            <a:r>
              <a:rPr lang="zh-CN" altLang="en-US" sz="3200" b="1" smtClean="0">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rPr>
              <a:t>抑郁药作用机理</a:t>
            </a:r>
            <a:endParaRPr lang="en-US" altLang="zh-CN" sz="3200" b="1">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endParaRPr>
          </a:p>
        </p:txBody>
      </p:sp>
      <p:sp>
        <p:nvSpPr>
          <p:cNvPr id="4" name="文本框 3"/>
          <p:cNvSpPr txBox="1"/>
          <p:nvPr>
            <p:custDataLst>
              <p:tags r:id="rId3"/>
            </p:custDataLst>
          </p:nvPr>
        </p:nvSpPr>
        <p:spPr>
          <a:xfrm>
            <a:off x="76200" y="1517015"/>
            <a:ext cx="7857490" cy="2675255"/>
          </a:xfrm>
          <a:prstGeom prst="rect">
            <a:avLst/>
          </a:prstGeom>
          <a:solidFill>
            <a:schemeClr val="accent2"/>
          </a:solidFill>
        </p:spPr>
        <p:txBody>
          <a:bodyPr wrap="square" rtlCol="0">
            <a:spAutoFit/>
          </a:bodyPr>
          <a:lstStyle/>
          <a:p>
            <a:pPr indent="538480" fontAlgn="auto">
              <a:lnSpc>
                <a:spcPct val="120000"/>
              </a:lnSpc>
            </a:pPr>
            <a:r>
              <a:rPr lang="en-US" altLang="zh-CN" sz="2800" smtClean="0">
                <a:latin typeface="楷体" panose="02010609060101010101" pitchFamily="49" charset="-122"/>
                <a:ea typeface="楷体" panose="02010609060101010101" pitchFamily="49" charset="-122"/>
              </a:rPr>
              <a:t> </a:t>
            </a:r>
            <a:r>
              <a:rPr lang="en-US" altLang="zh-CN" sz="2800" b="1" smtClean="0">
                <a:solidFill>
                  <a:srgbClr val="C00000"/>
                </a:solidFill>
                <a:latin typeface="楷体" panose="02010609060101010101" pitchFamily="49" charset="-122"/>
                <a:ea typeface="楷体" panose="02010609060101010101" pitchFamily="49" charset="-122"/>
              </a:rPr>
              <a:t>5-</a:t>
            </a:r>
            <a:r>
              <a:rPr lang="zh-CN" altLang="en-US" sz="2800" b="1">
                <a:solidFill>
                  <a:srgbClr val="C00000"/>
                </a:solidFill>
                <a:latin typeface="楷体" panose="02010609060101010101" pitchFamily="49" charset="-122"/>
                <a:ea typeface="楷体" panose="02010609060101010101" pitchFamily="49" charset="-122"/>
              </a:rPr>
              <a:t>羟色胺</a:t>
            </a:r>
            <a:r>
              <a:rPr lang="zh-CN" altLang="en-US" sz="2800">
                <a:latin typeface="楷体" panose="02010609060101010101" pitchFamily="49" charset="-122"/>
                <a:ea typeface="楷体" panose="02010609060101010101" pitchFamily="49" charset="-122"/>
              </a:rPr>
              <a:t>是一种能在脑内</a:t>
            </a:r>
            <a:r>
              <a:rPr lang="zh-CN" altLang="en-US" sz="2800" b="1">
                <a:solidFill>
                  <a:srgbClr val="C00000"/>
                </a:solidFill>
                <a:latin typeface="楷体" panose="02010609060101010101" pitchFamily="49" charset="-122"/>
                <a:ea typeface="楷体" panose="02010609060101010101" pitchFamily="49" charset="-122"/>
              </a:rPr>
              <a:t>产生愉悦情绪</a:t>
            </a:r>
            <a:r>
              <a:rPr lang="zh-CN" altLang="en-US" sz="2800">
                <a:latin typeface="楷体" panose="02010609060101010101" pitchFamily="49" charset="-122"/>
                <a:ea typeface="楷体" panose="02010609060101010101" pitchFamily="49" charset="-122"/>
              </a:rPr>
              <a:t>的神经递质，抑郁症患者突触间隙的</a:t>
            </a:r>
            <a:r>
              <a:rPr lang="en-US" altLang="zh-CN" sz="2800">
                <a:latin typeface="楷体" panose="02010609060101010101" pitchFamily="49" charset="-122"/>
                <a:ea typeface="楷体" panose="02010609060101010101" pitchFamily="49" charset="-122"/>
              </a:rPr>
              <a:t>5-</a:t>
            </a:r>
            <a:r>
              <a:rPr lang="zh-CN" altLang="en-US" sz="2800">
                <a:latin typeface="楷体" panose="02010609060101010101" pitchFamily="49" charset="-122"/>
                <a:ea typeface="楷体" panose="02010609060101010101" pitchFamily="49" charset="-122"/>
              </a:rPr>
              <a:t>羟色胺浓度水平较低。一些抗抑郁药物可以</a:t>
            </a:r>
            <a:r>
              <a:rPr lang="zh-CN" altLang="en-US" sz="2800">
                <a:solidFill>
                  <a:srgbClr val="C00000"/>
                </a:solidFill>
                <a:latin typeface="楷体" panose="02010609060101010101" pitchFamily="49" charset="-122"/>
                <a:ea typeface="楷体" panose="02010609060101010101" pitchFamily="49" charset="-122"/>
              </a:rPr>
              <a:t>抑制突触前膜对</a:t>
            </a:r>
            <a:r>
              <a:rPr lang="en-US" altLang="zh-CN" sz="2800">
                <a:solidFill>
                  <a:srgbClr val="C00000"/>
                </a:solidFill>
                <a:latin typeface="楷体" panose="02010609060101010101" pitchFamily="49" charset="-122"/>
                <a:ea typeface="楷体" panose="02010609060101010101" pitchFamily="49" charset="-122"/>
              </a:rPr>
              <a:t>5-</a:t>
            </a:r>
            <a:r>
              <a:rPr lang="zh-CN" altLang="en-US" sz="2800">
                <a:solidFill>
                  <a:srgbClr val="C00000"/>
                </a:solidFill>
                <a:latin typeface="楷体" panose="02010609060101010101" pitchFamily="49" charset="-122"/>
                <a:ea typeface="楷体" panose="02010609060101010101" pitchFamily="49" charset="-122"/>
              </a:rPr>
              <a:t>羟色胺</a:t>
            </a:r>
            <a:r>
              <a:rPr lang="zh-CN" altLang="en-US" sz="2800" smtClean="0">
                <a:solidFill>
                  <a:srgbClr val="C00000"/>
                </a:solidFill>
                <a:latin typeface="楷体" panose="02010609060101010101" pitchFamily="49" charset="-122"/>
                <a:ea typeface="楷体" panose="02010609060101010101" pitchFamily="49" charset="-122"/>
              </a:rPr>
              <a:t>的回收</a:t>
            </a:r>
            <a:r>
              <a:rPr lang="zh-CN" altLang="en-US" sz="2800">
                <a:latin typeface="楷体" panose="02010609060101010101" pitchFamily="49" charset="-122"/>
                <a:ea typeface="楷体" panose="02010609060101010101" pitchFamily="49" charset="-122"/>
              </a:rPr>
              <a:t>，以维持突触间隙</a:t>
            </a:r>
            <a:r>
              <a:rPr lang="en-US" altLang="zh-CN" sz="2800">
                <a:latin typeface="楷体" panose="02010609060101010101" pitchFamily="49" charset="-122"/>
                <a:ea typeface="楷体" panose="02010609060101010101" pitchFamily="49" charset="-122"/>
              </a:rPr>
              <a:t>5-</a:t>
            </a:r>
            <a:r>
              <a:rPr lang="zh-CN" altLang="en-US" sz="2800">
                <a:latin typeface="楷体" panose="02010609060101010101" pitchFamily="49" charset="-122"/>
                <a:ea typeface="楷体" panose="02010609060101010101" pitchFamily="49" charset="-122"/>
              </a:rPr>
              <a:t>羟色胺较高的浓度水平。</a:t>
            </a:r>
          </a:p>
        </p:txBody>
      </p:sp>
      <p:pic>
        <p:nvPicPr>
          <p:cNvPr id="5" name="图片 4"/>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0" y="4147185"/>
            <a:ext cx="3974465" cy="2640965"/>
          </a:xfrm>
          <a:prstGeom prst="rect">
            <a:avLst/>
          </a:prstGeom>
        </p:spPr>
      </p:pic>
      <p:pic>
        <p:nvPicPr>
          <p:cNvPr id="6" name="图片 5"/>
          <p:cNvPicPr>
            <a:picLocks noChangeAspect="1"/>
          </p:cNvPicPr>
          <p:nvPr>
            <p:custDataLst>
              <p:tags r:id="rId5"/>
            </p:custDataLst>
          </p:nvPr>
        </p:nvPicPr>
        <p:blipFill>
          <a:blip r:embed="rId13">
            <a:extLst>
              <a:ext uri="{28A0092B-C50C-407E-A947-70E740481C1C}">
                <a14:useLocalDpi xmlns:a14="http://schemas.microsoft.com/office/drawing/2010/main" val="0"/>
              </a:ext>
            </a:extLst>
          </a:blip>
          <a:srcRect l="14648"/>
          <a:stretch>
            <a:fillRect/>
          </a:stretch>
        </p:blipFill>
        <p:spPr>
          <a:xfrm>
            <a:off x="4039870" y="4120515"/>
            <a:ext cx="3860800" cy="2737485"/>
          </a:xfrm>
          <a:prstGeom prst="rect">
            <a:avLst/>
          </a:prstGeom>
        </p:spPr>
      </p:pic>
      <p:pic>
        <p:nvPicPr>
          <p:cNvPr id="2" name="图片 1"/>
          <p:cNvPicPr>
            <a:picLocks noChangeAspect="1"/>
          </p:cNvPicPr>
          <p:nvPr>
            <p:custDataLst>
              <p:tags r:id="rId6"/>
            </p:custDataLst>
          </p:nvPr>
        </p:nvPicPr>
        <p:blipFill>
          <a:blip r:embed="rId14">
            <a:extLst>
              <a:ext uri="{28A0092B-C50C-407E-A947-70E740481C1C}">
                <a14:useLocalDpi xmlns:a14="http://schemas.microsoft.com/office/drawing/2010/main" val="0"/>
              </a:ext>
            </a:extLst>
          </a:blip>
          <a:srcRect b="8164"/>
          <a:stretch>
            <a:fillRect/>
          </a:stretch>
        </p:blipFill>
        <p:spPr>
          <a:xfrm>
            <a:off x="7984490" y="4192270"/>
            <a:ext cx="4344670" cy="2665730"/>
          </a:xfrm>
          <a:prstGeom prst="rect">
            <a:avLst/>
          </a:prstGeom>
        </p:spPr>
      </p:pic>
      <p:pic>
        <p:nvPicPr>
          <p:cNvPr id="7" name="图片 6"/>
          <p:cNvPicPr>
            <a:picLocks noChangeAspect="1"/>
          </p:cNvPicPr>
          <p:nvPr>
            <p:custDataLst>
              <p:tags r:id="rId7"/>
            </p:custDataLst>
          </p:nvPr>
        </p:nvPicPr>
        <p:blipFill>
          <a:blip r:embed="rId15">
            <a:extLst>
              <a:ext uri="{28A0092B-C50C-407E-A947-70E740481C1C}">
                <a14:useLocalDpi xmlns:a14="http://schemas.microsoft.com/office/drawing/2010/main" val="0"/>
              </a:ext>
            </a:extLst>
          </a:blip>
          <a:srcRect b="7042"/>
          <a:stretch>
            <a:fillRect/>
          </a:stretch>
        </p:blipFill>
        <p:spPr>
          <a:xfrm>
            <a:off x="7984490" y="553085"/>
            <a:ext cx="4344670" cy="3592830"/>
          </a:xfrm>
          <a:prstGeom prst="rect">
            <a:avLst/>
          </a:prstGeom>
        </p:spPr>
      </p:pic>
      <p:sp>
        <p:nvSpPr>
          <p:cNvPr id="8" name="文本框 7"/>
          <p:cNvSpPr txBox="1"/>
          <p:nvPr>
            <p:custDataLst>
              <p:tags r:id="rId8"/>
            </p:custDataLst>
          </p:nvPr>
        </p:nvSpPr>
        <p:spPr>
          <a:xfrm>
            <a:off x="76200" y="111125"/>
            <a:ext cx="2186940" cy="645160"/>
          </a:xfrm>
          <a:prstGeom prst="rect">
            <a:avLst/>
          </a:prstGeom>
          <a:solidFill>
            <a:srgbClr val="00B050"/>
          </a:solidFill>
        </p:spPr>
        <p:txBody>
          <a:bodyPr wrap="square" rtlCol="0" anchor="t">
            <a:spAutoFit/>
          </a:bodyPr>
          <a:lstStyle/>
          <a:p>
            <a:pPr marL="0" indent="0">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三、</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情绪</a:t>
            </a:r>
          </a:p>
        </p:txBody>
      </p:sp>
      <p:sp>
        <p:nvSpPr>
          <p:cNvPr id="21" name="矩形 20"/>
          <p:cNvSpPr/>
          <p:nvPr>
            <p:custDataLst>
              <p:tags r:id="rId9"/>
            </p:custDataLst>
          </p:nvPr>
        </p:nvSpPr>
        <p:spPr>
          <a:xfrm>
            <a:off x="10563158" y="5478485"/>
            <a:ext cx="1628676" cy="511615"/>
          </a:xfrm>
          <a:prstGeom prst="rect">
            <a:avLst/>
          </a:prstGeom>
          <a:solidFill>
            <a:schemeClr val="bg1"/>
          </a:solidFill>
          <a:ln w="28575">
            <a:noFill/>
          </a:ln>
        </p:spPr>
        <p:txBody>
          <a:bodyPr wrap="square">
            <a:spAutoFit/>
          </a:bodyPr>
          <a:lstStyle/>
          <a:p>
            <a:pPr algn="ctr">
              <a:lnSpc>
                <a:spcPct val="125000"/>
              </a:lnSpc>
              <a:spcAft>
                <a:spcPct val="0"/>
              </a:spcAft>
              <a:tabLst>
                <a:tab pos="2250440" algn="l"/>
              </a:tabLst>
            </a:pPr>
            <a:r>
              <a:rPr lang="en-US" altLang="zh-CN" sz="2400" b="1" kern="100">
                <a:solidFill>
                  <a:srgbClr val="0F4C83"/>
                </a:solidFill>
                <a:latin typeface="Times New Roman" panose="02020603050405020304" pitchFamily="18" charset="0"/>
                <a:ea typeface="微软雅黑" panose="020B0503020204020204" pitchFamily="34" charset="-122"/>
                <a:cs typeface="Courier New" panose="02070309020205020404" pitchFamily="49" charset="0"/>
              </a:rPr>
              <a:t>5-</a:t>
            </a:r>
            <a:r>
              <a:rPr lang="zh-CN" altLang="en-US" sz="2400" b="1" kern="100">
                <a:solidFill>
                  <a:srgbClr val="0F4C83"/>
                </a:solidFill>
                <a:latin typeface="Times New Roman" panose="02020603050405020304" pitchFamily="18" charset="0"/>
                <a:ea typeface="微软雅黑" panose="020B0503020204020204" pitchFamily="34" charset="-122"/>
                <a:cs typeface="Courier New" panose="02070309020205020404" pitchFamily="49" charset="0"/>
              </a:rPr>
              <a:t>羟色胺</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par>
                    <p:cTn id="32" fill="hold" nodeType="clickPar">
                      <p:stCondLst>
                        <p:cond delay="indefinite"/>
                      </p:stCondLst>
                      <p:childTnLst>
                        <p:par>
                          <p:cTn id="33" fill="hold" nodeType="afterGroup">
                            <p:stCondLst>
                              <p:cond delay="0"/>
                            </p:stCondLst>
                            <p:childTnLst>
                              <p:par>
                                <p:cTn id="34" presetID="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p:nvPr>
            <p:custDataLst>
              <p:tags r:id="rId1"/>
            </p:custDataLst>
          </p:nvPr>
        </p:nvSpPr>
        <p:spPr>
          <a:xfrm>
            <a:off x="4801870" y="331470"/>
            <a:ext cx="2472055" cy="706755"/>
          </a:xfrm>
          <a:prstGeom prst="rect">
            <a:avLst/>
          </a:prstGeom>
          <a:gradFill rotWithShape="1">
            <a:gsLst>
              <a:gs pos="0">
                <a:srgbClr val="14CD68"/>
              </a:gs>
              <a:gs pos="100000">
                <a:srgbClr val="0B6E38"/>
              </a:gs>
            </a:gsLst>
            <a:lin ang="5400000" scaled="0"/>
          </a:gradFill>
          <a:ln w="9525">
            <a:noFill/>
          </a:ln>
        </p:spPr>
        <p:txBody>
          <a:bodyPr wrap="square" anchor="t">
            <a:spAutoFit/>
          </a:bodyPr>
          <a:lstStyle/>
          <a:p>
            <a:pPr marR="0" algn="ctr" defTabSz="914400">
              <a:spcBef>
                <a:spcPct val="50000"/>
              </a:spcBef>
              <a:buClrTx/>
              <a:buSzTx/>
            </a:pPr>
            <a:r>
              <a:rPr kumimoji="0" lang="zh-CN" altLang="en-US" sz="4000" kern="1200" cap="none" spc="0" normalizeH="0" baseline="0" noProof="1">
                <a:ln w="12700" cmpd="sng">
                  <a:solidFill>
                    <a:schemeClr val="accent4"/>
                  </a:solidFill>
                  <a:prstDash val="solid"/>
                </a:ln>
                <a:solidFill>
                  <a:srgbClr val="FF0000"/>
                </a:solidFill>
                <a:latin typeface="Arial" panose="020B0604020202020204" pitchFamily="34" charset="0"/>
                <a:ea typeface="华文行楷" panose="02010800040101010101" pitchFamily="2" charset="-122"/>
                <a:cs typeface="+mn-cs"/>
              </a:rPr>
              <a:t>课堂小结</a:t>
            </a:r>
          </a:p>
        </p:txBody>
      </p:sp>
      <p:pic>
        <p:nvPicPr>
          <p:cNvPr id="8193" name="Picture 1" descr="S2-60"/>
          <p:cNvPicPr>
            <a:picLocks noChangeAspect="1" noChangeArrowheads="1"/>
          </p:cNvPicPr>
          <p:nvPr>
            <p:custDataLst>
              <p:tags r:id="rId2"/>
            </p:custDataLst>
          </p:nvPr>
        </p:nvPicPr>
        <p:blipFill>
          <a:blip r:embed="rId4">
            <a:clrChange>
              <a:clrFrom>
                <a:srgbClr val="FFFFFF"/>
              </a:clrFrom>
              <a:clrTo>
                <a:srgbClr val="FFFFFF">
                  <a:alpha val="0"/>
                </a:srgbClr>
              </a:clrTo>
            </a:clrChange>
          </a:blip>
          <a:stretch>
            <a:fillRect/>
          </a:stretch>
        </p:blipFill>
        <p:spPr bwMode="auto">
          <a:xfrm>
            <a:off x="424180" y="1731010"/>
            <a:ext cx="10381615" cy="3807460"/>
          </a:xfrm>
          <a:prstGeom prst="rect">
            <a:avLst/>
          </a:prstGeom>
          <a:noFill/>
          <a:ln w="9525">
            <a:noFill/>
            <a:miter lim="800000"/>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custDataLst>
              <p:tags r:id="rId1"/>
            </p:custDataLst>
          </p:nvPr>
        </p:nvGrpSpPr>
        <p:grpSpPr>
          <a:xfrm>
            <a:off x="227039" y="1185339"/>
            <a:ext cx="2824337" cy="4281401"/>
            <a:chOff x="1067032" y="649072"/>
            <a:chExt cx="2824337" cy="4281401"/>
          </a:xfrm>
        </p:grpSpPr>
        <p:sp>
          <p:nvSpPr>
            <p:cNvPr id="10" name="矩形 9"/>
            <p:cNvSpPr/>
            <p:nvPr>
              <p:custDataLst>
                <p:tags r:id="rId54"/>
              </p:custDataLst>
            </p:nvPr>
          </p:nvSpPr>
          <p:spPr>
            <a:xfrm>
              <a:off x="1204331" y="649072"/>
              <a:ext cx="1609687" cy="688662"/>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a:solidFill>
                    <a:schemeClr val="tx1"/>
                  </a:solidFill>
                  <a:latin typeface="楷体" panose="02010609060101010101" pitchFamily="49" charset="-122"/>
                  <a:ea typeface="楷体" panose="02010609060101010101" pitchFamily="49" charset="-122"/>
                </a:rPr>
                <a:t>结构基础：神经系统</a:t>
              </a:r>
            </a:p>
          </p:txBody>
        </p:sp>
        <p:sp>
          <p:nvSpPr>
            <p:cNvPr id="11" name="矩形 10"/>
            <p:cNvSpPr/>
            <p:nvPr>
              <p:custDataLst>
                <p:tags r:id="rId55"/>
              </p:custDataLst>
            </p:nvPr>
          </p:nvSpPr>
          <p:spPr>
            <a:xfrm>
              <a:off x="1067032" y="2495726"/>
              <a:ext cx="2824337" cy="747991"/>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神经系统结构和功能有基本单位：神经元</a:t>
              </a:r>
            </a:p>
          </p:txBody>
        </p:sp>
        <p:sp>
          <p:nvSpPr>
            <p:cNvPr id="12" name="矩形 11"/>
            <p:cNvSpPr/>
            <p:nvPr>
              <p:custDataLst>
                <p:tags r:id="rId56"/>
              </p:custDataLst>
            </p:nvPr>
          </p:nvSpPr>
          <p:spPr>
            <a:xfrm>
              <a:off x="1149391" y="4194492"/>
              <a:ext cx="2074126" cy="735981"/>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神经调节的基本方式：反射</a:t>
              </a:r>
            </a:p>
          </p:txBody>
        </p:sp>
      </p:grpSp>
      <p:grpSp>
        <p:nvGrpSpPr>
          <p:cNvPr id="2" name="组合 1"/>
          <p:cNvGrpSpPr/>
          <p:nvPr>
            <p:custDataLst>
              <p:tags r:id="rId2"/>
            </p:custDataLst>
          </p:nvPr>
        </p:nvGrpSpPr>
        <p:grpSpPr>
          <a:xfrm>
            <a:off x="1974025" y="976927"/>
            <a:ext cx="2916327" cy="1226806"/>
            <a:chOff x="3782236" y="438250"/>
            <a:chExt cx="2916327" cy="1226806"/>
          </a:xfrm>
        </p:grpSpPr>
        <p:cxnSp>
          <p:nvCxnSpPr>
            <p:cNvPr id="16" name="直接连接符 15"/>
            <p:cNvCxnSpPr/>
            <p:nvPr>
              <p:custDataLst>
                <p:tags r:id="rId49"/>
              </p:custDataLst>
            </p:nvPr>
          </p:nvCxnSpPr>
          <p:spPr>
            <a:xfrm>
              <a:off x="3782236" y="1034813"/>
              <a:ext cx="57278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custDataLst>
                <p:tags r:id="rId50"/>
              </p:custDataLst>
            </p:nvPr>
          </p:nvGrpSpPr>
          <p:grpSpPr>
            <a:xfrm>
              <a:off x="4392221" y="438250"/>
              <a:ext cx="2306342" cy="1226806"/>
              <a:chOff x="3875306" y="569865"/>
              <a:chExt cx="2306342" cy="1226806"/>
            </a:xfrm>
          </p:grpSpPr>
          <p:sp>
            <p:nvSpPr>
              <p:cNvPr id="13" name="矩形 12"/>
              <p:cNvSpPr/>
              <p:nvPr>
                <p:custDataLst>
                  <p:tags r:id="rId51"/>
                </p:custDataLst>
              </p:nvPr>
            </p:nvSpPr>
            <p:spPr>
              <a:xfrm>
                <a:off x="4107523" y="569865"/>
                <a:ext cx="2074125" cy="364449"/>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中枢神经系统</a:t>
                </a:r>
              </a:p>
            </p:txBody>
          </p:sp>
          <p:sp>
            <p:nvSpPr>
              <p:cNvPr id="14" name="矩形 13"/>
              <p:cNvSpPr/>
              <p:nvPr>
                <p:custDataLst>
                  <p:tags r:id="rId52"/>
                </p:custDataLst>
              </p:nvPr>
            </p:nvSpPr>
            <p:spPr>
              <a:xfrm>
                <a:off x="4075547" y="1389858"/>
                <a:ext cx="2074125" cy="406813"/>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mtClean="0">
                    <a:solidFill>
                      <a:schemeClr val="tx1"/>
                    </a:solidFill>
                    <a:latin typeface="楷体" panose="02010609060101010101" pitchFamily="49" charset="-122"/>
                    <a:ea typeface="楷体" panose="02010609060101010101" pitchFamily="49" charset="-122"/>
                  </a:rPr>
                  <a:t>外周神经系统</a:t>
                </a:r>
                <a:endParaRPr lang="zh-CN" altLang="en-US" sz="2200" b="1">
                  <a:solidFill>
                    <a:schemeClr val="tx1"/>
                  </a:solidFill>
                  <a:latin typeface="楷体" panose="02010609060101010101" pitchFamily="49" charset="-122"/>
                  <a:ea typeface="楷体" panose="02010609060101010101" pitchFamily="49" charset="-122"/>
                </a:endParaRPr>
              </a:p>
            </p:txBody>
          </p:sp>
          <p:sp>
            <p:nvSpPr>
              <p:cNvPr id="18" name="左大括号 17"/>
              <p:cNvSpPr/>
              <p:nvPr>
                <p:custDataLst>
                  <p:tags r:id="rId53"/>
                </p:custDataLst>
              </p:nvPr>
            </p:nvSpPr>
            <p:spPr>
              <a:xfrm>
                <a:off x="3875306" y="770280"/>
                <a:ext cx="200241" cy="811093"/>
              </a:xfrm>
              <a:prstGeom prst="leftBrace">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sp>
        <p:nvSpPr>
          <p:cNvPr id="19" name="文本框 18"/>
          <p:cNvSpPr txBox="1"/>
          <p:nvPr>
            <p:custDataLst>
              <p:tags r:id="rId3"/>
            </p:custDataLst>
          </p:nvPr>
        </p:nvSpPr>
        <p:spPr>
          <a:xfrm>
            <a:off x="1918930" y="1177342"/>
            <a:ext cx="769434" cy="430887"/>
          </a:xfrm>
          <a:prstGeom prst="rect">
            <a:avLst/>
          </a:prstGeom>
          <a:noFill/>
          <a:ln>
            <a:noFill/>
          </a:ln>
        </p:spPr>
        <p:txBody>
          <a:bodyPr wrap="square" rtlCol="0">
            <a:spAutoFit/>
          </a:bodyPr>
          <a:lstStyle/>
          <a:p>
            <a:r>
              <a:rPr lang="zh-CN" altLang="en-US" sz="2200" b="1">
                <a:latin typeface="楷体" panose="02010609060101010101" pitchFamily="49" charset="-122"/>
                <a:ea typeface="楷体" panose="02010609060101010101" pitchFamily="49" charset="-122"/>
              </a:rPr>
              <a:t>组成</a:t>
            </a:r>
          </a:p>
        </p:txBody>
      </p:sp>
      <p:grpSp>
        <p:nvGrpSpPr>
          <p:cNvPr id="59" name="组合 58"/>
          <p:cNvGrpSpPr/>
          <p:nvPr>
            <p:custDataLst>
              <p:tags r:id="rId4"/>
            </p:custDataLst>
          </p:nvPr>
        </p:nvGrpSpPr>
        <p:grpSpPr>
          <a:xfrm>
            <a:off x="4963233" y="703930"/>
            <a:ext cx="3527444" cy="846685"/>
            <a:chOff x="6284168" y="364948"/>
            <a:chExt cx="3527444" cy="846685"/>
          </a:xfrm>
        </p:grpSpPr>
        <p:sp>
          <p:nvSpPr>
            <p:cNvPr id="20" name="左大括号 19"/>
            <p:cNvSpPr/>
            <p:nvPr>
              <p:custDataLst>
                <p:tags r:id="rId46"/>
              </p:custDataLst>
            </p:nvPr>
          </p:nvSpPr>
          <p:spPr>
            <a:xfrm>
              <a:off x="6284168" y="499447"/>
              <a:ext cx="62883" cy="646772"/>
            </a:xfrm>
            <a:prstGeom prst="leftBrace">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1" name="矩形 20"/>
            <p:cNvSpPr/>
            <p:nvPr>
              <p:custDataLst>
                <p:tags r:id="rId47"/>
              </p:custDataLst>
            </p:nvPr>
          </p:nvSpPr>
          <p:spPr>
            <a:xfrm>
              <a:off x="6415661" y="364948"/>
              <a:ext cx="3395951" cy="323386"/>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脑</a:t>
              </a:r>
              <a:r>
                <a:rPr lang="en-US" altLang="zh-CN" sz="2200" b="1">
                  <a:solidFill>
                    <a:schemeClr val="tx1"/>
                  </a:solidFill>
                  <a:latin typeface="楷体" panose="02010609060101010101" pitchFamily="49" charset="-122"/>
                  <a:ea typeface="楷体" panose="02010609060101010101" pitchFamily="49" charset="-122"/>
                </a:rPr>
                <a:t>:</a:t>
              </a:r>
              <a:r>
                <a:rPr lang="zh-CN" altLang="en-US" sz="2200" b="1">
                  <a:solidFill>
                    <a:schemeClr val="tx1"/>
                  </a:solidFill>
                  <a:latin typeface="楷体" panose="02010609060101010101" pitchFamily="49" charset="-122"/>
                  <a:ea typeface="楷体" panose="02010609060101010101" pitchFamily="49" charset="-122"/>
                </a:rPr>
                <a:t>大脑、脑干、小脑等</a:t>
              </a:r>
            </a:p>
          </p:txBody>
        </p:sp>
        <p:sp>
          <p:nvSpPr>
            <p:cNvPr id="22" name="矩形 21"/>
            <p:cNvSpPr/>
            <p:nvPr>
              <p:custDataLst>
                <p:tags r:id="rId48"/>
              </p:custDataLst>
            </p:nvPr>
          </p:nvSpPr>
          <p:spPr>
            <a:xfrm>
              <a:off x="6400799" y="888247"/>
              <a:ext cx="1092821" cy="323386"/>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脊髓</a:t>
              </a:r>
            </a:p>
          </p:txBody>
        </p:sp>
      </p:grpSp>
      <p:sp>
        <p:nvSpPr>
          <p:cNvPr id="23" name="左大括号 22"/>
          <p:cNvSpPr/>
          <p:nvPr>
            <p:custDataLst>
              <p:tags r:id="rId5"/>
            </p:custDataLst>
          </p:nvPr>
        </p:nvSpPr>
        <p:spPr>
          <a:xfrm>
            <a:off x="4963233" y="1733425"/>
            <a:ext cx="107496" cy="560553"/>
          </a:xfrm>
          <a:prstGeom prst="leftBrace">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4" name="矩形 23"/>
          <p:cNvSpPr/>
          <p:nvPr>
            <p:custDataLst>
              <p:tags r:id="rId6"/>
            </p:custDataLst>
          </p:nvPr>
        </p:nvSpPr>
        <p:spPr>
          <a:xfrm>
            <a:off x="5133862" y="1608229"/>
            <a:ext cx="3395951" cy="323386"/>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分类</a:t>
            </a:r>
            <a:r>
              <a:rPr lang="en-US" altLang="zh-CN" sz="2200" b="1">
                <a:solidFill>
                  <a:schemeClr val="tx1"/>
                </a:solidFill>
                <a:latin typeface="楷体" panose="02010609060101010101" pitchFamily="49" charset="-122"/>
                <a:ea typeface="楷体" panose="02010609060101010101" pitchFamily="49" charset="-122"/>
              </a:rPr>
              <a:t>1</a:t>
            </a:r>
            <a:r>
              <a:rPr lang="zh-CN" altLang="en-US" sz="2200" b="1">
                <a:solidFill>
                  <a:schemeClr val="tx1"/>
                </a:solidFill>
                <a:latin typeface="楷体" panose="02010609060101010101" pitchFamily="49" charset="-122"/>
                <a:ea typeface="楷体" panose="02010609060101010101" pitchFamily="49" charset="-122"/>
              </a:rPr>
              <a:t>：脑神经和脊神经</a:t>
            </a:r>
          </a:p>
        </p:txBody>
      </p:sp>
      <p:sp>
        <p:nvSpPr>
          <p:cNvPr id="25" name="矩形 24"/>
          <p:cNvSpPr/>
          <p:nvPr>
            <p:custDataLst>
              <p:tags r:id="rId7"/>
            </p:custDataLst>
          </p:nvPr>
        </p:nvSpPr>
        <p:spPr>
          <a:xfrm>
            <a:off x="5153515" y="2119393"/>
            <a:ext cx="1002493" cy="323386"/>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分类</a:t>
            </a:r>
            <a:r>
              <a:rPr lang="en-US" altLang="zh-CN" sz="2200" b="1">
                <a:solidFill>
                  <a:schemeClr val="tx1"/>
                </a:solidFill>
                <a:latin typeface="楷体" panose="02010609060101010101" pitchFamily="49" charset="-122"/>
                <a:ea typeface="楷体" panose="02010609060101010101" pitchFamily="49" charset="-122"/>
              </a:rPr>
              <a:t>2</a:t>
            </a:r>
            <a:endParaRPr lang="zh-CN" altLang="en-US" sz="2200" b="1">
              <a:solidFill>
                <a:schemeClr val="tx1"/>
              </a:solidFill>
              <a:latin typeface="楷体" panose="02010609060101010101" pitchFamily="49" charset="-122"/>
              <a:ea typeface="楷体" panose="02010609060101010101" pitchFamily="49" charset="-122"/>
            </a:endParaRPr>
          </a:p>
        </p:txBody>
      </p:sp>
      <p:sp>
        <p:nvSpPr>
          <p:cNvPr id="26" name="左大括号 25"/>
          <p:cNvSpPr/>
          <p:nvPr>
            <p:custDataLst>
              <p:tags r:id="rId8"/>
            </p:custDataLst>
          </p:nvPr>
        </p:nvSpPr>
        <p:spPr>
          <a:xfrm>
            <a:off x="6279209" y="2047585"/>
            <a:ext cx="131493" cy="566086"/>
          </a:xfrm>
          <a:prstGeom prst="leftBrace">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7" name="矩形 26"/>
          <p:cNvSpPr/>
          <p:nvPr>
            <p:custDataLst>
              <p:tags r:id="rId9"/>
            </p:custDataLst>
          </p:nvPr>
        </p:nvSpPr>
        <p:spPr>
          <a:xfrm>
            <a:off x="6410702" y="2467204"/>
            <a:ext cx="1399024" cy="323386"/>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传出神经</a:t>
            </a:r>
          </a:p>
        </p:txBody>
      </p:sp>
      <p:sp>
        <p:nvSpPr>
          <p:cNvPr id="28" name="矩形 27"/>
          <p:cNvSpPr/>
          <p:nvPr>
            <p:custDataLst>
              <p:tags r:id="rId10"/>
            </p:custDataLst>
          </p:nvPr>
        </p:nvSpPr>
        <p:spPr>
          <a:xfrm>
            <a:off x="6410702" y="2025739"/>
            <a:ext cx="1399024" cy="323386"/>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传入神经</a:t>
            </a:r>
          </a:p>
        </p:txBody>
      </p:sp>
      <p:grpSp>
        <p:nvGrpSpPr>
          <p:cNvPr id="60" name="组合 59"/>
          <p:cNvGrpSpPr/>
          <p:nvPr>
            <p:custDataLst>
              <p:tags r:id="rId11"/>
            </p:custDataLst>
          </p:nvPr>
        </p:nvGrpSpPr>
        <p:grpSpPr>
          <a:xfrm>
            <a:off x="7809726" y="2184866"/>
            <a:ext cx="2915575" cy="828751"/>
            <a:chOff x="9042248" y="2212816"/>
            <a:chExt cx="2915575" cy="828751"/>
          </a:xfrm>
        </p:grpSpPr>
        <p:sp>
          <p:nvSpPr>
            <p:cNvPr id="29" name="矩形 28"/>
            <p:cNvSpPr/>
            <p:nvPr>
              <p:custDataLst>
                <p:tags r:id="rId41"/>
              </p:custDataLst>
            </p:nvPr>
          </p:nvSpPr>
          <p:spPr>
            <a:xfrm>
              <a:off x="10241007" y="2212816"/>
              <a:ext cx="1706928" cy="323386"/>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交感神经</a:t>
              </a:r>
            </a:p>
          </p:txBody>
        </p:sp>
        <p:sp>
          <p:nvSpPr>
            <p:cNvPr id="30" name="矩形 29"/>
            <p:cNvSpPr/>
            <p:nvPr>
              <p:custDataLst>
                <p:tags r:id="rId42"/>
              </p:custDataLst>
            </p:nvPr>
          </p:nvSpPr>
          <p:spPr>
            <a:xfrm>
              <a:off x="10250894" y="2704169"/>
              <a:ext cx="1706929" cy="323386"/>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副交感神经</a:t>
              </a:r>
            </a:p>
          </p:txBody>
        </p:sp>
        <p:sp>
          <p:nvSpPr>
            <p:cNvPr id="31" name="左大括号 30"/>
            <p:cNvSpPr/>
            <p:nvPr>
              <p:custDataLst>
                <p:tags r:id="rId43"/>
              </p:custDataLst>
            </p:nvPr>
          </p:nvSpPr>
          <p:spPr>
            <a:xfrm>
              <a:off x="10000322" y="2401610"/>
              <a:ext cx="131493" cy="566086"/>
            </a:xfrm>
            <a:prstGeom prst="leftBrace">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33" name="文本框 32"/>
            <p:cNvSpPr txBox="1"/>
            <p:nvPr>
              <p:custDataLst>
                <p:tags r:id="rId44"/>
              </p:custDataLst>
            </p:nvPr>
          </p:nvSpPr>
          <p:spPr>
            <a:xfrm>
              <a:off x="9042248" y="2272126"/>
              <a:ext cx="1089567" cy="769441"/>
            </a:xfrm>
            <a:prstGeom prst="rect">
              <a:avLst/>
            </a:prstGeom>
            <a:noFill/>
            <a:ln>
              <a:noFill/>
            </a:ln>
          </p:spPr>
          <p:txBody>
            <a:bodyPr wrap="square" rtlCol="0">
              <a:spAutoFit/>
            </a:bodyPr>
            <a:lstStyle/>
            <a:p>
              <a:r>
                <a:rPr lang="zh-CN" altLang="en-US" sz="2200" b="1">
                  <a:latin typeface="楷体" panose="02010609060101010101" pitchFamily="49" charset="-122"/>
                  <a:ea typeface="楷体" panose="02010609060101010101" pitchFamily="49" charset="-122"/>
                </a:rPr>
                <a:t>支配内脏的</a:t>
              </a:r>
            </a:p>
          </p:txBody>
        </p:sp>
        <p:cxnSp>
          <p:nvCxnSpPr>
            <p:cNvPr id="34" name="直接连接符 33"/>
            <p:cNvCxnSpPr/>
            <p:nvPr>
              <p:custDataLst>
                <p:tags r:id="rId45"/>
              </p:custDataLst>
            </p:nvPr>
          </p:nvCxnSpPr>
          <p:spPr>
            <a:xfrm>
              <a:off x="9099394" y="2684780"/>
              <a:ext cx="86400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custDataLst>
              <p:tags r:id="rId12"/>
            </p:custDataLst>
          </p:nvPr>
        </p:nvGrpSpPr>
        <p:grpSpPr>
          <a:xfrm>
            <a:off x="3166532" y="2948021"/>
            <a:ext cx="4206269" cy="969235"/>
            <a:chOff x="3378212" y="2881947"/>
            <a:chExt cx="4206269" cy="969235"/>
          </a:xfrm>
        </p:grpSpPr>
        <p:sp>
          <p:nvSpPr>
            <p:cNvPr id="35" name="左大括号 34"/>
            <p:cNvSpPr/>
            <p:nvPr>
              <p:custDataLst>
                <p:tags r:id="rId38"/>
              </p:custDataLst>
            </p:nvPr>
          </p:nvSpPr>
          <p:spPr>
            <a:xfrm>
              <a:off x="3378212" y="3098296"/>
              <a:ext cx="197466" cy="591194"/>
            </a:xfrm>
            <a:prstGeom prst="leftBrace">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36" name="矩形 35"/>
            <p:cNvSpPr/>
            <p:nvPr>
              <p:custDataLst>
                <p:tags r:id="rId39"/>
              </p:custDataLst>
            </p:nvPr>
          </p:nvSpPr>
          <p:spPr>
            <a:xfrm>
              <a:off x="3661844" y="2881947"/>
              <a:ext cx="3922637" cy="432699"/>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a:solidFill>
                    <a:schemeClr val="tx1"/>
                  </a:solidFill>
                  <a:latin typeface="楷体" panose="02010609060101010101" pitchFamily="49" charset="-122"/>
                  <a:ea typeface="楷体" panose="02010609060101010101" pitchFamily="49" charset="-122"/>
                </a:rPr>
                <a:t>组成：细胞体、树突和轴突</a:t>
              </a:r>
            </a:p>
          </p:txBody>
        </p:sp>
        <p:sp>
          <p:nvSpPr>
            <p:cNvPr id="37" name="矩形 36"/>
            <p:cNvSpPr/>
            <p:nvPr>
              <p:custDataLst>
                <p:tags r:id="rId40"/>
              </p:custDataLst>
            </p:nvPr>
          </p:nvSpPr>
          <p:spPr>
            <a:xfrm>
              <a:off x="3661844" y="3417142"/>
              <a:ext cx="3599228" cy="434040"/>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a:solidFill>
                    <a:schemeClr val="tx1"/>
                  </a:solidFill>
                  <a:latin typeface="楷体" panose="02010609060101010101" pitchFamily="49" charset="-122"/>
                  <a:ea typeface="楷体" panose="02010609060101010101" pitchFamily="49" charset="-122"/>
                </a:rPr>
                <a:t>功能：产生和传导兴奋</a:t>
              </a:r>
            </a:p>
          </p:txBody>
        </p:sp>
      </p:grpSp>
      <p:grpSp>
        <p:nvGrpSpPr>
          <p:cNvPr id="61" name="组合 60"/>
          <p:cNvGrpSpPr/>
          <p:nvPr>
            <p:custDataLst>
              <p:tags r:id="rId13"/>
            </p:custDataLst>
          </p:nvPr>
        </p:nvGrpSpPr>
        <p:grpSpPr>
          <a:xfrm>
            <a:off x="2517017" y="4213198"/>
            <a:ext cx="1931612" cy="1692116"/>
            <a:chOff x="3342268" y="4318376"/>
            <a:chExt cx="1931612" cy="1692116"/>
          </a:xfrm>
        </p:grpSpPr>
        <p:sp>
          <p:nvSpPr>
            <p:cNvPr id="38" name="矩形 37"/>
            <p:cNvSpPr/>
            <p:nvPr>
              <p:custDataLst>
                <p:tags r:id="rId35"/>
              </p:custDataLst>
            </p:nvPr>
          </p:nvSpPr>
          <p:spPr>
            <a:xfrm>
              <a:off x="3632811" y="4318376"/>
              <a:ext cx="1641069" cy="685648"/>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结构基础：反射弧</a:t>
              </a:r>
            </a:p>
          </p:txBody>
        </p:sp>
        <p:sp>
          <p:nvSpPr>
            <p:cNvPr id="39" name="左大括号 38"/>
            <p:cNvSpPr/>
            <p:nvPr>
              <p:custDataLst>
                <p:tags r:id="rId36"/>
              </p:custDataLst>
            </p:nvPr>
          </p:nvSpPr>
          <p:spPr>
            <a:xfrm>
              <a:off x="3342268" y="4619036"/>
              <a:ext cx="296126" cy="1182030"/>
            </a:xfrm>
            <a:prstGeom prst="leftBrace">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40" name="矩形 39"/>
            <p:cNvSpPr/>
            <p:nvPr>
              <p:custDataLst>
                <p:tags r:id="rId37"/>
              </p:custDataLst>
            </p:nvPr>
          </p:nvSpPr>
          <p:spPr>
            <a:xfrm>
              <a:off x="3653953" y="5569309"/>
              <a:ext cx="938544" cy="441183"/>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类型</a:t>
              </a:r>
            </a:p>
          </p:txBody>
        </p:sp>
      </p:grpSp>
      <p:grpSp>
        <p:nvGrpSpPr>
          <p:cNvPr id="63" name="组合 62"/>
          <p:cNvGrpSpPr/>
          <p:nvPr>
            <p:custDataLst>
              <p:tags r:id="rId14"/>
            </p:custDataLst>
          </p:nvPr>
        </p:nvGrpSpPr>
        <p:grpSpPr>
          <a:xfrm>
            <a:off x="3876781" y="5098749"/>
            <a:ext cx="1933741" cy="1229980"/>
            <a:chOff x="4745482" y="5146717"/>
            <a:chExt cx="2806030" cy="1229980"/>
          </a:xfrm>
        </p:grpSpPr>
        <p:sp>
          <p:nvSpPr>
            <p:cNvPr id="41" name="左大括号 40"/>
            <p:cNvSpPr/>
            <p:nvPr>
              <p:custDataLst>
                <p:tags r:id="rId32"/>
              </p:custDataLst>
            </p:nvPr>
          </p:nvSpPr>
          <p:spPr>
            <a:xfrm>
              <a:off x="4745482" y="5419492"/>
              <a:ext cx="347048" cy="763147"/>
            </a:xfrm>
            <a:prstGeom prst="leftBrace">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42" name="矩形 41"/>
            <p:cNvSpPr/>
            <p:nvPr>
              <p:custDataLst>
                <p:tags r:id="rId33"/>
              </p:custDataLst>
            </p:nvPr>
          </p:nvSpPr>
          <p:spPr>
            <a:xfrm>
              <a:off x="5092532" y="5146717"/>
              <a:ext cx="2041461" cy="441183"/>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a:solidFill>
                    <a:schemeClr val="tx1"/>
                  </a:solidFill>
                  <a:latin typeface="楷体" panose="02010609060101010101" pitchFamily="49" charset="-122"/>
                  <a:ea typeface="楷体" panose="02010609060101010101" pitchFamily="49" charset="-122"/>
                </a:rPr>
                <a:t>条件反射</a:t>
              </a:r>
            </a:p>
          </p:txBody>
        </p:sp>
        <p:sp>
          <p:nvSpPr>
            <p:cNvPr id="43" name="矩形 42"/>
            <p:cNvSpPr/>
            <p:nvPr>
              <p:custDataLst>
                <p:tags r:id="rId34"/>
              </p:custDataLst>
            </p:nvPr>
          </p:nvSpPr>
          <p:spPr>
            <a:xfrm>
              <a:off x="5092530" y="5935514"/>
              <a:ext cx="2458982" cy="441183"/>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a:solidFill>
                    <a:schemeClr val="tx1"/>
                  </a:solidFill>
                  <a:latin typeface="楷体" panose="02010609060101010101" pitchFamily="49" charset="-122"/>
                  <a:ea typeface="楷体" panose="02010609060101010101" pitchFamily="49" charset="-122"/>
                </a:rPr>
                <a:t>非条件反射</a:t>
              </a:r>
            </a:p>
          </p:txBody>
        </p:sp>
      </p:grpSp>
      <p:grpSp>
        <p:nvGrpSpPr>
          <p:cNvPr id="62" name="组合 61"/>
          <p:cNvGrpSpPr/>
          <p:nvPr>
            <p:custDataLst>
              <p:tags r:id="rId15"/>
            </p:custDataLst>
          </p:nvPr>
        </p:nvGrpSpPr>
        <p:grpSpPr>
          <a:xfrm>
            <a:off x="4491770" y="4133506"/>
            <a:ext cx="6750203" cy="641445"/>
            <a:chOff x="5207620" y="4266335"/>
            <a:chExt cx="6750203" cy="641445"/>
          </a:xfrm>
        </p:grpSpPr>
        <p:cxnSp>
          <p:nvCxnSpPr>
            <p:cNvPr id="44" name="直接连接符 43"/>
            <p:cNvCxnSpPr/>
            <p:nvPr>
              <p:custDataLst>
                <p:tags r:id="rId21"/>
              </p:custDataLst>
            </p:nvPr>
          </p:nvCxnSpPr>
          <p:spPr>
            <a:xfrm>
              <a:off x="5305945" y="4694653"/>
              <a:ext cx="57278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custDataLst>
                <p:tags r:id="rId22"/>
              </p:custDataLst>
            </p:nvPr>
          </p:nvSpPr>
          <p:spPr>
            <a:xfrm>
              <a:off x="5207620" y="4318376"/>
              <a:ext cx="769434" cy="430887"/>
            </a:xfrm>
            <a:prstGeom prst="rect">
              <a:avLst/>
            </a:prstGeom>
            <a:noFill/>
            <a:ln>
              <a:noFill/>
            </a:ln>
          </p:spPr>
          <p:txBody>
            <a:bodyPr wrap="square" rtlCol="0">
              <a:spAutoFit/>
            </a:bodyPr>
            <a:lstStyle/>
            <a:p>
              <a:r>
                <a:rPr lang="zh-CN" altLang="en-US" sz="2200" b="1">
                  <a:latin typeface="楷体" panose="02010609060101010101" pitchFamily="49" charset="-122"/>
                  <a:ea typeface="楷体" panose="02010609060101010101" pitchFamily="49" charset="-122"/>
                </a:rPr>
                <a:t>组成</a:t>
              </a:r>
            </a:p>
          </p:txBody>
        </p:sp>
        <p:sp>
          <p:nvSpPr>
            <p:cNvPr id="46" name="矩形 45"/>
            <p:cNvSpPr/>
            <p:nvPr>
              <p:custDataLst>
                <p:tags r:id="rId23"/>
              </p:custDataLst>
            </p:nvPr>
          </p:nvSpPr>
          <p:spPr>
            <a:xfrm>
              <a:off x="5903180" y="4403473"/>
              <a:ext cx="1092821" cy="441183"/>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感受器</a:t>
              </a:r>
            </a:p>
          </p:txBody>
        </p:sp>
        <p:sp>
          <p:nvSpPr>
            <p:cNvPr id="47" name="矩形 46"/>
            <p:cNvSpPr/>
            <p:nvPr>
              <p:custDataLst>
                <p:tags r:id="rId24"/>
              </p:custDataLst>
            </p:nvPr>
          </p:nvSpPr>
          <p:spPr>
            <a:xfrm>
              <a:off x="7244669" y="4270906"/>
              <a:ext cx="968125" cy="636874"/>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传入神经</a:t>
              </a:r>
            </a:p>
          </p:txBody>
        </p:sp>
        <p:sp>
          <p:nvSpPr>
            <p:cNvPr id="48" name="矩形 47"/>
            <p:cNvSpPr/>
            <p:nvPr>
              <p:custDataLst>
                <p:tags r:id="rId25"/>
              </p:custDataLst>
            </p:nvPr>
          </p:nvSpPr>
          <p:spPr>
            <a:xfrm>
              <a:off x="8419479" y="4270906"/>
              <a:ext cx="968125" cy="636874"/>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神经中枢</a:t>
              </a:r>
            </a:p>
          </p:txBody>
        </p:sp>
        <p:sp>
          <p:nvSpPr>
            <p:cNvPr id="49" name="矩形 48"/>
            <p:cNvSpPr/>
            <p:nvPr>
              <p:custDataLst>
                <p:tags r:id="rId26"/>
              </p:custDataLst>
            </p:nvPr>
          </p:nvSpPr>
          <p:spPr>
            <a:xfrm>
              <a:off x="9592032" y="4266335"/>
              <a:ext cx="968125" cy="636874"/>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传出神经</a:t>
              </a:r>
            </a:p>
          </p:txBody>
        </p:sp>
        <p:sp>
          <p:nvSpPr>
            <p:cNvPr id="50" name="矩形 49"/>
            <p:cNvSpPr/>
            <p:nvPr>
              <p:custDataLst>
                <p:tags r:id="rId27"/>
              </p:custDataLst>
            </p:nvPr>
          </p:nvSpPr>
          <p:spPr>
            <a:xfrm>
              <a:off x="10821210" y="4403473"/>
              <a:ext cx="1136613" cy="407560"/>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solidFill>
                  <a:latin typeface="楷体" panose="02010609060101010101" pitchFamily="49" charset="-122"/>
                  <a:ea typeface="楷体" panose="02010609060101010101" pitchFamily="49" charset="-122"/>
                </a:rPr>
                <a:t>效应器</a:t>
              </a:r>
            </a:p>
          </p:txBody>
        </p:sp>
        <p:cxnSp>
          <p:nvCxnSpPr>
            <p:cNvPr id="52" name="直接箭头连接符 51"/>
            <p:cNvCxnSpPr/>
            <p:nvPr>
              <p:custDataLst>
                <p:tags r:id="rId28"/>
              </p:custDataLst>
            </p:nvPr>
          </p:nvCxnSpPr>
          <p:spPr>
            <a:xfrm>
              <a:off x="7011202" y="4619036"/>
              <a:ext cx="21600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custDataLst>
                <p:tags r:id="rId29"/>
              </p:custDataLst>
            </p:nvPr>
          </p:nvCxnSpPr>
          <p:spPr>
            <a:xfrm>
              <a:off x="8212794" y="4616645"/>
              <a:ext cx="21600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custDataLst>
                <p:tags r:id="rId30"/>
              </p:custDataLst>
            </p:nvPr>
          </p:nvCxnSpPr>
          <p:spPr>
            <a:xfrm>
              <a:off x="9387604" y="4612942"/>
              <a:ext cx="21600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custDataLst>
                <p:tags r:id="rId31"/>
              </p:custDataLst>
            </p:nvPr>
          </p:nvCxnSpPr>
          <p:spPr>
            <a:xfrm>
              <a:off x="10560157" y="4607253"/>
              <a:ext cx="21600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矩形 65"/>
          <p:cNvSpPr/>
          <p:nvPr>
            <p:custDataLst>
              <p:tags r:id="rId16"/>
            </p:custDataLst>
          </p:nvPr>
        </p:nvSpPr>
        <p:spPr>
          <a:xfrm>
            <a:off x="6036426" y="5313114"/>
            <a:ext cx="2334269" cy="765547"/>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smtClean="0">
                <a:solidFill>
                  <a:schemeClr val="tx1"/>
                </a:solidFill>
                <a:latin typeface="楷体" panose="02010609060101010101" pitchFamily="49" charset="-122"/>
                <a:ea typeface="楷体" panose="02010609060101010101" pitchFamily="49" charset="-122"/>
              </a:rPr>
              <a:t>低级中枢，如脊髓中的排尿中枢</a:t>
            </a:r>
            <a:endParaRPr lang="zh-CN" altLang="en-US" sz="2200" b="1">
              <a:solidFill>
                <a:schemeClr val="tx1"/>
              </a:solidFill>
              <a:latin typeface="楷体" panose="02010609060101010101" pitchFamily="49" charset="-122"/>
              <a:ea typeface="楷体" panose="02010609060101010101" pitchFamily="49" charset="-122"/>
            </a:endParaRPr>
          </a:p>
        </p:txBody>
      </p:sp>
      <p:sp>
        <p:nvSpPr>
          <p:cNvPr id="67" name="矩形 66"/>
          <p:cNvSpPr/>
          <p:nvPr>
            <p:custDataLst>
              <p:tags r:id="rId17"/>
            </p:custDataLst>
          </p:nvPr>
        </p:nvSpPr>
        <p:spPr>
          <a:xfrm>
            <a:off x="8730872" y="5289440"/>
            <a:ext cx="2511101" cy="765547"/>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200" b="1" smtClean="0">
                <a:solidFill>
                  <a:schemeClr val="tx1"/>
                </a:solidFill>
                <a:latin typeface="楷体" panose="02010609060101010101" pitchFamily="49" charset="-122"/>
                <a:ea typeface="楷体" panose="02010609060101010101" pitchFamily="49" charset="-122"/>
              </a:rPr>
              <a:t>高级中枢，如大脑皮层中的视觉中枢</a:t>
            </a:r>
            <a:endParaRPr lang="zh-CN" altLang="en-US" sz="2200" b="1">
              <a:solidFill>
                <a:schemeClr val="tx1"/>
              </a:solidFill>
              <a:latin typeface="楷体" panose="02010609060101010101" pitchFamily="49" charset="-122"/>
              <a:ea typeface="楷体" panose="02010609060101010101" pitchFamily="49" charset="-122"/>
            </a:endParaRPr>
          </a:p>
        </p:txBody>
      </p:sp>
      <p:cxnSp>
        <p:nvCxnSpPr>
          <p:cNvPr id="15" name="直接箭头连接符 14"/>
          <p:cNvCxnSpPr>
            <a:stCxn id="48" idx="2"/>
            <a:endCxn id="66" idx="0"/>
          </p:cNvCxnSpPr>
          <p:nvPr>
            <p:custDataLst>
              <p:tags r:id="rId18"/>
            </p:custDataLst>
          </p:nvPr>
        </p:nvCxnSpPr>
        <p:spPr>
          <a:xfrm flipH="1">
            <a:off x="7203561" y="4774951"/>
            <a:ext cx="984131" cy="53816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48" idx="2"/>
            <a:endCxn id="67" idx="0"/>
          </p:cNvCxnSpPr>
          <p:nvPr>
            <p:custDataLst>
              <p:tags r:id="rId19"/>
            </p:custDataLst>
          </p:nvPr>
        </p:nvCxnSpPr>
        <p:spPr>
          <a:xfrm>
            <a:off x="8187692" y="4774951"/>
            <a:ext cx="1798731" cy="51448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 name="Text Box 2"/>
          <p:cNvSpPr txBox="1"/>
          <p:nvPr>
            <p:custDataLst>
              <p:tags r:id="rId20"/>
            </p:custDataLst>
          </p:nvPr>
        </p:nvSpPr>
        <p:spPr>
          <a:xfrm>
            <a:off x="579120" y="60960"/>
            <a:ext cx="2472055" cy="706755"/>
          </a:xfrm>
          <a:prstGeom prst="rect">
            <a:avLst/>
          </a:prstGeom>
          <a:gradFill rotWithShape="1">
            <a:gsLst>
              <a:gs pos="0">
                <a:srgbClr val="14CD68"/>
              </a:gs>
              <a:gs pos="100000">
                <a:srgbClr val="0B6E38"/>
              </a:gs>
            </a:gsLst>
            <a:lin ang="5400000" scaled="0"/>
          </a:gradFill>
          <a:ln w="9525">
            <a:noFill/>
          </a:ln>
        </p:spPr>
        <p:txBody>
          <a:bodyPr wrap="square" anchor="t">
            <a:spAutoFit/>
          </a:bodyPr>
          <a:lstStyle/>
          <a:p>
            <a:pPr marR="0" algn="ctr" defTabSz="914400">
              <a:spcBef>
                <a:spcPct val="50000"/>
              </a:spcBef>
              <a:buClrTx/>
              <a:buSzTx/>
            </a:pPr>
            <a:r>
              <a:rPr kumimoji="0" lang="zh-CN" altLang="en-US" sz="4000" kern="1200" cap="none" spc="0" normalizeH="0" baseline="0" noProof="1">
                <a:ln w="12700" cmpd="sng">
                  <a:solidFill>
                    <a:schemeClr val="accent4"/>
                  </a:solidFill>
                  <a:prstDash val="solid"/>
                </a:ln>
                <a:solidFill>
                  <a:srgbClr val="FF0000"/>
                </a:solidFill>
                <a:latin typeface="Arial" panose="020B0604020202020204" pitchFamily="34" charset="0"/>
                <a:ea typeface="华文行楷" panose="02010800040101010101" pitchFamily="2" charset="-122"/>
                <a:cs typeface="+mn-cs"/>
              </a:rPr>
              <a:t>本章小结</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493260" y="8255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3" name="图片 22541" descr="20070315102714524"/>
          <p:cNvPicPr>
            <a:picLocks noChangeAspect="1"/>
          </p:cNvPicPr>
          <p:nvPr>
            <p:custDataLst>
              <p:tags r:id="rId2"/>
            </p:custDataLst>
          </p:nvPr>
        </p:nvPicPr>
        <p:blipFill>
          <a:blip r:embed="rId6"/>
          <a:stretch>
            <a:fillRect/>
          </a:stretch>
        </p:blipFill>
        <p:spPr>
          <a:xfrm>
            <a:off x="4893031" y="125732"/>
            <a:ext cx="388544" cy="744538"/>
          </a:xfrm>
          <a:prstGeom prst="rect">
            <a:avLst/>
          </a:prstGeom>
          <a:noFill/>
          <a:ln w="9525">
            <a:noFill/>
          </a:ln>
        </p:spPr>
      </p:pic>
      <p:sp>
        <p:nvSpPr>
          <p:cNvPr id="4" name="笑脸 3"/>
          <p:cNvSpPr/>
          <p:nvPr>
            <p:custDataLst>
              <p:tags r:id="rId3"/>
            </p:custDataLst>
          </p:nvPr>
        </p:nvSpPr>
        <p:spPr>
          <a:xfrm>
            <a:off x="190183" y="4872355"/>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6" name="文本框 5"/>
          <p:cNvSpPr txBox="1"/>
          <p:nvPr>
            <p:custDataLst>
              <p:tags r:id="rId4"/>
            </p:custDataLst>
          </p:nvPr>
        </p:nvSpPr>
        <p:spPr>
          <a:xfrm>
            <a:off x="130810" y="979170"/>
            <a:ext cx="11894820" cy="4523105"/>
          </a:xfrm>
          <a:prstGeom prst="rect">
            <a:avLst/>
          </a:prstGeom>
          <a:noFill/>
        </p:spPr>
        <p:txBody>
          <a:bodyPr wrap="square" rtlCol="0">
            <a:spAutoFit/>
          </a:bodyPr>
          <a:lstStyle/>
          <a:p>
            <a:pPr algn="l" fontAlgn="auto">
              <a:lnSpc>
                <a:spcPct val="150000"/>
              </a:lnSpc>
            </a:pPr>
            <a:r>
              <a:rPr lang="en-US" altLang="zh-CN" sz="3200" b="1" kern="1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zh-CN" sz="3200" b="1" kern="100">
                <a:latin typeface="宋体" panose="02010600030101010101" pitchFamily="2" charset="-122"/>
                <a:ea typeface="宋体" panose="02010600030101010101" pitchFamily="2" charset="-122"/>
                <a:cs typeface="宋体" panose="02010600030101010101" pitchFamily="2" charset="-122"/>
                <a:sym typeface="+mn-ea"/>
              </a:rPr>
              <a:t>下列关于人脑的高级功能的叙述，错误的是</a:t>
            </a:r>
            <a:r>
              <a:rPr lang="en-US" altLang="zh-CN" sz="3200" b="1" kern="100">
                <a:latin typeface="宋体" panose="02010600030101010101" pitchFamily="2" charset="-122"/>
                <a:ea typeface="宋体" panose="02010600030101010101" pitchFamily="2" charset="-122"/>
                <a:cs typeface="宋体" panose="02010600030101010101" pitchFamily="2" charset="-122"/>
                <a:sym typeface="+mn-ea"/>
              </a:rPr>
              <a:t>(     )</a:t>
            </a:r>
          </a:p>
          <a:p>
            <a:pPr algn="l" fontAlgn="auto">
              <a:lnSpc>
                <a:spcPct val="150000"/>
              </a:lnSpc>
            </a:pPr>
            <a:r>
              <a:rPr lang="en-US" altLang="zh-CN" sz="3200" b="1" kern="100">
                <a:latin typeface="宋体" panose="02010600030101010101" pitchFamily="2" charset="-122"/>
                <a:ea typeface="宋体" panose="02010600030101010101" pitchFamily="2" charset="-122"/>
                <a:cs typeface="宋体" panose="02010600030101010101" pitchFamily="2" charset="-122"/>
                <a:sym typeface="+mn-ea"/>
              </a:rPr>
              <a:t> A. </a:t>
            </a:r>
            <a:r>
              <a:rPr lang="zh-CN" altLang="zh-CN" sz="3200" b="1" kern="100">
                <a:latin typeface="宋体" panose="02010600030101010101" pitchFamily="2" charset="-122"/>
                <a:ea typeface="宋体" panose="02010600030101010101" pitchFamily="2" charset="-122"/>
                <a:cs typeface="宋体" panose="02010600030101010101" pitchFamily="2" charset="-122"/>
                <a:sym typeface="+mn-ea"/>
              </a:rPr>
              <a:t>大脑皮层言语区的</a:t>
            </a:r>
            <a:r>
              <a:rPr lang="en-US" altLang="zh-CN" sz="3200" b="1" kern="100">
                <a:latin typeface="宋体" panose="02010600030101010101" pitchFamily="2" charset="-122"/>
                <a:ea typeface="宋体" panose="02010600030101010101" pitchFamily="2" charset="-122"/>
                <a:cs typeface="宋体" panose="02010600030101010101" pitchFamily="2" charset="-122"/>
                <a:sym typeface="+mn-ea"/>
              </a:rPr>
              <a:t>H</a:t>
            </a:r>
            <a:r>
              <a:rPr lang="zh-CN" altLang="zh-CN" sz="3200" b="1" kern="100">
                <a:latin typeface="宋体" panose="02010600030101010101" pitchFamily="2" charset="-122"/>
                <a:ea typeface="宋体" panose="02010600030101010101" pitchFamily="2" charset="-122"/>
                <a:cs typeface="宋体" panose="02010600030101010101" pitchFamily="2" charset="-122"/>
                <a:sym typeface="+mn-ea"/>
              </a:rPr>
              <a:t>区损伤，导致人不能听懂别人讲话</a:t>
            </a:r>
          </a:p>
          <a:p>
            <a:pPr algn="l" fontAlgn="auto">
              <a:lnSpc>
                <a:spcPct val="150000"/>
              </a:lnSpc>
            </a:pPr>
            <a:r>
              <a:rPr lang="en-US" altLang="zh-CN" sz="3200" b="1" kern="100">
                <a:latin typeface="宋体" panose="02010600030101010101" pitchFamily="2" charset="-122"/>
                <a:ea typeface="宋体" panose="02010600030101010101" pitchFamily="2" charset="-122"/>
                <a:cs typeface="宋体" panose="02010600030101010101" pitchFamily="2" charset="-122"/>
                <a:sym typeface="+mn-ea"/>
              </a:rPr>
              <a:t> B. </a:t>
            </a:r>
            <a:r>
              <a:rPr lang="zh-CN" altLang="zh-CN" sz="3200" b="1" kern="100">
                <a:latin typeface="宋体" panose="02010600030101010101" pitchFamily="2" charset="-122"/>
                <a:ea typeface="宋体" panose="02010600030101010101" pitchFamily="2" charset="-122"/>
                <a:cs typeface="宋体" panose="02010600030101010101" pitchFamily="2" charset="-122"/>
                <a:sym typeface="+mn-ea"/>
              </a:rPr>
              <a:t>位于脑干的呼吸中枢是维持生命的必要中枢</a:t>
            </a:r>
          </a:p>
          <a:p>
            <a:pPr algn="l" fontAlgn="auto">
              <a:lnSpc>
                <a:spcPct val="150000"/>
              </a:lnSpc>
            </a:pPr>
            <a:r>
              <a:rPr lang="en-US" altLang="zh-CN" sz="3200" b="1" kern="100">
                <a:latin typeface="宋体" panose="02010600030101010101" pitchFamily="2" charset="-122"/>
                <a:ea typeface="宋体" panose="02010600030101010101" pitchFamily="2" charset="-122"/>
                <a:cs typeface="宋体" panose="02010600030101010101" pitchFamily="2" charset="-122"/>
                <a:sym typeface="+mn-ea"/>
              </a:rPr>
              <a:t> C. </a:t>
            </a:r>
            <a:r>
              <a:rPr lang="zh-CN" altLang="zh-CN" sz="3200" b="1" kern="100">
                <a:latin typeface="宋体" panose="02010600030101010101" pitchFamily="2" charset="-122"/>
                <a:ea typeface="宋体" panose="02010600030101010101" pitchFamily="2" charset="-122"/>
                <a:cs typeface="宋体" panose="02010600030101010101" pitchFamily="2" charset="-122"/>
                <a:sym typeface="+mn-ea"/>
              </a:rPr>
              <a:t>聋哑人表演</a:t>
            </a:r>
            <a:r>
              <a:rPr lang="en-US" altLang="zh-CN" sz="3200" b="1" kern="100">
                <a:latin typeface="宋体" panose="02010600030101010101" pitchFamily="2" charset="-122"/>
                <a:ea typeface="宋体" panose="02010600030101010101" pitchFamily="2" charset="-122"/>
                <a:cs typeface="宋体" panose="02010600030101010101" pitchFamily="2" charset="-122"/>
                <a:sym typeface="+mn-ea"/>
              </a:rPr>
              <a:t>“</a:t>
            </a:r>
            <a:r>
              <a:rPr lang="zh-CN" altLang="zh-CN" sz="3200" b="1" kern="100">
                <a:latin typeface="宋体" panose="02010600030101010101" pitchFamily="2" charset="-122"/>
                <a:ea typeface="宋体" panose="02010600030101010101" pitchFamily="2" charset="-122"/>
                <a:cs typeface="宋体" panose="02010600030101010101" pitchFamily="2" charset="-122"/>
                <a:sym typeface="+mn-ea"/>
              </a:rPr>
              <a:t>千手观音</a:t>
            </a:r>
            <a:r>
              <a:rPr lang="en-US" altLang="zh-CN" sz="3200" b="1" kern="100">
                <a:latin typeface="宋体" panose="02010600030101010101" pitchFamily="2" charset="-122"/>
                <a:ea typeface="宋体" panose="02010600030101010101" pitchFamily="2" charset="-122"/>
                <a:cs typeface="宋体" panose="02010600030101010101" pitchFamily="2" charset="-122"/>
                <a:sym typeface="+mn-ea"/>
              </a:rPr>
              <a:t>”</a:t>
            </a:r>
            <a:r>
              <a:rPr lang="zh-CN" altLang="zh-CN" sz="3200" b="1" kern="100">
                <a:latin typeface="宋体" panose="02010600030101010101" pitchFamily="2" charset="-122"/>
                <a:ea typeface="宋体" panose="02010600030101010101" pitchFamily="2" charset="-122"/>
                <a:cs typeface="宋体" panose="02010600030101010101" pitchFamily="2" charset="-122"/>
                <a:sym typeface="+mn-ea"/>
              </a:rPr>
              <a:t>时，视觉中枢、躯体运动中枢参与调节</a:t>
            </a:r>
          </a:p>
          <a:p>
            <a:pPr algn="l" fontAlgn="auto">
              <a:lnSpc>
                <a:spcPct val="150000"/>
              </a:lnSpc>
            </a:pPr>
            <a:r>
              <a:rPr lang="en-US" altLang="zh-CN" sz="3200" b="1" kern="100">
                <a:latin typeface="宋体" panose="02010600030101010101" pitchFamily="2" charset="-122"/>
                <a:ea typeface="宋体" panose="02010600030101010101" pitchFamily="2" charset="-122"/>
                <a:cs typeface="宋体" panose="02010600030101010101" pitchFamily="2" charset="-122"/>
                <a:sym typeface="+mn-ea"/>
              </a:rPr>
              <a:t> D. </a:t>
            </a:r>
            <a:r>
              <a:rPr lang="zh-CN" altLang="zh-CN" sz="3200" b="1" kern="100">
                <a:latin typeface="宋体" panose="02010600030101010101" pitchFamily="2" charset="-122"/>
                <a:ea typeface="宋体" panose="02010600030101010101" pitchFamily="2" charset="-122"/>
                <a:cs typeface="宋体" panose="02010600030101010101" pitchFamily="2" charset="-122"/>
                <a:sym typeface="+mn-ea"/>
              </a:rPr>
              <a:t>言语区的</a:t>
            </a:r>
            <a:r>
              <a:rPr lang="en-US" altLang="zh-CN" sz="3200" b="1" kern="100">
                <a:latin typeface="宋体" panose="02010600030101010101" pitchFamily="2" charset="-122"/>
                <a:ea typeface="宋体" panose="02010600030101010101" pitchFamily="2" charset="-122"/>
                <a:cs typeface="宋体" panose="02010600030101010101" pitchFamily="2" charset="-122"/>
                <a:sym typeface="+mn-ea"/>
              </a:rPr>
              <a:t>S</a:t>
            </a:r>
            <a:r>
              <a:rPr lang="zh-CN" altLang="zh-CN" sz="3200" b="1" kern="100">
                <a:latin typeface="宋体" panose="02010600030101010101" pitchFamily="2" charset="-122"/>
                <a:ea typeface="宋体" panose="02010600030101010101" pitchFamily="2" charset="-122"/>
                <a:cs typeface="宋体" panose="02010600030101010101" pitchFamily="2" charset="-122"/>
                <a:sym typeface="+mn-ea"/>
              </a:rPr>
              <a:t>区受损，患者看不懂文字，但能听懂别人</a:t>
            </a:r>
            <a:r>
              <a:rPr lang="zh-CN" altLang="zh-CN" sz="3200" b="1" kern="100" smtClean="0">
                <a:latin typeface="宋体" panose="02010600030101010101" pitchFamily="2" charset="-122"/>
                <a:ea typeface="宋体" panose="02010600030101010101" pitchFamily="2" charset="-122"/>
                <a:cs typeface="宋体" panose="02010600030101010101" pitchFamily="2" charset="-122"/>
                <a:sym typeface="+mn-ea"/>
              </a:rPr>
              <a:t>说话</a:t>
            </a:r>
            <a:endParaRPr lang="zh-CN" altLang="zh-CN" sz="3200" b="1" kern="1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阿尔阿尔兹海默症">
            <a:hlinkClick r:id="" action="ppaction://media"/>
          </p:cNvPr>
          <p:cNvPicPr>
            <a:picLocks noGrp="1"/>
          </p:cNvPicPr>
          <p:nvPr>
            <p:ph idx="1"/>
            <a:videoFile r:link="rId2"/>
            <p:custDataLst>
              <p:tags r:id="rId3"/>
            </p:custDataLst>
            <p:extLst>
              <p:ext uri="{DAA4B4D4-6D71-4841-9C94-3DE7FCFB9230}">
                <p14:media xmlns:p14="http://schemas.microsoft.com/office/powerpoint/2010/main" r:embed="rId1"/>
              </p:ext>
            </p:extLst>
          </p:nvPr>
        </p:nvPicPr>
        <p:blipFill>
          <a:blip r:embed="rId7"/>
          <a:stretch>
            <a:fillRect/>
          </a:stretch>
        </p:blipFill>
        <p:spPr>
          <a:xfrm>
            <a:off x="192405" y="1668145"/>
            <a:ext cx="11767820" cy="4933315"/>
          </a:xfrm>
          <a:prstGeom prst="rect">
            <a:avLst/>
          </a:prstGeom>
        </p:spPr>
      </p:pic>
      <p:sp>
        <p:nvSpPr>
          <p:cNvPr id="5" name="文本框 4"/>
          <p:cNvSpPr txBox="1"/>
          <p:nvPr>
            <p:custDataLst>
              <p:tags r:id="rId4"/>
            </p:custDataLst>
          </p:nvPr>
        </p:nvSpPr>
        <p:spPr>
          <a:xfrm>
            <a:off x="112395" y="57785"/>
            <a:ext cx="3054350" cy="645160"/>
          </a:xfrm>
          <a:prstGeom prst="rect">
            <a:avLst/>
          </a:prstGeom>
          <a:gradFill>
            <a:gsLst>
              <a:gs pos="0">
                <a:srgbClr val="14CD68"/>
              </a:gs>
              <a:gs pos="100000">
                <a:srgbClr val="0B6E38"/>
              </a:gs>
            </a:gsLst>
            <a:lin ang="5400000" scaled="0"/>
          </a:gradFill>
        </p:spPr>
        <p:txBody>
          <a:bodyPr wrap="square" rtlCol="0">
            <a:spAutoFit/>
          </a:bodyPr>
          <a:lstStyle/>
          <a:p>
            <a:pPr algn="ctr"/>
            <a:r>
              <a:rPr lang="zh-CN" altLang="en-US" sz="3600" b="1">
                <a:solidFill>
                  <a:srgbClr val="FF0000"/>
                </a:solidFill>
                <a:latin typeface="楷体" panose="02010609060101010101" pitchFamily="49" charset="-122"/>
                <a:ea typeface="楷体" panose="02010609060101010101" pitchFamily="49" charset="-122"/>
              </a:rPr>
              <a:t>情景视频一：</a:t>
            </a:r>
            <a:endParaRPr lang="zh-CN" altLang="en-US" sz="3600" b="1">
              <a:solidFill>
                <a:srgbClr val="FF0000"/>
              </a:solidFill>
              <a:latin typeface="楷体" panose="02010609060101010101" pitchFamily="49" charset="-122"/>
              <a:ea typeface="楷体" panose="02010609060101010101" pitchFamily="49" charset="-122"/>
              <a:sym typeface="+mn-ea"/>
            </a:endParaRPr>
          </a:p>
        </p:txBody>
      </p:sp>
      <p:sp>
        <p:nvSpPr>
          <p:cNvPr id="12" name="文本框 11"/>
          <p:cNvSpPr txBox="1"/>
          <p:nvPr>
            <p:custDataLst>
              <p:tags r:id="rId5"/>
            </p:custDataLst>
          </p:nvPr>
        </p:nvSpPr>
        <p:spPr>
          <a:xfrm>
            <a:off x="3754755" y="856615"/>
            <a:ext cx="5233035" cy="645160"/>
          </a:xfrm>
          <a:prstGeom prst="rect">
            <a:avLst/>
          </a:prstGeom>
          <a:gradFill>
            <a:gsLst>
              <a:gs pos="0">
                <a:srgbClr val="7B32B2"/>
              </a:gs>
              <a:gs pos="100000">
                <a:srgbClr val="401A5D"/>
              </a:gs>
            </a:gsLst>
            <a:lin ang="5400000" scaled="0"/>
          </a:gradFill>
        </p:spPr>
        <p:txBody>
          <a:bodyPr wrap="none" rtlCol="0" anchor="t">
            <a:spAutoFit/>
          </a:bodyPr>
          <a:lstStyle/>
          <a:p>
            <a:pPr algn="l"/>
            <a:r>
              <a:rPr lang="zh-CN" altLang="en-US" sz="3600" b="1" smtClean="0">
                <a:solidFill>
                  <a:srgbClr val="FF0000"/>
                </a:solidFill>
                <a:latin typeface="楷体" panose="02010609060101010101" pitchFamily="49" charset="-122"/>
                <a:ea typeface="楷体" panose="02010609060101010101" pitchFamily="49" charset="-122"/>
                <a:cs typeface="黑体" panose="02010609060101010101" pitchFamily="49" charset="-122"/>
                <a:sym typeface="+mn-ea"/>
              </a:rPr>
              <a:t>来自</a:t>
            </a:r>
            <a:r>
              <a:rPr sz="3600" b="1" err="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阿尔茨海默</a:t>
            </a:r>
            <a:r>
              <a:rPr lang="zh-CN" sz="3600" b="1" err="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症</a:t>
            </a:r>
            <a:r>
              <a:rPr lang="zh-CN" altLang="en-US" sz="3600" b="1" smtClean="0">
                <a:solidFill>
                  <a:srgbClr val="FF0000"/>
                </a:solidFill>
                <a:latin typeface="楷体" panose="02010609060101010101" pitchFamily="49" charset="-122"/>
                <a:ea typeface="楷体" panose="02010609060101010101" pitchFamily="49" charset="-122"/>
                <a:cs typeface="黑体" panose="02010609060101010101" pitchFamily="49" charset="-122"/>
                <a:sym typeface="+mn-ea"/>
              </a:rPr>
              <a:t>的独白</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additive="base">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87899" y="1155957"/>
            <a:ext cx="11533043" cy="3192145"/>
          </a:xfrm>
          <a:prstGeom prst="rect">
            <a:avLst/>
          </a:prstGeom>
          <a:noFill/>
        </p:spPr>
        <p:txBody>
          <a:bodyPr wrap="square" rtlCol="0">
            <a:spAutoFit/>
          </a:bodyPr>
          <a:lstStyle/>
          <a:p>
            <a:pPr fontAlgn="auto">
              <a:lnSpc>
                <a:spcPct val="120000"/>
              </a:lnSpc>
            </a:pPr>
            <a:r>
              <a:rPr lang="en-US" altLang="zh-CN" sz="2800" b="1" smtClean="0">
                <a:latin typeface="宋体" panose="02010600030101010101" pitchFamily="2" charset="-122"/>
                <a:ea typeface="宋体" panose="02010600030101010101" pitchFamily="2" charset="-122"/>
                <a:cs typeface="宋体" panose="02010600030101010101" pitchFamily="2" charset="-122"/>
              </a:rPr>
              <a:t>2.</a:t>
            </a:r>
            <a:r>
              <a:rPr lang="zh-CN" altLang="en-US" sz="2800" b="1" smtClean="0">
                <a:latin typeface="宋体" panose="02010600030101010101" pitchFamily="2" charset="-122"/>
                <a:ea typeface="宋体" panose="02010600030101010101" pitchFamily="2" charset="-122"/>
                <a:cs typeface="宋体" panose="02010600030101010101" pitchFamily="2" charset="-122"/>
              </a:rPr>
              <a:t>某人因意外事故导致头部受伤，他可以看懂文字，听懂别人讲话，但是</a:t>
            </a:r>
            <a:r>
              <a:rPr lang="zh-CN" altLang="en-US" sz="2800" b="1" smtClean="0">
                <a:solidFill>
                  <a:srgbClr val="FF0000"/>
                </a:solidFill>
                <a:latin typeface="宋体" panose="02010600030101010101" pitchFamily="2" charset="-122"/>
                <a:ea typeface="宋体" panose="02010600030101010101" pitchFamily="2" charset="-122"/>
                <a:cs typeface="宋体" panose="02010600030101010101" pitchFamily="2" charset="-122"/>
              </a:rPr>
              <a:t>不能口头表达</a:t>
            </a:r>
            <a:r>
              <a:rPr lang="zh-CN" altLang="en-US" sz="2800" b="1" smtClean="0">
                <a:latin typeface="宋体" panose="02010600030101010101" pitchFamily="2" charset="-122"/>
                <a:ea typeface="宋体" panose="02010600030101010101" pitchFamily="2" charset="-122"/>
                <a:cs typeface="宋体" panose="02010600030101010101" pitchFamily="2" charset="-122"/>
              </a:rPr>
              <a:t>，该病人大脑受伤的区域可能是（  ）</a:t>
            </a:r>
            <a:endParaRPr lang="en-US" altLang="zh-CN" sz="2800" b="1" smtClean="0">
              <a:latin typeface="宋体" panose="02010600030101010101" pitchFamily="2" charset="-122"/>
              <a:ea typeface="宋体" panose="02010600030101010101" pitchFamily="2" charset="-122"/>
              <a:cs typeface="宋体" panose="02010600030101010101" pitchFamily="2" charset="-122"/>
            </a:endParaRPr>
          </a:p>
          <a:p>
            <a:pPr fontAlgn="auto">
              <a:lnSpc>
                <a:spcPct val="120000"/>
              </a:lnSpc>
            </a:pPr>
            <a:r>
              <a:rPr lang="en-US" altLang="zh-CN" sz="2800" b="1" smtClean="0">
                <a:latin typeface="宋体" panose="02010600030101010101" pitchFamily="2" charset="-122"/>
                <a:ea typeface="宋体" panose="02010600030101010101" pitchFamily="2" charset="-122"/>
                <a:cs typeface="宋体" panose="02010600030101010101" pitchFamily="2" charset="-122"/>
              </a:rPr>
              <a:t> </a:t>
            </a:r>
            <a:r>
              <a:rPr lang="zh-CN" altLang="en-US" sz="2800" b="1" smtClean="0">
                <a:latin typeface="宋体" panose="02010600030101010101" pitchFamily="2" charset="-122"/>
                <a:ea typeface="宋体" panose="02010600030101010101" pitchFamily="2" charset="-122"/>
                <a:cs typeface="宋体" panose="02010600030101010101" pitchFamily="2" charset="-122"/>
              </a:rPr>
              <a:t>Ａ</a:t>
            </a:r>
            <a:r>
              <a:rPr lang="en-US" altLang="zh-CN" sz="2800" b="1" smtClean="0">
                <a:latin typeface="宋体" panose="02010600030101010101" pitchFamily="2" charset="-122"/>
                <a:ea typeface="宋体" panose="02010600030101010101" pitchFamily="2" charset="-122"/>
                <a:cs typeface="宋体" panose="02010600030101010101" pitchFamily="2" charset="-122"/>
              </a:rPr>
              <a:t>.</a:t>
            </a:r>
            <a:r>
              <a:rPr lang="zh-CN" altLang="en-US" sz="2800" b="1" smtClean="0">
                <a:latin typeface="宋体" panose="02010600030101010101" pitchFamily="2" charset="-122"/>
                <a:ea typeface="宋体" panose="02010600030101010101" pitchFamily="2" charset="-122"/>
                <a:cs typeface="宋体" panose="02010600030101010101" pitchFamily="2" charset="-122"/>
              </a:rPr>
              <a:t>运动性言语区（</a:t>
            </a:r>
            <a:r>
              <a:rPr lang="en-US" altLang="zh-CN" sz="2800" b="1" smtClean="0">
                <a:latin typeface="宋体" panose="02010600030101010101" pitchFamily="2" charset="-122"/>
                <a:ea typeface="宋体" panose="02010600030101010101" pitchFamily="2" charset="-122"/>
                <a:cs typeface="宋体" panose="02010600030101010101" pitchFamily="2" charset="-122"/>
              </a:rPr>
              <a:t>S</a:t>
            </a:r>
            <a:r>
              <a:rPr lang="zh-CN" altLang="en-US" sz="2800" b="1" smtClean="0">
                <a:latin typeface="宋体" panose="02010600030101010101" pitchFamily="2" charset="-122"/>
                <a:ea typeface="宋体" panose="02010600030101010101" pitchFamily="2" charset="-122"/>
                <a:cs typeface="宋体" panose="02010600030101010101" pitchFamily="2" charset="-122"/>
              </a:rPr>
              <a:t>区）                </a:t>
            </a:r>
          </a:p>
          <a:p>
            <a:pPr fontAlgn="auto">
              <a:lnSpc>
                <a:spcPct val="120000"/>
              </a:lnSpc>
            </a:pPr>
            <a:r>
              <a:rPr lang="en-US" altLang="zh-CN" sz="2800" b="1" smtClean="0">
                <a:latin typeface="宋体" panose="02010600030101010101" pitchFamily="2" charset="-122"/>
                <a:ea typeface="宋体" panose="02010600030101010101" pitchFamily="2" charset="-122"/>
                <a:cs typeface="宋体" panose="02010600030101010101" pitchFamily="2" charset="-122"/>
              </a:rPr>
              <a:t> </a:t>
            </a:r>
            <a:r>
              <a:rPr lang="zh-CN" altLang="en-US" sz="2800" b="1" smtClean="0">
                <a:latin typeface="宋体" panose="02010600030101010101" pitchFamily="2" charset="-122"/>
                <a:ea typeface="宋体" panose="02010600030101010101" pitchFamily="2" charset="-122"/>
                <a:cs typeface="宋体" panose="02010600030101010101" pitchFamily="2" charset="-122"/>
              </a:rPr>
              <a:t>Ｂ</a:t>
            </a:r>
            <a:r>
              <a:rPr lang="en-US" altLang="zh-CN" sz="2800" b="1" smtClean="0">
                <a:latin typeface="宋体" panose="02010600030101010101" pitchFamily="2" charset="-122"/>
                <a:ea typeface="宋体" panose="02010600030101010101" pitchFamily="2" charset="-122"/>
                <a:cs typeface="宋体" panose="02010600030101010101" pitchFamily="2" charset="-122"/>
              </a:rPr>
              <a:t>.</a:t>
            </a:r>
            <a:r>
              <a:rPr lang="zh-CN" altLang="en-US" sz="2800" b="1" smtClean="0">
                <a:latin typeface="宋体" panose="02010600030101010101" pitchFamily="2" charset="-122"/>
                <a:ea typeface="宋体" panose="02010600030101010101" pitchFamily="2" charset="-122"/>
                <a:cs typeface="宋体" panose="02010600030101010101" pitchFamily="2" charset="-122"/>
              </a:rPr>
              <a:t>书写性言语区（</a:t>
            </a:r>
            <a:r>
              <a:rPr lang="en-US" altLang="zh-CN" sz="2800" b="1" smtClean="0">
                <a:latin typeface="宋体" panose="02010600030101010101" pitchFamily="2" charset="-122"/>
                <a:ea typeface="宋体" panose="02010600030101010101" pitchFamily="2" charset="-122"/>
                <a:cs typeface="宋体" panose="02010600030101010101" pitchFamily="2" charset="-122"/>
              </a:rPr>
              <a:t>W</a:t>
            </a:r>
            <a:r>
              <a:rPr lang="zh-CN" altLang="en-US" sz="2800" b="1" smtClean="0">
                <a:latin typeface="宋体" panose="02010600030101010101" pitchFamily="2" charset="-122"/>
                <a:ea typeface="宋体" panose="02010600030101010101" pitchFamily="2" charset="-122"/>
                <a:cs typeface="宋体" panose="02010600030101010101" pitchFamily="2" charset="-122"/>
              </a:rPr>
              <a:t>区）</a:t>
            </a:r>
            <a:endParaRPr lang="en-US" altLang="zh-CN" sz="2800" b="1" smtClean="0">
              <a:latin typeface="宋体" panose="02010600030101010101" pitchFamily="2" charset="-122"/>
              <a:ea typeface="宋体" panose="02010600030101010101" pitchFamily="2" charset="-122"/>
              <a:cs typeface="宋体" panose="02010600030101010101" pitchFamily="2" charset="-122"/>
            </a:endParaRPr>
          </a:p>
          <a:p>
            <a:pPr fontAlgn="auto">
              <a:lnSpc>
                <a:spcPct val="120000"/>
              </a:lnSpc>
            </a:pPr>
            <a:r>
              <a:rPr lang="en-US" altLang="zh-CN" sz="2800" b="1" smtClean="0">
                <a:latin typeface="宋体" panose="02010600030101010101" pitchFamily="2" charset="-122"/>
                <a:ea typeface="宋体" panose="02010600030101010101" pitchFamily="2" charset="-122"/>
                <a:cs typeface="宋体" panose="02010600030101010101" pitchFamily="2" charset="-122"/>
              </a:rPr>
              <a:t> </a:t>
            </a:r>
            <a:r>
              <a:rPr lang="zh-CN" altLang="en-US" sz="2800" b="1" smtClean="0">
                <a:latin typeface="宋体" panose="02010600030101010101" pitchFamily="2" charset="-122"/>
                <a:ea typeface="宋体" panose="02010600030101010101" pitchFamily="2" charset="-122"/>
                <a:cs typeface="宋体" panose="02010600030101010101" pitchFamily="2" charset="-122"/>
              </a:rPr>
              <a:t>Ｃ</a:t>
            </a:r>
            <a:r>
              <a:rPr lang="en-US" altLang="zh-CN" sz="2800" b="1" smtClean="0">
                <a:latin typeface="宋体" panose="02010600030101010101" pitchFamily="2" charset="-122"/>
                <a:ea typeface="宋体" panose="02010600030101010101" pitchFamily="2" charset="-122"/>
                <a:cs typeface="宋体" panose="02010600030101010101" pitchFamily="2" charset="-122"/>
              </a:rPr>
              <a:t>.</a:t>
            </a:r>
            <a:r>
              <a:rPr lang="zh-CN" altLang="en-US" sz="2800" b="1" smtClean="0">
                <a:latin typeface="宋体" panose="02010600030101010101" pitchFamily="2" charset="-122"/>
                <a:ea typeface="宋体" panose="02010600030101010101" pitchFamily="2" charset="-122"/>
                <a:cs typeface="宋体" panose="02010600030101010101" pitchFamily="2" charset="-122"/>
              </a:rPr>
              <a:t>视觉性言语区（</a:t>
            </a:r>
            <a:r>
              <a:rPr lang="en-US" altLang="zh-CN" sz="2800" b="1" smtClean="0">
                <a:latin typeface="宋体" panose="02010600030101010101" pitchFamily="2" charset="-122"/>
                <a:ea typeface="宋体" panose="02010600030101010101" pitchFamily="2" charset="-122"/>
                <a:cs typeface="宋体" panose="02010600030101010101" pitchFamily="2" charset="-122"/>
              </a:rPr>
              <a:t>V</a:t>
            </a:r>
            <a:r>
              <a:rPr lang="zh-CN" altLang="en-US" sz="2800" b="1" smtClean="0">
                <a:latin typeface="宋体" panose="02010600030101010101" pitchFamily="2" charset="-122"/>
                <a:ea typeface="宋体" panose="02010600030101010101" pitchFamily="2" charset="-122"/>
                <a:cs typeface="宋体" panose="02010600030101010101" pitchFamily="2" charset="-122"/>
              </a:rPr>
              <a:t>区）               </a:t>
            </a:r>
          </a:p>
          <a:p>
            <a:pPr fontAlgn="auto">
              <a:lnSpc>
                <a:spcPct val="120000"/>
              </a:lnSpc>
            </a:pPr>
            <a:r>
              <a:rPr lang="en-US" altLang="zh-CN" sz="2800" b="1" smtClean="0">
                <a:latin typeface="宋体" panose="02010600030101010101" pitchFamily="2" charset="-122"/>
                <a:ea typeface="宋体" panose="02010600030101010101" pitchFamily="2" charset="-122"/>
                <a:cs typeface="宋体" panose="02010600030101010101" pitchFamily="2" charset="-122"/>
              </a:rPr>
              <a:t> </a:t>
            </a:r>
            <a:r>
              <a:rPr lang="zh-CN" altLang="en-US" sz="2800" b="1" smtClean="0">
                <a:latin typeface="宋体" panose="02010600030101010101" pitchFamily="2" charset="-122"/>
                <a:ea typeface="宋体" panose="02010600030101010101" pitchFamily="2" charset="-122"/>
                <a:cs typeface="宋体" panose="02010600030101010101" pitchFamily="2" charset="-122"/>
              </a:rPr>
              <a:t>Ｄ</a:t>
            </a:r>
            <a:r>
              <a:rPr lang="en-US" altLang="zh-CN" sz="2800" b="1" smtClean="0">
                <a:latin typeface="宋体" panose="02010600030101010101" pitchFamily="2" charset="-122"/>
                <a:ea typeface="宋体" panose="02010600030101010101" pitchFamily="2" charset="-122"/>
                <a:cs typeface="宋体" panose="02010600030101010101" pitchFamily="2" charset="-122"/>
              </a:rPr>
              <a:t>.</a:t>
            </a:r>
            <a:r>
              <a:rPr lang="zh-CN" altLang="en-US" sz="2800" b="1" smtClean="0">
                <a:latin typeface="宋体" panose="02010600030101010101" pitchFamily="2" charset="-122"/>
                <a:ea typeface="宋体" panose="02010600030101010101" pitchFamily="2" charset="-122"/>
                <a:cs typeface="宋体" panose="02010600030101010101" pitchFamily="2" charset="-122"/>
              </a:rPr>
              <a:t>听觉性言语区（</a:t>
            </a:r>
            <a:r>
              <a:rPr lang="en-US" altLang="zh-CN" sz="2800" b="1" smtClean="0">
                <a:latin typeface="宋体" panose="02010600030101010101" pitchFamily="2" charset="-122"/>
                <a:ea typeface="宋体" panose="02010600030101010101" pitchFamily="2" charset="-122"/>
                <a:cs typeface="宋体" panose="02010600030101010101" pitchFamily="2" charset="-122"/>
              </a:rPr>
              <a:t>H</a:t>
            </a:r>
            <a:r>
              <a:rPr lang="zh-CN" altLang="en-US" sz="2800" b="1" smtClean="0">
                <a:latin typeface="宋体" panose="02010600030101010101" pitchFamily="2" charset="-122"/>
                <a:ea typeface="宋体" panose="02010600030101010101" pitchFamily="2" charset="-122"/>
                <a:cs typeface="宋体" panose="02010600030101010101" pitchFamily="2" charset="-122"/>
              </a:rPr>
              <a:t>区）</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10" name="文本框 9"/>
          <p:cNvSpPr txBox="1"/>
          <p:nvPr>
            <p:custDataLst>
              <p:tags r:id="rId2"/>
            </p:custDataLst>
          </p:nvPr>
        </p:nvSpPr>
        <p:spPr>
          <a:xfrm>
            <a:off x="387899" y="4236559"/>
            <a:ext cx="11533043" cy="2675255"/>
          </a:xfrm>
          <a:prstGeom prst="rect">
            <a:avLst/>
          </a:prstGeom>
          <a:noFill/>
        </p:spPr>
        <p:txBody>
          <a:bodyPr wrap="square" rtlCol="0">
            <a:spAutoFit/>
          </a:bodyPr>
          <a:lstStyle/>
          <a:p>
            <a:pPr fontAlgn="auto">
              <a:lnSpc>
                <a:spcPct val="120000"/>
              </a:lnSpc>
            </a:pPr>
            <a:r>
              <a:rPr lang="en-US" altLang="zh-CN" sz="2800" b="1" smtClean="0">
                <a:latin typeface="宋体" panose="02010600030101010101" pitchFamily="2" charset="-122"/>
                <a:ea typeface="宋体" panose="02010600030101010101" pitchFamily="2" charset="-122"/>
                <a:cs typeface="宋体" panose="02010600030101010101" pitchFamily="2" charset="-122"/>
              </a:rPr>
              <a:t>3.</a:t>
            </a:r>
            <a:r>
              <a:rPr lang="zh-CN" altLang="en-US" sz="2800" b="1" smtClean="0">
                <a:latin typeface="宋体" panose="02010600030101010101" pitchFamily="2" charset="-122"/>
                <a:ea typeface="宋体" panose="02010600030101010101" pitchFamily="2" charset="-122"/>
                <a:cs typeface="宋体" panose="02010600030101010101" pitchFamily="2" charset="-122"/>
              </a:rPr>
              <a:t>聋哑舞蹈演员要准确理解指导老师的“</a:t>
            </a:r>
            <a:r>
              <a:rPr lang="zh-CN" altLang="en-US" sz="2800" b="1" smtClean="0">
                <a:solidFill>
                  <a:srgbClr val="FF0000"/>
                </a:solidFill>
                <a:latin typeface="宋体" panose="02010600030101010101" pitchFamily="2" charset="-122"/>
                <a:ea typeface="宋体" panose="02010600030101010101" pitchFamily="2" charset="-122"/>
                <a:cs typeface="宋体" panose="02010600030101010101" pitchFamily="2" charset="-122"/>
              </a:rPr>
              <a:t>手语</a:t>
            </a:r>
            <a:r>
              <a:rPr lang="zh-CN" altLang="en-US" sz="2800" b="1" smtClean="0">
                <a:latin typeface="宋体" panose="02010600030101010101" pitchFamily="2" charset="-122"/>
                <a:ea typeface="宋体" panose="02010600030101010101" pitchFamily="2" charset="-122"/>
                <a:cs typeface="宋体" panose="02010600030101010101" pitchFamily="2" charset="-122"/>
              </a:rPr>
              <a:t>”所表达的含义，依靠的中枢是（     ）</a:t>
            </a:r>
          </a:p>
          <a:p>
            <a:pPr fontAlgn="auto">
              <a:lnSpc>
                <a:spcPct val="120000"/>
              </a:lnSpc>
            </a:pPr>
            <a:r>
              <a:rPr lang="en-US" altLang="zh-CN" sz="2800" b="1" smtClean="0">
                <a:latin typeface="宋体" panose="02010600030101010101" pitchFamily="2" charset="-122"/>
                <a:ea typeface="宋体" panose="02010600030101010101" pitchFamily="2" charset="-122"/>
                <a:cs typeface="宋体" panose="02010600030101010101" pitchFamily="2" charset="-122"/>
              </a:rPr>
              <a:t>①</a:t>
            </a:r>
            <a:r>
              <a:rPr lang="zh-CN" altLang="en-US" sz="2800" b="1" smtClean="0">
                <a:latin typeface="宋体" panose="02010600030101010101" pitchFamily="2" charset="-122"/>
                <a:ea typeface="宋体" panose="02010600030101010101" pitchFamily="2" charset="-122"/>
                <a:cs typeface="宋体" panose="02010600030101010101" pitchFamily="2" charset="-122"/>
              </a:rPr>
              <a:t>躯体运动中枢    </a:t>
            </a:r>
            <a:r>
              <a:rPr lang="en-US" altLang="zh-CN" sz="2800" b="1" smtClean="0">
                <a:latin typeface="宋体" panose="02010600030101010101" pitchFamily="2" charset="-122"/>
                <a:ea typeface="宋体" panose="02010600030101010101" pitchFamily="2" charset="-122"/>
                <a:cs typeface="宋体" panose="02010600030101010101" pitchFamily="2" charset="-122"/>
              </a:rPr>
              <a:t>②</a:t>
            </a:r>
            <a:r>
              <a:rPr lang="zh-CN" altLang="en-US" sz="2800" b="1" smtClean="0">
                <a:latin typeface="宋体" panose="02010600030101010101" pitchFamily="2" charset="-122"/>
                <a:ea typeface="宋体" panose="02010600030101010101" pitchFamily="2" charset="-122"/>
                <a:cs typeface="宋体" panose="02010600030101010101" pitchFamily="2" charset="-122"/>
              </a:rPr>
              <a:t>躯体感觉中枢    </a:t>
            </a:r>
            <a:r>
              <a:rPr lang="en-US" altLang="zh-CN" sz="2800" b="1" smtClean="0">
                <a:latin typeface="宋体" panose="02010600030101010101" pitchFamily="2" charset="-122"/>
                <a:ea typeface="宋体" panose="02010600030101010101" pitchFamily="2" charset="-122"/>
                <a:cs typeface="宋体" panose="02010600030101010101" pitchFamily="2" charset="-122"/>
              </a:rPr>
              <a:t>③</a:t>
            </a:r>
            <a:r>
              <a:rPr lang="zh-CN" altLang="en-US" sz="2800" b="1" smtClean="0">
                <a:latin typeface="宋体" panose="02010600030101010101" pitchFamily="2" charset="-122"/>
                <a:ea typeface="宋体" panose="02010600030101010101" pitchFamily="2" charset="-122"/>
                <a:cs typeface="宋体" panose="02010600030101010101" pitchFamily="2" charset="-122"/>
              </a:rPr>
              <a:t>视觉中枢    </a:t>
            </a:r>
            <a:r>
              <a:rPr lang="en-US" altLang="zh-CN" sz="2800" b="1" smtClean="0">
                <a:latin typeface="宋体" panose="02010600030101010101" pitchFamily="2" charset="-122"/>
                <a:ea typeface="宋体" panose="02010600030101010101" pitchFamily="2" charset="-122"/>
                <a:cs typeface="宋体" panose="02010600030101010101" pitchFamily="2" charset="-122"/>
              </a:rPr>
              <a:t>④</a:t>
            </a:r>
            <a:r>
              <a:rPr lang="zh-CN" altLang="en-US" sz="2800" b="1" smtClean="0">
                <a:latin typeface="宋体" panose="02010600030101010101" pitchFamily="2" charset="-122"/>
                <a:ea typeface="宋体" panose="02010600030101010101" pitchFamily="2" charset="-122"/>
                <a:cs typeface="宋体" panose="02010600030101010101" pitchFamily="2" charset="-122"/>
              </a:rPr>
              <a:t>语言中枢</a:t>
            </a:r>
            <a:endParaRPr lang="en-US" altLang="zh-CN" sz="2800" b="1" smtClean="0">
              <a:latin typeface="宋体" panose="02010600030101010101" pitchFamily="2" charset="-122"/>
              <a:ea typeface="宋体" panose="02010600030101010101" pitchFamily="2" charset="-122"/>
              <a:cs typeface="宋体" panose="02010600030101010101" pitchFamily="2" charset="-122"/>
            </a:endParaRPr>
          </a:p>
          <a:p>
            <a:pPr fontAlgn="auto">
              <a:lnSpc>
                <a:spcPct val="120000"/>
              </a:lnSpc>
            </a:pPr>
            <a:r>
              <a:rPr lang="en-US" altLang="zh-CN" sz="2800" b="1" smtClean="0">
                <a:latin typeface="宋体" panose="02010600030101010101" pitchFamily="2" charset="-122"/>
                <a:ea typeface="宋体" panose="02010600030101010101" pitchFamily="2" charset="-122"/>
                <a:cs typeface="宋体" panose="02010600030101010101" pitchFamily="2" charset="-122"/>
              </a:rPr>
              <a:t> </a:t>
            </a:r>
            <a:r>
              <a:rPr lang="zh-CN" altLang="en-US" sz="2800" b="1" smtClean="0">
                <a:latin typeface="宋体" panose="02010600030101010101" pitchFamily="2" charset="-122"/>
                <a:ea typeface="宋体" panose="02010600030101010101" pitchFamily="2" charset="-122"/>
                <a:cs typeface="宋体" panose="02010600030101010101" pitchFamily="2" charset="-122"/>
              </a:rPr>
              <a:t>Ａ</a:t>
            </a:r>
            <a:r>
              <a:rPr lang="en-US" altLang="zh-CN" sz="2800" b="1" smtClean="0">
                <a:latin typeface="宋体" panose="02010600030101010101" pitchFamily="2" charset="-122"/>
                <a:ea typeface="宋体" panose="02010600030101010101" pitchFamily="2" charset="-122"/>
                <a:cs typeface="宋体" panose="02010600030101010101" pitchFamily="2" charset="-122"/>
              </a:rPr>
              <a:t>.①④                           </a:t>
            </a:r>
            <a:r>
              <a:rPr lang="zh-CN" altLang="en-US" sz="2800" b="1" smtClean="0">
                <a:latin typeface="宋体" panose="02010600030101010101" pitchFamily="2" charset="-122"/>
                <a:ea typeface="宋体" panose="02010600030101010101" pitchFamily="2" charset="-122"/>
                <a:cs typeface="宋体" panose="02010600030101010101" pitchFamily="2" charset="-122"/>
              </a:rPr>
              <a:t>Ｂ</a:t>
            </a:r>
            <a:r>
              <a:rPr lang="en-US" altLang="zh-CN" sz="2800" b="1" smtClean="0">
                <a:latin typeface="宋体" panose="02010600030101010101" pitchFamily="2" charset="-122"/>
                <a:ea typeface="宋体" panose="02010600030101010101" pitchFamily="2" charset="-122"/>
                <a:cs typeface="宋体" panose="02010600030101010101" pitchFamily="2" charset="-122"/>
              </a:rPr>
              <a:t>.①③        </a:t>
            </a:r>
          </a:p>
          <a:p>
            <a:pPr fontAlgn="auto">
              <a:lnSpc>
                <a:spcPct val="120000"/>
              </a:lnSpc>
            </a:pPr>
            <a:r>
              <a:rPr lang="en-US" altLang="zh-CN" sz="2800" b="1" smtClean="0">
                <a:latin typeface="宋体" panose="02010600030101010101" pitchFamily="2" charset="-122"/>
                <a:ea typeface="宋体" panose="02010600030101010101" pitchFamily="2" charset="-122"/>
                <a:cs typeface="宋体" panose="02010600030101010101" pitchFamily="2" charset="-122"/>
              </a:rPr>
              <a:t> </a:t>
            </a:r>
            <a:r>
              <a:rPr lang="zh-CN" altLang="en-US" sz="2800" b="1" smtClean="0">
                <a:latin typeface="宋体" panose="02010600030101010101" pitchFamily="2" charset="-122"/>
                <a:ea typeface="宋体" panose="02010600030101010101" pitchFamily="2" charset="-122"/>
                <a:cs typeface="宋体" panose="02010600030101010101" pitchFamily="2" charset="-122"/>
              </a:rPr>
              <a:t>Ｃ</a:t>
            </a:r>
            <a:r>
              <a:rPr lang="en-US" altLang="zh-CN" sz="2800" b="1" smtClean="0">
                <a:latin typeface="宋体" panose="02010600030101010101" pitchFamily="2" charset="-122"/>
                <a:ea typeface="宋体" panose="02010600030101010101" pitchFamily="2" charset="-122"/>
                <a:cs typeface="宋体" panose="02010600030101010101" pitchFamily="2" charset="-122"/>
              </a:rPr>
              <a:t>.②③                           </a:t>
            </a:r>
            <a:r>
              <a:rPr lang="zh-CN" altLang="en-US" sz="2800" b="1" smtClean="0">
                <a:latin typeface="宋体" panose="02010600030101010101" pitchFamily="2" charset="-122"/>
                <a:ea typeface="宋体" panose="02010600030101010101" pitchFamily="2" charset="-122"/>
                <a:cs typeface="宋体" panose="02010600030101010101" pitchFamily="2" charset="-122"/>
              </a:rPr>
              <a:t>Ｄ</a:t>
            </a:r>
            <a:r>
              <a:rPr lang="en-US" altLang="zh-CN" sz="2800" b="1" smtClean="0">
                <a:latin typeface="宋体" panose="02010600030101010101" pitchFamily="2" charset="-122"/>
                <a:ea typeface="宋体" panose="02010600030101010101" pitchFamily="2" charset="-122"/>
                <a:cs typeface="宋体" panose="02010600030101010101" pitchFamily="2" charset="-122"/>
              </a:rPr>
              <a:t>.③④</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22541" name="文本框 22540"/>
          <p:cNvSpPr txBox="1"/>
          <p:nvPr>
            <p:custDataLst>
              <p:tags r:id="rId3"/>
            </p:custDataLst>
          </p:nvPr>
        </p:nvSpPr>
        <p:spPr>
          <a:xfrm>
            <a:off x="4493260" y="89535"/>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3" name="图片 22541" descr="20070315102714524"/>
          <p:cNvPicPr>
            <a:picLocks noChangeAspect="1"/>
          </p:cNvPicPr>
          <p:nvPr>
            <p:custDataLst>
              <p:tags r:id="rId4"/>
            </p:custDataLst>
          </p:nvPr>
        </p:nvPicPr>
        <p:blipFill>
          <a:blip r:embed="rId8"/>
          <a:stretch>
            <a:fillRect/>
          </a:stretch>
        </p:blipFill>
        <p:spPr>
          <a:xfrm>
            <a:off x="4893031" y="132717"/>
            <a:ext cx="388544" cy="744538"/>
          </a:xfrm>
          <a:prstGeom prst="rect">
            <a:avLst/>
          </a:prstGeom>
          <a:noFill/>
          <a:ln w="9525">
            <a:noFill/>
          </a:ln>
        </p:spPr>
      </p:pic>
      <p:sp>
        <p:nvSpPr>
          <p:cNvPr id="4" name="笑脸 3"/>
          <p:cNvSpPr/>
          <p:nvPr>
            <p:custDataLst>
              <p:tags r:id="rId5"/>
            </p:custDataLst>
          </p:nvPr>
        </p:nvSpPr>
        <p:spPr>
          <a:xfrm>
            <a:off x="6629718" y="6283325"/>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2" name="笑脸 1"/>
          <p:cNvSpPr/>
          <p:nvPr>
            <p:custDataLst>
              <p:tags r:id="rId6"/>
            </p:custDataLst>
          </p:nvPr>
        </p:nvSpPr>
        <p:spPr>
          <a:xfrm>
            <a:off x="521018" y="2237105"/>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493260" y="89535"/>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3" name="图片 22541" descr="20070315102714524"/>
          <p:cNvPicPr>
            <a:picLocks noChangeAspect="1"/>
          </p:cNvPicPr>
          <p:nvPr>
            <p:custDataLst>
              <p:tags r:id="rId2"/>
            </p:custDataLst>
          </p:nvPr>
        </p:nvPicPr>
        <p:blipFill>
          <a:blip r:embed="rId6"/>
          <a:stretch>
            <a:fillRect/>
          </a:stretch>
        </p:blipFill>
        <p:spPr>
          <a:xfrm>
            <a:off x="4893031" y="132717"/>
            <a:ext cx="388544" cy="744538"/>
          </a:xfrm>
          <a:prstGeom prst="rect">
            <a:avLst/>
          </a:prstGeom>
          <a:noFill/>
          <a:ln w="9525">
            <a:noFill/>
          </a:ln>
        </p:spPr>
      </p:pic>
      <p:sp>
        <p:nvSpPr>
          <p:cNvPr id="4" name="笑脸 3"/>
          <p:cNvSpPr/>
          <p:nvPr>
            <p:custDataLst>
              <p:tags r:id="rId3"/>
            </p:custDataLst>
          </p:nvPr>
        </p:nvSpPr>
        <p:spPr>
          <a:xfrm>
            <a:off x="504508" y="4872355"/>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5" name="文本框 4"/>
          <p:cNvSpPr txBox="1"/>
          <p:nvPr>
            <p:custDataLst>
              <p:tags r:id="rId4"/>
            </p:custDataLst>
          </p:nvPr>
        </p:nvSpPr>
        <p:spPr>
          <a:xfrm>
            <a:off x="353695" y="920115"/>
            <a:ext cx="11659870" cy="5850890"/>
          </a:xfrm>
          <a:prstGeom prst="rect">
            <a:avLst/>
          </a:prstGeom>
          <a:noFill/>
        </p:spPr>
        <p:txBody>
          <a:bodyPr wrap="square">
            <a:spAutoFit/>
          </a:bodyPr>
          <a:lstStyle/>
          <a:p>
            <a:pPr fontAlgn="auto">
              <a:lnSpc>
                <a:spcPct val="130000"/>
              </a:lnSpc>
            </a:pPr>
            <a:r>
              <a:rPr lang="en-US" altLang="zh-CN" sz="3200" b="1">
                <a:solidFill>
                  <a:srgbClr val="000000"/>
                </a:solidFill>
                <a:effectLst/>
                <a:latin typeface="宋体" panose="02010600030101010101" pitchFamily="2" charset="-122"/>
                <a:ea typeface="宋体" panose="02010600030101010101" pitchFamily="2" charset="-122"/>
                <a:cs typeface="宋体" panose="02010600030101010101" pitchFamily="2" charset="-122"/>
              </a:rPr>
              <a:t>4.海蜗牛在接触几次电击后，能学会利用长时间蜷缩的方式保护自己；没有经过电击刺激的海蜗牛则没有类似的防御行为。研究者提取前者腹部神经元的RNA 注射到后者颈部，发现原本没有受过电击的海蜗牛也“学会”了防御，而对照组则没有此现象。以下叙述不符合该实验的是（    ） </a:t>
            </a:r>
          </a:p>
          <a:p>
            <a:pPr fontAlgn="auto">
              <a:lnSpc>
                <a:spcPct val="130000"/>
              </a:lnSpc>
            </a:pPr>
            <a:r>
              <a:rPr lang="en-US" altLang="zh-CN" sz="3200" b="1">
                <a:solidFill>
                  <a:srgbClr val="000000"/>
                </a:solidFill>
                <a:effectLst/>
                <a:latin typeface="宋体" panose="02010600030101010101" pitchFamily="2" charset="-122"/>
                <a:ea typeface="宋体" panose="02010600030101010101" pitchFamily="2" charset="-122"/>
                <a:cs typeface="宋体" panose="02010600030101010101" pitchFamily="2" charset="-122"/>
              </a:rPr>
              <a:t> A. 有助于我们对动物记忆形成机制 的研究 </a:t>
            </a:r>
          </a:p>
          <a:p>
            <a:pPr fontAlgn="auto">
              <a:lnSpc>
                <a:spcPct val="130000"/>
              </a:lnSpc>
            </a:pPr>
            <a:r>
              <a:rPr lang="en-US" altLang="zh-CN" sz="3200" b="1">
                <a:solidFill>
                  <a:srgbClr val="000000"/>
                </a:solidFill>
                <a:effectLst/>
                <a:latin typeface="宋体" panose="02010600030101010101" pitchFamily="2" charset="-122"/>
                <a:ea typeface="宋体" panose="02010600030101010101" pitchFamily="2" charset="-122"/>
                <a:cs typeface="宋体" panose="02010600030101010101" pitchFamily="2" charset="-122"/>
              </a:rPr>
              <a:t> B. 本实验对照组的海蜗牛不需要注射RNA </a:t>
            </a:r>
          </a:p>
          <a:p>
            <a:pPr fontAlgn="auto">
              <a:lnSpc>
                <a:spcPct val="130000"/>
              </a:lnSpc>
            </a:pPr>
            <a:r>
              <a:rPr lang="en-US" altLang="zh-CN" sz="3200" b="1">
                <a:solidFill>
                  <a:srgbClr val="000000"/>
                </a:solidFill>
                <a:effectLst/>
                <a:latin typeface="宋体" panose="02010600030101010101" pitchFamily="2" charset="-122"/>
                <a:ea typeface="宋体" panose="02010600030101010101" pitchFamily="2" charset="-122"/>
                <a:cs typeface="宋体" panose="02010600030101010101" pitchFamily="2" charset="-122"/>
              </a:rPr>
              <a:t> C. 不能说明RNA直接决定了动物记忆的形成</a:t>
            </a:r>
          </a:p>
          <a:p>
            <a:pPr fontAlgn="auto">
              <a:lnSpc>
                <a:spcPct val="130000"/>
              </a:lnSpc>
            </a:pPr>
            <a:r>
              <a:rPr lang="en-US" altLang="zh-CN" sz="3200" b="1">
                <a:solidFill>
                  <a:srgbClr val="000000"/>
                </a:solidFill>
                <a:effectLst/>
                <a:latin typeface="宋体" panose="02010600030101010101" pitchFamily="2" charset="-122"/>
                <a:ea typeface="宋体" panose="02010600030101010101" pitchFamily="2" charset="-122"/>
                <a:cs typeface="宋体" panose="02010600030101010101" pitchFamily="2" charset="-122"/>
              </a:rPr>
              <a:t> D. 说明特定的RNA可以使海蜗牛获得记忆 </a:t>
            </a:r>
            <a:r>
              <a:rPr lang="en-US" altLang="zh-CN" sz="2800">
                <a:solidFill>
                  <a:srgbClr val="000000"/>
                </a:solidFill>
                <a:effectLst/>
                <a:latin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493260" y="8255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3" name="图片 22541" descr="20070315102714524"/>
          <p:cNvPicPr>
            <a:picLocks noChangeAspect="1"/>
          </p:cNvPicPr>
          <p:nvPr>
            <p:custDataLst>
              <p:tags r:id="rId2"/>
            </p:custDataLst>
          </p:nvPr>
        </p:nvPicPr>
        <p:blipFill>
          <a:blip r:embed="rId6"/>
          <a:stretch>
            <a:fillRect/>
          </a:stretch>
        </p:blipFill>
        <p:spPr>
          <a:xfrm>
            <a:off x="4893031" y="125732"/>
            <a:ext cx="388544" cy="744538"/>
          </a:xfrm>
          <a:prstGeom prst="rect">
            <a:avLst/>
          </a:prstGeom>
          <a:noFill/>
          <a:ln w="9525">
            <a:noFill/>
          </a:ln>
        </p:spPr>
      </p:pic>
      <p:sp>
        <p:nvSpPr>
          <p:cNvPr id="4" name="笑脸 3"/>
          <p:cNvSpPr/>
          <p:nvPr>
            <p:custDataLst>
              <p:tags r:id="rId3"/>
            </p:custDataLst>
          </p:nvPr>
        </p:nvSpPr>
        <p:spPr>
          <a:xfrm>
            <a:off x="284163" y="3141980"/>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2" name="内容占位符 2"/>
          <p:cNvSpPr>
            <a:spLocks noGrp="1"/>
          </p:cNvSpPr>
          <p:nvPr>
            <p:custDataLst>
              <p:tags r:id="rId4"/>
            </p:custDataLst>
          </p:nvPr>
        </p:nvSpPr>
        <p:spPr>
          <a:xfrm>
            <a:off x="205105" y="1169670"/>
            <a:ext cx="11769725" cy="44824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30000"/>
              </a:lnSpc>
              <a:spcBef>
                <a:spcPct val="0"/>
              </a:spcBef>
              <a:buClrTx/>
              <a:buSzTx/>
              <a:buNone/>
            </a:pPr>
            <a:r>
              <a:rPr lang="en-US" altLang="zh-CN" sz="3200" b="1">
                <a:latin typeface="宋体" panose="02010600030101010101" pitchFamily="2" charset="-122"/>
                <a:ea typeface="宋体" panose="02010600030101010101" pitchFamily="2" charset="-122"/>
                <a:cs typeface="宋体" panose="02010600030101010101" pitchFamily="2" charset="-122"/>
                <a:sym typeface="+mn-ea"/>
              </a:rPr>
              <a:t>5.</a:t>
            </a:r>
            <a:r>
              <a:rPr sz="3200" b="1">
                <a:latin typeface="宋体" panose="02010600030101010101" pitchFamily="2" charset="-122"/>
                <a:ea typeface="宋体" panose="02010600030101010101" pitchFamily="2" charset="-122"/>
                <a:cs typeface="宋体" panose="02010600030101010101" pitchFamily="2" charset="-122"/>
                <a:sym typeface="+mn-ea"/>
              </a:rPr>
              <a:t>我们对暂时使用的电话号码可能需要写下来以防遗忘，对自己亲人的号码却能“张口就来</a:t>
            </a:r>
            <a:r>
              <a:rPr lang="en-US" altLang="zh-CN" sz="3200" b="1">
                <a:latin typeface="宋体" panose="02010600030101010101" pitchFamily="2" charset="-122"/>
                <a:ea typeface="宋体" panose="02010600030101010101" pitchFamily="2" charset="-122"/>
                <a:cs typeface="宋体" panose="02010600030101010101" pitchFamily="2" charset="-122"/>
                <a:sym typeface="+mn-ea"/>
              </a:rPr>
              <a:t>”</a:t>
            </a:r>
            <a:r>
              <a:rPr sz="3200" b="1">
                <a:latin typeface="宋体" panose="02010600030101010101" pitchFamily="2" charset="-122"/>
                <a:ea typeface="宋体" panose="02010600030101010101" pitchFamily="2" charset="-122"/>
                <a:cs typeface="宋体" panose="02010600030101010101" pitchFamily="2" charset="-122"/>
                <a:sym typeface="+mn-ea"/>
              </a:rPr>
              <a:t>下列相关叙述错误的是</a:t>
            </a:r>
            <a:r>
              <a:rPr lang="en-US" altLang="zh-CN" sz="3200" b="1">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ct val="0"/>
              </a:spcBef>
              <a:buClrTx/>
              <a:buSzTx/>
              <a:buNone/>
            </a:pPr>
            <a:r>
              <a:rPr lang="en-US" sz="3200" b="1">
                <a:latin typeface="宋体" panose="02010600030101010101" pitchFamily="2" charset="-122"/>
                <a:ea typeface="宋体" panose="02010600030101010101" pitchFamily="2" charset="-122"/>
                <a:cs typeface="宋体" panose="02010600030101010101" pitchFamily="2" charset="-122"/>
                <a:sym typeface="+mn-ea"/>
              </a:rPr>
              <a:t> </a:t>
            </a:r>
            <a:r>
              <a:rPr sz="3200" b="1">
                <a:latin typeface="宋体" panose="02010600030101010101" pitchFamily="2" charset="-122"/>
                <a:ea typeface="宋体" panose="02010600030101010101" pitchFamily="2" charset="-122"/>
                <a:cs typeface="宋体" panose="02010600030101010101" pitchFamily="2" charset="-122"/>
                <a:sym typeface="+mn-ea"/>
              </a:rPr>
              <a:t>A.书写电话号码需要大脑皮层的W区参与</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ct val="0"/>
              </a:spcBef>
              <a:buClrTx/>
              <a:buSzTx/>
              <a:buNone/>
            </a:pPr>
            <a:r>
              <a:rPr lang="en-US" altLang="zh-CN" sz="3200" b="1">
                <a:latin typeface="宋体" panose="02010600030101010101" pitchFamily="2" charset="-122"/>
                <a:ea typeface="宋体" panose="02010600030101010101" pitchFamily="2" charset="-122"/>
                <a:cs typeface="宋体" panose="02010600030101010101" pitchFamily="2" charset="-122"/>
                <a:sym typeface="+mn-ea"/>
              </a:rPr>
              <a:t> </a:t>
            </a:r>
            <a:r>
              <a:rPr sz="3200" b="1">
                <a:latin typeface="宋体" panose="02010600030101010101" pitchFamily="2" charset="-122"/>
                <a:ea typeface="宋体" panose="02010600030101010101" pitchFamily="2" charset="-122"/>
                <a:cs typeface="宋体" panose="02010600030101010101" pitchFamily="2" charset="-122"/>
                <a:sym typeface="+mn-ea"/>
              </a:rPr>
              <a:t>B.暂时使用的号码容易遗忘是因为它属于感觉性记忆 </a:t>
            </a:r>
          </a:p>
          <a:p>
            <a:pPr algn="l" fontAlgn="auto">
              <a:lnSpc>
                <a:spcPct val="130000"/>
              </a:lnSpc>
              <a:spcBef>
                <a:spcPct val="0"/>
              </a:spcBef>
              <a:buClrTx/>
              <a:buSzTx/>
              <a:buNone/>
            </a:pPr>
            <a:r>
              <a:rPr lang="en-US" altLang="zh-CN" sz="3200" b="1">
                <a:latin typeface="宋体" panose="02010600030101010101" pitchFamily="2" charset="-122"/>
                <a:ea typeface="宋体" panose="02010600030101010101" pitchFamily="2" charset="-122"/>
                <a:cs typeface="宋体" panose="02010600030101010101" pitchFamily="2" charset="-122"/>
                <a:sym typeface="+mn-ea"/>
              </a:rPr>
              <a:t> </a:t>
            </a:r>
            <a:r>
              <a:rPr sz="3200" b="1">
                <a:latin typeface="宋体" panose="02010600030101010101" pitchFamily="2" charset="-122"/>
                <a:ea typeface="宋体" panose="02010600030101010101" pitchFamily="2" charset="-122"/>
                <a:cs typeface="宋体" panose="02010600030101010101" pitchFamily="2" charset="-122"/>
                <a:sym typeface="+mn-ea"/>
              </a:rPr>
              <a:t>C.亲人的号码需要不断运用和强化才能“张口就来</a:t>
            </a:r>
            <a:r>
              <a:rPr lang="en-US" altLang="zh-CN" sz="3200" b="1">
                <a:latin typeface="宋体" panose="02010600030101010101" pitchFamily="2" charset="-122"/>
                <a:ea typeface="宋体" panose="02010600030101010101" pitchFamily="2" charset="-122"/>
                <a:cs typeface="宋体" panose="02010600030101010101" pitchFamily="2" charset="-122"/>
                <a:sym typeface="+mn-ea"/>
              </a:rPr>
              <a:t>”</a:t>
            </a:r>
            <a:r>
              <a:rPr sz="3200" b="1">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l" fontAlgn="auto">
              <a:lnSpc>
                <a:spcPct val="130000"/>
              </a:lnSpc>
              <a:spcBef>
                <a:spcPct val="0"/>
              </a:spcBef>
              <a:buClrTx/>
              <a:buSzTx/>
              <a:buNone/>
            </a:pPr>
            <a:r>
              <a:rPr lang="en-US" altLang="zh-CN" sz="3200" b="1">
                <a:latin typeface="宋体" panose="02010600030101010101" pitchFamily="2" charset="-122"/>
                <a:ea typeface="宋体" panose="02010600030101010101" pitchFamily="2" charset="-122"/>
                <a:cs typeface="宋体" panose="02010600030101010101" pitchFamily="2" charset="-122"/>
                <a:sym typeface="+mn-ea"/>
              </a:rPr>
              <a:t> </a:t>
            </a:r>
            <a:r>
              <a:rPr sz="3200" b="1">
                <a:latin typeface="宋体" panose="02010600030101010101" pitchFamily="2" charset="-122"/>
                <a:ea typeface="宋体" panose="02010600030101010101" pitchFamily="2" charset="-122"/>
                <a:cs typeface="宋体" panose="02010600030101010101" pitchFamily="2" charset="-122"/>
                <a:sym typeface="+mn-ea"/>
              </a:rPr>
              <a:t>D.对号码进行注意才能将瞬时记忆转化为第一级记忆</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493260" y="8255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3" name="图片 22541" descr="20070315102714524"/>
          <p:cNvPicPr>
            <a:picLocks noChangeAspect="1"/>
          </p:cNvPicPr>
          <p:nvPr>
            <p:custDataLst>
              <p:tags r:id="rId2"/>
            </p:custDataLst>
          </p:nvPr>
        </p:nvPicPr>
        <p:blipFill>
          <a:blip r:embed="rId6"/>
          <a:stretch>
            <a:fillRect/>
          </a:stretch>
        </p:blipFill>
        <p:spPr>
          <a:xfrm>
            <a:off x="4893031" y="125732"/>
            <a:ext cx="388544" cy="744538"/>
          </a:xfrm>
          <a:prstGeom prst="rect">
            <a:avLst/>
          </a:prstGeom>
          <a:noFill/>
          <a:ln w="9525">
            <a:noFill/>
          </a:ln>
        </p:spPr>
      </p:pic>
      <p:sp>
        <p:nvSpPr>
          <p:cNvPr id="4" name="笑脸 3"/>
          <p:cNvSpPr/>
          <p:nvPr>
            <p:custDataLst>
              <p:tags r:id="rId3"/>
            </p:custDataLst>
          </p:nvPr>
        </p:nvSpPr>
        <p:spPr>
          <a:xfrm>
            <a:off x="211773" y="1759585"/>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2" name="内容占位符 2"/>
          <p:cNvSpPr>
            <a:spLocks noGrp="1"/>
          </p:cNvSpPr>
          <p:nvPr>
            <p:custDataLst>
              <p:tags r:id="rId4"/>
            </p:custDataLst>
          </p:nvPr>
        </p:nvSpPr>
        <p:spPr>
          <a:xfrm>
            <a:off x="123190" y="929005"/>
            <a:ext cx="11847830" cy="5652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0000"/>
              </a:lnSpc>
              <a:buNone/>
            </a:pPr>
            <a:r>
              <a:rPr lang="en-US" altLang="zh-CN" sz="3200" b="1" dirty="0">
                <a:latin typeface="宋体" panose="02010600030101010101" pitchFamily="2" charset="-122"/>
                <a:ea typeface="宋体" panose="02010600030101010101" pitchFamily="2" charset="-122"/>
                <a:cs typeface="宋体" panose="02010600030101010101" pitchFamily="2" charset="-122"/>
                <a:sym typeface="+mn-ea"/>
              </a:rPr>
              <a:t>6.</a:t>
            </a:r>
            <a:r>
              <a:rPr sz="3200" b="1" dirty="0">
                <a:latin typeface="宋体" panose="02010600030101010101" pitchFamily="2" charset="-122"/>
                <a:ea typeface="宋体" panose="02010600030101010101" pitchFamily="2" charset="-122"/>
                <a:cs typeface="宋体" panose="02010600030101010101" pitchFamily="2" charset="-122"/>
                <a:sym typeface="+mn-ea"/>
              </a:rPr>
              <a:t>下列关于人脑的高级功能的叙述,正确的是</a:t>
            </a:r>
            <a:r>
              <a:rPr lang="en-US" altLang="zh-CN" sz="3200" b="1" dirty="0">
                <a:latin typeface="宋体" panose="02010600030101010101" pitchFamily="2" charset="-122"/>
                <a:ea typeface="宋体" panose="02010600030101010101" pitchFamily="2" charset="-122"/>
                <a:cs typeface="宋体" panose="02010600030101010101" pitchFamily="2" charset="-122"/>
                <a:sym typeface="+mn-ea"/>
              </a:rPr>
              <a:t>:   (     )</a:t>
            </a:r>
          </a:p>
          <a:p>
            <a:pPr marL="0" indent="0" fontAlgn="auto">
              <a:lnSpc>
                <a:spcPct val="130000"/>
              </a:lnSpc>
              <a:buNone/>
            </a:pPr>
            <a:r>
              <a:rPr lang="en-US" sz="3200" b="1" dirty="0">
                <a:latin typeface="宋体" panose="02010600030101010101" pitchFamily="2" charset="-122"/>
                <a:ea typeface="宋体" panose="02010600030101010101" pitchFamily="2" charset="-122"/>
                <a:cs typeface="宋体" panose="02010600030101010101" pitchFamily="2" charset="-122"/>
                <a:sym typeface="+mn-ea"/>
              </a:rPr>
              <a:t> </a:t>
            </a:r>
            <a:r>
              <a:rPr sz="3200" b="1" dirty="0" err="1">
                <a:latin typeface="宋体" panose="02010600030101010101" pitchFamily="2" charset="-122"/>
                <a:ea typeface="宋体" panose="02010600030101010101" pitchFamily="2" charset="-122"/>
                <a:cs typeface="宋体" panose="02010600030101010101" pitchFamily="2" charset="-122"/>
                <a:sym typeface="+mn-ea"/>
              </a:rPr>
              <a:t>A.某人因意外车祸而大脑受损,但他能够看懂文字和听懂别人说话，说明大脑皮层的V区和H区没有受损</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a:p>
            <a:pPr marL="0" indent="0" fontAlgn="auto">
              <a:lnSpc>
                <a:spcPct val="130000"/>
              </a:lnSpc>
              <a:buNone/>
            </a:pPr>
            <a:r>
              <a:rPr lang="en-US" altLang="zh-CN" sz="3200" b="1" dirty="0">
                <a:latin typeface="宋体" panose="02010600030101010101" pitchFamily="2" charset="-122"/>
                <a:ea typeface="宋体" panose="02010600030101010101" pitchFamily="2" charset="-122"/>
                <a:cs typeface="宋体" panose="02010600030101010101" pitchFamily="2" charset="-122"/>
                <a:sym typeface="+mn-ea"/>
              </a:rPr>
              <a:t> </a:t>
            </a:r>
            <a:r>
              <a:rPr sz="3200" b="1" dirty="0" err="1">
                <a:latin typeface="宋体" panose="02010600030101010101" pitchFamily="2" charset="-122"/>
                <a:ea typeface="宋体" panose="02010600030101010101" pitchFamily="2" charset="-122"/>
                <a:cs typeface="宋体" panose="02010600030101010101" pitchFamily="2" charset="-122"/>
                <a:sym typeface="+mn-ea"/>
              </a:rPr>
              <a:t>B.当盲人用手指阅读盲文时,参与此过程的高级神经中枢只有躯体运动中枢</a:t>
            </a:r>
            <a:endParaRPr sz="3200" b="1" dirty="0">
              <a:latin typeface="宋体" panose="02010600030101010101" pitchFamily="2" charset="-122"/>
              <a:ea typeface="宋体" panose="02010600030101010101" pitchFamily="2" charset="-122"/>
              <a:cs typeface="宋体" panose="02010600030101010101" pitchFamily="2" charset="-122"/>
              <a:sym typeface="+mn-ea"/>
            </a:endParaRPr>
          </a:p>
          <a:p>
            <a:pPr marL="0" indent="0" fontAlgn="auto">
              <a:lnSpc>
                <a:spcPct val="130000"/>
              </a:lnSpc>
              <a:buNone/>
            </a:pPr>
            <a:r>
              <a:rPr lang="en-US" altLang="zh-CN" sz="3200" b="1" dirty="0">
                <a:latin typeface="宋体" panose="02010600030101010101" pitchFamily="2" charset="-122"/>
                <a:ea typeface="宋体" panose="02010600030101010101" pitchFamily="2" charset="-122"/>
                <a:cs typeface="宋体" panose="02010600030101010101" pitchFamily="2" charset="-122"/>
                <a:sym typeface="+mn-ea"/>
              </a:rPr>
              <a:t> </a:t>
            </a:r>
            <a:r>
              <a:rPr sz="3200" b="1" dirty="0" err="1">
                <a:latin typeface="宋体" panose="02010600030101010101" pitchFamily="2" charset="-122"/>
                <a:ea typeface="宋体" panose="02010600030101010101" pitchFamily="2" charset="-122"/>
                <a:cs typeface="宋体" panose="02010600030101010101" pitchFamily="2" charset="-122"/>
                <a:sym typeface="+mn-ea"/>
              </a:rPr>
              <a:t>C.运动性语言中枢</a:t>
            </a:r>
            <a:r>
              <a:rPr sz="3200" b="1" dirty="0">
                <a:latin typeface="宋体" panose="02010600030101010101" pitchFamily="2" charset="-122"/>
                <a:ea typeface="宋体" panose="02010600030101010101" pitchFamily="2" charset="-122"/>
                <a:cs typeface="宋体" panose="02010600030101010101" pitchFamily="2" charset="-122"/>
                <a:sym typeface="+mn-ea"/>
              </a:rPr>
              <a:t>(</a:t>
            </a:r>
            <a:r>
              <a:rPr sz="3200" b="1" dirty="0" err="1">
                <a:latin typeface="宋体" panose="02010600030101010101" pitchFamily="2" charset="-122"/>
                <a:ea typeface="宋体" panose="02010600030101010101" pitchFamily="2" charset="-122"/>
                <a:cs typeface="宋体" panose="02010600030101010101" pitchFamily="2" charset="-122"/>
                <a:sym typeface="+mn-ea"/>
              </a:rPr>
              <a:t>W区</a:t>
            </a:r>
            <a:r>
              <a:rPr sz="3200" b="1" dirty="0">
                <a:latin typeface="宋体" panose="02010600030101010101" pitchFamily="2" charset="-122"/>
                <a:ea typeface="宋体" panose="02010600030101010101" pitchFamily="2" charset="-122"/>
                <a:cs typeface="宋体" panose="02010600030101010101" pitchFamily="2" charset="-122"/>
                <a:sym typeface="+mn-ea"/>
              </a:rPr>
              <a:t>)</a:t>
            </a:r>
            <a:r>
              <a:rPr sz="3200" b="1" dirty="0" err="1">
                <a:latin typeface="宋体" panose="02010600030101010101" pitchFamily="2" charset="-122"/>
                <a:ea typeface="宋体" panose="02010600030101010101" pitchFamily="2" charset="-122"/>
                <a:cs typeface="宋体" panose="02010600030101010101" pitchFamily="2" charset="-122"/>
                <a:sym typeface="+mn-ea"/>
              </a:rPr>
              <a:t>受损的患者不会讲话</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a:p>
            <a:pPr marL="0" indent="0" fontAlgn="auto">
              <a:lnSpc>
                <a:spcPct val="130000"/>
              </a:lnSpc>
              <a:buNone/>
            </a:pPr>
            <a:r>
              <a:rPr lang="en-US" altLang="zh-CN" sz="3200" b="1" dirty="0">
                <a:latin typeface="宋体" panose="02010600030101010101" pitchFamily="2" charset="-122"/>
                <a:ea typeface="宋体" panose="02010600030101010101" pitchFamily="2" charset="-122"/>
                <a:cs typeface="宋体" panose="02010600030101010101" pitchFamily="2" charset="-122"/>
                <a:sym typeface="+mn-ea"/>
              </a:rPr>
              <a:t> </a:t>
            </a:r>
            <a:r>
              <a:rPr sz="3200" b="1" dirty="0" err="1">
                <a:latin typeface="宋体" panose="02010600030101010101" pitchFamily="2" charset="-122"/>
                <a:ea typeface="宋体" panose="02010600030101010101" pitchFamily="2" charset="-122"/>
                <a:cs typeface="宋体" panose="02010600030101010101" pitchFamily="2" charset="-122"/>
                <a:sym typeface="+mn-ea"/>
              </a:rPr>
              <a:t>D.某同学正在跑步,</a:t>
            </a:r>
            <a:r>
              <a:rPr sz="3200" b="1" dirty="0" err="1" smtClean="0">
                <a:latin typeface="宋体" panose="02010600030101010101" pitchFamily="2" charset="-122"/>
                <a:ea typeface="宋体" panose="02010600030101010101" pitchFamily="2" charset="-122"/>
                <a:cs typeface="宋体" panose="02010600030101010101" pitchFamily="2" charset="-122"/>
                <a:sym typeface="+mn-ea"/>
              </a:rPr>
              <a:t>下丘脑和脑干不参与调</a:t>
            </a:r>
            <a:r>
              <a:rPr lang="zh-CN" altLang="en-US" sz="3200" b="1" smtClean="0">
                <a:latin typeface="宋体" panose="02010600030101010101" pitchFamily="2" charset="-122"/>
                <a:ea typeface="宋体" panose="02010600030101010101" pitchFamily="2" charset="-122"/>
                <a:cs typeface="宋体" panose="02010600030101010101" pitchFamily="2" charset="-122"/>
                <a:sym typeface="+mn-ea"/>
              </a:rPr>
              <a:t>节</a:t>
            </a:r>
            <a:endParaRPr lang="zh-CN" altLang="en-US" sz="3200" b="1">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493260" y="8255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3" name="图片 22541" descr="20070315102714524"/>
          <p:cNvPicPr>
            <a:picLocks noChangeAspect="1"/>
          </p:cNvPicPr>
          <p:nvPr>
            <p:custDataLst>
              <p:tags r:id="rId2"/>
            </p:custDataLst>
          </p:nvPr>
        </p:nvPicPr>
        <p:blipFill>
          <a:blip r:embed="rId6"/>
          <a:stretch>
            <a:fillRect/>
          </a:stretch>
        </p:blipFill>
        <p:spPr>
          <a:xfrm>
            <a:off x="4893031" y="125732"/>
            <a:ext cx="388544" cy="744538"/>
          </a:xfrm>
          <a:prstGeom prst="rect">
            <a:avLst/>
          </a:prstGeom>
          <a:noFill/>
          <a:ln w="9525">
            <a:noFill/>
          </a:ln>
        </p:spPr>
      </p:pic>
      <p:sp>
        <p:nvSpPr>
          <p:cNvPr id="4" name="笑脸 3"/>
          <p:cNvSpPr/>
          <p:nvPr>
            <p:custDataLst>
              <p:tags r:id="rId3"/>
            </p:custDataLst>
          </p:nvPr>
        </p:nvSpPr>
        <p:spPr>
          <a:xfrm>
            <a:off x="165418" y="4787900"/>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37889" name="文本框 99"/>
          <p:cNvSpPr txBox="1"/>
          <p:nvPr>
            <p:custDataLst>
              <p:tags r:id="rId4"/>
            </p:custDataLst>
          </p:nvPr>
        </p:nvSpPr>
        <p:spPr>
          <a:xfrm>
            <a:off x="165735" y="913130"/>
            <a:ext cx="11751310" cy="5850890"/>
          </a:xfrm>
          <a:prstGeom prst="rect">
            <a:avLst/>
          </a:prstGeom>
          <a:noFill/>
          <a:ln w="9525">
            <a:noFill/>
          </a:ln>
        </p:spPr>
        <p:txBody>
          <a:bodyPr wrap="square" anchor="t">
            <a:spAutoFit/>
          </a:bodyPr>
          <a:lstStyle/>
          <a:p>
            <a:pPr fontAlgn="auto">
              <a:lnSpc>
                <a:spcPct val="130000"/>
              </a:lnSpc>
              <a:buSzTx/>
            </a:pPr>
            <a:r>
              <a:rPr lang="en-US" altLang="zh-CN" sz="3200" b="1">
                <a:latin typeface="宋体" panose="02010600030101010101" pitchFamily="2" charset="-122"/>
                <a:ea typeface="宋体" panose="02010600030101010101" pitchFamily="2" charset="-122"/>
                <a:cs typeface="宋体" panose="02010600030101010101" pitchFamily="2" charset="-122"/>
              </a:rPr>
              <a:t>7.</a:t>
            </a:r>
            <a:r>
              <a:rPr lang="zh-CN" altLang="zh-CN" sz="3200" b="1">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抑郁症是由于高级神经活动产生重度消极情绪而得不到缓解而形成的。被称为5-羟色胺再摄取抑制剂的药物，可选择性地抑制突触前膜对5–羟色胺的回收，使得突触间隙中5-羟色胺的浓度维持在一定的水平，有利于神经系统的活动正常进行。下列说法错误的是(　　)</a:t>
            </a:r>
            <a:endParaRPr lang="zh-CN" altLang="zh-CN" sz="3200" b="1">
              <a:latin typeface="宋体" panose="02010600030101010101" pitchFamily="2" charset="-122"/>
              <a:ea typeface="宋体" panose="02010600030101010101" pitchFamily="2" charset="-122"/>
              <a:cs typeface="宋体" panose="02010600030101010101" pitchFamily="2" charset="-122"/>
            </a:endParaRPr>
          </a:p>
          <a:p>
            <a:pPr fontAlgn="auto">
              <a:lnSpc>
                <a:spcPct val="130000"/>
              </a:lnSpc>
              <a:buSzTx/>
            </a:pPr>
            <a:r>
              <a:rPr lang="zh-CN" altLang="zh-CN" sz="3200" b="1">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A．5-羟色胺进入突触间隙需消耗神经元代谢提供的能量</a:t>
            </a:r>
            <a:endParaRPr lang="zh-CN" altLang="zh-CN" sz="3200" b="1">
              <a:latin typeface="宋体" panose="02010600030101010101" pitchFamily="2" charset="-122"/>
              <a:ea typeface="宋体" panose="02010600030101010101" pitchFamily="2" charset="-122"/>
              <a:cs typeface="宋体" panose="02010600030101010101" pitchFamily="2" charset="-122"/>
            </a:endParaRPr>
          </a:p>
          <a:p>
            <a:pPr fontAlgn="auto">
              <a:lnSpc>
                <a:spcPct val="130000"/>
              </a:lnSpc>
              <a:buSzTx/>
            </a:pPr>
            <a:r>
              <a:rPr lang="zh-CN" altLang="zh-CN" sz="3200" b="1">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B．5-羟色胺再摄取抑制剂通过抑制ATP水解来阻止回收5-羟色胺</a:t>
            </a:r>
            <a:endParaRPr lang="zh-CN" altLang="zh-CN" sz="3200" b="1">
              <a:latin typeface="宋体" panose="02010600030101010101" pitchFamily="2" charset="-122"/>
              <a:ea typeface="宋体" panose="02010600030101010101" pitchFamily="2" charset="-122"/>
              <a:cs typeface="宋体" panose="02010600030101010101" pitchFamily="2" charset="-122"/>
            </a:endParaRPr>
          </a:p>
          <a:p>
            <a:pPr fontAlgn="auto">
              <a:lnSpc>
                <a:spcPct val="130000"/>
              </a:lnSpc>
              <a:buSzTx/>
            </a:pPr>
            <a:r>
              <a:rPr lang="zh-CN" altLang="zh-CN" sz="3200" b="1">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C．抑郁症患者体内某些突触间隙的5-羟色胺含量比正常人的少</a:t>
            </a:r>
            <a:endParaRPr lang="zh-CN" altLang="zh-CN" sz="3200" b="1">
              <a:latin typeface="宋体" panose="02010600030101010101" pitchFamily="2" charset="-122"/>
              <a:ea typeface="宋体" panose="02010600030101010101" pitchFamily="2" charset="-122"/>
              <a:cs typeface="宋体" panose="02010600030101010101" pitchFamily="2" charset="-122"/>
            </a:endParaRPr>
          </a:p>
          <a:p>
            <a:pPr fontAlgn="auto">
              <a:lnSpc>
                <a:spcPct val="130000"/>
              </a:lnSpc>
              <a:buSzTx/>
            </a:pPr>
            <a:r>
              <a:rPr lang="zh-CN" altLang="zh-CN" sz="3200" b="1">
                <a:latin typeface="宋体" panose="02010600030101010101" pitchFamily="2" charset="-122"/>
                <a:ea typeface="宋体" panose="02010600030101010101" pitchFamily="2" charset="-122"/>
                <a:cs typeface="宋体" panose="02010600030101010101" pitchFamily="2" charset="-122"/>
                <a:sym typeface="黑体" panose="02010609060101010101" pitchFamily="49" charset="-122"/>
              </a:rPr>
              <a:t>D．5-羟色胺的合成和分泌发生障碍容易使人产生消极情绪</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493260" y="8255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3" name="图片 22541" descr="20070315102714524"/>
          <p:cNvPicPr>
            <a:picLocks noChangeAspect="1"/>
          </p:cNvPicPr>
          <p:nvPr>
            <p:custDataLst>
              <p:tags r:id="rId2"/>
            </p:custDataLst>
          </p:nvPr>
        </p:nvPicPr>
        <p:blipFill>
          <a:blip r:embed="rId6"/>
          <a:stretch>
            <a:fillRect/>
          </a:stretch>
        </p:blipFill>
        <p:spPr>
          <a:xfrm>
            <a:off x="4893031" y="125732"/>
            <a:ext cx="388544" cy="744538"/>
          </a:xfrm>
          <a:prstGeom prst="rect">
            <a:avLst/>
          </a:prstGeom>
          <a:noFill/>
          <a:ln w="9525">
            <a:noFill/>
          </a:ln>
        </p:spPr>
      </p:pic>
      <p:sp>
        <p:nvSpPr>
          <p:cNvPr id="4" name="笑脸 3"/>
          <p:cNvSpPr/>
          <p:nvPr>
            <p:custDataLst>
              <p:tags r:id="rId3"/>
            </p:custDataLst>
          </p:nvPr>
        </p:nvSpPr>
        <p:spPr>
          <a:xfrm>
            <a:off x="299403" y="4755515"/>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2" name="文本框 1"/>
          <p:cNvSpPr txBox="1"/>
          <p:nvPr>
            <p:custDataLst>
              <p:tags r:id="rId4"/>
            </p:custDataLst>
          </p:nvPr>
        </p:nvSpPr>
        <p:spPr>
          <a:xfrm>
            <a:off x="240665" y="913130"/>
            <a:ext cx="11711305" cy="5850890"/>
          </a:xfrm>
          <a:prstGeom prst="rect">
            <a:avLst/>
          </a:prstGeom>
          <a:noFill/>
        </p:spPr>
        <p:txBody>
          <a:bodyPr wrap="square" rtlCol="0" anchor="t">
            <a:spAutoFit/>
          </a:bodyPr>
          <a:lstStyle/>
          <a:p>
            <a:pPr marL="0" marR="0" algn="l" defTabSz="914400" rtl="0" fontAlgn="auto">
              <a:lnSpc>
                <a:spcPct val="130000"/>
              </a:lnSpc>
              <a:spcBef>
                <a:spcPct val="0"/>
              </a:spcBef>
              <a:spcAft>
                <a:spcPct val="0"/>
              </a:spcAft>
              <a:buClrTx/>
              <a:buSzTx/>
              <a:buFontTx/>
              <a:buNone/>
              <a:tabLst>
                <a:tab pos="1029335" algn="l"/>
                <a:tab pos="1850390" algn="l"/>
                <a:tab pos="2538095" algn="l"/>
                <a:tab pos="3221990" algn="l"/>
              </a:tabLst>
            </a:pPr>
            <a:r>
              <a:rPr lang="en-US" altLang="zh-CN" sz="3200" b="1">
                <a:latin typeface="宋体" panose="02010600030101010101" pitchFamily="2" charset="-122"/>
                <a:ea typeface="宋体" panose="02010600030101010101" pitchFamily="2" charset="-122"/>
                <a:cs typeface="宋体" panose="02010600030101010101" pitchFamily="2" charset="-122"/>
                <a:sym typeface="+mn-ea"/>
              </a:rPr>
              <a:t>8.为探究运动对海马脑区发育和学习记忆能力的影响，研究者将实验动物分为运动组和对照组，运动组每天进行适量的有氧运动(跑步/游泳)。数周后，研究人员发现运动组海马脑区发育水平比对照组提高了1.5倍，靠学习记忆找到特定目标的时间缩短了约40%。根据该研究结果可得出（   ）</a:t>
            </a:r>
          </a:p>
          <a:p>
            <a:pPr marL="0" marR="0" algn="l" defTabSz="914400" rtl="0" fontAlgn="auto">
              <a:lnSpc>
                <a:spcPct val="130000"/>
              </a:lnSpc>
              <a:spcBef>
                <a:spcPct val="0"/>
              </a:spcBef>
              <a:spcAft>
                <a:spcPct val="0"/>
              </a:spcAft>
              <a:buClrTx/>
              <a:buSzTx/>
              <a:buFontTx/>
              <a:buNone/>
              <a:tabLst>
                <a:tab pos="1029335" algn="l"/>
                <a:tab pos="1850390" algn="l"/>
                <a:tab pos="2538095" algn="l"/>
                <a:tab pos="3221990" algn="l"/>
              </a:tabLst>
            </a:pPr>
            <a:r>
              <a:rPr lang="en-US" altLang="zh-CN" sz="3200" b="1">
                <a:latin typeface="宋体" panose="02010600030101010101" pitchFamily="2" charset="-122"/>
                <a:ea typeface="宋体" panose="02010600030101010101" pitchFamily="2" charset="-122"/>
                <a:cs typeface="宋体" panose="02010600030101010101" pitchFamily="2" charset="-122"/>
                <a:sym typeface="+mn-ea"/>
              </a:rPr>
              <a:t> A.有氧运动不利于海马脑区的发育  </a:t>
            </a:r>
          </a:p>
          <a:p>
            <a:pPr marL="0" marR="0" algn="l" defTabSz="914400" rtl="0" fontAlgn="auto">
              <a:lnSpc>
                <a:spcPct val="130000"/>
              </a:lnSpc>
              <a:spcBef>
                <a:spcPct val="0"/>
              </a:spcBef>
              <a:spcAft>
                <a:spcPct val="0"/>
              </a:spcAft>
              <a:buClrTx/>
              <a:buSzTx/>
              <a:buFontTx/>
              <a:buNone/>
              <a:tabLst>
                <a:tab pos="1029335" algn="l"/>
                <a:tab pos="1850390" algn="l"/>
                <a:tab pos="2538095" algn="l"/>
                <a:tab pos="3221990" algn="l"/>
              </a:tabLst>
            </a:pPr>
            <a:r>
              <a:rPr lang="en-US" altLang="zh-CN" sz="3200" b="1">
                <a:latin typeface="宋体" panose="02010600030101010101" pitchFamily="2" charset="-122"/>
                <a:ea typeface="宋体" panose="02010600030101010101" pitchFamily="2" charset="-122"/>
                <a:cs typeface="宋体" panose="02010600030101010101" pitchFamily="2" charset="-122"/>
                <a:sym typeface="+mn-ea"/>
              </a:rPr>
              <a:t> B.规律且适量的运动促进学习记忆</a:t>
            </a:r>
          </a:p>
          <a:p>
            <a:pPr marL="0" marR="0" algn="l" defTabSz="914400" rtl="0" fontAlgn="auto">
              <a:lnSpc>
                <a:spcPct val="130000"/>
              </a:lnSpc>
              <a:spcBef>
                <a:spcPct val="0"/>
              </a:spcBef>
              <a:spcAft>
                <a:spcPct val="0"/>
              </a:spcAft>
              <a:buClrTx/>
              <a:buSzTx/>
              <a:buFontTx/>
              <a:buNone/>
              <a:tabLst>
                <a:tab pos="1029335" algn="l"/>
                <a:tab pos="1850390" algn="l"/>
                <a:tab pos="2538095" algn="l"/>
                <a:tab pos="3221990" algn="l"/>
              </a:tabLst>
            </a:pPr>
            <a:r>
              <a:rPr lang="en-US" altLang="zh-CN" sz="3200" b="1">
                <a:latin typeface="宋体" panose="02010600030101010101" pitchFamily="2" charset="-122"/>
                <a:ea typeface="宋体" panose="02010600030101010101" pitchFamily="2" charset="-122"/>
                <a:cs typeface="宋体" panose="02010600030101010101" pitchFamily="2" charset="-122"/>
                <a:sym typeface="+mn-ea"/>
              </a:rPr>
              <a:t> C.有氧运动会减少神经元间的联系 </a:t>
            </a:r>
          </a:p>
          <a:p>
            <a:pPr marL="0" marR="0" algn="l" defTabSz="914400" rtl="0" fontAlgn="auto">
              <a:lnSpc>
                <a:spcPct val="130000"/>
              </a:lnSpc>
              <a:spcBef>
                <a:spcPct val="0"/>
              </a:spcBef>
              <a:spcAft>
                <a:spcPct val="0"/>
              </a:spcAft>
              <a:buClrTx/>
              <a:buSzTx/>
              <a:buFontTx/>
              <a:buNone/>
              <a:tabLst>
                <a:tab pos="1029335" algn="l"/>
                <a:tab pos="1850390" algn="l"/>
                <a:tab pos="2538095" algn="l"/>
                <a:tab pos="3221990" algn="l"/>
              </a:tabLst>
            </a:pPr>
            <a:r>
              <a:rPr lang="en-US" altLang="zh-CN" sz="3200" b="1">
                <a:latin typeface="宋体" panose="02010600030101010101" pitchFamily="2" charset="-122"/>
                <a:ea typeface="宋体" panose="02010600030101010101" pitchFamily="2" charset="-122"/>
                <a:cs typeface="宋体" panose="02010600030101010101" pitchFamily="2" charset="-122"/>
                <a:sym typeface="+mn-ea"/>
              </a:rPr>
              <a:t> D.不运动利于海马脑区神经元兴奋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493260" y="8255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3" name="图片 22541" descr="20070315102714524"/>
          <p:cNvPicPr>
            <a:picLocks noChangeAspect="1"/>
          </p:cNvPicPr>
          <p:nvPr>
            <p:custDataLst>
              <p:tags r:id="rId2"/>
            </p:custDataLst>
          </p:nvPr>
        </p:nvPicPr>
        <p:blipFill>
          <a:blip r:embed="rId6"/>
          <a:stretch>
            <a:fillRect/>
          </a:stretch>
        </p:blipFill>
        <p:spPr>
          <a:xfrm>
            <a:off x="4893031" y="125732"/>
            <a:ext cx="388544" cy="744538"/>
          </a:xfrm>
          <a:prstGeom prst="rect">
            <a:avLst/>
          </a:prstGeom>
          <a:noFill/>
          <a:ln w="9525">
            <a:noFill/>
          </a:ln>
        </p:spPr>
      </p:pic>
      <p:sp>
        <p:nvSpPr>
          <p:cNvPr id="4" name="笑脸 3"/>
          <p:cNvSpPr/>
          <p:nvPr>
            <p:custDataLst>
              <p:tags r:id="rId3"/>
            </p:custDataLst>
          </p:nvPr>
        </p:nvSpPr>
        <p:spPr>
          <a:xfrm>
            <a:off x="4565333" y="6196965"/>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100" name="文本框 99"/>
          <p:cNvSpPr txBox="1"/>
          <p:nvPr>
            <p:custDataLst>
              <p:tags r:id="rId4"/>
            </p:custDataLst>
          </p:nvPr>
        </p:nvSpPr>
        <p:spPr>
          <a:xfrm>
            <a:off x="120804" y="995658"/>
            <a:ext cx="11698344" cy="5775960"/>
          </a:xfrm>
          <a:prstGeom prst="rect">
            <a:avLst/>
          </a:prstGeom>
          <a:noFill/>
          <a:ln w="9525">
            <a:noFill/>
          </a:ln>
        </p:spPr>
        <p:txBody>
          <a:bodyPr wrap="square">
            <a:spAutoFit/>
          </a:bodyPr>
          <a:lstStyle/>
          <a:p>
            <a:pPr marL="0" indent="0" fontAlgn="auto">
              <a:lnSpc>
                <a:spcPct val="120000"/>
              </a:lnSpc>
            </a:pPr>
            <a:r>
              <a:rPr lang="en-US" sz="2800" b="1">
                <a:latin typeface="宋体" panose="02010600030101010101" pitchFamily="2" charset="-122"/>
                <a:ea typeface="宋体" panose="02010600030101010101" pitchFamily="2" charset="-122"/>
                <a:cs typeface="宋体" panose="02010600030101010101" pitchFamily="2" charset="-122"/>
              </a:rPr>
              <a:t>9.</a:t>
            </a:r>
            <a:r>
              <a:rPr sz="2800" b="1">
                <a:latin typeface="宋体" panose="02010600030101010101" pitchFamily="2" charset="-122"/>
                <a:ea typeface="宋体" panose="02010600030101010101" pitchFamily="2" charset="-122"/>
                <a:cs typeface="宋体" panose="02010600030101010101" pitchFamily="2" charset="-122"/>
              </a:rPr>
              <a:t>酒是我们再熟悉不过的饮品。但酒又和普通的饮品不同，过量饮酒会影响人的身心健康。醉酒是我们生活中常见的现象，醉酒是指患者一次饮用大量酒精（乙醇）后发生的机体机能异常状态，常见于对中枢神经系统的麻醉。以下相关描述中正确的共有几项（　　）</a:t>
            </a:r>
          </a:p>
          <a:p>
            <a:pPr marL="0" indent="0" fontAlgn="auto">
              <a:lnSpc>
                <a:spcPct val="120000"/>
              </a:lnSpc>
            </a:pPr>
            <a:r>
              <a:rPr sz="2800" b="1">
                <a:latin typeface="宋体" panose="02010600030101010101" pitchFamily="2" charset="-122"/>
                <a:ea typeface="宋体" panose="02010600030101010101" pitchFamily="2" charset="-122"/>
                <a:cs typeface="宋体" panose="02010600030101010101" pitchFamily="2" charset="-122"/>
              </a:rPr>
              <a:t>①醉酒患者出现步态不稳，表明酒精麻醉了小脑的维持身体平衡的中枢</a:t>
            </a:r>
          </a:p>
          <a:p>
            <a:pPr marL="0" indent="0" fontAlgn="auto">
              <a:lnSpc>
                <a:spcPct val="120000"/>
              </a:lnSpc>
            </a:pPr>
            <a:r>
              <a:rPr sz="2800" b="1">
                <a:latin typeface="宋体" panose="02010600030101010101" pitchFamily="2" charset="-122"/>
                <a:ea typeface="宋体" panose="02010600030101010101" pitchFamily="2" charset="-122"/>
                <a:cs typeface="宋体" panose="02010600030101010101" pitchFamily="2" charset="-122"/>
              </a:rPr>
              <a:t>②醉酒患者出现言语含糊、语无伦次，表明酒精麻醉了言语区的H区</a:t>
            </a:r>
          </a:p>
          <a:p>
            <a:pPr marL="0" indent="0" fontAlgn="auto">
              <a:lnSpc>
                <a:spcPct val="120000"/>
              </a:lnSpc>
            </a:pPr>
            <a:r>
              <a:rPr sz="2800" b="1">
                <a:latin typeface="宋体" panose="02010600030101010101" pitchFamily="2" charset="-122"/>
                <a:ea typeface="宋体" panose="02010600030101010101" pitchFamily="2" charset="-122"/>
                <a:cs typeface="宋体" panose="02010600030101010101" pitchFamily="2" charset="-122"/>
              </a:rPr>
              <a:t>③醉酒患者第二天头脑恢复清醒后经常忘记醉酒当天经历的一些事情，这说明酒精影响了人的记忆，其中长期记忆与大脑皮层下一个形状像海马的脑区有关</a:t>
            </a:r>
          </a:p>
          <a:p>
            <a:pPr marL="0" indent="0" fontAlgn="auto">
              <a:lnSpc>
                <a:spcPct val="120000"/>
              </a:lnSpc>
            </a:pPr>
            <a:r>
              <a:rPr sz="2800" b="1">
                <a:latin typeface="宋体" panose="02010600030101010101" pitchFamily="2" charset="-122"/>
                <a:ea typeface="宋体" panose="02010600030101010101" pitchFamily="2" charset="-122"/>
                <a:cs typeface="宋体" panose="02010600030101010101" pitchFamily="2" charset="-122"/>
              </a:rPr>
              <a:t>④醉酒患者呼吸急促，说明酒精干扰了脑干的呼吸中枢</a:t>
            </a:r>
          </a:p>
          <a:p>
            <a:pPr marL="0" indent="0" fontAlgn="auto">
              <a:lnSpc>
                <a:spcPct val="120000"/>
              </a:lnSpc>
            </a:pPr>
            <a:r>
              <a:rPr sz="2800" b="1">
                <a:latin typeface="宋体" panose="02010600030101010101" pitchFamily="2" charset="-122"/>
                <a:ea typeface="宋体" panose="02010600030101010101" pitchFamily="2" charset="-122"/>
                <a:cs typeface="宋体" panose="02010600030101010101" pitchFamily="2" charset="-122"/>
              </a:rPr>
              <a:t>A．4项	</a:t>
            </a:r>
            <a:r>
              <a:rPr lang="en-US" sz="2800" b="1">
                <a:latin typeface="宋体" panose="02010600030101010101" pitchFamily="2" charset="-122"/>
                <a:ea typeface="宋体" panose="02010600030101010101" pitchFamily="2" charset="-122"/>
                <a:cs typeface="宋体" panose="02010600030101010101" pitchFamily="2" charset="-122"/>
              </a:rPr>
              <a:t>   </a:t>
            </a:r>
            <a:r>
              <a:rPr sz="2800" b="1">
                <a:latin typeface="宋体" panose="02010600030101010101" pitchFamily="2" charset="-122"/>
                <a:ea typeface="宋体" panose="02010600030101010101" pitchFamily="2" charset="-122"/>
                <a:cs typeface="宋体" panose="02010600030101010101" pitchFamily="2" charset="-122"/>
              </a:rPr>
              <a:t>B．3项	</a:t>
            </a:r>
            <a:r>
              <a:rPr lang="en-US" sz="2800" b="1">
                <a:latin typeface="宋体" panose="02010600030101010101" pitchFamily="2" charset="-122"/>
                <a:ea typeface="宋体" panose="02010600030101010101" pitchFamily="2" charset="-122"/>
                <a:cs typeface="宋体" panose="02010600030101010101" pitchFamily="2" charset="-122"/>
              </a:rPr>
              <a:t>     </a:t>
            </a:r>
            <a:r>
              <a:rPr sz="2800" b="1">
                <a:latin typeface="宋体" panose="02010600030101010101" pitchFamily="2" charset="-122"/>
                <a:ea typeface="宋体" panose="02010600030101010101" pitchFamily="2" charset="-122"/>
                <a:cs typeface="宋体" panose="02010600030101010101" pitchFamily="2" charset="-122"/>
              </a:rPr>
              <a:t>C．2项	</a:t>
            </a:r>
            <a:r>
              <a:rPr lang="en-US" sz="2800" b="1">
                <a:latin typeface="宋体" panose="02010600030101010101" pitchFamily="2" charset="-122"/>
                <a:ea typeface="宋体" panose="02010600030101010101" pitchFamily="2" charset="-122"/>
                <a:cs typeface="宋体" panose="02010600030101010101" pitchFamily="2" charset="-122"/>
              </a:rPr>
              <a:t>    </a:t>
            </a:r>
            <a:r>
              <a:rPr sz="2800" b="1">
                <a:latin typeface="宋体" panose="02010600030101010101" pitchFamily="2" charset="-122"/>
                <a:ea typeface="宋体" panose="02010600030101010101" pitchFamily="2" charset="-122"/>
                <a:cs typeface="宋体" panose="02010600030101010101" pitchFamily="2" charset="-122"/>
              </a:rPr>
              <a:t>D．1项</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493260" y="8255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3" name="图片 22541" descr="20070315102714524"/>
          <p:cNvPicPr>
            <a:picLocks noChangeAspect="1"/>
          </p:cNvPicPr>
          <p:nvPr>
            <p:custDataLst>
              <p:tags r:id="rId2"/>
            </p:custDataLst>
          </p:nvPr>
        </p:nvPicPr>
        <p:blipFill>
          <a:blip r:embed="rId6"/>
          <a:stretch>
            <a:fillRect/>
          </a:stretch>
        </p:blipFill>
        <p:spPr>
          <a:xfrm>
            <a:off x="4893031" y="125732"/>
            <a:ext cx="388544" cy="744538"/>
          </a:xfrm>
          <a:prstGeom prst="rect">
            <a:avLst/>
          </a:prstGeom>
          <a:noFill/>
          <a:ln w="9525">
            <a:noFill/>
          </a:ln>
        </p:spPr>
      </p:pic>
      <p:sp>
        <p:nvSpPr>
          <p:cNvPr id="4" name="笑脸 3"/>
          <p:cNvSpPr/>
          <p:nvPr>
            <p:custDataLst>
              <p:tags r:id="rId3"/>
            </p:custDataLst>
          </p:nvPr>
        </p:nvSpPr>
        <p:spPr>
          <a:xfrm>
            <a:off x="145733" y="4155440"/>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107" name="文本框 106"/>
          <p:cNvSpPr txBox="1"/>
          <p:nvPr>
            <p:custDataLst>
              <p:tags r:id="rId4"/>
            </p:custDataLst>
          </p:nvPr>
        </p:nvSpPr>
        <p:spPr>
          <a:xfrm>
            <a:off x="270510" y="1042670"/>
            <a:ext cx="11867515" cy="6118860"/>
          </a:xfrm>
          <a:prstGeom prst="rect">
            <a:avLst/>
          </a:prstGeom>
          <a:noFill/>
          <a:ln w="9525">
            <a:noFill/>
          </a:ln>
        </p:spPr>
        <p:txBody>
          <a:bodyPr wrap="square">
            <a:spAutoFit/>
          </a:bodyPr>
          <a:lstStyle/>
          <a:p>
            <a:pPr indent="0" fontAlgn="auto">
              <a:lnSpc>
                <a:spcPct val="14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10.2020</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年</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10</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月，</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Biospace</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报道，英国伦敦帝国理工学院对</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84285</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名新冠肺炎患者做了一项“大不列颠智力测试”研究，结果发现感染新冠病毒与严重认知障碍（记忆空白、注意力下降、器官功能下降）相关，住院患者表现出更严重的认知衰退症状。下列有关说法正确的是</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   )</a:t>
            </a:r>
          </a:p>
          <a:p>
            <a:pPr indent="0" fontAlgn="auto">
              <a:lnSpc>
                <a:spcPct val="14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A.</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学习和记忆属于人脑的高级功能，与脑内蛋白质合成无关</a:t>
            </a:r>
            <a:endParaRPr 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4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B.</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注意力下降，将会影响瞬时记忆转换至短时记忆过程</a:t>
            </a:r>
            <a:endParaRPr 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4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C.</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大脑皮层具有语言等高级功能，大多数人主导言语功能的区域在大脑右半球</a:t>
            </a:r>
            <a:endParaRPr 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40000"/>
              </a:lnSpc>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D.</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rPr>
              <a:t>大脑皮层虽然可控制机体反射活动，但是对外部世界感知不属于其功能范畴</a:t>
            </a:r>
            <a:endPar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3"/>
          <p:cNvPicPr>
            <a:picLocks noGrp="1" noChangeAspect="1"/>
          </p:cNvPicPr>
          <p:nvPr>
            <p:custDataLst>
              <p:tags r:id="rId2"/>
            </p:custDataLst>
          </p:nvPr>
        </p:nvPicPr>
        <p:blipFill>
          <a:blip r:embed="rId9">
            <a:extLst>
              <a:ext uri="{28A0092B-C50C-407E-A947-70E740481C1C}">
                <a14:useLocalDpi xmlns:a14="http://schemas.microsoft.com/office/drawing/2010/main" val="0"/>
              </a:ext>
            </a:extLst>
          </a:blip>
          <a:srcRect r="42433"/>
          <a:stretch>
            <a:fillRect/>
          </a:stretch>
        </p:blipFill>
        <p:spPr>
          <a:xfrm>
            <a:off x="6565265" y="843915"/>
            <a:ext cx="5438140" cy="3128645"/>
          </a:xfrm>
          <a:prstGeom prst="rect">
            <a:avLst/>
          </a:prstGeom>
        </p:spPr>
      </p:pic>
      <p:sp>
        <p:nvSpPr>
          <p:cNvPr id="2" name="矩形 1"/>
          <p:cNvSpPr/>
          <p:nvPr>
            <p:custDataLst>
              <p:tags r:id="rId3"/>
            </p:custDataLst>
          </p:nvPr>
        </p:nvSpPr>
        <p:spPr>
          <a:xfrm>
            <a:off x="69850" y="889635"/>
            <a:ext cx="6415405" cy="3947160"/>
          </a:xfrm>
          <a:prstGeom prst="rect">
            <a:avLst/>
          </a:prstGeom>
          <a:solidFill>
            <a:schemeClr val="accent2"/>
          </a:solidFill>
        </p:spPr>
        <p:txBody>
          <a:bodyPr wrap="square">
            <a:spAutoFit/>
          </a:bodyPr>
          <a:lstStyle/>
          <a:p>
            <a:pPr fontAlgn="auto">
              <a:lnSpc>
                <a:spcPct val="110000"/>
              </a:lnSpc>
              <a:spcBef>
                <a:spcPct val="0"/>
              </a:spcBef>
            </a:pPr>
            <a:r>
              <a:rPr lang="zh-CN" altLang="en-US" sz="3400" b="1" i="0" smtClean="0">
                <a:effectLst/>
                <a:latin typeface="微软雅黑" panose="020B0503020204020204" pitchFamily="34" charset="-122"/>
                <a:ea typeface="微软雅黑" panose="020B0503020204020204" pitchFamily="34" charset="-122"/>
                <a:cs typeface="宋体" panose="02010600030101010101" pitchFamily="2" charset="-122"/>
              </a:rPr>
              <a:t>   </a:t>
            </a:r>
            <a:r>
              <a:rPr lang="zh-CN" altLang="en-US" sz="3200" i="0" smtClean="0">
                <a:effectLst/>
                <a:latin typeface="楷体" panose="02010609060101010101" pitchFamily="49" charset="-122"/>
                <a:ea typeface="楷体" panose="02010609060101010101" pitchFamily="49" charset="-122"/>
                <a:cs typeface="楷体" panose="02010609060101010101" pitchFamily="49" charset="-122"/>
              </a:rPr>
              <a:t>  </a:t>
            </a:r>
            <a:r>
              <a:rPr sz="3200" err="1" smtClean="0">
                <a:latin typeface="楷体" panose="02010609060101010101" pitchFamily="49" charset="-122"/>
                <a:ea typeface="楷体" panose="02010609060101010101" pitchFamily="49" charset="-122"/>
                <a:cs typeface="楷体" panose="02010609060101010101" pitchFamily="49" charset="-122"/>
              </a:rPr>
              <a:t>阿尔茨海默</a:t>
            </a:r>
            <a:r>
              <a:rPr lang="zh-CN" sz="3200" err="1" smtClean="0">
                <a:latin typeface="楷体" panose="02010609060101010101" pitchFamily="49" charset="-122"/>
                <a:ea typeface="楷体" panose="02010609060101010101" pitchFamily="49" charset="-122"/>
                <a:cs typeface="楷体" panose="02010609060101010101" pitchFamily="49" charset="-122"/>
              </a:rPr>
              <a:t>症</a:t>
            </a:r>
            <a:r>
              <a:rPr sz="3200" err="1" smtClean="0">
                <a:latin typeface="楷体" panose="02010609060101010101" pitchFamily="49" charset="-122"/>
                <a:ea typeface="楷体" panose="02010609060101010101" pitchFamily="49" charset="-122"/>
                <a:cs typeface="楷体" panose="02010609060101010101" pitchFamily="49" charset="-122"/>
              </a:rPr>
              <a:t>是老年人常见的一种疾病</a:t>
            </a:r>
            <a:r>
              <a:rPr sz="3200" err="1">
                <a:latin typeface="楷体" panose="02010609060101010101" pitchFamily="49" charset="-122"/>
                <a:ea typeface="楷体" panose="02010609060101010101" pitchFamily="49" charset="-122"/>
                <a:cs typeface="楷体" panose="02010609060101010101" pitchFamily="49" charset="-122"/>
              </a:rPr>
              <a:t>，该病主要表现为患者</a:t>
            </a:r>
            <a:r>
              <a:rPr sz="3200" err="1">
                <a:solidFill>
                  <a:srgbClr val="FF0000"/>
                </a:solidFill>
                <a:latin typeface="楷体" panose="02010609060101010101" pitchFamily="49" charset="-122"/>
                <a:ea typeface="楷体" panose="02010609060101010101" pitchFamily="49" charset="-122"/>
                <a:cs typeface="楷体" panose="02010609060101010101" pitchFamily="49" charset="-122"/>
              </a:rPr>
              <a:t>逐渐丧失记忆和语言功能、计算和推理等思维能力受损(如迷路)、情绪不稳定</a:t>
            </a:r>
            <a:r>
              <a:rPr sz="3200" err="1">
                <a:latin typeface="楷体" panose="02010609060101010101" pitchFamily="49" charset="-122"/>
                <a:ea typeface="楷体" panose="02010609060101010101" pitchFamily="49" charset="-122"/>
                <a:cs typeface="楷体" panose="02010609060101010101" pitchFamily="49" charset="-122"/>
              </a:rPr>
              <a:t>。研究发现，该病是由患者大脑内某些</a:t>
            </a:r>
            <a:r>
              <a:rPr sz="3200" err="1">
                <a:solidFill>
                  <a:srgbClr val="FF0000"/>
                </a:solidFill>
                <a:latin typeface="楷体" panose="02010609060101010101" pitchFamily="49" charset="-122"/>
                <a:ea typeface="楷体" panose="02010609060101010101" pitchFamily="49" charset="-122"/>
                <a:cs typeface="楷体" panose="02010609060101010101" pitchFamily="49" charset="-122"/>
              </a:rPr>
              <a:t>特定区域的神经元大量死亡</a:t>
            </a:r>
            <a:r>
              <a:rPr sz="3200" err="1">
                <a:latin typeface="楷体" panose="02010609060101010101" pitchFamily="49" charset="-122"/>
                <a:ea typeface="楷体" panose="02010609060101010101" pitchFamily="49" charset="-122"/>
                <a:cs typeface="楷体" panose="02010609060101010101" pitchFamily="49" charset="-122"/>
              </a:rPr>
              <a:t>造成的。</a:t>
            </a:r>
            <a:r>
              <a:rPr lang="zh-CN" altLang="en-US" sz="3400" b="1" smtClean="0">
                <a:latin typeface="微软雅黑" panose="020B0503020204020204" pitchFamily="34" charset="-122"/>
                <a:ea typeface="微软雅黑" panose="020B0503020204020204" pitchFamily="34" charset="-122"/>
                <a:cs typeface="宋体" panose="02010600030101010101" pitchFamily="2" charset="-122"/>
              </a:rPr>
              <a:t>       </a:t>
            </a:r>
          </a:p>
        </p:txBody>
      </p:sp>
      <p:sp>
        <p:nvSpPr>
          <p:cNvPr id="5" name="文本框 4"/>
          <p:cNvSpPr txBox="1"/>
          <p:nvPr>
            <p:custDataLst>
              <p:tags r:id="rId4"/>
            </p:custDataLst>
          </p:nvPr>
        </p:nvSpPr>
        <p:spPr>
          <a:xfrm>
            <a:off x="112395" y="57785"/>
            <a:ext cx="3054350" cy="645160"/>
          </a:xfrm>
          <a:prstGeom prst="rect">
            <a:avLst/>
          </a:prstGeom>
          <a:gradFill>
            <a:gsLst>
              <a:gs pos="0">
                <a:srgbClr val="14CD68"/>
              </a:gs>
              <a:gs pos="100000">
                <a:srgbClr val="0B6E38"/>
              </a:gs>
            </a:gsLst>
            <a:lin ang="5400000" scaled="0"/>
          </a:gradFill>
        </p:spPr>
        <p:txBody>
          <a:bodyPr wrap="square" rtlCol="0">
            <a:spAutoFit/>
          </a:bodyPr>
          <a:lstStyle/>
          <a:p>
            <a:pPr algn="ctr"/>
            <a:r>
              <a:rPr lang="zh-CN" altLang="en-US" sz="3600" b="1">
                <a:solidFill>
                  <a:srgbClr val="FF0000"/>
                </a:solidFill>
                <a:latin typeface="楷体" panose="02010609060101010101" pitchFamily="49" charset="-122"/>
                <a:ea typeface="楷体" panose="02010609060101010101" pitchFamily="49" charset="-122"/>
              </a:rPr>
              <a:t>情景视频二：</a:t>
            </a:r>
            <a:endParaRPr lang="zh-CN" altLang="en-US" sz="3600" b="1">
              <a:solidFill>
                <a:srgbClr val="FF0000"/>
              </a:solidFill>
              <a:latin typeface="楷体" panose="02010609060101010101" pitchFamily="49" charset="-122"/>
              <a:ea typeface="楷体" panose="02010609060101010101" pitchFamily="49" charset="-122"/>
              <a:sym typeface="+mn-ea"/>
            </a:endParaRPr>
          </a:p>
        </p:txBody>
      </p:sp>
      <p:sp>
        <p:nvSpPr>
          <p:cNvPr id="7" name="文本框 6"/>
          <p:cNvSpPr txBox="1"/>
          <p:nvPr>
            <p:custDataLst>
              <p:tags r:id="rId5"/>
            </p:custDataLst>
          </p:nvPr>
        </p:nvSpPr>
        <p:spPr>
          <a:xfrm>
            <a:off x="112395" y="4956175"/>
            <a:ext cx="9878060" cy="583565"/>
          </a:xfrm>
          <a:prstGeom prst="rect">
            <a:avLst/>
          </a:prstGeom>
          <a:gradFill>
            <a:gsLst>
              <a:gs pos="0">
                <a:srgbClr val="9EE256"/>
              </a:gs>
              <a:gs pos="100000">
                <a:srgbClr val="52762D"/>
              </a:gs>
            </a:gsLst>
            <a:lin ang="5400000" scaled="0"/>
          </a:gradFill>
        </p:spPr>
        <p:txBody>
          <a:bodyPr wrap="square" rtlCol="0" anchor="t">
            <a:spAutoFit/>
          </a:bodyPr>
          <a:lstStyle/>
          <a:p>
            <a:pPr>
              <a:spcBef>
                <a:spcPct val="0"/>
              </a:spcBef>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合作探究二：</a:t>
            </a:r>
            <a:r>
              <a:rPr lang="zh-CN" altLang="en-US" sz="3200" b="1" smtClean="0">
                <a:latin typeface="楷体" panose="02010609060101010101" pitchFamily="49" charset="-122"/>
                <a:ea typeface="楷体" panose="02010609060101010101" pitchFamily="49" charset="-122"/>
                <a:cs typeface="楷体" panose="02010609060101010101" pitchFamily="49" charset="-122"/>
                <a:sym typeface="+mn-ea"/>
              </a:rPr>
              <a:t>人的大脑有哪些区别于脊髓的高级功能</a:t>
            </a:r>
            <a:r>
              <a:rPr lang="en-US" altLang="zh-CN" sz="3200" b="1" smtClean="0">
                <a:latin typeface="楷体" panose="02010609060101010101" pitchFamily="49" charset="-122"/>
                <a:ea typeface="楷体" panose="02010609060101010101" pitchFamily="49" charset="-122"/>
                <a:cs typeface="楷体" panose="02010609060101010101" pitchFamily="49" charset="-122"/>
                <a:sym typeface="+mn-ea"/>
              </a:rPr>
              <a:t>?</a:t>
            </a:r>
            <a:endParaRPr lang="zh-CN" altLang="zh-CN" sz="320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9" name="文本框 22"/>
          <p:cNvSpPr txBox="1"/>
          <p:nvPr>
            <p:custDataLst>
              <p:tags r:id="rId6"/>
            </p:custDataLst>
          </p:nvPr>
        </p:nvSpPr>
        <p:spPr>
          <a:xfrm>
            <a:off x="981075" y="5712460"/>
            <a:ext cx="6732270" cy="521970"/>
          </a:xfrm>
          <a:prstGeom prst="rect">
            <a:avLst/>
          </a:prstGeom>
          <a:solidFill>
            <a:schemeClr val="accent1"/>
          </a:solidFill>
        </p:spPr>
        <p:txBody>
          <a:bodyPr wrap="square" rtlCol="0">
            <a:spAutoFit/>
          </a:bodyPr>
          <a:lstStyle/>
          <a:p>
            <a:r>
              <a:rPr lang="zh-CN" altLang="en-US" sz="2800" b="1">
                <a:latin typeface="Times New Roman" panose="02020603050405020304" pitchFamily="18" charset="0"/>
                <a:ea typeface="楷体" panose="02010609060101010101" pitchFamily="49" charset="-122"/>
                <a:sym typeface="Times New Roman" panose="02020603050405020304" pitchFamily="18" charset="0"/>
              </a:rPr>
              <a:t>人脑具有记忆、语言、思维、情绪等功能</a:t>
            </a:r>
          </a:p>
        </p:txBody>
      </p:sp>
      <p:sp>
        <p:nvSpPr>
          <p:cNvPr id="10" name="文本框 9"/>
          <p:cNvSpPr txBox="1"/>
          <p:nvPr>
            <p:custDataLst>
              <p:tags r:id="rId7"/>
            </p:custDataLst>
          </p:nvPr>
        </p:nvSpPr>
        <p:spPr>
          <a:xfrm>
            <a:off x="7559040" y="383540"/>
            <a:ext cx="3451225" cy="460375"/>
          </a:xfrm>
          <a:prstGeom prst="rect">
            <a:avLst/>
          </a:prstGeom>
          <a:noFill/>
        </p:spPr>
        <p:txBody>
          <a:bodyPr wrap="square" rtlCol="0">
            <a:spAutoFit/>
          </a:bodyPr>
          <a:lstStyle/>
          <a:p>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脑海中记忆的</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橡皮擦</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afterGroup">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3"/>
          <p:cNvPicPr>
            <a:picLocks noGrp="1" noChangeAspect="1"/>
          </p:cNvPicPr>
          <p:nvPr>
            <p:custDataLst>
              <p:tags r:id="rId2"/>
            </p:custDataLst>
          </p:nvPr>
        </p:nvPicPr>
        <p:blipFill>
          <a:blip r:embed="rId9">
            <a:extLst>
              <a:ext uri="{28A0092B-C50C-407E-A947-70E740481C1C}">
                <a14:useLocalDpi xmlns:a14="http://schemas.microsoft.com/office/drawing/2010/main" val="0"/>
              </a:ext>
            </a:extLst>
          </a:blip>
          <a:srcRect r="42433"/>
          <a:stretch>
            <a:fillRect/>
          </a:stretch>
        </p:blipFill>
        <p:spPr>
          <a:xfrm>
            <a:off x="6489700" y="890270"/>
            <a:ext cx="5438140" cy="3128645"/>
          </a:xfrm>
          <a:prstGeom prst="rect">
            <a:avLst/>
          </a:prstGeom>
        </p:spPr>
      </p:pic>
      <p:sp>
        <p:nvSpPr>
          <p:cNvPr id="2" name="矩形 1"/>
          <p:cNvSpPr/>
          <p:nvPr>
            <p:custDataLst>
              <p:tags r:id="rId3"/>
            </p:custDataLst>
          </p:nvPr>
        </p:nvSpPr>
        <p:spPr>
          <a:xfrm>
            <a:off x="69850" y="889635"/>
            <a:ext cx="6415405" cy="3599815"/>
          </a:xfrm>
          <a:prstGeom prst="rect">
            <a:avLst/>
          </a:prstGeom>
          <a:solidFill>
            <a:schemeClr val="accent2"/>
          </a:solidFill>
        </p:spPr>
        <p:txBody>
          <a:bodyPr wrap="square">
            <a:spAutoFit/>
          </a:bodyPr>
          <a:lstStyle/>
          <a:p>
            <a:pPr fontAlgn="auto">
              <a:lnSpc>
                <a:spcPct val="100000"/>
              </a:lnSpc>
              <a:spcBef>
                <a:spcPct val="0"/>
              </a:spcBef>
            </a:pPr>
            <a:r>
              <a:rPr lang="zh-CN" altLang="en-US" sz="3400" b="1" i="0" smtClean="0">
                <a:effectLst/>
                <a:latin typeface="微软雅黑" panose="020B0503020204020204" pitchFamily="34" charset="-122"/>
                <a:ea typeface="微软雅黑" panose="020B0503020204020204" pitchFamily="34" charset="-122"/>
                <a:cs typeface="宋体" panose="02010600030101010101" pitchFamily="2" charset="-122"/>
              </a:rPr>
              <a:t>   </a:t>
            </a:r>
            <a:r>
              <a:rPr lang="zh-CN" altLang="en-US" sz="3200" i="0" smtClean="0">
                <a:effectLst/>
                <a:latin typeface="楷体" panose="02010609060101010101" pitchFamily="49" charset="-122"/>
                <a:ea typeface="楷体" panose="02010609060101010101" pitchFamily="49" charset="-122"/>
                <a:cs typeface="楷体" panose="02010609060101010101" pitchFamily="49" charset="-122"/>
              </a:rPr>
              <a:t>  </a:t>
            </a:r>
            <a:r>
              <a:rPr sz="3200" err="1" smtClean="0">
                <a:latin typeface="楷体" panose="02010609060101010101" pitchFamily="49" charset="-122"/>
                <a:ea typeface="楷体" panose="02010609060101010101" pitchFamily="49" charset="-122"/>
                <a:cs typeface="楷体" panose="02010609060101010101" pitchFamily="49" charset="-122"/>
              </a:rPr>
              <a:t>阿尔茨海默</a:t>
            </a:r>
            <a:r>
              <a:rPr lang="zh-CN" sz="3200" err="1" smtClean="0">
                <a:latin typeface="楷体" panose="02010609060101010101" pitchFamily="49" charset="-122"/>
                <a:ea typeface="楷体" panose="02010609060101010101" pitchFamily="49" charset="-122"/>
                <a:cs typeface="楷体" panose="02010609060101010101" pitchFamily="49" charset="-122"/>
                <a:sym typeface="+mn-ea"/>
              </a:rPr>
              <a:t>症</a:t>
            </a:r>
            <a:r>
              <a:rPr sz="3200" err="1" smtClean="0">
                <a:latin typeface="楷体" panose="02010609060101010101" pitchFamily="49" charset="-122"/>
                <a:ea typeface="楷体" panose="02010609060101010101" pitchFamily="49" charset="-122"/>
                <a:cs typeface="楷体" panose="02010609060101010101" pitchFamily="49" charset="-122"/>
              </a:rPr>
              <a:t>是老年人常见的一种疾病</a:t>
            </a:r>
            <a:r>
              <a:rPr sz="3200" err="1">
                <a:latin typeface="楷体" panose="02010609060101010101" pitchFamily="49" charset="-122"/>
                <a:ea typeface="楷体" panose="02010609060101010101" pitchFamily="49" charset="-122"/>
                <a:cs typeface="楷体" panose="02010609060101010101" pitchFamily="49" charset="-122"/>
              </a:rPr>
              <a:t>，该病主要表现为患者</a:t>
            </a:r>
            <a:r>
              <a:rPr sz="3200" err="1">
                <a:solidFill>
                  <a:srgbClr val="FF0000"/>
                </a:solidFill>
                <a:latin typeface="楷体" panose="02010609060101010101" pitchFamily="49" charset="-122"/>
                <a:ea typeface="楷体" panose="02010609060101010101" pitchFamily="49" charset="-122"/>
                <a:cs typeface="楷体" panose="02010609060101010101" pitchFamily="49" charset="-122"/>
              </a:rPr>
              <a:t>逐渐丧失记忆和语言功能、计算和推理等思维能力受损(如迷路)、情绪不稳定</a:t>
            </a:r>
            <a:r>
              <a:rPr sz="3200" err="1">
                <a:latin typeface="楷体" panose="02010609060101010101" pitchFamily="49" charset="-122"/>
                <a:ea typeface="楷体" panose="02010609060101010101" pitchFamily="49" charset="-122"/>
                <a:cs typeface="楷体" panose="02010609060101010101" pitchFamily="49" charset="-122"/>
              </a:rPr>
              <a:t>。研究发现，该病是由患者大脑内某些</a:t>
            </a:r>
            <a:r>
              <a:rPr sz="3200" err="1">
                <a:solidFill>
                  <a:srgbClr val="FF0000"/>
                </a:solidFill>
                <a:latin typeface="楷体" panose="02010609060101010101" pitchFamily="49" charset="-122"/>
                <a:ea typeface="楷体" panose="02010609060101010101" pitchFamily="49" charset="-122"/>
                <a:cs typeface="楷体" panose="02010609060101010101" pitchFamily="49" charset="-122"/>
              </a:rPr>
              <a:t>特定区域的神经元大量死亡</a:t>
            </a:r>
            <a:r>
              <a:rPr sz="3200" err="1">
                <a:latin typeface="楷体" panose="02010609060101010101" pitchFamily="49" charset="-122"/>
                <a:ea typeface="楷体" panose="02010609060101010101" pitchFamily="49" charset="-122"/>
                <a:cs typeface="楷体" panose="02010609060101010101" pitchFamily="49" charset="-122"/>
              </a:rPr>
              <a:t>造成的。</a:t>
            </a:r>
            <a:r>
              <a:rPr lang="zh-CN" altLang="en-US" sz="3400" b="1" smtClean="0">
                <a:latin typeface="微软雅黑" panose="020B0503020204020204" pitchFamily="34" charset="-122"/>
                <a:ea typeface="微软雅黑" panose="020B0503020204020204" pitchFamily="34" charset="-122"/>
                <a:cs typeface="宋体" panose="02010600030101010101" pitchFamily="2" charset="-122"/>
              </a:rPr>
              <a:t>       </a:t>
            </a:r>
          </a:p>
        </p:txBody>
      </p:sp>
      <p:sp>
        <p:nvSpPr>
          <p:cNvPr id="5" name="文本框 4"/>
          <p:cNvSpPr txBox="1"/>
          <p:nvPr>
            <p:custDataLst>
              <p:tags r:id="rId4"/>
            </p:custDataLst>
          </p:nvPr>
        </p:nvSpPr>
        <p:spPr>
          <a:xfrm>
            <a:off x="112395" y="57785"/>
            <a:ext cx="3054350" cy="645160"/>
          </a:xfrm>
          <a:prstGeom prst="rect">
            <a:avLst/>
          </a:prstGeom>
          <a:gradFill>
            <a:gsLst>
              <a:gs pos="0">
                <a:srgbClr val="14CD68"/>
              </a:gs>
              <a:gs pos="100000">
                <a:srgbClr val="0B6E38"/>
              </a:gs>
            </a:gsLst>
            <a:lin ang="5400000" scaled="0"/>
          </a:gradFill>
        </p:spPr>
        <p:txBody>
          <a:bodyPr wrap="square" rtlCol="0">
            <a:spAutoFit/>
          </a:bodyPr>
          <a:lstStyle/>
          <a:p>
            <a:pPr algn="ctr"/>
            <a:r>
              <a:rPr lang="zh-CN" altLang="en-US" sz="3600" b="1">
                <a:solidFill>
                  <a:srgbClr val="FF0000"/>
                </a:solidFill>
                <a:latin typeface="楷体" panose="02010609060101010101" pitchFamily="49" charset="-122"/>
                <a:ea typeface="楷体" panose="02010609060101010101" pitchFamily="49" charset="-122"/>
              </a:rPr>
              <a:t>情景视频二：</a:t>
            </a:r>
            <a:endParaRPr lang="zh-CN" altLang="en-US" sz="3600" b="1">
              <a:solidFill>
                <a:srgbClr val="FF0000"/>
              </a:solidFill>
              <a:latin typeface="楷体" panose="02010609060101010101" pitchFamily="49" charset="-122"/>
              <a:ea typeface="楷体" panose="02010609060101010101" pitchFamily="49" charset="-122"/>
              <a:sym typeface="+mn-ea"/>
            </a:endParaRPr>
          </a:p>
        </p:txBody>
      </p:sp>
      <p:sp>
        <p:nvSpPr>
          <p:cNvPr id="3" name="文本框 2"/>
          <p:cNvSpPr txBox="1"/>
          <p:nvPr>
            <p:custDataLst>
              <p:tags r:id="rId5"/>
            </p:custDataLst>
          </p:nvPr>
        </p:nvSpPr>
        <p:spPr>
          <a:xfrm>
            <a:off x="69850" y="4690110"/>
            <a:ext cx="9861550" cy="583565"/>
          </a:xfrm>
          <a:prstGeom prst="rect">
            <a:avLst/>
          </a:prstGeom>
          <a:gradFill>
            <a:gsLst>
              <a:gs pos="0">
                <a:srgbClr val="9EE256"/>
              </a:gs>
              <a:gs pos="100000">
                <a:srgbClr val="52762D"/>
              </a:gs>
            </a:gsLst>
            <a:lin ang="5400000" scaled="0"/>
          </a:gradFill>
        </p:spPr>
        <p:txBody>
          <a:bodyPr wrap="square" rtlCol="0" anchor="t">
            <a:spAutoFit/>
          </a:bodyPr>
          <a:lstStyle/>
          <a:p>
            <a:pPr>
              <a:spcBef>
                <a:spcPct val="0"/>
              </a:spcBef>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合作探究三：</a:t>
            </a:r>
            <a:r>
              <a:rPr lang="zh-CN" altLang="en-US" sz="3200" b="1" smtClean="0">
                <a:latin typeface="楷体" panose="02010609060101010101" pitchFamily="49" charset="-122"/>
                <a:ea typeface="楷体" panose="02010609060101010101" pitchFamily="49" charset="-122"/>
                <a:cs typeface="楷体" panose="02010609060101010101" pitchFamily="49" charset="-122"/>
                <a:sym typeface="+mn-ea"/>
              </a:rPr>
              <a:t>人的大脑有哪些区别与动物的高级功能？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文本框 49"/>
          <p:cNvSpPr txBox="1"/>
          <p:nvPr>
            <p:custDataLst>
              <p:tags r:id="rId6"/>
            </p:custDataLst>
          </p:nvPr>
        </p:nvSpPr>
        <p:spPr>
          <a:xfrm>
            <a:off x="69850" y="5351780"/>
            <a:ext cx="11857990" cy="1383665"/>
          </a:xfrm>
          <a:prstGeom prst="rect">
            <a:avLst/>
          </a:prstGeom>
          <a:solidFill>
            <a:schemeClr val="accent1"/>
          </a:solidFill>
        </p:spPr>
        <p:txBody>
          <a:bodyPr wrap="square">
            <a:spAutoFit/>
          </a:bodyPr>
          <a:lstStyle/>
          <a:p>
            <a:r>
              <a:rPr lang="en-US" altLang="zh-CN" sz="2800" b="1" smtClean="0">
                <a:latin typeface="Times New Roman" panose="02020603050405020304" pitchFamily="18" charset="0"/>
                <a:ea typeface="楷体" panose="02010609060101010101" pitchFamily="49" charset="-122"/>
              </a:rPr>
              <a:t>      </a:t>
            </a:r>
            <a:r>
              <a:rPr lang="zh-CN" altLang="en-US" sz="2800" b="1" smtClean="0">
                <a:latin typeface="Times New Roman" panose="02020603050405020304" pitchFamily="18" charset="0"/>
                <a:ea typeface="楷体" panose="02010609060101010101" pitchFamily="49" charset="-122"/>
              </a:rPr>
              <a:t>人脑</a:t>
            </a:r>
            <a:r>
              <a:rPr lang="zh-CN" altLang="en-US" sz="2800" b="1">
                <a:latin typeface="Times New Roman" panose="02020603050405020304" pitchFamily="18" charset="0"/>
                <a:ea typeface="楷体" panose="02010609060101010101" pitchFamily="49" charset="-122"/>
              </a:rPr>
              <a:t>大脑皮层具有</a:t>
            </a:r>
            <a:r>
              <a:rPr lang="zh-CN" altLang="en-US" sz="2800" b="1">
                <a:solidFill>
                  <a:srgbClr val="C00000"/>
                </a:solidFill>
                <a:latin typeface="Times New Roman" panose="02020603050405020304" pitchFamily="18" charset="0"/>
                <a:ea typeface="楷体" panose="02010609060101010101" pitchFamily="49" charset="-122"/>
              </a:rPr>
              <a:t>言语区</a:t>
            </a:r>
            <a:r>
              <a:rPr lang="zh-CN" altLang="en-US" sz="2800" b="1">
                <a:latin typeface="Times New Roman" panose="02020603050405020304" pitchFamily="18" charset="0"/>
                <a:ea typeface="楷体" panose="02010609060101010101" pitchFamily="49" charset="-122"/>
              </a:rPr>
              <a:t>，具有语言功能。利用语言功能，人类能够进行抽象思维，具有意识。有些动物也能对语言刺激做出反应，那是人类训练的结果，是简单的模仿和强化记忆的结果。</a:t>
            </a:r>
            <a:endParaRPr lang="en-US" altLang="zh-CN" sz="2800" b="1">
              <a:latin typeface="Times New Roman" panose="02020603050405020304" pitchFamily="18" charset="0"/>
              <a:ea typeface="楷体" panose="02010609060101010101" pitchFamily="49" charset="-122"/>
            </a:endParaRPr>
          </a:p>
        </p:txBody>
      </p:sp>
      <p:sp>
        <p:nvSpPr>
          <p:cNvPr id="10" name="文本框 9"/>
          <p:cNvSpPr txBox="1"/>
          <p:nvPr>
            <p:custDataLst>
              <p:tags r:id="rId7"/>
            </p:custDataLst>
          </p:nvPr>
        </p:nvSpPr>
        <p:spPr>
          <a:xfrm>
            <a:off x="7559040" y="383540"/>
            <a:ext cx="3451225" cy="460375"/>
          </a:xfrm>
          <a:prstGeom prst="rect">
            <a:avLst/>
          </a:prstGeom>
          <a:noFill/>
        </p:spPr>
        <p:txBody>
          <a:bodyPr wrap="square" rtlCol="0">
            <a:spAutoFit/>
          </a:bodyPr>
          <a:lstStyle/>
          <a:p>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脑海中记忆的</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橡皮擦</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3">
            <a:extLst>
              <a:ext uri="{28A0092B-C50C-407E-A947-70E740481C1C}">
                <a14:useLocalDpi xmlns:a14="http://schemas.microsoft.com/office/drawing/2010/main" val="0"/>
              </a:ext>
            </a:extLst>
          </a:blip>
          <a:stretch>
            <a:fillRect/>
          </a:stretch>
        </p:blipFill>
        <p:spPr>
          <a:xfrm>
            <a:off x="117475" y="818515"/>
            <a:ext cx="4375785" cy="1813560"/>
          </a:xfrm>
          <a:prstGeom prst="rect">
            <a:avLst/>
          </a:prstGeom>
        </p:spPr>
      </p:pic>
      <p:sp>
        <p:nvSpPr>
          <p:cNvPr id="10" name="矩形 9"/>
          <p:cNvSpPr/>
          <p:nvPr>
            <p:custDataLst>
              <p:tags r:id="rId3"/>
            </p:custDataLst>
          </p:nvPr>
        </p:nvSpPr>
        <p:spPr>
          <a:xfrm>
            <a:off x="4570730" y="940435"/>
            <a:ext cx="7512050" cy="1383665"/>
          </a:xfrm>
          <a:prstGeom prst="rect">
            <a:avLst/>
          </a:prstGeom>
          <a:solidFill>
            <a:schemeClr val="accent2"/>
          </a:solidFill>
        </p:spPr>
        <p:txBody>
          <a:bodyPr wrap="square">
            <a:spAutoFit/>
          </a:bodyPr>
          <a:lstStyle/>
          <a:p>
            <a:r>
              <a:rPr lang="zh-CN" altLang="en-US" sz="2800">
                <a:latin typeface="Times New Roman" panose="02020603050405020304" pitchFamily="18" charset="0"/>
                <a:ea typeface="楷体" panose="02010609060101010101" pitchFamily="49" charset="-122"/>
                <a:sym typeface="Times New Roman" panose="02020603050405020304" pitchFamily="18" charset="0"/>
              </a:rPr>
              <a:t>      </a:t>
            </a:r>
            <a:r>
              <a:rPr lang="zh-CN" altLang="en-US" sz="2800" smtClean="0">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人</a:t>
            </a:r>
            <a:r>
              <a:rPr lang="zh-CN" altLang="en-US" sz="2800">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的大脑有很多复杂的高级功能，因为大脑皮层有</a:t>
            </a:r>
            <a:r>
              <a:rPr lang="en-US" altLang="zh-CN" sz="2800">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140</a:t>
            </a:r>
            <a:r>
              <a:rPr lang="zh-CN" altLang="en-US" sz="2800">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多亿个神经元组成组成了许多神经中枢， </a:t>
            </a:r>
            <a:r>
              <a:rPr lang="zh-CN" altLang="en-US" sz="2800">
                <a:solidFill>
                  <a:srgbClr val="C00000"/>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是整个神经系统中最高级的部位。</a:t>
            </a:r>
            <a:endParaRPr lang="zh-CN" altLang="en-US" sz="2800">
              <a:latin typeface="楷体" panose="02010609060101010101" pitchFamily="49" charset="-122"/>
              <a:ea typeface="楷体" panose="02010609060101010101" pitchFamily="49" charset="-122"/>
              <a:cs typeface="楷体" panose="02010609060101010101" pitchFamily="49" charset="-122"/>
            </a:endParaRPr>
          </a:p>
        </p:txBody>
      </p:sp>
      <p:sp>
        <p:nvSpPr>
          <p:cNvPr id="12" name="文本框 39"/>
          <p:cNvSpPr txBox="1"/>
          <p:nvPr>
            <p:custDataLst>
              <p:tags r:id="rId4"/>
            </p:custDataLst>
          </p:nvPr>
        </p:nvSpPr>
        <p:spPr>
          <a:xfrm>
            <a:off x="1719580" y="6263005"/>
            <a:ext cx="10363200" cy="521970"/>
          </a:xfrm>
          <a:prstGeom prst="rect">
            <a:avLst/>
          </a:prstGeom>
          <a:solidFill>
            <a:schemeClr val="accent1"/>
          </a:solidFill>
        </p:spPr>
        <p:txBody>
          <a:bodyPr wrap="square">
            <a:spAutoFit/>
          </a:bodyPr>
          <a:lstStyle/>
          <a:p>
            <a:r>
              <a:rPr lang="zh-CN" altLang="en-US" sz="2800" b="1">
                <a:solidFill>
                  <a:schemeClr val="tx1"/>
                </a:solidFill>
                <a:latin typeface="Times New Roman" panose="02020603050405020304" pitchFamily="18" charset="0"/>
                <a:ea typeface="楷体" panose="02010609060101010101" pitchFamily="49" charset="-122"/>
                <a:sym typeface="Times New Roman" panose="02020603050405020304" pitchFamily="18" charset="0"/>
              </a:rPr>
              <a:t>脑的高级功能使人类能够主动适应环境，创造出灿烂的人类文明。</a:t>
            </a:r>
          </a:p>
        </p:txBody>
      </p:sp>
      <p:grpSp>
        <p:nvGrpSpPr>
          <p:cNvPr id="21" name="组合 20"/>
          <p:cNvGrpSpPr/>
          <p:nvPr>
            <p:custDataLst>
              <p:tags r:id="rId5"/>
            </p:custDataLst>
          </p:nvPr>
        </p:nvGrpSpPr>
        <p:grpSpPr>
          <a:xfrm>
            <a:off x="3864635" y="3394397"/>
            <a:ext cx="847663" cy="1713230"/>
            <a:chOff x="4988" y="1803"/>
            <a:chExt cx="1045" cy="2698"/>
          </a:xfrm>
        </p:grpSpPr>
        <p:cxnSp>
          <p:nvCxnSpPr>
            <p:cNvPr id="22" name="直接连接符 21"/>
            <p:cNvCxnSpPr/>
            <p:nvPr>
              <p:custDataLst>
                <p:tags r:id="rId27"/>
              </p:custDataLst>
            </p:nvPr>
          </p:nvCxnSpPr>
          <p:spPr>
            <a:xfrm>
              <a:off x="4988" y="3349"/>
              <a:ext cx="3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8"/>
              </p:custDataLst>
            </p:nvPr>
          </p:nvCxnSpPr>
          <p:spPr>
            <a:xfrm flipH="1">
              <a:off x="5391" y="1803"/>
              <a:ext cx="2" cy="2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custDataLst>
                <p:tags r:id="rId29"/>
              </p:custDataLst>
            </p:nvPr>
          </p:nvCxnSpPr>
          <p:spPr>
            <a:xfrm flipV="1">
              <a:off x="5404" y="4500"/>
              <a:ext cx="62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custDataLst>
                <p:tags r:id="rId30"/>
              </p:custDataLst>
            </p:nvPr>
          </p:nvCxnSpPr>
          <p:spPr>
            <a:xfrm flipV="1">
              <a:off x="5391" y="1807"/>
              <a:ext cx="62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6" name="文本框 15"/>
          <p:cNvSpPr txBox="1"/>
          <p:nvPr>
            <p:custDataLst>
              <p:tags r:id="rId6"/>
            </p:custDataLst>
          </p:nvPr>
        </p:nvSpPr>
        <p:spPr>
          <a:xfrm>
            <a:off x="4774632" y="3167067"/>
            <a:ext cx="1828356" cy="523220"/>
          </a:xfrm>
          <a:prstGeom prst="rect">
            <a:avLst/>
          </a:prstGeom>
          <a:noFill/>
          <a:ln w="19050">
            <a:solidFill>
              <a:schemeClr val="tx1"/>
            </a:solidFill>
          </a:ln>
        </p:spPr>
        <p:txBody>
          <a:bodyPr wrap="square" rtlCol="0">
            <a:spAutoFit/>
          </a:bodyPr>
          <a:lstStyle/>
          <a:p>
            <a:pPr algn="ctr">
              <a:lnSpc>
                <a:spcPct val="100000"/>
              </a:lnSpc>
              <a:spcBef>
                <a:spcPct val="0"/>
              </a:spcBef>
              <a:spcAft>
                <a:spcPct val="0"/>
              </a:spcAft>
              <a:buClrTx/>
              <a:buSzTx/>
              <a:buFontTx/>
            </a:pP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基本功能</a:t>
            </a:r>
          </a:p>
        </p:txBody>
      </p:sp>
      <p:sp>
        <p:nvSpPr>
          <p:cNvPr id="27" name="文本框 6"/>
          <p:cNvSpPr txBox="1"/>
          <p:nvPr>
            <p:custDataLst>
              <p:tags r:id="rId7"/>
            </p:custDataLst>
          </p:nvPr>
        </p:nvSpPr>
        <p:spPr>
          <a:xfrm>
            <a:off x="4793682" y="4840312"/>
            <a:ext cx="1828356" cy="523220"/>
          </a:xfrm>
          <a:prstGeom prst="rect">
            <a:avLst/>
          </a:prstGeom>
          <a:noFill/>
          <a:ln w="19050">
            <a:solidFill>
              <a:schemeClr val="tx1"/>
            </a:solidFill>
          </a:ln>
        </p:spPr>
        <p:txBody>
          <a:bodyPr wrap="square" rtlCol="0">
            <a:spAutoFit/>
          </a:bodyPr>
          <a:lstStyle/>
          <a:p>
            <a:pPr algn="ctr">
              <a:lnSpc>
                <a:spcPct val="100000"/>
              </a:lnSpc>
              <a:spcBef>
                <a:spcPct val="0"/>
              </a:spcBef>
              <a:spcAft>
                <a:spcPct val="0"/>
              </a:spcAft>
              <a:buClrTx/>
              <a:buSzTx/>
              <a:buFontTx/>
            </a:pPr>
            <a:r>
              <a:rPr lang="zh-CN" altLang="en-US" sz="2800" b="1"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高级功能</a:t>
            </a:r>
          </a:p>
        </p:txBody>
      </p:sp>
      <p:grpSp>
        <p:nvGrpSpPr>
          <p:cNvPr id="28" name="组合 27"/>
          <p:cNvGrpSpPr/>
          <p:nvPr>
            <p:custDataLst>
              <p:tags r:id="rId8"/>
            </p:custDataLst>
          </p:nvPr>
        </p:nvGrpSpPr>
        <p:grpSpPr>
          <a:xfrm>
            <a:off x="6612513" y="2917512"/>
            <a:ext cx="838740" cy="803275"/>
            <a:chOff x="4988" y="2599"/>
            <a:chExt cx="1034" cy="1265"/>
          </a:xfrm>
        </p:grpSpPr>
        <p:cxnSp>
          <p:nvCxnSpPr>
            <p:cNvPr id="29" name="直接连接符 28"/>
            <p:cNvCxnSpPr/>
            <p:nvPr>
              <p:custDataLst>
                <p:tags r:id="rId23"/>
              </p:custDataLst>
            </p:nvPr>
          </p:nvCxnSpPr>
          <p:spPr>
            <a:xfrm flipV="1">
              <a:off x="4988" y="3349"/>
              <a:ext cx="393" cy="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flipH="1">
              <a:off x="5381" y="2606"/>
              <a:ext cx="12" cy="12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custDataLst>
                <p:tags r:id="rId25"/>
              </p:custDataLst>
            </p:nvPr>
          </p:nvCxnSpPr>
          <p:spPr>
            <a:xfrm flipV="1">
              <a:off x="5393" y="2599"/>
              <a:ext cx="62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custDataLst>
                <p:tags r:id="rId26"/>
              </p:custDataLst>
            </p:nvPr>
          </p:nvCxnSpPr>
          <p:spPr>
            <a:xfrm flipV="1">
              <a:off x="5381" y="3863"/>
              <a:ext cx="62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3" name="文本框 17"/>
          <p:cNvSpPr txBox="1"/>
          <p:nvPr>
            <p:custDataLst>
              <p:tags r:id="rId9"/>
            </p:custDataLst>
          </p:nvPr>
        </p:nvSpPr>
        <p:spPr>
          <a:xfrm>
            <a:off x="7434153" y="2687642"/>
            <a:ext cx="2654929" cy="523220"/>
          </a:xfrm>
          <a:prstGeom prst="rect">
            <a:avLst/>
          </a:prstGeom>
          <a:noFill/>
          <a:ln w="19050">
            <a:solidFill>
              <a:schemeClr val="tx1"/>
            </a:solidFill>
          </a:ln>
        </p:spPr>
        <p:txBody>
          <a:bodyPr wrap="square" rtlCol="0">
            <a:spAutoFit/>
          </a:bodyPr>
          <a:lstStyle/>
          <a:p>
            <a:pPr algn="ctr">
              <a:lnSpc>
                <a:spcPct val="100000"/>
              </a:lnSpc>
              <a:spcBef>
                <a:spcPct val="0"/>
              </a:spcBef>
              <a:spcAft>
                <a:spcPct val="0"/>
              </a:spcAft>
              <a:buClrTx/>
              <a:buSzTx/>
              <a:buFontTx/>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感知外部世界</a:t>
            </a:r>
          </a:p>
        </p:txBody>
      </p:sp>
      <p:sp>
        <p:nvSpPr>
          <p:cNvPr id="34" name="文本框 18"/>
          <p:cNvSpPr txBox="1"/>
          <p:nvPr>
            <p:custDataLst>
              <p:tags r:id="rId10"/>
            </p:custDataLst>
          </p:nvPr>
        </p:nvSpPr>
        <p:spPr>
          <a:xfrm>
            <a:off x="7481076" y="3428677"/>
            <a:ext cx="3938185" cy="523220"/>
          </a:xfrm>
          <a:prstGeom prst="rect">
            <a:avLst/>
          </a:prstGeom>
          <a:noFill/>
          <a:ln w="19050">
            <a:solidFill>
              <a:schemeClr val="tx1"/>
            </a:solidFill>
          </a:ln>
        </p:spPr>
        <p:txBody>
          <a:bodyPr wrap="square" rtlCol="0">
            <a:spAutoFit/>
          </a:bodyPr>
          <a:lstStyle/>
          <a:p>
            <a:pPr algn="ctr">
              <a:lnSpc>
                <a:spcPct val="100000"/>
              </a:lnSpc>
              <a:spcBef>
                <a:spcPct val="0"/>
              </a:spcBef>
              <a:spcAft>
                <a:spcPct val="0"/>
              </a:spcAft>
              <a:buClrTx/>
              <a:buSzTx/>
              <a:buFontTx/>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控制机体的反射活动</a:t>
            </a:r>
          </a:p>
        </p:txBody>
      </p:sp>
      <p:grpSp>
        <p:nvGrpSpPr>
          <p:cNvPr id="35" name="组合 34"/>
          <p:cNvGrpSpPr/>
          <p:nvPr>
            <p:custDataLst>
              <p:tags r:id="rId11"/>
            </p:custDataLst>
          </p:nvPr>
        </p:nvGrpSpPr>
        <p:grpSpPr>
          <a:xfrm>
            <a:off x="6648073" y="4364697"/>
            <a:ext cx="826573" cy="1485265"/>
            <a:chOff x="5001" y="2198"/>
            <a:chExt cx="1019" cy="2339"/>
          </a:xfrm>
        </p:grpSpPr>
        <p:cxnSp>
          <p:nvCxnSpPr>
            <p:cNvPr id="36" name="直接连接符 35"/>
            <p:cNvCxnSpPr/>
            <p:nvPr>
              <p:custDataLst>
                <p:tags r:id="rId18"/>
              </p:custDataLst>
            </p:nvPr>
          </p:nvCxnSpPr>
          <p:spPr>
            <a:xfrm flipV="1">
              <a:off x="5001" y="3359"/>
              <a:ext cx="3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19"/>
              </p:custDataLst>
            </p:nvPr>
          </p:nvCxnSpPr>
          <p:spPr>
            <a:xfrm>
              <a:off x="5372" y="2198"/>
              <a:ext cx="9" cy="23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custDataLst>
                <p:tags r:id="rId20"/>
              </p:custDataLst>
            </p:nvPr>
          </p:nvCxnSpPr>
          <p:spPr>
            <a:xfrm flipV="1">
              <a:off x="5390" y="4536"/>
              <a:ext cx="62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custDataLst>
                <p:tags r:id="rId21"/>
              </p:custDataLst>
            </p:nvPr>
          </p:nvCxnSpPr>
          <p:spPr>
            <a:xfrm flipV="1">
              <a:off x="5391" y="2210"/>
              <a:ext cx="62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custDataLst>
                <p:tags r:id="rId22"/>
              </p:custDataLst>
            </p:nvPr>
          </p:nvCxnSpPr>
          <p:spPr>
            <a:xfrm flipV="1">
              <a:off x="5363" y="3348"/>
              <a:ext cx="62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1" name="文本框 33"/>
          <p:cNvSpPr txBox="1"/>
          <p:nvPr>
            <p:custDataLst>
              <p:tags r:id="rId12"/>
            </p:custDataLst>
          </p:nvPr>
        </p:nvSpPr>
        <p:spPr>
          <a:xfrm>
            <a:off x="7507111" y="4110706"/>
            <a:ext cx="1096689" cy="523220"/>
          </a:xfrm>
          <a:prstGeom prst="rect">
            <a:avLst/>
          </a:prstGeom>
          <a:noFill/>
          <a:ln w="19050">
            <a:solidFill>
              <a:schemeClr val="tx1"/>
            </a:solidFill>
          </a:ln>
        </p:spPr>
        <p:txBody>
          <a:bodyPr wrap="square" rtlCol="0">
            <a:spAutoFit/>
          </a:bodyPr>
          <a:lstStyle/>
          <a:p>
            <a:pPr algn="ctr">
              <a:lnSpc>
                <a:spcPct val="100000"/>
              </a:lnSpc>
              <a:spcBef>
                <a:spcPct val="0"/>
              </a:spcBef>
              <a:spcAft>
                <a:spcPct val="0"/>
              </a:spcAft>
              <a:buClrTx/>
              <a:buSzTx/>
              <a:buFontTx/>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语言</a:t>
            </a:r>
          </a:p>
        </p:txBody>
      </p:sp>
      <p:sp>
        <p:nvSpPr>
          <p:cNvPr id="42" name="文本框 34"/>
          <p:cNvSpPr txBox="1"/>
          <p:nvPr>
            <p:custDataLst>
              <p:tags r:id="rId13"/>
            </p:custDataLst>
          </p:nvPr>
        </p:nvSpPr>
        <p:spPr>
          <a:xfrm>
            <a:off x="7498856" y="4845402"/>
            <a:ext cx="2206357" cy="523220"/>
          </a:xfrm>
          <a:prstGeom prst="rect">
            <a:avLst/>
          </a:prstGeom>
          <a:noFill/>
          <a:ln w="19050">
            <a:solidFill>
              <a:schemeClr val="tx1"/>
            </a:solidFill>
          </a:ln>
        </p:spPr>
        <p:txBody>
          <a:bodyPr wrap="square" rtlCol="0">
            <a:spAutoFit/>
          </a:bodyPr>
          <a:lstStyle/>
          <a:p>
            <a:pPr algn="ctr">
              <a:lnSpc>
                <a:spcPct val="100000"/>
              </a:lnSpc>
              <a:spcBef>
                <a:spcPct val="0"/>
              </a:spcBef>
              <a:spcAft>
                <a:spcPct val="0"/>
              </a:spcAft>
              <a:buClrTx/>
              <a:buSzTx/>
              <a:buFontTx/>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学习和记忆</a:t>
            </a:r>
          </a:p>
        </p:txBody>
      </p:sp>
      <p:sp>
        <p:nvSpPr>
          <p:cNvPr id="43" name="文本框 35"/>
          <p:cNvSpPr txBox="1"/>
          <p:nvPr>
            <p:custDataLst>
              <p:tags r:id="rId14"/>
            </p:custDataLst>
          </p:nvPr>
        </p:nvSpPr>
        <p:spPr>
          <a:xfrm>
            <a:off x="7498857" y="5587717"/>
            <a:ext cx="1107235" cy="523220"/>
          </a:xfrm>
          <a:prstGeom prst="rect">
            <a:avLst/>
          </a:prstGeom>
          <a:noFill/>
          <a:ln w="19050">
            <a:solidFill>
              <a:schemeClr val="tx1"/>
            </a:solidFill>
          </a:ln>
        </p:spPr>
        <p:txBody>
          <a:bodyPr wrap="square" rtlCol="0">
            <a:spAutoFit/>
          </a:bodyPr>
          <a:lstStyle/>
          <a:p>
            <a:pPr algn="ctr">
              <a:lnSpc>
                <a:spcPct val="100000"/>
              </a:lnSpc>
              <a:spcBef>
                <a:spcPct val="0"/>
              </a:spcBef>
              <a:spcAft>
                <a:spcPct val="0"/>
              </a:spcAft>
              <a:buClrTx/>
              <a:buSzTx/>
              <a:buFontTx/>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情绪</a:t>
            </a:r>
          </a:p>
        </p:txBody>
      </p:sp>
      <p:pic>
        <p:nvPicPr>
          <p:cNvPr id="4" name="图片 3"/>
          <p:cNvPicPr>
            <a:picLocks noChangeAspect="1"/>
          </p:cNvPicPr>
          <p:nvPr>
            <p:custDataLst>
              <p:tags r:id="rId15"/>
            </p:custDataLst>
          </p:nvPr>
        </p:nvPicPr>
        <p:blipFill>
          <a:blip r:embed="rId34"/>
          <a:stretch>
            <a:fillRect/>
          </a:stretch>
        </p:blipFill>
        <p:spPr>
          <a:xfrm>
            <a:off x="117475" y="2776855"/>
            <a:ext cx="3688080" cy="2683510"/>
          </a:xfrm>
          <a:prstGeom prst="rect">
            <a:avLst/>
          </a:prstGeom>
        </p:spPr>
      </p:pic>
      <p:sp>
        <p:nvSpPr>
          <p:cNvPr id="7" name="文本框 6"/>
          <p:cNvSpPr txBox="1"/>
          <p:nvPr>
            <p:custDataLst>
              <p:tags r:id="rId16"/>
            </p:custDataLst>
          </p:nvPr>
        </p:nvSpPr>
        <p:spPr>
          <a:xfrm>
            <a:off x="117475" y="127635"/>
            <a:ext cx="4314825" cy="645160"/>
          </a:xfrm>
          <a:prstGeom prst="rect">
            <a:avLst/>
          </a:prstGeom>
          <a:solidFill>
            <a:srgbClr val="00B050"/>
          </a:solidFill>
        </p:spPr>
        <p:txBody>
          <a:bodyPr wrap="non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一、</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人脑的高级功能</a:t>
            </a:r>
          </a:p>
        </p:txBody>
      </p:sp>
      <p:sp>
        <p:nvSpPr>
          <p:cNvPr id="3" name="文本框 2"/>
          <p:cNvSpPr txBox="1"/>
          <p:nvPr>
            <p:custDataLst>
              <p:tags r:id="rId17"/>
            </p:custDataLst>
          </p:nvPr>
        </p:nvSpPr>
        <p:spPr>
          <a:xfrm>
            <a:off x="156845" y="5592445"/>
            <a:ext cx="3609340" cy="650875"/>
          </a:xfrm>
          <a:prstGeom prst="rect">
            <a:avLst/>
          </a:prstGeom>
          <a:solidFill>
            <a:srgbClr val="92D050"/>
          </a:solidFill>
        </p:spPr>
        <p:txBody>
          <a:bodyPr wrap="square" rtlCol="0">
            <a:spAutoFit/>
          </a:bodyPr>
          <a:lstStyle/>
          <a:p>
            <a:pPr algn="l">
              <a:lnSpc>
                <a:spcPct val="13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脑的高级功能的意义：</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nodeType="clickPar">
                      <p:stCondLst>
                        <p:cond delay="indefinite"/>
                        <p:cond evt="onBegin" delay="0">
                          <p:tn val="10"/>
                        </p:cond>
                      </p:stCondLst>
                      <p:childTnLst>
                        <p:par>
                          <p:cTn id="12" fill="hold" nodeType="afterGroup">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cond evt="onBegin" delay="0">
                          <p:tn val="20"/>
                        </p:cond>
                      </p:stCondLst>
                      <p:childTnLst>
                        <p:par>
                          <p:cTn id="22" fill="hold" nodeType="after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nodeType="clickPar">
                      <p:stCondLst>
                        <p:cond delay="indefinite"/>
                        <p:cond evt="onBegin" delay="0">
                          <p:tn val="24"/>
                        </p:cond>
                      </p:stCondLst>
                      <p:childTnLst>
                        <p:par>
                          <p:cTn id="26" fill="hold" nodeType="after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nodeType="clickPar">
                      <p:stCondLst>
                        <p:cond delay="indefinite"/>
                        <p:cond evt="onBegin" delay="0">
                          <p:tn val="28"/>
                        </p:cond>
                      </p:stCondLst>
                      <p:childTnLst>
                        <p:par>
                          <p:cTn id="30" fill="hold" nodeType="after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nodeType="clickPar">
                      <p:stCondLst>
                        <p:cond delay="indefinite"/>
                        <p:cond evt="onBegin" delay="0">
                          <p:tn val="32"/>
                        </p:cond>
                      </p:stCondLst>
                      <p:childTnLst>
                        <p:par>
                          <p:cTn id="34" fill="hold" nodeType="after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nodeType="clickPar">
                      <p:stCondLst>
                        <p:cond delay="indefinite"/>
                        <p:cond evt="onBegin" delay="0">
                          <p:tn val="36"/>
                        </p:cond>
                      </p:stCondLst>
                      <p:childTnLst>
                        <p:par>
                          <p:cTn id="38" fill="hold" nodeType="after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nodeType="clickPar">
                      <p:stCondLst>
                        <p:cond delay="indefinite"/>
                        <p:cond evt="onBegin" delay="0">
                          <p:tn val="40"/>
                        </p:cond>
                      </p:stCondLst>
                      <p:childTnLst>
                        <p:par>
                          <p:cTn id="42" fill="hold" nodeType="afterGroup">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nodeType="clickPar">
                      <p:stCondLst>
                        <p:cond delay="indefinite"/>
                        <p:cond evt="onBegin" delay="0">
                          <p:tn val="44"/>
                        </p:cond>
                      </p:stCondLst>
                      <p:childTnLst>
                        <p:par>
                          <p:cTn id="46" fill="hold" nodeType="after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nodeType="clickPar">
                      <p:stCondLst>
                        <p:cond delay="indefinite"/>
                        <p:cond evt="onBegin" delay="0">
                          <p:tn val="48"/>
                        </p:cond>
                      </p:stCondLst>
                      <p:childTnLst>
                        <p:par>
                          <p:cTn id="50" fill="hold" nodeType="after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nodeType="clickPar">
                      <p:stCondLst>
                        <p:cond delay="indefinite"/>
                        <p:cond evt="onBegin" delay="0">
                          <p:tn val="52"/>
                        </p:cond>
                      </p:stCondLst>
                      <p:childTnLst>
                        <p:par>
                          <p:cTn id="54" fill="hold" nodeType="after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nodeType="clickPar">
                      <p:stCondLst>
                        <p:cond delay="indefinite"/>
                        <p:cond evt="onBegin" delay="0">
                          <p:tn val="56"/>
                        </p:cond>
                      </p:stCondLst>
                      <p:childTnLst>
                        <p:par>
                          <p:cTn id="58" fill="hold" nodeType="afterGroup">
                            <p:stCondLst>
                              <p:cond delay="0"/>
                            </p:stCondLst>
                            <p:childTnLst>
                              <p:par>
                                <p:cTn id="59" presetID="1" presetClass="entr" presetSubtype="0" fill="hold" grpId="7"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nodeType="clickPar">
                      <p:stCondLst>
                        <p:cond delay="indefinite"/>
                        <p:cond evt="onBegin" delay="0">
                          <p:tn val="60"/>
                        </p:cond>
                      </p:stCondLst>
                      <p:childTnLst>
                        <p:par>
                          <p:cTn id="62" fill="hold" nodeType="after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6" grpId="0" animBg="1"/>
      <p:bldP spid="27" grpId="0" animBg="1"/>
      <p:bldP spid="33" grpId="0" animBg="1"/>
      <p:bldP spid="34" grpId="0" animBg="1"/>
      <p:bldP spid="41" grpId="0" animBg="1"/>
      <p:bldP spid="42" grpId="0" animBg="1"/>
      <p:bldP spid="43" grpId="0" animBg="1"/>
      <p:bldP spid="3" grpId="7"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7"/>
          <p:cNvSpPr txBox="1"/>
          <p:nvPr>
            <p:custDataLst>
              <p:tags r:id="rId2"/>
            </p:custDataLst>
          </p:nvPr>
        </p:nvSpPr>
        <p:spPr>
          <a:xfrm>
            <a:off x="257810" y="835660"/>
            <a:ext cx="2751455"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3200" b="1" smtClean="0">
                <a:solidFill>
                  <a:srgbClr val="FF0000"/>
                </a:solidFill>
                <a:latin typeface="楷体" panose="02010609060101010101" pitchFamily="49" charset="-122"/>
                <a:ea typeface="楷体" panose="02010609060101010101" pitchFamily="49" charset="-122"/>
                <a:cs typeface="+mn-ea"/>
                <a:sym typeface="+mn-lt"/>
              </a:rPr>
              <a:t>1.</a:t>
            </a:r>
            <a:r>
              <a:rPr lang="zh-CN" altLang="en-US" sz="3200" b="1" smtClean="0">
                <a:solidFill>
                  <a:srgbClr val="FF0000"/>
                </a:solidFill>
                <a:latin typeface="楷体" panose="02010609060101010101" pitchFamily="49" charset="-122"/>
                <a:ea typeface="楷体" panose="02010609060101010101" pitchFamily="49" charset="-122"/>
                <a:cs typeface="+mn-ea"/>
                <a:sym typeface="+mn-lt"/>
              </a:rPr>
              <a:t>语言功能</a:t>
            </a:r>
          </a:p>
        </p:txBody>
      </p:sp>
      <p:sp>
        <p:nvSpPr>
          <p:cNvPr id="3" name="文本框 3"/>
          <p:cNvSpPr txBox="1"/>
          <p:nvPr>
            <p:custDataLst>
              <p:tags r:id="rId3"/>
            </p:custDataLst>
          </p:nvPr>
        </p:nvSpPr>
        <p:spPr>
          <a:xfrm>
            <a:off x="173990" y="1337945"/>
            <a:ext cx="11900535" cy="1986280"/>
          </a:xfrm>
          <a:prstGeom prst="rect">
            <a:avLst/>
          </a:prstGeom>
          <a:noFill/>
        </p:spPr>
        <p:txBody>
          <a:bodyPr wrap="square" rtlCol="0">
            <a:spAutoFit/>
          </a:bodyPr>
          <a:lstStyle/>
          <a:p>
            <a:pPr>
              <a:lnSpc>
                <a:spcPct val="110000"/>
              </a:lnSpc>
              <a:spcBef>
                <a:spcPct val="0"/>
              </a:spcBef>
              <a:buClrTx/>
              <a:buSzTx/>
              <a:buFontTx/>
              <a:buNone/>
            </a:pPr>
            <a:r>
              <a:rPr lang="en-US" altLang="zh-CN" sz="2800"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语言</a:t>
            </a:r>
            <a:r>
              <a:rPr lang="zh-CN" altLang="en-US" sz="2800" b="1">
                <a:latin typeface="楷体" panose="02010609060101010101" pitchFamily="49" charset="-122"/>
                <a:ea typeface="楷体" panose="02010609060101010101" pitchFamily="49" charset="-122"/>
                <a:cs typeface="Arial Black" panose="020B0A04020102020204" charset="0"/>
                <a:sym typeface="+mn-ea"/>
              </a:rPr>
              <a:t>文字是人</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类社会</a:t>
            </a:r>
            <a:r>
              <a:rPr lang="zh-CN" altLang="en-US"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的</a:t>
            </a:r>
            <a:r>
              <a:rPr lang="zh-CN" altLang="en-US" sz="2800" b="1">
                <a:latin typeface="楷体" panose="02010609060101010101" pitchFamily="49" charset="-122"/>
                <a:ea typeface="楷体" panose="02010609060101010101" pitchFamily="49" charset="-122"/>
                <a:cs typeface="Arial Black" panose="020B0A04020102020204" charset="0"/>
                <a:sym typeface="+mn-ea"/>
              </a:rPr>
              <a:t>主要形式，也是人类</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进行</a:t>
            </a:r>
            <a:r>
              <a:rPr lang="en-US" altLang="zh-CN"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的</a:t>
            </a:r>
            <a:r>
              <a:rPr lang="zh-CN" altLang="en-US" sz="2800" b="1">
                <a:latin typeface="楷体" panose="02010609060101010101" pitchFamily="49" charset="-122"/>
                <a:ea typeface="楷体" panose="02010609060101010101" pitchFamily="49" charset="-122"/>
                <a:cs typeface="Arial Black" panose="020B0A04020102020204" charset="0"/>
                <a:sym typeface="+mn-ea"/>
              </a:rPr>
              <a:t>主要工具；</a:t>
            </a:r>
          </a:p>
          <a:p>
            <a:pPr>
              <a:lnSpc>
                <a:spcPct val="110000"/>
              </a:lnSpc>
              <a:spcBef>
                <a:spcPct val="0"/>
              </a:spcBef>
              <a:buClrTx/>
              <a:buSzTx/>
              <a:buFontTx/>
              <a:buNone/>
            </a:pPr>
            <a:r>
              <a:rPr lang="zh-CN" altLang="en-US" sz="2800" b="1">
                <a:latin typeface="楷体" panose="02010609060101010101" pitchFamily="49" charset="-122"/>
                <a:ea typeface="楷体" panose="02010609060101010101" pitchFamily="49" charset="-122"/>
                <a:cs typeface="Arial Black" panose="020B0A04020102020204" charset="0"/>
                <a:sym typeface="+mn-ea"/>
              </a:rPr>
              <a:t> </a:t>
            </a:r>
            <a:r>
              <a:rPr lang="en-US" altLang="zh-CN" sz="2800" b="1">
                <a:latin typeface="楷体" panose="02010609060101010101" pitchFamily="49" charset="-122"/>
                <a:ea typeface="楷体" panose="02010609060101010101" pitchFamily="49" charset="-122"/>
                <a:cs typeface="Arial Black" panose="020B0A04020102020204" charset="0"/>
                <a:sym typeface="+mn-ea"/>
              </a:rPr>
              <a:t>  </a:t>
            </a:r>
            <a:r>
              <a:rPr lang="zh-CN" altLang="en-US" sz="2800" b="1">
                <a:latin typeface="楷体" panose="02010609060101010101" pitchFamily="49" charset="-122"/>
                <a:ea typeface="楷体" panose="02010609060101010101" pitchFamily="49" charset="-122"/>
                <a:cs typeface="Arial Black" panose="020B0A04020102020204" charset="0"/>
                <a:sym typeface="+mn-ea"/>
              </a:rPr>
              <a:t>语言功能是</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人脑</a:t>
            </a:r>
            <a:r>
              <a:rPr lang="zh-CN" altLang="en-US"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的</a:t>
            </a:r>
            <a:r>
              <a:rPr lang="zh-CN" altLang="en-US" sz="2800" b="1">
                <a:latin typeface="楷体" panose="02010609060101010101" pitchFamily="49" charset="-122"/>
                <a:ea typeface="楷体" panose="02010609060101010101" pitchFamily="49" charset="-122"/>
                <a:cs typeface="Arial Black" panose="020B0A04020102020204" charset="0"/>
                <a:sym typeface="+mn-ea"/>
              </a:rPr>
              <a:t>高级功能，它包括</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与</a:t>
            </a:r>
            <a:r>
              <a:rPr lang="zh-CN" altLang="en-US"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a:t>
            </a:r>
            <a:r>
              <a:rPr lang="zh-CN" altLang="en-US"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相关</a:t>
            </a:r>
            <a:r>
              <a:rPr lang="zh-CN" altLang="en-US" sz="2800" b="1">
                <a:latin typeface="楷体" panose="02010609060101010101" pitchFamily="49" charset="-122"/>
                <a:ea typeface="楷体" panose="02010609060101010101" pitchFamily="49" charset="-122"/>
                <a:cs typeface="Arial Black" panose="020B0A04020102020204" charset="0"/>
                <a:sym typeface="+mn-ea"/>
              </a:rPr>
              <a:t>的</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全部</a:t>
            </a:r>
            <a:r>
              <a:rPr lang="zh-CN" altLang="en-US"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a:t>
            </a:r>
            <a:r>
              <a:rPr lang="zh-CN" altLang="en-US" sz="2800" b="1">
                <a:latin typeface="楷体" panose="02010609060101010101" pitchFamily="49" charset="-122"/>
                <a:ea typeface="楷体" panose="02010609060101010101" pitchFamily="49" charset="-122"/>
                <a:cs typeface="Arial Black" panose="020B0A04020102020204" charset="0"/>
                <a:sym typeface="+mn-ea"/>
              </a:rPr>
              <a:t>涉及人类</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的</a:t>
            </a:r>
            <a:r>
              <a:rPr lang="zh-CN" altLang="en-US"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a:t>
            </a:r>
            <a:r>
              <a:rPr lang="zh-CN" altLang="en-US"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a:t>
            </a:r>
            <a:r>
              <a:rPr lang="zh-CN" altLang="en-US"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a:t>
            </a:r>
            <a:r>
              <a:rPr lang="zh-CN" altLang="en-US" sz="2800" b="1" u="sng" smtClean="0">
                <a:latin typeface="楷体" panose="02010609060101010101" pitchFamily="49" charset="-122"/>
                <a:ea typeface="楷体" panose="02010609060101010101" pitchFamily="49" charset="-122"/>
                <a:cs typeface="Arial Black" panose="020B0A04020102020204" charset="0"/>
                <a:sym typeface="+mn-ea"/>
              </a:rPr>
              <a:t>    </a:t>
            </a:r>
            <a:r>
              <a:rPr lang="zh-CN" altLang="en-US" sz="2800" b="1" smtClean="0">
                <a:latin typeface="楷体" panose="02010609060101010101" pitchFamily="49" charset="-122"/>
                <a:ea typeface="楷体" panose="02010609060101010101" pitchFamily="49" charset="-122"/>
                <a:cs typeface="Arial Black" panose="020B0A04020102020204" charset="0"/>
                <a:sym typeface="+mn-ea"/>
              </a:rPr>
              <a:t>。</a:t>
            </a:r>
            <a:endParaRPr lang="zh-CN" altLang="en-US" sz="2800" b="1">
              <a:latin typeface="楷体" panose="02010609060101010101" pitchFamily="49" charset="-122"/>
              <a:ea typeface="楷体" panose="02010609060101010101" pitchFamily="49" charset="-122"/>
              <a:cs typeface="Arial Black" panose="020B0A04020102020204" charset="0"/>
              <a:sym typeface="+mn-ea"/>
            </a:endParaRPr>
          </a:p>
        </p:txBody>
      </p:sp>
      <p:sp>
        <p:nvSpPr>
          <p:cNvPr id="4" name="文本框 4"/>
          <p:cNvSpPr txBox="1"/>
          <p:nvPr>
            <p:custDataLst>
              <p:tags r:id="rId4"/>
            </p:custDataLst>
          </p:nvPr>
        </p:nvSpPr>
        <p:spPr>
          <a:xfrm>
            <a:off x="4037415" y="1337945"/>
            <a:ext cx="1737042"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信息传递</a:t>
            </a:r>
          </a:p>
        </p:txBody>
      </p:sp>
      <p:sp>
        <p:nvSpPr>
          <p:cNvPr id="5" name="文本框 6"/>
          <p:cNvSpPr txBox="1"/>
          <p:nvPr>
            <p:custDataLst>
              <p:tags r:id="rId5"/>
            </p:custDataLst>
          </p:nvPr>
        </p:nvSpPr>
        <p:spPr>
          <a:xfrm>
            <a:off x="9967651" y="1372870"/>
            <a:ext cx="989330"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思维</a:t>
            </a:r>
          </a:p>
        </p:txBody>
      </p:sp>
      <p:sp>
        <p:nvSpPr>
          <p:cNvPr id="6" name="文本框 7"/>
          <p:cNvSpPr txBox="1"/>
          <p:nvPr>
            <p:custDataLst>
              <p:tags r:id="rId6"/>
            </p:custDataLst>
          </p:nvPr>
        </p:nvSpPr>
        <p:spPr>
          <a:xfrm>
            <a:off x="3330243" y="2208826"/>
            <a:ext cx="989330"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特有</a:t>
            </a:r>
          </a:p>
        </p:txBody>
      </p:sp>
      <p:sp>
        <p:nvSpPr>
          <p:cNvPr id="7" name="文本框 8"/>
          <p:cNvSpPr txBox="1"/>
          <p:nvPr>
            <p:custDataLst>
              <p:tags r:id="rId7"/>
            </p:custDataLst>
          </p:nvPr>
        </p:nvSpPr>
        <p:spPr>
          <a:xfrm>
            <a:off x="7863080" y="2299335"/>
            <a:ext cx="1023620"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语言</a:t>
            </a:r>
          </a:p>
        </p:txBody>
      </p:sp>
      <p:sp>
        <p:nvSpPr>
          <p:cNvPr id="8" name="文本框 9"/>
          <p:cNvSpPr txBox="1"/>
          <p:nvPr>
            <p:custDataLst>
              <p:tags r:id="rId8"/>
            </p:custDataLst>
          </p:nvPr>
        </p:nvSpPr>
        <p:spPr>
          <a:xfrm>
            <a:off x="9174527" y="2299631"/>
            <a:ext cx="989330"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文字</a:t>
            </a:r>
          </a:p>
        </p:txBody>
      </p:sp>
      <p:sp>
        <p:nvSpPr>
          <p:cNvPr id="9" name="文本框 10"/>
          <p:cNvSpPr txBox="1"/>
          <p:nvPr>
            <p:custDataLst>
              <p:tags r:id="rId9"/>
            </p:custDataLst>
          </p:nvPr>
        </p:nvSpPr>
        <p:spPr>
          <a:xfrm>
            <a:off x="676446" y="2722136"/>
            <a:ext cx="1914525"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智能活动</a:t>
            </a:r>
          </a:p>
        </p:txBody>
      </p:sp>
      <p:sp>
        <p:nvSpPr>
          <p:cNvPr id="10" name="文本框 11"/>
          <p:cNvSpPr txBox="1"/>
          <p:nvPr>
            <p:custDataLst>
              <p:tags r:id="rId10"/>
            </p:custDataLst>
          </p:nvPr>
        </p:nvSpPr>
        <p:spPr>
          <a:xfrm>
            <a:off x="4431750" y="2744361"/>
            <a:ext cx="704215"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听</a:t>
            </a:r>
          </a:p>
        </p:txBody>
      </p:sp>
      <p:sp>
        <p:nvSpPr>
          <p:cNvPr id="11" name="文本框 12"/>
          <p:cNvSpPr txBox="1"/>
          <p:nvPr>
            <p:custDataLst>
              <p:tags r:id="rId11"/>
            </p:custDataLst>
          </p:nvPr>
        </p:nvSpPr>
        <p:spPr>
          <a:xfrm>
            <a:off x="5474102" y="2744361"/>
            <a:ext cx="704215"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说</a:t>
            </a:r>
          </a:p>
        </p:txBody>
      </p:sp>
      <p:sp>
        <p:nvSpPr>
          <p:cNvPr id="12" name="文本框 13"/>
          <p:cNvSpPr txBox="1"/>
          <p:nvPr>
            <p:custDataLst>
              <p:tags r:id="rId12"/>
            </p:custDataLst>
          </p:nvPr>
        </p:nvSpPr>
        <p:spPr>
          <a:xfrm>
            <a:off x="6500215" y="2722200"/>
            <a:ext cx="704215"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读</a:t>
            </a:r>
          </a:p>
        </p:txBody>
      </p:sp>
      <p:sp>
        <p:nvSpPr>
          <p:cNvPr id="13" name="文本框 14"/>
          <p:cNvSpPr txBox="1"/>
          <p:nvPr>
            <p:custDataLst>
              <p:tags r:id="rId13"/>
            </p:custDataLst>
          </p:nvPr>
        </p:nvSpPr>
        <p:spPr>
          <a:xfrm>
            <a:off x="7533678" y="2730455"/>
            <a:ext cx="704215" cy="521970"/>
          </a:xfrm>
          <a:prstGeom prst="rect">
            <a:avLst/>
          </a:prstGeom>
          <a:noFill/>
        </p:spPr>
        <p:txBody>
          <a:bodyPr wrap="square" rtlCol="0">
            <a:spAutoFit/>
          </a:bodyPr>
          <a:lstStyle/>
          <a:p>
            <a:pPr>
              <a:lnSpc>
                <a:spcPct val="100000"/>
              </a:lnSpc>
            </a:pPr>
            <a:r>
              <a:rPr lang="zh-CN" altLang="en-US" sz="2800" b="1"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写</a:t>
            </a:r>
          </a:p>
        </p:txBody>
      </p:sp>
      <p:pic>
        <p:nvPicPr>
          <p:cNvPr id="3075" name="Picture 3"/>
          <p:cNvPicPr>
            <a:picLocks noChangeAspect="1" noChangeArrowheads="1"/>
          </p:cNvPicPr>
          <p:nvPr>
            <p:custDataLst>
              <p:tags r:id="rId14"/>
            </p:custDataLst>
          </p:nvPr>
        </p:nvPicPr>
        <p:blipFill>
          <a:blip r:embed="rId20">
            <a:extLst>
              <a:ext uri="{28A0092B-C50C-407E-A947-70E740481C1C}">
                <a14:useLocalDpi xmlns:a14="http://schemas.microsoft.com/office/drawing/2010/main" val="0"/>
              </a:ext>
            </a:extLst>
          </a:blip>
          <a:stretch>
            <a:fillRect/>
          </a:stretch>
        </p:blipFill>
        <p:spPr bwMode="auto">
          <a:xfrm>
            <a:off x="6302375" y="3485515"/>
            <a:ext cx="5889625" cy="337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custDataLst>
              <p:tags r:id="rId15"/>
            </p:custDataLst>
          </p:nvPr>
        </p:nvPicPr>
        <p:blipFill>
          <a:blip r:embed="rId21"/>
          <a:stretch>
            <a:fillRect/>
          </a:stretch>
        </p:blipFill>
        <p:spPr>
          <a:xfrm>
            <a:off x="74930" y="3380105"/>
            <a:ext cx="6238875" cy="3477895"/>
          </a:xfrm>
          <a:prstGeom prst="rect">
            <a:avLst/>
          </a:prstGeom>
          <a:effectLst>
            <a:softEdge rad="101600"/>
          </a:effectLst>
        </p:spPr>
      </p:pic>
      <p:sp>
        <p:nvSpPr>
          <p:cNvPr id="14" name="文本框 13"/>
          <p:cNvSpPr txBox="1"/>
          <p:nvPr>
            <p:custDataLst>
              <p:tags r:id="rId16"/>
            </p:custDataLst>
          </p:nvPr>
        </p:nvSpPr>
        <p:spPr>
          <a:xfrm>
            <a:off x="117475" y="127635"/>
            <a:ext cx="4314825" cy="645160"/>
          </a:xfrm>
          <a:prstGeom prst="rect">
            <a:avLst/>
          </a:prstGeom>
          <a:solidFill>
            <a:srgbClr val="00B050"/>
          </a:solidFill>
        </p:spPr>
        <p:txBody>
          <a:bodyPr wrap="non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一、</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人脑的高级功能</a:t>
            </a:r>
          </a:p>
        </p:txBody>
      </p:sp>
      <p:pic>
        <p:nvPicPr>
          <p:cNvPr id="3076" name="New picture"/>
          <p:cNvPicPr/>
          <p:nvPr>
            <p:custDataLst>
              <p:tags r:id="rId17"/>
            </p:custDataLst>
          </p:nvPr>
        </p:nvPicPr>
        <p:blipFill>
          <a:blip r:embed="rId22"/>
          <a:stretch>
            <a:fillRect/>
          </a:stretch>
        </p:blipFill>
        <p:spPr>
          <a:xfrm>
            <a:off x="12471400" y="12357100"/>
            <a:ext cx="317500" cy="228600"/>
          </a:xfrm>
          <a:prstGeom prst="cube">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cond evt="onBegin" delay="0">
                          <p:tn val="10"/>
                        </p:cond>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cond evt="onBegin" delay="0">
                          <p:tn val="14"/>
                        </p:cond>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cond evt="onBegin" delay="0">
                          <p:tn val="18"/>
                        </p:cond>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cond evt="onBegin" delay="0">
                          <p:tn val="22"/>
                        </p:cond>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cond evt="onBegin" delay="0">
                          <p:tn val="26"/>
                        </p:cond>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cond evt="onBegin" delay="0">
                          <p:tn val="30"/>
                        </p:cond>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cond evt="onBegin" delay="0">
                          <p:tn val="34"/>
                        </p:cond>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3075"/>
                                        </p:tgtEl>
                                        <p:attrNameLst>
                                          <p:attrName>style.visibility</p:attrName>
                                        </p:attrNameLst>
                                      </p:cBhvr>
                                      <p:to>
                                        <p:strVal val="visible"/>
                                      </p:to>
                                    </p:set>
                                    <p:animEffect transition="in" filter="fade">
                                      <p:cBhvr>
                                        <p:cTn id="41" dur="500"/>
                                        <p:tgtEl>
                                          <p:spTgt spid="3075"/>
                                        </p:tgtEl>
                                      </p:cBhvr>
                                    </p:animEffect>
                                  </p:childTnLst>
                                </p:cTn>
                              </p:par>
                            </p:childTnLst>
                          </p:cTn>
                        </p:par>
                      </p:childTnLst>
                    </p:cTn>
                  </p:par>
                  <p:par>
                    <p:cTn id="42" fill="hold" nodeType="clickPar">
                      <p:stCondLst>
                        <p:cond delay="indefinite"/>
                        <p:cond evt="onBegin" delay="0">
                          <p:tn val="41"/>
                        </p:cond>
                      </p:stCondLst>
                      <p:childTnLst>
                        <p:par>
                          <p:cTn id="43" fill="hold" nodeType="after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nodeType="clickPar">
                      <p:stCondLst>
                        <p:cond delay="indefinite"/>
                        <p:cond evt="onBegin" delay="0">
                          <p:tn val="45"/>
                        </p:cond>
                      </p:stCondLst>
                      <p:childTnLst>
                        <p:par>
                          <p:cTn id="47" fill="hold" nodeType="after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par>
                    <p:cTn id="50" fill="hold" nodeType="clickPar">
                      <p:stCondLst>
                        <p:cond delay="indefinite"/>
                        <p:cond evt="onBegin" delay="0">
                          <p:tn val="49"/>
                        </p:cond>
                      </p:stCondLst>
                      <p:childTnLst>
                        <p:par>
                          <p:cTn id="51" fill="hold" nodeType="afterGroup">
                            <p:stCondLst>
                              <p:cond delay="0"/>
                            </p:stCondLst>
                            <p:childTnLst>
                              <p:par>
                                <p:cTn id="52" presetID="2" presetClass="entr" presetSubtype="4"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ppt_x"/>
                                          </p:val>
                                        </p:tav>
                                        <p:tav tm="100000">
                                          <p:val>
                                            <p:strVal val="#ppt_x"/>
                                          </p:val>
                                        </p:tav>
                                      </p:tavLst>
                                    </p:anim>
                                    <p:anim calcmode="lin" valueType="num">
                                      <p:cBhvr additive="base">
                                        <p:cTn id="5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cond evt="onBegin" delay="0">
                          <p:tn val="55"/>
                        </p:cond>
                      </p:stCondLst>
                      <p:childTnLst>
                        <p:par>
                          <p:cTn id="57" fill="hold" nodeType="after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4" grpId="0"/>
      <p:bldP spid="5" grpId="0"/>
      <p:bldP spid="6" grpId="0"/>
      <p:bldP spid="7"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0737850" y="6073140"/>
            <a:ext cx="1326515" cy="645160"/>
          </a:xfrm>
          <a:prstGeom prst="rect">
            <a:avLst/>
          </a:prstGeom>
          <a:solidFill>
            <a:schemeClr val="bg1">
              <a:lumMod val="95000"/>
            </a:schemeClr>
          </a:solidFill>
        </p:spPr>
        <p:txBody>
          <a:bodyPr wrap="square" rtlCol="0">
            <a:spAutoFit/>
          </a:bodyPr>
          <a:lstStyle/>
          <a:p>
            <a:endParaRPr lang="zh-CN" altLang="en-US"/>
          </a:p>
          <a:p>
            <a:endParaRPr lang="zh-CN" altLang="en-US"/>
          </a:p>
        </p:txBody>
      </p:sp>
      <p:sp>
        <p:nvSpPr>
          <p:cNvPr id="5" name="内容占位符 4"/>
          <p:cNvSpPr>
            <a:spLocks noGrp="1"/>
          </p:cNvSpPr>
          <p:nvPr>
            <p:custDataLst>
              <p:tags r:id="rId3"/>
            </p:custDataLst>
          </p:nvPr>
        </p:nvSpPr>
        <p:spPr>
          <a:xfrm>
            <a:off x="257810" y="2664460"/>
            <a:ext cx="7761605" cy="2424430"/>
          </a:xfrm>
          <a:prstGeom prst="rect">
            <a:avLst/>
          </a:prstGeom>
          <a:noFill/>
          <a:ln w="9525">
            <a:noFill/>
          </a:ln>
        </p:spPr>
        <p:txBody>
          <a:bodyPr anchor="t">
            <a:noAutofit/>
          </a:bodyPr>
          <a:lstStyle>
            <a:lvl1pPr marL="0" indent="0" algn="l" rtl="0" eaLnBrk="0" fontAlgn="base" hangingPunct="0">
              <a:spcBef>
                <a:spcPct val="21000"/>
              </a:spcBef>
              <a:spcAft>
                <a:spcPct val="0"/>
              </a:spcAft>
              <a:buClr>
                <a:schemeClr val="accent2"/>
              </a:buClr>
              <a:buFont typeface="Wingdings" panose="05000000000000000000" pitchFamily="2" charset="2"/>
              <a:buNone/>
              <a:defRPr sz="3175" b="1">
                <a:solidFill>
                  <a:schemeClr val="tx1"/>
                </a:solidFill>
                <a:latin typeface="+mn-lt"/>
                <a:ea typeface="+mn-ea"/>
                <a:cs typeface="+mn-cs"/>
              </a:defRPr>
            </a:lvl1pPr>
            <a:lvl2pPr marL="498475" indent="0" algn="l" rtl="0" eaLnBrk="0" fontAlgn="base" hangingPunct="0">
              <a:spcBef>
                <a:spcPct val="21000"/>
              </a:spcBef>
              <a:spcAft>
                <a:spcPct val="0"/>
              </a:spcAft>
              <a:buClr>
                <a:schemeClr val="accent2"/>
              </a:buClr>
              <a:buFont typeface="Wingdings" panose="05000000000000000000" pitchFamily="2" charset="2"/>
              <a:buNone/>
              <a:defRPr sz="2750" b="1">
                <a:solidFill>
                  <a:schemeClr val="tx1"/>
                </a:solidFill>
                <a:latin typeface="+mn-lt"/>
                <a:ea typeface="+mn-ea"/>
              </a:defRPr>
            </a:lvl2pPr>
            <a:lvl3pPr marL="962025" indent="0" algn="l" rtl="0" eaLnBrk="0" fontAlgn="base" hangingPunct="0">
              <a:spcBef>
                <a:spcPct val="21000"/>
              </a:spcBef>
              <a:spcAft>
                <a:spcPct val="0"/>
              </a:spcAft>
              <a:buClr>
                <a:schemeClr val="accent2"/>
              </a:buClr>
              <a:buFont typeface="Wingdings" panose="05000000000000000000" pitchFamily="2" charset="2"/>
              <a:buNone/>
              <a:defRPr sz="2435" b="1">
                <a:solidFill>
                  <a:schemeClr val="tx1"/>
                </a:solidFill>
                <a:latin typeface="+mn-lt"/>
                <a:ea typeface="+mn-ea"/>
              </a:defRPr>
            </a:lvl3pPr>
            <a:lvl4pPr marL="1383030" indent="0" algn="l" rtl="0" eaLnBrk="0" fontAlgn="base" hangingPunct="0">
              <a:spcBef>
                <a:spcPct val="21000"/>
              </a:spcBef>
              <a:spcAft>
                <a:spcPct val="0"/>
              </a:spcAft>
              <a:buClr>
                <a:schemeClr val="accent2"/>
              </a:buClr>
              <a:buFont typeface="Wingdings" panose="05000000000000000000" pitchFamily="2" charset="2"/>
              <a:buNone/>
              <a:defRPr sz="2115" b="1">
                <a:solidFill>
                  <a:schemeClr val="tx1"/>
                </a:solidFill>
                <a:latin typeface="+mn-lt"/>
                <a:ea typeface="+mn-ea"/>
              </a:defRPr>
            </a:lvl4pPr>
            <a:lvl5pPr marL="1794510" indent="0" algn="l" rtl="0" eaLnBrk="0" fontAlgn="base" hangingPunct="0">
              <a:spcBef>
                <a:spcPts val="130"/>
              </a:spcBef>
              <a:spcAft>
                <a:spcPct val="0"/>
              </a:spcAft>
              <a:buClr>
                <a:schemeClr val="accent2"/>
              </a:buClr>
              <a:buFont typeface="Wingdings" panose="05000000000000000000" pitchFamily="2" charset="2"/>
              <a:buNone/>
              <a:defRPr sz="2115" b="1">
                <a:solidFill>
                  <a:schemeClr val="tx1"/>
                </a:solidFill>
                <a:latin typeface="+mn-lt"/>
                <a:ea typeface="+mn-ea"/>
              </a:defRPr>
            </a:lvl5pPr>
            <a:lvl6pPr marL="2700020" indent="-422275" algn="l" rtl="0" fontAlgn="base">
              <a:spcBef>
                <a:spcPts val="130"/>
              </a:spcBef>
              <a:spcAft>
                <a:spcPct val="0"/>
              </a:spcAft>
              <a:buClr>
                <a:schemeClr val="accent2"/>
              </a:buClr>
              <a:buFont typeface="Wingdings" panose="05000000000000000000" pitchFamily="2" charset="2"/>
              <a:buChar char="§"/>
              <a:defRPr sz="2115" b="1">
                <a:solidFill>
                  <a:schemeClr val="tx1"/>
                </a:solidFill>
                <a:latin typeface="+mn-lt"/>
                <a:ea typeface="+mn-ea"/>
              </a:defRPr>
            </a:lvl6pPr>
            <a:lvl7pPr marL="3183890" indent="-422275" algn="l" rtl="0" fontAlgn="base">
              <a:spcBef>
                <a:spcPts val="130"/>
              </a:spcBef>
              <a:spcAft>
                <a:spcPct val="0"/>
              </a:spcAft>
              <a:buClr>
                <a:schemeClr val="accent2"/>
              </a:buClr>
              <a:buFont typeface="Wingdings" panose="05000000000000000000" pitchFamily="2" charset="2"/>
              <a:buChar char="§"/>
              <a:defRPr sz="2115" b="1">
                <a:solidFill>
                  <a:schemeClr val="tx1"/>
                </a:solidFill>
                <a:latin typeface="+mn-lt"/>
                <a:ea typeface="+mn-ea"/>
              </a:defRPr>
            </a:lvl7pPr>
            <a:lvl8pPr marL="3667760" indent="-422275" algn="l" rtl="0" fontAlgn="base">
              <a:spcBef>
                <a:spcPts val="130"/>
              </a:spcBef>
              <a:spcAft>
                <a:spcPct val="0"/>
              </a:spcAft>
              <a:buClr>
                <a:schemeClr val="accent2"/>
              </a:buClr>
              <a:buFont typeface="Wingdings" panose="05000000000000000000" pitchFamily="2" charset="2"/>
              <a:buChar char="§"/>
              <a:defRPr sz="2115" b="1">
                <a:solidFill>
                  <a:schemeClr val="tx1"/>
                </a:solidFill>
                <a:latin typeface="+mn-lt"/>
                <a:ea typeface="+mn-ea"/>
              </a:defRPr>
            </a:lvl8pPr>
            <a:lvl9pPr marL="4151630" indent="-422275" algn="l" rtl="0" fontAlgn="base">
              <a:spcBef>
                <a:spcPts val="130"/>
              </a:spcBef>
              <a:spcAft>
                <a:spcPct val="0"/>
              </a:spcAft>
              <a:buClr>
                <a:schemeClr val="accent2"/>
              </a:buClr>
              <a:buFont typeface="Wingdings" panose="05000000000000000000" pitchFamily="2" charset="2"/>
              <a:buChar char="§"/>
              <a:defRPr sz="2115" b="1">
                <a:solidFill>
                  <a:schemeClr val="tx1"/>
                </a:solidFill>
                <a:latin typeface="+mn-lt"/>
                <a:ea typeface="+mn-ea"/>
              </a:defRPr>
            </a:lvl9pPr>
          </a:lstStyle>
          <a:p>
            <a:pPr marL="0" indent="0" algn="just">
              <a:lnSpc>
                <a:spcPct val="110000"/>
              </a:lnSpc>
              <a:spcBef>
                <a:spcPct val="0"/>
              </a:spcBef>
              <a:buNone/>
            </a:pPr>
            <a:r>
              <a:rPr lang="en-US" altLang="zh-CN" sz="2800" b="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2800" b="0">
                <a:solidFill>
                  <a:schemeClr val="tx1"/>
                </a:solidFill>
                <a:latin typeface="楷体" panose="02010609060101010101" pitchFamily="49" charset="-122"/>
                <a:ea typeface="楷体" panose="02010609060101010101" pitchFamily="49" charset="-122"/>
                <a:cs typeface="楷体" panose="02010609060101010101" pitchFamily="49" charset="-122"/>
              </a:rPr>
              <a:t>一位病人</a:t>
            </a:r>
            <a:r>
              <a:rPr lang="zh-CN" altLang="en-US" sz="2800" b="0">
                <a:solidFill>
                  <a:srgbClr val="FF0000"/>
                </a:solidFill>
                <a:latin typeface="楷体" panose="02010609060101010101" pitchFamily="49" charset="-122"/>
                <a:ea typeface="楷体" panose="02010609060101010101" pitchFamily="49" charset="-122"/>
                <a:cs typeface="楷体" panose="02010609060101010101" pitchFamily="49" charset="-122"/>
              </a:rPr>
              <a:t>能听懂别人说话，能用面部表情和手势同别人交流思想</a:t>
            </a:r>
            <a:r>
              <a:rPr lang="zh-CN" altLang="en-US" sz="2800" b="0">
                <a:solidFill>
                  <a:schemeClr val="tx1"/>
                </a:solidFill>
                <a:latin typeface="楷体" panose="02010609060101010101" pitchFamily="49" charset="-122"/>
                <a:ea typeface="楷体" panose="02010609060101010101" pitchFamily="49" charset="-122"/>
                <a:cs typeface="楷体" panose="02010609060101010101" pitchFamily="49" charset="-122"/>
              </a:rPr>
              <a:t>，可是</a:t>
            </a:r>
            <a:r>
              <a:rPr lang="zh-CN" altLang="en-US" sz="2800" b="0">
                <a:solidFill>
                  <a:srgbClr val="FF0000"/>
                </a:solidFill>
                <a:latin typeface="楷体" panose="02010609060101010101" pitchFamily="49" charset="-122"/>
                <a:ea typeface="楷体" panose="02010609060101010101" pitchFamily="49" charset="-122"/>
                <a:cs typeface="楷体" panose="02010609060101010101" pitchFamily="49" charset="-122"/>
              </a:rPr>
              <a:t>说话非常困难</a:t>
            </a:r>
            <a:r>
              <a:rPr lang="zh-CN" altLang="en-US" sz="2800" b="0">
                <a:solidFill>
                  <a:schemeClr val="tx1"/>
                </a:solidFill>
                <a:latin typeface="楷体" panose="02010609060101010101" pitchFamily="49" charset="-122"/>
                <a:ea typeface="楷体" panose="02010609060101010101" pitchFamily="49" charset="-122"/>
                <a:cs typeface="楷体" panose="02010609060101010101" pitchFamily="49" charset="-122"/>
              </a:rPr>
              <a:t>。病人与讲话有关的</a:t>
            </a:r>
            <a:r>
              <a:rPr lang="zh-CN" altLang="en-US" sz="2800" b="0">
                <a:solidFill>
                  <a:srgbClr val="FF0000"/>
                </a:solidFill>
                <a:latin typeface="楷体" panose="02010609060101010101" pitchFamily="49" charset="-122"/>
                <a:ea typeface="楷体" panose="02010609060101010101" pitchFamily="49" charset="-122"/>
                <a:cs typeface="楷体" panose="02010609060101010101" pitchFamily="49" charset="-122"/>
              </a:rPr>
              <a:t>肌肉和发声器官完全正常</a:t>
            </a:r>
            <a:r>
              <a:rPr lang="zh-CN" altLang="en-US" sz="2800" b="0">
                <a:solidFill>
                  <a:schemeClr val="tx1"/>
                </a:solidFill>
                <a:latin typeface="楷体" panose="02010609060101010101" pitchFamily="49" charset="-122"/>
                <a:ea typeface="楷体" panose="02010609060101010101" pitchFamily="49" charset="-122"/>
                <a:cs typeface="楷体" panose="02010609060101010101" pitchFamily="49" charset="-122"/>
              </a:rPr>
              <a:t>，病人死后经解剖学发现，他的大脑左半球额叶后部</a:t>
            </a:r>
            <a:r>
              <a:rPr lang="en-US" altLang="zh-CN" sz="2800" b="0">
                <a:solidFill>
                  <a:schemeClr val="tx1"/>
                </a:solidFill>
                <a:latin typeface="楷体" panose="02010609060101010101" pitchFamily="49" charset="-122"/>
                <a:ea typeface="楷体" panose="02010609060101010101" pitchFamily="49" charset="-122"/>
                <a:cs typeface="楷体" panose="02010609060101010101" pitchFamily="49" charset="-122"/>
              </a:rPr>
              <a:t>S</a:t>
            </a:r>
            <a:r>
              <a:rPr lang="zh-CN" altLang="en-US" sz="2800" b="0">
                <a:solidFill>
                  <a:schemeClr val="tx1"/>
                </a:solidFill>
                <a:latin typeface="楷体" panose="02010609060101010101" pitchFamily="49" charset="-122"/>
                <a:ea typeface="楷体" panose="02010609060101010101" pitchFamily="49" charset="-122"/>
                <a:cs typeface="楷体" panose="02010609060101010101" pitchFamily="49" charset="-122"/>
              </a:rPr>
              <a:t>区发生病变。</a:t>
            </a:r>
          </a:p>
        </p:txBody>
      </p:sp>
      <p:sp>
        <p:nvSpPr>
          <p:cNvPr id="20" name="圆角矩形 19"/>
          <p:cNvSpPr/>
          <p:nvPr>
            <p:custDataLst>
              <p:tags r:id="rId4"/>
            </p:custDataLst>
          </p:nvPr>
        </p:nvSpPr>
        <p:spPr>
          <a:xfrm>
            <a:off x="117475" y="2618740"/>
            <a:ext cx="8039735" cy="2450465"/>
          </a:xfrm>
          <a:prstGeom prst="roundRect">
            <a:avLst>
              <a:gd name="adj" fmla="val 5888"/>
            </a:avLst>
          </a:prstGeom>
          <a:noFill/>
          <a:ln w="28575">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 Placeholder 7"/>
          <p:cNvSpPr txBox="1"/>
          <p:nvPr>
            <p:custDataLst>
              <p:tags r:id="rId5"/>
            </p:custDataLst>
          </p:nvPr>
        </p:nvSpPr>
        <p:spPr>
          <a:xfrm>
            <a:off x="257810" y="835660"/>
            <a:ext cx="2751455"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3200" b="1" smtClean="0">
                <a:solidFill>
                  <a:srgbClr val="FF0000"/>
                </a:solidFill>
                <a:latin typeface="楷体" panose="02010609060101010101" pitchFamily="49" charset="-122"/>
                <a:ea typeface="楷体" panose="02010609060101010101" pitchFamily="49" charset="-122"/>
                <a:cs typeface="+mn-ea"/>
                <a:sym typeface="+mn-lt"/>
              </a:rPr>
              <a:t>1.</a:t>
            </a:r>
            <a:r>
              <a:rPr lang="zh-CN" altLang="en-US" sz="3200" b="1" smtClean="0">
                <a:solidFill>
                  <a:srgbClr val="FF0000"/>
                </a:solidFill>
                <a:latin typeface="楷体" panose="02010609060101010101" pitchFamily="49" charset="-122"/>
                <a:ea typeface="楷体" panose="02010609060101010101" pitchFamily="49" charset="-122"/>
                <a:cs typeface="+mn-ea"/>
                <a:sym typeface="+mn-lt"/>
              </a:rPr>
              <a:t>语言功能</a:t>
            </a:r>
          </a:p>
        </p:txBody>
      </p:sp>
      <p:sp>
        <p:nvSpPr>
          <p:cNvPr id="4" name="文本框 3"/>
          <p:cNvSpPr txBox="1"/>
          <p:nvPr>
            <p:custDataLst>
              <p:tags r:id="rId6"/>
            </p:custDataLst>
          </p:nvPr>
        </p:nvSpPr>
        <p:spPr>
          <a:xfrm>
            <a:off x="117475" y="127635"/>
            <a:ext cx="4314825" cy="645160"/>
          </a:xfrm>
          <a:prstGeom prst="rect">
            <a:avLst/>
          </a:prstGeom>
          <a:solidFill>
            <a:srgbClr val="00B050"/>
          </a:solidFill>
        </p:spPr>
        <p:txBody>
          <a:bodyPr wrap="non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一、</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人脑的高级功能</a:t>
            </a:r>
          </a:p>
        </p:txBody>
      </p:sp>
      <p:sp>
        <p:nvSpPr>
          <p:cNvPr id="7" name="文本框 6"/>
          <p:cNvSpPr txBox="1"/>
          <p:nvPr>
            <p:custDataLst>
              <p:tags r:id="rId7"/>
            </p:custDataLst>
          </p:nvPr>
        </p:nvSpPr>
        <p:spPr>
          <a:xfrm>
            <a:off x="257810" y="1388110"/>
            <a:ext cx="6616700" cy="521970"/>
          </a:xfrm>
          <a:prstGeom prst="rect">
            <a:avLst/>
          </a:prstGeom>
          <a:noFill/>
        </p:spPr>
        <p:txBody>
          <a:bodyPr wrap="square" rtlCol="0">
            <a:spAutoFit/>
          </a:bodyPr>
          <a:lstStyle/>
          <a:p>
            <a:pPr marL="0" indent="0">
              <a:lnSpc>
                <a:spcPct val="100000"/>
              </a:lnSpc>
              <a:spcBef>
                <a:spcPct val="0"/>
              </a:spcBef>
            </a:pP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Gen Jyuu Gothic Monospace Regul" panose="020B0309020203020207" pitchFamily="49" charset="-128"/>
              </a:rPr>
              <a:t>(1)</a:t>
            </a:r>
            <a:r>
              <a:rPr lang="zh-CN" altLang="en-US" sz="2800" b="1" smtClean="0">
                <a:solidFill>
                  <a:schemeClr val="tx1"/>
                </a:solidFill>
                <a:latin typeface="楷体" panose="02010609060101010101" pitchFamily="49" charset="-122"/>
                <a:ea typeface="楷体" panose="02010609060101010101" pitchFamily="49" charset="-122"/>
                <a:cs typeface="+mn-ea"/>
                <a:sym typeface="+mn-lt"/>
              </a:rPr>
              <a:t>大脑皮层的语言功能特点</a:t>
            </a:r>
            <a:r>
              <a:rPr lang="en-US" altLang="zh-CN" sz="2800" b="1" smtClean="0">
                <a:solidFill>
                  <a:schemeClr val="tx1"/>
                </a:solidFill>
                <a:latin typeface="楷体" panose="02010609060101010101" pitchFamily="49" charset="-122"/>
                <a:ea typeface="楷体" panose="02010609060101010101" pitchFamily="49" charset="-122"/>
                <a:cs typeface="+mn-ea"/>
                <a:sym typeface="+mn-lt"/>
              </a:rPr>
              <a:t>——</a:t>
            </a:r>
            <a:r>
              <a:rPr lang="zh-CN" altLang="en-US" sz="2800" b="1" smtClean="0">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rPr>
              <a:t>言语区</a:t>
            </a:r>
            <a:endParaRPr lang="zh-CN" altLang="en-US" sz="2800"/>
          </a:p>
        </p:txBody>
      </p:sp>
      <p:sp>
        <p:nvSpPr>
          <p:cNvPr id="10" name="文本框 9"/>
          <p:cNvSpPr txBox="1"/>
          <p:nvPr>
            <p:custDataLst>
              <p:tags r:id="rId8"/>
            </p:custDataLst>
          </p:nvPr>
        </p:nvSpPr>
        <p:spPr>
          <a:xfrm>
            <a:off x="435610" y="1973580"/>
            <a:ext cx="2395855" cy="521970"/>
          </a:xfrm>
          <a:prstGeom prst="rect">
            <a:avLst/>
          </a:prstGeom>
          <a:gradFill>
            <a:gsLst>
              <a:gs pos="0">
                <a:srgbClr val="14CD68"/>
              </a:gs>
              <a:gs pos="100000">
                <a:srgbClr val="0B6E38"/>
              </a:gs>
            </a:gsLst>
            <a:lin ang="5400000" scaled="0"/>
          </a:gradFill>
        </p:spPr>
        <p:txBody>
          <a:bodyPr wrap="square" rtlCol="0">
            <a:spAutoFit/>
          </a:bodyPr>
          <a:lstStyle/>
          <a:p>
            <a:pPr algn="ctr"/>
            <a:r>
              <a:rPr lang="zh-CN" altLang="en-US" sz="2800" b="1">
                <a:solidFill>
                  <a:srgbClr val="FF0000"/>
                </a:solidFill>
                <a:latin typeface="楷体" panose="02010609060101010101" pitchFamily="49" charset="-122"/>
                <a:ea typeface="楷体" panose="02010609060101010101" pitchFamily="49" charset="-122"/>
              </a:rPr>
              <a:t>情景材料二：</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pic>
        <p:nvPicPr>
          <p:cNvPr id="12" name="Picture 2" descr="查看源图像"/>
          <p:cNvPicPr>
            <a:picLocks noChangeAspect="1" noChangeArrowheads="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bwMode="auto">
          <a:xfrm>
            <a:off x="8332470" y="2529205"/>
            <a:ext cx="3731895" cy="254000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3" name="矩形 12"/>
          <p:cNvSpPr/>
          <p:nvPr>
            <p:custDataLst>
              <p:tags r:id="rId10"/>
            </p:custDataLst>
          </p:nvPr>
        </p:nvSpPr>
        <p:spPr>
          <a:xfrm>
            <a:off x="9036542" y="4493341"/>
            <a:ext cx="2521585" cy="521970"/>
          </a:xfrm>
          <a:prstGeom prst="rect">
            <a:avLst/>
          </a:prstGeom>
        </p:spPr>
        <p:txBody>
          <a:bodyPr wrap="none">
            <a:spAutoFit/>
          </a:bodyPr>
          <a:lstStyle/>
          <a:p>
            <a:pPr algn="ctr"/>
            <a:r>
              <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区</a:t>
            </a:r>
            <a:r>
              <a:rPr lang="zh-CN" altLang="en-US" sz="280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病变的大脑</a:t>
            </a:r>
          </a:p>
        </p:txBody>
      </p:sp>
      <p:sp>
        <p:nvSpPr>
          <p:cNvPr id="21" name="文本框 20"/>
          <p:cNvSpPr txBox="1"/>
          <p:nvPr>
            <p:custDataLst>
              <p:tags r:id="rId11"/>
            </p:custDataLst>
          </p:nvPr>
        </p:nvSpPr>
        <p:spPr>
          <a:xfrm>
            <a:off x="117475" y="5252085"/>
            <a:ext cx="11310620" cy="583565"/>
          </a:xfrm>
          <a:prstGeom prst="rect">
            <a:avLst/>
          </a:prstGeom>
          <a:gradFill>
            <a:gsLst>
              <a:gs pos="0">
                <a:srgbClr val="9EE256"/>
              </a:gs>
              <a:gs pos="100000">
                <a:srgbClr val="52762D"/>
              </a:gs>
            </a:gsLst>
            <a:lin ang="5400000" scaled="0"/>
          </a:gradFill>
        </p:spPr>
        <p:txBody>
          <a:bodyPr wrap="square" rtlCol="0" anchor="t">
            <a:spAutoFit/>
          </a:bodyPr>
          <a:lstStyle/>
          <a:p>
            <a:pPr>
              <a:spcBef>
                <a:spcPct val="0"/>
              </a:spcBef>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合作探究四：</a:t>
            </a:r>
            <a:r>
              <a:rPr lang="zh-CN"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根据该</a:t>
            </a: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病</a:t>
            </a:r>
            <a:r>
              <a:rPr lang="zh-CN" altLang="en-US" sz="3200" b="1" smtClean="0">
                <a:latin typeface="楷体" panose="02010609060101010101" pitchFamily="49" charset="-122"/>
                <a:ea typeface="楷体" panose="02010609060101010101" pitchFamily="49" charset="-122"/>
                <a:cs typeface="楷体" panose="02010609060101010101" pitchFamily="49" charset="-122"/>
                <a:sym typeface="+mn-ea"/>
              </a:rPr>
              <a:t>人的症状请推测</a:t>
            </a:r>
            <a:r>
              <a:rPr lang="en-US" altLang="zh-CN" sz="3200" b="1" smtClean="0">
                <a:latin typeface="楷体" panose="02010609060101010101" pitchFamily="49" charset="-122"/>
                <a:ea typeface="楷体" panose="02010609060101010101" pitchFamily="49" charset="-122"/>
                <a:cs typeface="楷体" panose="02010609060101010101" pitchFamily="49" charset="-122"/>
                <a:sym typeface="+mn-ea"/>
              </a:rPr>
              <a:t>S</a:t>
            </a:r>
            <a:r>
              <a:rPr lang="zh-CN" altLang="en-US" sz="3200" b="1" smtClean="0">
                <a:latin typeface="楷体" panose="02010609060101010101" pitchFamily="49" charset="-122"/>
                <a:ea typeface="楷体" panose="02010609060101010101" pitchFamily="49" charset="-122"/>
                <a:cs typeface="楷体" panose="02010609060101010101" pitchFamily="49" charset="-122"/>
                <a:sym typeface="+mn-ea"/>
              </a:rPr>
              <a:t>区的</a:t>
            </a:r>
            <a:r>
              <a:rPr lang="zh-CN" altLang="en-US" sz="3200" b="1">
                <a:latin typeface="楷体" panose="02010609060101010101" pitchFamily="49" charset="-122"/>
                <a:ea typeface="楷体" panose="02010609060101010101" pitchFamily="49" charset="-122"/>
                <a:cs typeface="楷体" panose="02010609060101010101" pitchFamily="49" charset="-122"/>
                <a:sym typeface="+mn-ea"/>
              </a:rPr>
              <a:t>具体功能是什么</a:t>
            </a:r>
            <a:r>
              <a:rPr lang="zh-CN" altLang="en-US" sz="3200" b="1" smtClean="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2" name="文本框 21"/>
          <p:cNvSpPr txBox="1"/>
          <p:nvPr>
            <p:custDataLst>
              <p:tags r:id="rId12"/>
            </p:custDataLst>
          </p:nvPr>
        </p:nvSpPr>
        <p:spPr>
          <a:xfrm>
            <a:off x="1904365" y="6018530"/>
            <a:ext cx="4095750" cy="583565"/>
          </a:xfrm>
          <a:prstGeom prst="rect">
            <a:avLst/>
          </a:prstGeom>
          <a:solidFill>
            <a:schemeClr val="accent1"/>
          </a:solidFill>
        </p:spPr>
        <p:txBody>
          <a:bodyPr wrap="square" rtlCol="0">
            <a:spAutoFit/>
          </a:bodyPr>
          <a:lstStyle/>
          <a:p>
            <a:r>
              <a:rPr lang="en-US" altLang="zh-CN" sz="32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32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区：运动性语言中枢</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after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after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after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7" grpId="0"/>
      <p:bldP spid="10" grpId="0" animBg="1"/>
      <p:bldP spid="13" grpId="0"/>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0737850" y="6073140"/>
            <a:ext cx="1326515" cy="645160"/>
          </a:xfrm>
          <a:prstGeom prst="rect">
            <a:avLst/>
          </a:prstGeom>
          <a:solidFill>
            <a:schemeClr val="bg1">
              <a:lumMod val="95000"/>
            </a:schemeClr>
          </a:solidFill>
        </p:spPr>
        <p:txBody>
          <a:bodyPr wrap="square" rtlCol="0">
            <a:spAutoFit/>
          </a:bodyPr>
          <a:lstStyle/>
          <a:p>
            <a:endParaRPr lang="zh-CN" altLang="en-US"/>
          </a:p>
          <a:p>
            <a:endParaRPr lang="zh-CN" altLang="en-US"/>
          </a:p>
        </p:txBody>
      </p:sp>
      <p:sp>
        <p:nvSpPr>
          <p:cNvPr id="5" name="内容占位符 4"/>
          <p:cNvSpPr>
            <a:spLocks noGrp="1"/>
          </p:cNvSpPr>
          <p:nvPr>
            <p:custDataLst>
              <p:tags r:id="rId3"/>
            </p:custDataLst>
          </p:nvPr>
        </p:nvSpPr>
        <p:spPr>
          <a:xfrm>
            <a:off x="257810" y="2664460"/>
            <a:ext cx="7249160" cy="2424430"/>
          </a:xfrm>
          <a:prstGeom prst="rect">
            <a:avLst/>
          </a:prstGeom>
          <a:noFill/>
          <a:ln w="9525">
            <a:noFill/>
          </a:ln>
        </p:spPr>
        <p:txBody>
          <a:bodyPr anchor="t">
            <a:noAutofit/>
          </a:bodyPr>
          <a:lstStyle>
            <a:lvl1pPr marL="0" indent="0" algn="l" rtl="0" eaLnBrk="0" fontAlgn="base" hangingPunct="0">
              <a:spcBef>
                <a:spcPct val="21000"/>
              </a:spcBef>
              <a:spcAft>
                <a:spcPct val="0"/>
              </a:spcAft>
              <a:buClr>
                <a:schemeClr val="accent2"/>
              </a:buClr>
              <a:buFont typeface="Wingdings" panose="05000000000000000000" pitchFamily="2" charset="2"/>
              <a:buNone/>
              <a:defRPr sz="3175" b="1">
                <a:solidFill>
                  <a:schemeClr val="tx1"/>
                </a:solidFill>
                <a:latin typeface="+mn-lt"/>
                <a:ea typeface="+mn-ea"/>
                <a:cs typeface="+mn-cs"/>
              </a:defRPr>
            </a:lvl1pPr>
            <a:lvl2pPr marL="498475" indent="0" algn="l" rtl="0" eaLnBrk="0" fontAlgn="base" hangingPunct="0">
              <a:spcBef>
                <a:spcPct val="21000"/>
              </a:spcBef>
              <a:spcAft>
                <a:spcPct val="0"/>
              </a:spcAft>
              <a:buClr>
                <a:schemeClr val="accent2"/>
              </a:buClr>
              <a:buFont typeface="Wingdings" panose="05000000000000000000" pitchFamily="2" charset="2"/>
              <a:buNone/>
              <a:defRPr sz="2750" b="1">
                <a:solidFill>
                  <a:schemeClr val="tx1"/>
                </a:solidFill>
                <a:latin typeface="+mn-lt"/>
                <a:ea typeface="+mn-ea"/>
              </a:defRPr>
            </a:lvl2pPr>
            <a:lvl3pPr marL="962025" indent="0" algn="l" rtl="0" eaLnBrk="0" fontAlgn="base" hangingPunct="0">
              <a:spcBef>
                <a:spcPct val="21000"/>
              </a:spcBef>
              <a:spcAft>
                <a:spcPct val="0"/>
              </a:spcAft>
              <a:buClr>
                <a:schemeClr val="accent2"/>
              </a:buClr>
              <a:buFont typeface="Wingdings" panose="05000000000000000000" pitchFamily="2" charset="2"/>
              <a:buNone/>
              <a:defRPr sz="2435" b="1">
                <a:solidFill>
                  <a:schemeClr val="tx1"/>
                </a:solidFill>
                <a:latin typeface="+mn-lt"/>
                <a:ea typeface="+mn-ea"/>
              </a:defRPr>
            </a:lvl3pPr>
            <a:lvl4pPr marL="1383030" indent="0" algn="l" rtl="0" eaLnBrk="0" fontAlgn="base" hangingPunct="0">
              <a:spcBef>
                <a:spcPct val="21000"/>
              </a:spcBef>
              <a:spcAft>
                <a:spcPct val="0"/>
              </a:spcAft>
              <a:buClr>
                <a:schemeClr val="accent2"/>
              </a:buClr>
              <a:buFont typeface="Wingdings" panose="05000000000000000000" pitchFamily="2" charset="2"/>
              <a:buNone/>
              <a:defRPr sz="2115" b="1">
                <a:solidFill>
                  <a:schemeClr val="tx1"/>
                </a:solidFill>
                <a:latin typeface="+mn-lt"/>
                <a:ea typeface="+mn-ea"/>
              </a:defRPr>
            </a:lvl4pPr>
            <a:lvl5pPr marL="1794510" indent="0" algn="l" rtl="0" eaLnBrk="0" fontAlgn="base" hangingPunct="0">
              <a:spcBef>
                <a:spcPts val="130"/>
              </a:spcBef>
              <a:spcAft>
                <a:spcPct val="0"/>
              </a:spcAft>
              <a:buClr>
                <a:schemeClr val="accent2"/>
              </a:buClr>
              <a:buFont typeface="Wingdings" panose="05000000000000000000" pitchFamily="2" charset="2"/>
              <a:buNone/>
              <a:defRPr sz="2115" b="1">
                <a:solidFill>
                  <a:schemeClr val="tx1"/>
                </a:solidFill>
                <a:latin typeface="+mn-lt"/>
                <a:ea typeface="+mn-ea"/>
              </a:defRPr>
            </a:lvl5pPr>
            <a:lvl6pPr marL="2700020" indent="-422275" algn="l" rtl="0" fontAlgn="base">
              <a:spcBef>
                <a:spcPts val="130"/>
              </a:spcBef>
              <a:spcAft>
                <a:spcPct val="0"/>
              </a:spcAft>
              <a:buClr>
                <a:schemeClr val="accent2"/>
              </a:buClr>
              <a:buFont typeface="Wingdings" panose="05000000000000000000" pitchFamily="2" charset="2"/>
              <a:buChar char="§"/>
              <a:defRPr sz="2115" b="1">
                <a:solidFill>
                  <a:schemeClr val="tx1"/>
                </a:solidFill>
                <a:latin typeface="+mn-lt"/>
                <a:ea typeface="+mn-ea"/>
              </a:defRPr>
            </a:lvl6pPr>
            <a:lvl7pPr marL="3183890" indent="-422275" algn="l" rtl="0" fontAlgn="base">
              <a:spcBef>
                <a:spcPts val="130"/>
              </a:spcBef>
              <a:spcAft>
                <a:spcPct val="0"/>
              </a:spcAft>
              <a:buClr>
                <a:schemeClr val="accent2"/>
              </a:buClr>
              <a:buFont typeface="Wingdings" panose="05000000000000000000" pitchFamily="2" charset="2"/>
              <a:buChar char="§"/>
              <a:defRPr sz="2115" b="1">
                <a:solidFill>
                  <a:schemeClr val="tx1"/>
                </a:solidFill>
                <a:latin typeface="+mn-lt"/>
                <a:ea typeface="+mn-ea"/>
              </a:defRPr>
            </a:lvl7pPr>
            <a:lvl8pPr marL="3667760" indent="-422275" algn="l" rtl="0" fontAlgn="base">
              <a:spcBef>
                <a:spcPts val="130"/>
              </a:spcBef>
              <a:spcAft>
                <a:spcPct val="0"/>
              </a:spcAft>
              <a:buClr>
                <a:schemeClr val="accent2"/>
              </a:buClr>
              <a:buFont typeface="Wingdings" panose="05000000000000000000" pitchFamily="2" charset="2"/>
              <a:buChar char="§"/>
              <a:defRPr sz="2115" b="1">
                <a:solidFill>
                  <a:schemeClr val="tx1"/>
                </a:solidFill>
                <a:latin typeface="+mn-lt"/>
                <a:ea typeface="+mn-ea"/>
              </a:defRPr>
            </a:lvl8pPr>
            <a:lvl9pPr marL="4151630" indent="-422275" algn="l" rtl="0" fontAlgn="base">
              <a:spcBef>
                <a:spcPts val="130"/>
              </a:spcBef>
              <a:spcAft>
                <a:spcPct val="0"/>
              </a:spcAft>
              <a:buClr>
                <a:schemeClr val="accent2"/>
              </a:buClr>
              <a:buFont typeface="Wingdings" panose="05000000000000000000" pitchFamily="2" charset="2"/>
              <a:buChar char="§"/>
              <a:defRPr sz="2115" b="1">
                <a:solidFill>
                  <a:schemeClr val="tx1"/>
                </a:solidFill>
                <a:latin typeface="+mn-lt"/>
                <a:ea typeface="+mn-ea"/>
              </a:defRPr>
            </a:lvl9pPr>
          </a:lstStyle>
          <a:p>
            <a:pPr algn="just">
              <a:lnSpc>
                <a:spcPct val="130000"/>
              </a:lnSpc>
              <a:spcBef>
                <a:spcPct val="0"/>
              </a:spcBef>
            </a:pPr>
            <a:r>
              <a:rPr lang="en-US" altLang="zh-CN" sz="2800" b="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2800" b="0">
                <a:solidFill>
                  <a:schemeClr val="tx1"/>
                </a:solidFill>
                <a:latin typeface="楷体" panose="02010609060101010101" pitchFamily="49" charset="-122"/>
                <a:ea typeface="楷体" panose="02010609060101010101" pitchFamily="49" charset="-122"/>
                <a:cs typeface="楷体" panose="02010609060101010101" pitchFamily="49" charset="-122"/>
              </a:rPr>
              <a:t>一位</a:t>
            </a:r>
            <a:r>
              <a:rPr lang="zh-CN" altLang="en-US" sz="2800" b="0">
                <a:latin typeface="楷体" panose="02010609060101010101" pitchFamily="49" charset="-122"/>
                <a:ea typeface="楷体" panose="02010609060101010101" pitchFamily="49" charset="-122"/>
                <a:cs typeface="楷体" panose="02010609060101010101" pitchFamily="49" charset="-122"/>
                <a:sym typeface="+mn-ea"/>
              </a:rPr>
              <a:t>病人</a:t>
            </a:r>
            <a:r>
              <a:rPr lang="zh-CN" altLang="en-US" sz="2800" b="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能主动说话</a:t>
            </a:r>
            <a:r>
              <a:rPr lang="zh-CN" altLang="en-US" sz="2800" b="0">
                <a:latin typeface="楷体" panose="02010609060101010101" pitchFamily="49" charset="-122"/>
                <a:ea typeface="楷体" panose="02010609060101010101" pitchFamily="49" charset="-122"/>
                <a:cs typeface="楷体" panose="02010609060101010101" pitchFamily="49" charset="-122"/>
                <a:sym typeface="+mn-ea"/>
              </a:rPr>
              <a:t>，听觉也正常，但他</a:t>
            </a:r>
            <a:r>
              <a:rPr lang="zh-CN" altLang="en-US" sz="2800" b="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听不懂</a:t>
            </a:r>
            <a:r>
              <a:rPr lang="zh-CN" altLang="en-US" sz="2800" b="0">
                <a:latin typeface="楷体" panose="02010609060101010101" pitchFamily="49" charset="-122"/>
                <a:ea typeface="楷体" panose="02010609060101010101" pitchFamily="49" charset="-122"/>
                <a:cs typeface="楷体" panose="02010609060101010101" pitchFamily="49" charset="-122"/>
                <a:sym typeface="+mn-ea"/>
              </a:rPr>
              <a:t>别人说话，连自己的话也听不懂。病人死后，研究者发现他的大脑左半球的颞叶</a:t>
            </a:r>
            <a:r>
              <a:rPr lang="en-US" altLang="zh-CN" sz="2800" b="0">
                <a:latin typeface="楷体" panose="02010609060101010101" pitchFamily="49" charset="-122"/>
                <a:ea typeface="楷体" panose="02010609060101010101" pitchFamily="49" charset="-122"/>
                <a:cs typeface="楷体" panose="02010609060101010101" pitchFamily="49" charset="-122"/>
                <a:sym typeface="+mn-ea"/>
              </a:rPr>
              <a:t>H</a:t>
            </a:r>
            <a:r>
              <a:rPr lang="zh-CN" altLang="en-US" sz="2800" b="0">
                <a:latin typeface="楷体" panose="02010609060101010101" pitchFamily="49" charset="-122"/>
                <a:ea typeface="楷体" panose="02010609060101010101" pitchFamily="49" charset="-122"/>
                <a:cs typeface="楷体" panose="02010609060101010101" pitchFamily="49" charset="-122"/>
                <a:sym typeface="+mn-ea"/>
              </a:rPr>
              <a:t>区有病变。</a:t>
            </a:r>
            <a:endParaRPr lang="zh-CN" altLang="en-US" sz="2800" b="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17" name="MH_Entry_1">
            <a:hlinkClick r:id=""/>
          </p:cNvPr>
          <p:cNvSpPr/>
          <p:nvPr>
            <p:custDataLst>
              <p:tags r:id="rId4"/>
            </p:custDataLst>
          </p:nvPr>
        </p:nvSpPr>
        <p:spPr>
          <a:xfrm flipH="1">
            <a:off x="201295" y="1319530"/>
            <a:ext cx="3993515" cy="4857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01A89C"/>
          </a:solidFill>
          <a:ln w="12700"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Autofit/>
          </a:bodyPr>
          <a:lstStyle/>
          <a:p>
            <a:pPr algn="l">
              <a:lnSpc>
                <a:spcPct val="130000"/>
              </a:lnSpc>
            </a:pPr>
            <a:endParaRPr lang="zh-CN" altLang="en-US" sz="2700" b="1">
              <a:solidFill>
                <a:schemeClr val="tx1"/>
              </a:solidFill>
              <a:latin typeface="楷体" panose="02010609060101010101" pitchFamily="49" charset="-122"/>
              <a:ea typeface="楷体" panose="02010609060101010101" pitchFamily="49" charset="-122"/>
              <a:cs typeface="楷体" panose="02010609060101010101" pitchFamily="49" charset="-122"/>
              <a:sym typeface="Gen Jyuu Gothic Monospace Regul" panose="020B0309020203020207" pitchFamily="49" charset="-128"/>
            </a:endParaRPr>
          </a:p>
        </p:txBody>
      </p:sp>
      <p:sp>
        <p:nvSpPr>
          <p:cNvPr id="20" name="圆角矩形 19"/>
          <p:cNvSpPr/>
          <p:nvPr>
            <p:custDataLst>
              <p:tags r:id="rId5"/>
            </p:custDataLst>
          </p:nvPr>
        </p:nvSpPr>
        <p:spPr>
          <a:xfrm>
            <a:off x="117475" y="2618740"/>
            <a:ext cx="7710805" cy="2376805"/>
          </a:xfrm>
          <a:prstGeom prst="roundRect">
            <a:avLst>
              <a:gd name="adj" fmla="val 5888"/>
            </a:avLst>
          </a:prstGeom>
          <a:noFill/>
          <a:ln w="28575">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 Placeholder 7"/>
          <p:cNvSpPr txBox="1"/>
          <p:nvPr>
            <p:custDataLst>
              <p:tags r:id="rId6"/>
            </p:custDataLst>
          </p:nvPr>
        </p:nvSpPr>
        <p:spPr>
          <a:xfrm>
            <a:off x="257810" y="820420"/>
            <a:ext cx="2751455" cy="552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en-US" altLang="zh-CN" sz="3200" b="1" smtClean="0">
                <a:solidFill>
                  <a:srgbClr val="FF0000"/>
                </a:solidFill>
                <a:latin typeface="楷体" panose="02010609060101010101" pitchFamily="49" charset="-122"/>
                <a:ea typeface="楷体" panose="02010609060101010101" pitchFamily="49" charset="-122"/>
                <a:cs typeface="+mn-ea"/>
                <a:sym typeface="+mn-lt"/>
              </a:rPr>
              <a:t>1.</a:t>
            </a:r>
            <a:r>
              <a:rPr lang="zh-CN" altLang="en-US" sz="3200" b="1" smtClean="0">
                <a:solidFill>
                  <a:srgbClr val="FF0000"/>
                </a:solidFill>
                <a:latin typeface="楷体" panose="02010609060101010101" pitchFamily="49" charset="-122"/>
                <a:ea typeface="楷体" panose="02010609060101010101" pitchFamily="49" charset="-122"/>
                <a:cs typeface="+mn-ea"/>
                <a:sym typeface="+mn-lt"/>
              </a:rPr>
              <a:t>语言功能</a:t>
            </a:r>
          </a:p>
        </p:txBody>
      </p:sp>
      <p:sp>
        <p:nvSpPr>
          <p:cNvPr id="4" name="文本框 3"/>
          <p:cNvSpPr txBox="1"/>
          <p:nvPr>
            <p:custDataLst>
              <p:tags r:id="rId7"/>
            </p:custDataLst>
          </p:nvPr>
        </p:nvSpPr>
        <p:spPr>
          <a:xfrm>
            <a:off x="117475" y="112395"/>
            <a:ext cx="4314825" cy="645160"/>
          </a:xfrm>
          <a:prstGeom prst="rect">
            <a:avLst/>
          </a:prstGeom>
          <a:solidFill>
            <a:srgbClr val="00B050"/>
          </a:solidFill>
        </p:spPr>
        <p:txBody>
          <a:bodyPr wrap="none" rtlCol="0" anchor="t">
            <a:spAutoFit/>
          </a:bodyPr>
          <a:lstStyle/>
          <a:p>
            <a:pPr marL="0" indent="0" algn="l">
              <a:lnSpc>
                <a:spcPct val="100000"/>
              </a:lnSpc>
              <a:spcBef>
                <a:spcPct val="0"/>
              </a:spcBef>
            </a:pPr>
            <a:r>
              <a:rPr lang="zh-CN" altLang="en-US" sz="3600" b="1">
                <a:solidFill>
                  <a:srgbClr val="FF0000"/>
                </a:solidFill>
                <a:latin typeface="楷体" panose="02010609060101010101" pitchFamily="49" charset="-122"/>
                <a:ea typeface="楷体" panose="02010609060101010101" pitchFamily="49" charset="-122"/>
                <a:sym typeface="+mn-ea"/>
              </a:rPr>
              <a:t>一、</a:t>
            </a:r>
            <a:r>
              <a:rPr lang="zh-CN" altLang="en-US" sz="3600" b="1" smtClean="0">
                <a:solidFill>
                  <a:srgbClr val="FF0000"/>
                </a:solidFill>
                <a:latin typeface="楷体" panose="02010609060101010101" pitchFamily="49" charset="-122"/>
                <a:ea typeface="楷体" panose="02010609060101010101" pitchFamily="49" charset="-122"/>
                <a:cs typeface="+mn-ea"/>
                <a:sym typeface="+mn-lt"/>
              </a:rPr>
              <a:t>人脑的高级功能</a:t>
            </a:r>
          </a:p>
        </p:txBody>
      </p:sp>
      <p:sp>
        <p:nvSpPr>
          <p:cNvPr id="10" name="文本框 9"/>
          <p:cNvSpPr txBox="1"/>
          <p:nvPr>
            <p:custDataLst>
              <p:tags r:id="rId8"/>
            </p:custDataLst>
          </p:nvPr>
        </p:nvSpPr>
        <p:spPr>
          <a:xfrm>
            <a:off x="435610" y="1958340"/>
            <a:ext cx="2395855" cy="521970"/>
          </a:xfrm>
          <a:prstGeom prst="rect">
            <a:avLst/>
          </a:prstGeom>
          <a:gradFill>
            <a:gsLst>
              <a:gs pos="0">
                <a:srgbClr val="14CD68"/>
              </a:gs>
              <a:gs pos="100000">
                <a:srgbClr val="0B6E38"/>
              </a:gs>
            </a:gsLst>
            <a:lin ang="5400000" scaled="0"/>
          </a:gradFill>
        </p:spPr>
        <p:txBody>
          <a:bodyPr wrap="square" rtlCol="0">
            <a:spAutoFit/>
          </a:bodyPr>
          <a:lstStyle/>
          <a:p>
            <a:pPr algn="ctr"/>
            <a:r>
              <a:rPr lang="zh-CN" altLang="en-US" sz="2800" b="1">
                <a:solidFill>
                  <a:srgbClr val="FF0000"/>
                </a:solidFill>
                <a:latin typeface="楷体" panose="02010609060101010101" pitchFamily="49" charset="-122"/>
                <a:ea typeface="楷体" panose="02010609060101010101" pitchFamily="49" charset="-122"/>
              </a:rPr>
              <a:t>情景材料三：</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13" name="矩形 12"/>
          <p:cNvSpPr/>
          <p:nvPr>
            <p:custDataLst>
              <p:tags r:id="rId9"/>
            </p:custDataLst>
          </p:nvPr>
        </p:nvSpPr>
        <p:spPr>
          <a:xfrm>
            <a:off x="8836517" y="4605101"/>
            <a:ext cx="2591435" cy="521970"/>
          </a:xfrm>
          <a:prstGeom prst="rect">
            <a:avLst/>
          </a:prstGeom>
        </p:spPr>
        <p:txBody>
          <a:bodyPr wrap="none">
            <a:spAutoFit/>
          </a:bodyPr>
          <a:lstStyle/>
          <a:p>
            <a:pPr algn="ctr"/>
            <a:r>
              <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H</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区</a:t>
            </a:r>
            <a:r>
              <a:rPr lang="zh-CN" altLang="en-US" sz="280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病变的大脑</a:t>
            </a:r>
          </a:p>
        </p:txBody>
      </p:sp>
      <p:sp>
        <p:nvSpPr>
          <p:cNvPr id="21" name="文本框 20"/>
          <p:cNvSpPr txBox="1"/>
          <p:nvPr>
            <p:custDataLst>
              <p:tags r:id="rId10"/>
            </p:custDataLst>
          </p:nvPr>
        </p:nvSpPr>
        <p:spPr>
          <a:xfrm>
            <a:off x="117475" y="5252085"/>
            <a:ext cx="11310620" cy="583565"/>
          </a:xfrm>
          <a:prstGeom prst="rect">
            <a:avLst/>
          </a:prstGeom>
          <a:gradFill>
            <a:gsLst>
              <a:gs pos="0">
                <a:srgbClr val="9EE256"/>
              </a:gs>
              <a:gs pos="100000">
                <a:srgbClr val="52762D"/>
              </a:gs>
            </a:gsLst>
            <a:lin ang="5400000" scaled="0"/>
          </a:gradFill>
        </p:spPr>
        <p:txBody>
          <a:bodyPr wrap="square" rtlCol="0" anchor="t">
            <a:spAutoFit/>
          </a:bodyPr>
          <a:lstStyle/>
          <a:p>
            <a:pPr>
              <a:spcBef>
                <a:spcPct val="0"/>
              </a:spcBef>
            </a:pPr>
            <a:r>
              <a:rPr lang="zh-CN"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合作探究五：</a:t>
            </a:r>
            <a:r>
              <a:rPr lang="zh-CN" sz="32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根据该</a:t>
            </a: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病</a:t>
            </a:r>
            <a:r>
              <a:rPr lang="zh-CN" altLang="en-US" sz="3200" b="1" smtClean="0">
                <a:latin typeface="楷体" panose="02010609060101010101" pitchFamily="49" charset="-122"/>
                <a:ea typeface="楷体" panose="02010609060101010101" pitchFamily="49" charset="-122"/>
                <a:cs typeface="楷体" panose="02010609060101010101" pitchFamily="49" charset="-122"/>
                <a:sym typeface="+mn-ea"/>
              </a:rPr>
              <a:t>人的症状请推测</a:t>
            </a:r>
            <a:r>
              <a:rPr lang="en-US" altLang="zh-CN" sz="3200" b="1" smtClean="0">
                <a:latin typeface="楷体" panose="02010609060101010101" pitchFamily="49" charset="-122"/>
                <a:ea typeface="楷体" panose="02010609060101010101" pitchFamily="49" charset="-122"/>
                <a:cs typeface="楷体" panose="02010609060101010101" pitchFamily="49" charset="-122"/>
                <a:sym typeface="+mn-ea"/>
              </a:rPr>
              <a:t>H</a:t>
            </a:r>
            <a:r>
              <a:rPr lang="zh-CN" altLang="en-US" sz="3200" b="1" smtClean="0">
                <a:latin typeface="楷体" panose="02010609060101010101" pitchFamily="49" charset="-122"/>
                <a:ea typeface="楷体" panose="02010609060101010101" pitchFamily="49" charset="-122"/>
                <a:cs typeface="楷体" panose="02010609060101010101" pitchFamily="49" charset="-122"/>
                <a:sym typeface="+mn-ea"/>
              </a:rPr>
              <a:t>区的</a:t>
            </a:r>
            <a:r>
              <a:rPr lang="zh-CN" altLang="en-US" sz="3200" b="1">
                <a:latin typeface="楷体" panose="02010609060101010101" pitchFamily="49" charset="-122"/>
                <a:ea typeface="楷体" panose="02010609060101010101" pitchFamily="49" charset="-122"/>
                <a:cs typeface="楷体" panose="02010609060101010101" pitchFamily="49" charset="-122"/>
                <a:sym typeface="+mn-ea"/>
              </a:rPr>
              <a:t>具体功能是什么</a:t>
            </a:r>
            <a:r>
              <a:rPr lang="zh-CN" altLang="en-US" sz="3200" b="1" smtClean="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2" name="文本框 21"/>
          <p:cNvSpPr txBox="1"/>
          <p:nvPr>
            <p:custDataLst>
              <p:tags r:id="rId11"/>
            </p:custDataLst>
          </p:nvPr>
        </p:nvSpPr>
        <p:spPr>
          <a:xfrm>
            <a:off x="1904365" y="6018530"/>
            <a:ext cx="4295140" cy="583565"/>
          </a:xfrm>
          <a:prstGeom prst="rect">
            <a:avLst/>
          </a:prstGeom>
          <a:solidFill>
            <a:schemeClr val="accent1"/>
          </a:solidFill>
        </p:spPr>
        <p:txBody>
          <a:bodyPr wrap="square" rtlCol="0">
            <a:spAutoFit/>
          </a:bodyPr>
          <a:lstStyle/>
          <a:p>
            <a:r>
              <a:rPr lang="en-US" altLang="zh-CN" sz="32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H</a:t>
            </a:r>
            <a:r>
              <a:rPr lang="zh-CN" altLang="en-US" sz="32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区：听觉性语言中枢</a:t>
            </a:r>
          </a:p>
        </p:txBody>
      </p:sp>
      <p:pic>
        <p:nvPicPr>
          <p:cNvPr id="25" name="图片 24"/>
          <p:cNvPicPr>
            <a:picLocks noChangeAspect="1"/>
          </p:cNvPicPr>
          <p:nvPr>
            <p:custDataLst>
              <p:tags r:id="rId12"/>
            </p:custDataLst>
          </p:nvPr>
        </p:nvPicPr>
        <p:blipFill>
          <a:blip r:embed="rId16"/>
          <a:stretch>
            <a:fillRect/>
          </a:stretch>
        </p:blipFill>
        <p:spPr>
          <a:xfrm>
            <a:off x="7882890" y="2385060"/>
            <a:ext cx="4181475" cy="2287905"/>
          </a:xfrm>
          <a:prstGeom prst="rect">
            <a:avLst/>
          </a:prstGeom>
        </p:spPr>
      </p:pic>
      <p:sp>
        <p:nvSpPr>
          <p:cNvPr id="2" name="文本框 1"/>
          <p:cNvSpPr txBox="1"/>
          <p:nvPr>
            <p:custDataLst>
              <p:tags r:id="rId13"/>
            </p:custDataLst>
          </p:nvPr>
        </p:nvSpPr>
        <p:spPr>
          <a:xfrm>
            <a:off x="257810" y="1372870"/>
            <a:ext cx="6616700" cy="521970"/>
          </a:xfrm>
          <a:prstGeom prst="rect">
            <a:avLst/>
          </a:prstGeom>
          <a:noFill/>
        </p:spPr>
        <p:txBody>
          <a:bodyPr wrap="square" rtlCol="0">
            <a:spAutoFit/>
          </a:bodyPr>
          <a:lstStyle/>
          <a:p>
            <a:pPr marL="0" indent="0">
              <a:lnSpc>
                <a:spcPct val="100000"/>
              </a:lnSpc>
              <a:spcBef>
                <a:spcPct val="0"/>
              </a:spcBef>
            </a:pP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Gen Jyuu Gothic Monospace Regul" panose="020B0309020203020207" pitchFamily="49" charset="-128"/>
              </a:rPr>
              <a:t>(1)</a:t>
            </a:r>
            <a:r>
              <a:rPr lang="zh-CN" altLang="en-US" sz="2800" b="1" smtClean="0">
                <a:solidFill>
                  <a:schemeClr val="tx1"/>
                </a:solidFill>
                <a:latin typeface="楷体" panose="02010609060101010101" pitchFamily="49" charset="-122"/>
                <a:ea typeface="楷体" panose="02010609060101010101" pitchFamily="49" charset="-122"/>
                <a:cs typeface="+mn-ea"/>
                <a:sym typeface="+mn-lt"/>
              </a:rPr>
              <a:t>大脑皮层的语言功能特点</a:t>
            </a:r>
            <a:r>
              <a:rPr lang="en-US" altLang="zh-CN" sz="2800" b="1" smtClean="0">
                <a:solidFill>
                  <a:schemeClr val="tx1"/>
                </a:solidFill>
                <a:latin typeface="楷体" panose="02010609060101010101" pitchFamily="49" charset="-122"/>
                <a:ea typeface="楷体" panose="02010609060101010101" pitchFamily="49" charset="-122"/>
                <a:cs typeface="+mn-ea"/>
                <a:sym typeface="+mn-lt"/>
              </a:rPr>
              <a:t>——</a:t>
            </a:r>
            <a:r>
              <a:rPr lang="zh-CN" altLang="en-US" sz="2800" b="1" smtClean="0">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ea"/>
                <a:sym typeface="+mn-lt"/>
              </a:rPr>
              <a:t>言语区</a:t>
            </a:r>
            <a:endParaRPr lang="zh-CN" altLang="en-US" sz="28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10" grpId="0" animBg="1"/>
      <p:bldP spid="13" grpId="0"/>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COMMONDATA" val="eyJoZGlkIjoiNTIzNTM4ZGIwYWI0NTZjMzk0Y2ViYTI1ODRkMjJlNDYifQ=="/>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5japK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OY2qSiRl/wsdAwAANgwAACcAAAB1bml2ZXJzYWwvZmxhc2hfcHVibGlzaGluZ19zZXR0aW5ncy54bWzVVt1u2jAUvucpLE+9LGm7dutQoKoKaFVbQIVp61VlYkOs+ieLbSi92tPswfYkO46Bgtp16Q/SJhQRH5/znV9/cXx0KwWasNxwrep4t7qDEVOJplyN6/jLoL19iJGxRFEitGJ1rDRGR41KnLmh4CbtM2tB1SCAUaaW2TpOrc1qUTSdTqvcZLnf1cJZwDfVRMsoy5lhyrI8ygSZwZ+dZczgOUIJAHikVnOzRqWCUByQLjR1giFOIXLFfVJEtAUxKY6C2pAkN+NcO0VPtNA5ysfDOn53eOx/C50A1eSSKV8T0wChF9saoZT7KIjo8zuGUsbHKYS7t4/RlFObFq+R14+jhygFdkideJQTDTVQdg4vmSWUWBKWwZ9lt9YsBEFEZ4pIngxgB/n867g5uP581Wtdnp92zq4H3e754LQXgihsonWcOFp3FENA2uUJW/qJibUkSSFusBkRYVgcrYoWaiOt1oLzazTUAmpfWMEYySGjHSLZSjf6N1y1QXMXoxEkImZ1fJxzIjDilgieLI2NGxrLbdH19qomAiwYT4Yu+vjefahOkpLcsNWwFjvG1zxpfNVOUDTTDgl+w5DVCPJ3Et5Shlabg0a5loUUxsciIzh4nHA2ZfSoqOkc8E+OrsCFdGAJs5oJZoOH747foSEb6RxwGZnAZIOcm4BffRZwRoy5ByWLGLf656fN1vVpp9n6tuUTJHRCVPJMcGg4k5ndCD6ZIaXtwg7KkRBnWNEUymmxVya36svbYLh0IrT5rZuxAr3BlmzGy3Ma89cISrtNyaQ4iP5wFdBwBDm0JGDCRgJ0wZVjZQETopBWYoZIArRm/LGecO0MSMIBDtDm5REGe8RVsRoDtYHHnLK8FOTO7t77/YMPHw8/1arRrx8/t580mhN+TxDvLjD+yZOUv6T9h2wYR56lHydtm7t/k7OvWv0yZe10y2h1z8poXYaPQm/lg1AqBCCRcTgUQCOCS24ZfcuReEFbX/UtDjOxmbZuMOfXjPJ/k3JYLa91a/e4OHr0oul3JFdcQiE8hS1vp42D/R24GT66VakA2vpdv1H5DVBLAwQUAAIACAA5japKicSvuLICAABVCgAAIQAAAHVuaXZlcnNhbC9mbGFzaF9za2luX3NldHRpbmdzLnhtbJVWbW/bIBD+vl8RZd/r7jWdRCO1aSZV6tZqrfod2xcbBYMFOF3+/TjAMU7sxsupUnjuebjjuCMlesvE8sNsRjLJpXoGY5goNCItNmP59TxtjJHiIpPCgDAXQqqK8vny40/3IYljnlPJHaipmg3NoAuzcJ8pkhDj2wJtTJDJqqZi/yALeZHSbFso2Yj8bGrlvgbFmdha5uWPxWo9GoAzbe4NVL2c1ldo0yS1Aq0BU/q+Rjur4jQF3ka6dJ+Jmi7U+6c/ku2YZsbJbj6hjclqWkC/yFc3aON8YXfv38oC7X2Bgb/GUr98RhulcroH1d/87ivaqELWTf0/PVIrWWBB+5r3L/Gg4ZLmdvwwq0u0swI8EAY6ewuhPO6sdxEpfI3nnuC4KsmfsK5HDwJeesphuaFcA0napXfqUr49NsYOyIEQQx3pyWb9RBsNS6OawOqwjvcH3pjII1IAOsar5E0FK59wROzjHX+1unVvRZzfAYsSVLALYJRhB3bM37auJ8wI7JjPnOXwKPj+hH7s8Zr2jm9puM2o/F7bq771gqB22darXbVejPSAk6uj0AFoOZXMYakxnRdWAd4aSRzmU0pOciKC7lhBDZPiF/LSvTuMJsmRI7TacGMRwwyHoX5zOdpXOr4vt57Qjv5XoTucX8+MfcSv59QYmpWV/VXS81nQ2SmxhZknwwp8Ji0d1L3YyEjjYo+JKqq2oF6k5FPDCGlAT91e+tEao5MkqgFJhqtMwiZD5RdNlYJa21tj0LZNH/O8khUlt3/mlcEb5H3BiNMrTWm3E5QdujICQgsAVVnZ9qxfeE/VcMM47KCd/AhwBx47GdG2R8fa7cY8wMbEDReQSR0ZHoquU2Je3zEgeLV5DSu8Z0LXG5pqd7Te4J97ltvXDJsvJnkgNFNva+s/LaIF8d/Jf1BLAwQUAAIACAA5japKRnag/PICAABHCwAAJgAAAHVuaXZlcnNhbC9odG1sX3B1Ymxpc2hpbmdfc2V0dGluZ3MueG1szVbdTtswFL7vU1ieuKQBxjZWpUWIgkBjtKKdNq7Qaew2Fo6d2U5LudrT7MH2JDuO29IK1gVEp6mKGh+f850/ny+OD+8yScbcWKFVk+7WdyjhKtFMqFGTfumfbh9QYh0oBlIr3qRKU3LYqsV5MZDCpj3uHKpagjDKNnLXpKlzeSOKJpNJXdjc+F0tC4f4tp7oLMoNt1w5bqJcwhT/3DTnls4QKgDgk2k1M2vVaoTEAemzZoXkRDCMXAmfFMgzl0kaBa0BJLcjowvFjrXUhpjRoEnfHBz531wnILVFxpUviW2h0ItdAxgTPgiQPXHPScrFKMVo9/YpmQjm0vI18vpx9BilxA6Zg0c51lgC5WbwGXfAwEFYBn+O3zk7FwQRmyrIRNLHHeLTb9J2/+bsuntydXF++emm3+lc9M+7IYjSJlrFiaNVRzEGpAuT8IWfGJyDJMW40WYI0vI4WhbN1YZarQTn12SgJZa+tKJkiJHKaZMeGQGSEuFAimSx68CMuDsVEnPwtrv1oXL0ATDkm6RgLF92NN+xvopJ66suJCNTXRApbjlxmmBGRYZvKSfL5SZDo7NSKsE6YqVgnIwFn3B2WFZpBvgnR9foIivQEg9fLrkLHr4X4p4M+FAbxOUwxqOKcmEDfv1ZwDlY+wAK8xi3ehfn7ZOb88v2ybctnyCwMajkmeDYQp7lbiP4MCVKu7kdliOBwvKyKUywcq9KbvWXt8GKrJChza/djCXoDbZkM16e05i/RlDZbQrjchD9cJXQOIICWxIwcSPBcReq4FUBE1BEKzklkCBRWT/WY6ELi5IwwAHavjzCYE+EKlcj/HKgR8O4qQS5s7v3dv/d+w8HHxv16NePn9trjWYU3pXg3QUOP15L4gsif8yGceS582kadqb4Vyx8fdKrUqjLThWtzqcqWleB5rtLFF8pBKSFUTjmSAxSZMJx9ppNfkGj1n8vQxtfqVEbzGLtcft/kwirxfVo5T4UR09e2GooX738tmq/AVBLAwQUAAIACAA5japKRfj+kpgBAAAfBgAAHwAAAHVuaXZlcnNhbC9odG1sX3NraW5fc2V0dGluZ3MuanONlE1vwjAMhu/8iiq7Toh9dtsNDSZN4jBp3KYd0mJKRZpUSdrRIf776vDRJk0H8YW+PH0du7K3g6A+JCbBS7A1v83zh/1sNEBNywKubZ316BnqRLF0AfM0A5ZyIA5SHl89ybuG8BkTbkyj6hNtVcuPCPxnSZlq47nHQno05dFKn+GPB9z4wF+rtENZ+5JafY4KrQUfxoJr4HrIhcyoYcjVmzntCh1YlCDPoEsag2UamtNHNo4PIUabi0WWU17NRCKGEY3XiRQFX/TlX1U5yPqLr/fA6Dl8nVp2LFX6XUPmJp4+YfSTuQSl4JD3cYrhhRmNgLV8R+b8g1rG3YIcukxVqo/0+AajTec0gU6XnsYYNsZrr043Q4wup2Gj98TdLYZFMFqB7FhN7jEsUORFfsEHzKVIsCMdtNvzE8oEXaQ8OaQeYXg5vCza9nWvKdRcf0KsERLOCK08E5n1bY4Lxl57B1c5WWe+mWc+kfvE/mXlis0Wsu6j3UWCz18BoVrTeJXV+6FejnUjqFyDnAvB6gK+z13VzTXY/QFQSwMEFAACAAgAOY2q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Y2qSg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Y2qS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5japK0TugVX0BAABlFwAAFwAAAHVuaXZlcnNhbC91bml2ZXJzYWwucG5n6wzwc+flkuJiYGDg9fRwCWJgYOlhYGDO52ADiuxXdOQFUozFQe5ODOvOybwEcljSHX0dGRg29nP/SWQF8jkLPCKLGRj4DoMw4/H8FSkMDGK/PF0cQyri3t42XLU6QMIt8Ln9PhOzMKUlnEsEg37e43xyb/dBwSNfD67695jFzEK2ftv73xvXvd6oc/r22zJmoJkPuGt/nc9wXMz5966/wa1tb78kAwUZ9t3PcJ6/t/ni448WtRxA/oHSHrcvfG7rr7/+wgiSv24cddHkX7C1NROQU2C7WNT3s818OZDUjnkXu5ZtZgYrUpUAiQg0CYJ4iqOcUc4oZ5QzyhnljHJGOaOcUc4oZ5QzyhnljHJGOaOcUc4oZ5QzyhkWHMOzn2uqQIwHVW7as66V2trCx4p/70MaK378f1uudS0DdJDZ5BufW/L333+/KIJE7udvWXi+runijc8/baalWv4FDUU3vDeOupDhtN+6rz4+aMUn1e8MSSClnq5+LuucEpoAUEsDBBQAAgAIADmNqkohgr+ESgAAAGsAAAAbAAAAdW5pdmVyc2FsL3VuaXZlcnNhbC5wbmcueG1ss7GvyM1RKEstKs7Mz7NVMtQzULK34+WyKShKLctMLVeoAIoBBSFASaESyDVCcMszU0oyQCpMDBCCGamZ6RkltkoWpqZwQX2gmQBQSwECAAAUAAIACABDlFdHDcAxHsABAADaAwAADwAAAAAAAAABAAAAAAAAAAAAbm9uZS9wbGF5ZXIueG1sUEsBAgAAFAACAAgAOY2qShUOrShkBAAABxEAAB0AAAAAAAAAAQAAAAAA7QEAAHVuaXZlcnNhbC9jb21tb25fbWVzc2FnZXMubG5nUEsBAgAAFAACAAgAOY2qSiRl/wsdAwAANgwAACcAAAAAAAAAAQAAAAAAjAYAAHVuaXZlcnNhbC9mbGFzaF9wdWJsaXNoaW5nX3NldHRpbmdzLnhtbFBLAQIAABQAAgAIADmNqkqJxK+4sgIAAFUKAAAhAAAAAAAAAAEAAAAAAO4JAAB1bml2ZXJzYWwvZmxhc2hfc2tpbl9zZXR0aW5ncy54bWxQSwECAAAUAAIACAA5japKRnag/PICAABHCwAAJgAAAAAAAAABAAAAAADfDAAAdW5pdmVyc2FsL2h0bWxfcHVibGlzaGluZ19zZXR0aW5ncy54bWxQSwECAAAUAAIACAA5japKRfj+kpgBAAAfBgAAHwAAAAAAAAABAAAAAAAVEAAAdW5pdmVyc2FsL2h0bWxfc2tpbl9zZXR0aW5ncy5qc1BLAQIAABQAAgAIADmNqko9PC/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
  <p:tag name="ISPRING_PRESENTATION_TITLE" val="日系小清新文艺"/>
  <p:tag name="ISPRING_SCORM_ENDPOINT" val="&lt;endpoint&gt;&lt;enable&gt;0&lt;/enable&gt;&lt;lrs&gt;http://&lt;/lrs&gt;&lt;auth&gt;0&lt;/auth&gt;&lt;login&gt;&lt;/login&gt;&lt;password&gt;&lt;/password&gt;&lt;key&gt;&lt;/key&gt;&lt;name&gt;&lt;/name&gt;&lt;email&gt;&lt;/email&gt;&lt;/endpoint&gt;&#10;"/>
  <p:tag name="ISPRING_SCORM_RATE_SLIDES" val="1"/>
  <p:tag name="ISPRING_ULTRA_SCORM_COURSE_ID" val="BAD49515-C54E-40A8-934E-0FE6E8DEECDE"/>
  <p:tag name="ISPRINGCLOUDFOLDERID" val="0"/>
  <p:tag name="ISPRINGCLOUDFOLDERPATH" val="资源库"/>
  <p:tag name="ISPRINGONLINEFOLDERID" val="0"/>
  <p:tag name="ISPRINGONLINEFOLDERPATH" val="内容列表"/>
  <p:tag name="MH_CONTENTSID" val="316"/>
  <p:tag name="MH_SECTIONID" val="317,318,319,320,"/>
</p:tagLst>
</file>

<file path=ppt/tags/tag10.xml><?xml version="1.0" encoding="utf-8"?>
<p:tagLst xmlns:a="http://schemas.openxmlformats.org/drawingml/2006/main" xmlns:r="http://schemas.openxmlformats.org/officeDocument/2006/relationships" xmlns:p="http://schemas.openxmlformats.org/presentationml/2006/main">
  <p:tag name="AS_UNIQUEID" val="2253"/>
</p:tagLst>
</file>

<file path=ppt/tags/tag100.xml><?xml version="1.0" encoding="utf-8"?>
<p:tagLst xmlns:a="http://schemas.openxmlformats.org/drawingml/2006/main" xmlns:r="http://schemas.openxmlformats.org/officeDocument/2006/relationships" xmlns:p="http://schemas.openxmlformats.org/presentationml/2006/main">
  <p:tag name="AS_UNIQUEID" val="2330"/>
</p:tagLst>
</file>

<file path=ppt/tags/tag101.xml><?xml version="1.0" encoding="utf-8"?>
<p:tagLst xmlns:a="http://schemas.openxmlformats.org/drawingml/2006/main" xmlns:r="http://schemas.openxmlformats.org/officeDocument/2006/relationships" xmlns:p="http://schemas.openxmlformats.org/presentationml/2006/main">
  <p:tag name="AS_UNIQUEID" val="2331"/>
</p:tagLst>
</file>

<file path=ppt/tags/tag10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03.xml><?xml version="1.0" encoding="utf-8"?>
<p:tagLst xmlns:a="http://schemas.openxmlformats.org/drawingml/2006/main" xmlns:r="http://schemas.openxmlformats.org/officeDocument/2006/relationships" xmlns:p="http://schemas.openxmlformats.org/presentationml/2006/main">
  <p:tag name="AS_UNIQUEID" val="6162"/>
</p:tagLst>
</file>

<file path=ppt/tags/tag104.xml><?xml version="1.0" encoding="utf-8"?>
<p:tagLst xmlns:a="http://schemas.openxmlformats.org/drawingml/2006/main" xmlns:r="http://schemas.openxmlformats.org/officeDocument/2006/relationships" xmlns:p="http://schemas.openxmlformats.org/presentationml/2006/main">
  <p:tag name="AS_UNIQUEID" val="6163"/>
</p:tagLst>
</file>

<file path=ppt/tags/tag105.xml><?xml version="1.0" encoding="utf-8"?>
<p:tagLst xmlns:a="http://schemas.openxmlformats.org/drawingml/2006/main" xmlns:r="http://schemas.openxmlformats.org/officeDocument/2006/relationships" xmlns:p="http://schemas.openxmlformats.org/presentationml/2006/main">
  <p:tag name="AS_UNIQUEID" val="174"/>
</p:tagLst>
</file>

<file path=ppt/tags/tag106.xml><?xml version="1.0" encoding="utf-8"?>
<p:tagLst xmlns:a="http://schemas.openxmlformats.org/drawingml/2006/main" xmlns:r="http://schemas.openxmlformats.org/officeDocument/2006/relationships" xmlns:p="http://schemas.openxmlformats.org/presentationml/2006/main">
  <p:tag name="AS_UNIQUEID" val="6164"/>
</p:tagLst>
</file>

<file path=ppt/tags/tag107.xml><?xml version="1.0" encoding="utf-8"?>
<p:tagLst xmlns:a="http://schemas.openxmlformats.org/drawingml/2006/main" xmlns:r="http://schemas.openxmlformats.org/officeDocument/2006/relationships" xmlns:p="http://schemas.openxmlformats.org/presentationml/2006/main">
  <p:tag name="AS_UNIQUEID" val="2644"/>
</p:tagLst>
</file>

<file path=ppt/tags/tag108.xml><?xml version="1.0" encoding="utf-8"?>
<p:tagLst xmlns:a="http://schemas.openxmlformats.org/drawingml/2006/main" xmlns:r="http://schemas.openxmlformats.org/officeDocument/2006/relationships" xmlns:p="http://schemas.openxmlformats.org/presentationml/2006/main">
  <p:tag name="AS_UNIQUEID" val="2738"/>
</p:tagLst>
</file>

<file path=ppt/tags/tag109.xml><?xml version="1.0" encoding="utf-8"?>
<p:tagLst xmlns:a="http://schemas.openxmlformats.org/drawingml/2006/main" xmlns:r="http://schemas.openxmlformats.org/officeDocument/2006/relationships" xmlns:p="http://schemas.openxmlformats.org/presentationml/2006/main">
  <p:tag name="AS_UNIQUEID" val="2739"/>
</p:tagLst>
</file>

<file path=ppt/tags/tag11.xml><?xml version="1.0" encoding="utf-8"?>
<p:tagLst xmlns:a="http://schemas.openxmlformats.org/drawingml/2006/main" xmlns:r="http://schemas.openxmlformats.org/officeDocument/2006/relationships" xmlns:p="http://schemas.openxmlformats.org/presentationml/2006/main">
  <p:tag name="AS_UNIQUEID" val="2254"/>
</p:tagLst>
</file>

<file path=ppt/tags/tag110.xml><?xml version="1.0" encoding="utf-8"?>
<p:tagLst xmlns:a="http://schemas.openxmlformats.org/drawingml/2006/main" xmlns:r="http://schemas.openxmlformats.org/officeDocument/2006/relationships" xmlns:p="http://schemas.openxmlformats.org/presentationml/2006/main">
  <p:tag name="AS_UNIQUEID" val="459"/>
</p:tagLst>
</file>

<file path=ppt/tags/tag111.xml><?xml version="1.0" encoding="utf-8"?>
<p:tagLst xmlns:a="http://schemas.openxmlformats.org/drawingml/2006/main" xmlns:r="http://schemas.openxmlformats.org/officeDocument/2006/relationships" xmlns:p="http://schemas.openxmlformats.org/presentationml/2006/main">
  <p:tag name="AS_UNIQUEID" val="6170"/>
</p:tagLst>
</file>

<file path=ppt/tags/tag112.xml><?xml version="1.0" encoding="utf-8"?>
<p:tagLst xmlns:a="http://schemas.openxmlformats.org/drawingml/2006/main" xmlns:r="http://schemas.openxmlformats.org/officeDocument/2006/relationships" xmlns:p="http://schemas.openxmlformats.org/presentationml/2006/main">
  <p:tag name="AS_UNIQUEID" val="2735"/>
</p:tagLst>
</file>

<file path=ppt/tags/tag113.xml><?xml version="1.0" encoding="utf-8"?>
<p:tagLst xmlns:a="http://schemas.openxmlformats.org/drawingml/2006/main" xmlns:r="http://schemas.openxmlformats.org/officeDocument/2006/relationships" xmlns:p="http://schemas.openxmlformats.org/presentationml/2006/main">
  <p:tag name="AS_UNIQUEID" val="2736"/>
</p:tagLst>
</file>

<file path=ppt/tags/tag114.xml><?xml version="1.0" encoding="utf-8"?>
<p:tagLst xmlns:a="http://schemas.openxmlformats.org/drawingml/2006/main" xmlns:r="http://schemas.openxmlformats.org/officeDocument/2006/relationships" xmlns:p="http://schemas.openxmlformats.org/presentationml/2006/main">
  <p:tag name="AS_UNIQUEID" val="192"/>
  <p:tag name="KSO_WM_MEDIACOVER_FLAG" val="1"/>
  <p:tag name="KSO_WM_UNIT_MEDIACOVER_BTN_POS" val="c"/>
  <p:tag name="KSO_WM_UNIT_MEDIACOVER_BTN_STATE" val="1"/>
  <p:tag name="KSO_WM_UNIT_MEDIACOVER_BTN_STYLE" val="ee0bc779c1f3d7f3e90c96344320e69a"/>
  <p:tag name="KSO_WM_UNIT_MEDIACOVER_BTNRECT" val="9000*3619*530*530"/>
  <p:tag name="KSO_WM_UNIT_MEDIACOVER_RGB" val="000000"/>
  <p:tag name="KSO_WM_UNIT_MEDIACOVER_STYLEID" val="1"/>
  <p:tag name="KSO_WM_UNIT_MEDIACOVER_TEXT" val=""/>
  <p:tag name="KSO_WM_UNIT_MEDIACOVER_TEXTSTATE" val="0"/>
  <p:tag name="KSO_WM_UNIT_MEDIACOVER_TRANSPARENCY" val="0.5"/>
</p:tagLst>
</file>

<file path=ppt/tags/tag115.xml><?xml version="1.0" encoding="utf-8"?>
<p:tagLst xmlns:a="http://schemas.openxmlformats.org/drawingml/2006/main" xmlns:r="http://schemas.openxmlformats.org/officeDocument/2006/relationships" xmlns:p="http://schemas.openxmlformats.org/presentationml/2006/main">
  <p:tag name="AS_UNIQUEID" val="459"/>
</p:tagLst>
</file>

<file path=ppt/tags/tag116.xml><?xml version="1.0" encoding="utf-8"?>
<p:tagLst xmlns:a="http://schemas.openxmlformats.org/drawingml/2006/main" xmlns:r="http://schemas.openxmlformats.org/officeDocument/2006/relationships" xmlns:p="http://schemas.openxmlformats.org/presentationml/2006/main">
  <p:tag name="AS_UNIQUEID" val="6141"/>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8.xml><?xml version="1.0" encoding="utf-8"?>
<p:tagLst xmlns:a="http://schemas.openxmlformats.org/drawingml/2006/main" xmlns:r="http://schemas.openxmlformats.org/officeDocument/2006/relationships" xmlns:p="http://schemas.openxmlformats.org/presentationml/2006/main">
  <p:tag name="AS_UNIQUEID" val="6173"/>
</p:tagLst>
</file>

<file path=ppt/tags/tag119.xml><?xml version="1.0" encoding="utf-8"?>
<p:tagLst xmlns:a="http://schemas.openxmlformats.org/drawingml/2006/main" xmlns:r="http://schemas.openxmlformats.org/officeDocument/2006/relationships" xmlns:p="http://schemas.openxmlformats.org/presentationml/2006/main">
  <p:tag name="AS_UNIQUEID" val="2407"/>
</p:tagLst>
</file>

<file path=ppt/tags/tag12.xml><?xml version="1.0" encoding="utf-8"?>
<p:tagLst xmlns:a="http://schemas.openxmlformats.org/drawingml/2006/main" xmlns:r="http://schemas.openxmlformats.org/officeDocument/2006/relationships" xmlns:p="http://schemas.openxmlformats.org/presentationml/2006/main">
  <p:tag name="AS_UNIQUEID" val="2255"/>
</p:tagLst>
</file>

<file path=ppt/tags/tag120.xml><?xml version="1.0" encoding="utf-8"?>
<p:tagLst xmlns:a="http://schemas.openxmlformats.org/drawingml/2006/main" xmlns:r="http://schemas.openxmlformats.org/officeDocument/2006/relationships" xmlns:p="http://schemas.openxmlformats.org/presentationml/2006/main">
  <p:tag name="AS_UNIQUEID" val="459"/>
</p:tagLst>
</file>

<file path=ppt/tags/tag121.xml><?xml version="1.0" encoding="utf-8"?>
<p:tagLst xmlns:a="http://schemas.openxmlformats.org/drawingml/2006/main" xmlns:r="http://schemas.openxmlformats.org/officeDocument/2006/relationships" xmlns:p="http://schemas.openxmlformats.org/presentationml/2006/main">
  <p:tag name="AS_UNIQUEID" val="6175"/>
</p:tagLst>
</file>

<file path=ppt/tags/tag122.xml><?xml version="1.0" encoding="utf-8"?>
<p:tagLst xmlns:a="http://schemas.openxmlformats.org/drawingml/2006/main" xmlns:r="http://schemas.openxmlformats.org/officeDocument/2006/relationships" xmlns:p="http://schemas.openxmlformats.org/presentationml/2006/main">
  <p:tag name="AS_UNIQUEID" val="522"/>
</p:tagLst>
</file>

<file path=ppt/tags/tag123.xml><?xml version="1.0" encoding="utf-8"?>
<p:tagLst xmlns:a="http://schemas.openxmlformats.org/drawingml/2006/main" xmlns:r="http://schemas.openxmlformats.org/officeDocument/2006/relationships" xmlns:p="http://schemas.openxmlformats.org/presentationml/2006/main">
  <p:tag name="AS_UNIQUEID" val="6176"/>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AS_UNIQUEID" val="6178"/>
</p:tagLst>
</file>

<file path=ppt/tags/tag126.xml><?xml version="1.0" encoding="utf-8"?>
<p:tagLst xmlns:a="http://schemas.openxmlformats.org/drawingml/2006/main" xmlns:r="http://schemas.openxmlformats.org/officeDocument/2006/relationships" xmlns:p="http://schemas.openxmlformats.org/presentationml/2006/main">
  <p:tag name="AS_UNIQUEID" val="2407"/>
</p:tagLst>
</file>

<file path=ppt/tags/tag127.xml><?xml version="1.0" encoding="utf-8"?>
<p:tagLst xmlns:a="http://schemas.openxmlformats.org/drawingml/2006/main" xmlns:r="http://schemas.openxmlformats.org/officeDocument/2006/relationships" xmlns:p="http://schemas.openxmlformats.org/presentationml/2006/main">
  <p:tag name="AS_UNIQUEID" val="459"/>
</p:tagLst>
</file>

<file path=ppt/tags/tag128.xml><?xml version="1.0" encoding="utf-8"?>
<p:tagLst xmlns:a="http://schemas.openxmlformats.org/drawingml/2006/main" xmlns:r="http://schemas.openxmlformats.org/officeDocument/2006/relationships" xmlns:p="http://schemas.openxmlformats.org/presentationml/2006/main">
  <p:tag name="AS_UNIQUEID" val="6180"/>
</p:tagLst>
</file>

<file path=ppt/tags/tag129.xml><?xml version="1.0" encoding="utf-8"?>
<p:tagLst xmlns:a="http://schemas.openxmlformats.org/drawingml/2006/main" xmlns:r="http://schemas.openxmlformats.org/officeDocument/2006/relationships" xmlns:p="http://schemas.openxmlformats.org/presentationml/2006/main">
  <p:tag name="AS_UNIQUEID" val="2351"/>
</p:tagLst>
</file>

<file path=ppt/tags/tag13.xml><?xml version="1.0" encoding="utf-8"?>
<p:tagLst xmlns:a="http://schemas.openxmlformats.org/drawingml/2006/main" xmlns:r="http://schemas.openxmlformats.org/officeDocument/2006/relationships" xmlns:p="http://schemas.openxmlformats.org/presentationml/2006/main">
  <p:tag name="AS_UNIQUEID" val="2257"/>
</p:tagLst>
</file>

<file path=ppt/tags/tag130.xml><?xml version="1.0" encoding="utf-8"?>
<p:tagLst xmlns:a="http://schemas.openxmlformats.org/drawingml/2006/main" xmlns:r="http://schemas.openxmlformats.org/officeDocument/2006/relationships" xmlns:p="http://schemas.openxmlformats.org/presentationml/2006/main">
  <p:tag name="AS_UNIQUEID" val="6181"/>
</p:tagLst>
</file>

<file path=ppt/tags/tag131.xml><?xml version="1.0" encoding="utf-8"?>
<p:tagLst xmlns:a="http://schemas.openxmlformats.org/drawingml/2006/main" xmlns:r="http://schemas.openxmlformats.org/officeDocument/2006/relationships" xmlns:p="http://schemas.openxmlformats.org/presentationml/2006/main">
  <p:tag name="AS_UNIQUEID" val="10"/>
</p:tagLst>
</file>

<file path=ppt/tags/tag132.xml><?xml version="1.0" encoding="utf-8"?>
<p:tagLst xmlns:a="http://schemas.openxmlformats.org/drawingml/2006/main" xmlns:r="http://schemas.openxmlformats.org/officeDocument/2006/relationships" xmlns:p="http://schemas.openxmlformats.org/presentationml/2006/main">
  <p:tag name="AS_UNIQUEID" val="2358"/>
</p:tagLst>
</file>

<file path=ppt/tags/tag133.xml><?xml version="1.0" encoding="utf-8"?>
<p:tagLst xmlns:a="http://schemas.openxmlformats.org/drawingml/2006/main" xmlns:r="http://schemas.openxmlformats.org/officeDocument/2006/relationships" xmlns:p="http://schemas.openxmlformats.org/presentationml/2006/main">
  <p:tag name="AS_UNIQUEID" val="48"/>
</p:tagLst>
</file>

<file path=ppt/tags/tag134.xml><?xml version="1.0" encoding="utf-8"?>
<p:tagLst xmlns:a="http://schemas.openxmlformats.org/drawingml/2006/main" xmlns:r="http://schemas.openxmlformats.org/officeDocument/2006/relationships" xmlns:p="http://schemas.openxmlformats.org/presentationml/2006/main">
  <p:tag name="AS_UNIQUEID" val="398"/>
</p:tagLst>
</file>

<file path=ppt/tags/tag135.xml><?xml version="1.0" encoding="utf-8"?>
<p:tagLst xmlns:a="http://schemas.openxmlformats.org/drawingml/2006/main" xmlns:r="http://schemas.openxmlformats.org/officeDocument/2006/relationships" xmlns:p="http://schemas.openxmlformats.org/presentationml/2006/main">
  <p:tag name="AS_UNIQUEID" val="403"/>
</p:tagLst>
</file>

<file path=ppt/tags/tag136.xml><?xml version="1.0" encoding="utf-8"?>
<p:tagLst xmlns:a="http://schemas.openxmlformats.org/drawingml/2006/main" xmlns:r="http://schemas.openxmlformats.org/officeDocument/2006/relationships" xmlns:p="http://schemas.openxmlformats.org/presentationml/2006/main">
  <p:tag name="AS_UNIQUEID" val="404"/>
</p:tagLst>
</file>

<file path=ppt/tags/tag137.xml><?xml version="1.0" encoding="utf-8"?>
<p:tagLst xmlns:a="http://schemas.openxmlformats.org/drawingml/2006/main" xmlns:r="http://schemas.openxmlformats.org/officeDocument/2006/relationships" xmlns:p="http://schemas.openxmlformats.org/presentationml/2006/main">
  <p:tag name="AS_UNIQUEID" val="405"/>
</p:tagLst>
</file>

<file path=ppt/tags/tag138.xml><?xml version="1.0" encoding="utf-8"?>
<p:tagLst xmlns:a="http://schemas.openxmlformats.org/drawingml/2006/main" xmlns:r="http://schemas.openxmlformats.org/officeDocument/2006/relationships" xmlns:p="http://schemas.openxmlformats.org/presentationml/2006/main">
  <p:tag name="AS_UNIQUEID" val="410"/>
</p:tagLst>
</file>

<file path=ppt/tags/tag139.xml><?xml version="1.0" encoding="utf-8"?>
<p:tagLst xmlns:a="http://schemas.openxmlformats.org/drawingml/2006/main" xmlns:r="http://schemas.openxmlformats.org/officeDocument/2006/relationships" xmlns:p="http://schemas.openxmlformats.org/presentationml/2006/main">
  <p:tag name="AS_UNIQUEID" val="411"/>
</p:tagLst>
</file>

<file path=ppt/tags/tag14.xml><?xml version="1.0" encoding="utf-8"?>
<p:tagLst xmlns:a="http://schemas.openxmlformats.org/drawingml/2006/main" xmlns:r="http://schemas.openxmlformats.org/officeDocument/2006/relationships" xmlns:p="http://schemas.openxmlformats.org/presentationml/2006/main">
  <p:tag name="AS_UNIQUEID" val="2258"/>
</p:tagLst>
</file>

<file path=ppt/tags/tag140.xml><?xml version="1.0" encoding="utf-8"?>
<p:tagLst xmlns:a="http://schemas.openxmlformats.org/drawingml/2006/main" xmlns:r="http://schemas.openxmlformats.org/officeDocument/2006/relationships" xmlns:p="http://schemas.openxmlformats.org/presentationml/2006/main">
  <p:tag name="AS_UNIQUEID" val="412"/>
</p:tagLst>
</file>

<file path=ppt/tags/tag141.xml><?xml version="1.0" encoding="utf-8"?>
<p:tagLst xmlns:a="http://schemas.openxmlformats.org/drawingml/2006/main" xmlns:r="http://schemas.openxmlformats.org/officeDocument/2006/relationships" xmlns:p="http://schemas.openxmlformats.org/presentationml/2006/main">
  <p:tag name="AS_UNIQUEID" val="418"/>
</p:tagLst>
</file>

<file path=ppt/tags/tag142.xml><?xml version="1.0" encoding="utf-8"?>
<p:tagLst xmlns:a="http://schemas.openxmlformats.org/drawingml/2006/main" xmlns:r="http://schemas.openxmlformats.org/officeDocument/2006/relationships" xmlns:p="http://schemas.openxmlformats.org/presentationml/2006/main">
  <p:tag name="AS_UNIQUEID" val="419"/>
</p:tagLst>
</file>

<file path=ppt/tags/tag143.xml><?xml version="1.0" encoding="utf-8"?>
<p:tagLst xmlns:a="http://schemas.openxmlformats.org/drawingml/2006/main" xmlns:r="http://schemas.openxmlformats.org/officeDocument/2006/relationships" xmlns:p="http://schemas.openxmlformats.org/presentationml/2006/main">
  <p:tag name="AS_UNIQUEID" val="420"/>
</p:tagLst>
</file>

<file path=ppt/tags/tag144.xml><?xml version="1.0" encoding="utf-8"?>
<p:tagLst xmlns:a="http://schemas.openxmlformats.org/drawingml/2006/main" xmlns:r="http://schemas.openxmlformats.org/officeDocument/2006/relationships" xmlns:p="http://schemas.openxmlformats.org/presentationml/2006/main">
  <p:tag name="AS_UNIQUEID" val="6184"/>
</p:tagLst>
</file>

<file path=ppt/tags/tag145.xml><?xml version="1.0" encoding="utf-8"?>
<p:tagLst xmlns:a="http://schemas.openxmlformats.org/drawingml/2006/main" xmlns:r="http://schemas.openxmlformats.org/officeDocument/2006/relationships" xmlns:p="http://schemas.openxmlformats.org/presentationml/2006/main">
  <p:tag name="AS_UNIQUEID" val="6185"/>
</p:tagLst>
</file>

<file path=ppt/tags/tag146.xml><?xml version="1.0" encoding="utf-8"?>
<p:tagLst xmlns:a="http://schemas.openxmlformats.org/drawingml/2006/main" xmlns:r="http://schemas.openxmlformats.org/officeDocument/2006/relationships" xmlns:p="http://schemas.openxmlformats.org/presentationml/2006/main">
  <p:tag name="AS_UNIQUEID" val="421"/>
</p:tagLst>
</file>

<file path=ppt/tags/tag147.xml><?xml version="1.0" encoding="utf-8"?>
<p:tagLst xmlns:a="http://schemas.openxmlformats.org/drawingml/2006/main" xmlns:r="http://schemas.openxmlformats.org/officeDocument/2006/relationships" xmlns:p="http://schemas.openxmlformats.org/presentationml/2006/main">
  <p:tag name="AS_UNIQUEID" val="413"/>
</p:tagLst>
</file>

<file path=ppt/tags/tag148.xml><?xml version="1.0" encoding="utf-8"?>
<p:tagLst xmlns:a="http://schemas.openxmlformats.org/drawingml/2006/main" xmlns:r="http://schemas.openxmlformats.org/officeDocument/2006/relationships" xmlns:p="http://schemas.openxmlformats.org/presentationml/2006/main">
  <p:tag name="AS_UNIQUEID" val="414"/>
</p:tagLst>
</file>

<file path=ppt/tags/tag149.xml><?xml version="1.0" encoding="utf-8"?>
<p:tagLst xmlns:a="http://schemas.openxmlformats.org/drawingml/2006/main" xmlns:r="http://schemas.openxmlformats.org/officeDocument/2006/relationships" xmlns:p="http://schemas.openxmlformats.org/presentationml/2006/main">
  <p:tag name="AS_UNIQUEID" val="415"/>
</p:tagLst>
</file>

<file path=ppt/tags/tag15.xml><?xml version="1.0" encoding="utf-8"?>
<p:tagLst xmlns:a="http://schemas.openxmlformats.org/drawingml/2006/main" xmlns:r="http://schemas.openxmlformats.org/officeDocument/2006/relationships" xmlns:p="http://schemas.openxmlformats.org/presentationml/2006/main">
  <p:tag name="AS_UNIQUEID" val="2259"/>
</p:tagLst>
</file>

<file path=ppt/tags/tag150.xml><?xml version="1.0" encoding="utf-8"?>
<p:tagLst xmlns:a="http://schemas.openxmlformats.org/drawingml/2006/main" xmlns:r="http://schemas.openxmlformats.org/officeDocument/2006/relationships" xmlns:p="http://schemas.openxmlformats.org/presentationml/2006/main">
  <p:tag name="AS_UNIQUEID" val="416"/>
</p:tagLst>
</file>

<file path=ppt/tags/tag151.xml><?xml version="1.0" encoding="utf-8"?>
<p:tagLst xmlns:a="http://schemas.openxmlformats.org/drawingml/2006/main" xmlns:r="http://schemas.openxmlformats.org/officeDocument/2006/relationships" xmlns:p="http://schemas.openxmlformats.org/presentationml/2006/main">
  <p:tag name="AS_UNIQUEID" val="417"/>
</p:tagLst>
</file>

<file path=ppt/tags/tag152.xml><?xml version="1.0" encoding="utf-8"?>
<p:tagLst xmlns:a="http://schemas.openxmlformats.org/drawingml/2006/main" xmlns:r="http://schemas.openxmlformats.org/officeDocument/2006/relationships" xmlns:p="http://schemas.openxmlformats.org/presentationml/2006/main">
  <p:tag name="AS_UNIQUEID" val="406"/>
</p:tagLst>
</file>

<file path=ppt/tags/tag153.xml><?xml version="1.0" encoding="utf-8"?>
<p:tagLst xmlns:a="http://schemas.openxmlformats.org/drawingml/2006/main" xmlns:r="http://schemas.openxmlformats.org/officeDocument/2006/relationships" xmlns:p="http://schemas.openxmlformats.org/presentationml/2006/main">
  <p:tag name="AS_UNIQUEID" val="407"/>
</p:tagLst>
</file>

<file path=ppt/tags/tag154.xml><?xml version="1.0" encoding="utf-8"?>
<p:tagLst xmlns:a="http://schemas.openxmlformats.org/drawingml/2006/main" xmlns:r="http://schemas.openxmlformats.org/officeDocument/2006/relationships" xmlns:p="http://schemas.openxmlformats.org/presentationml/2006/main">
  <p:tag name="AS_UNIQUEID" val="408"/>
</p:tagLst>
</file>

<file path=ppt/tags/tag155.xml><?xml version="1.0" encoding="utf-8"?>
<p:tagLst xmlns:a="http://schemas.openxmlformats.org/drawingml/2006/main" xmlns:r="http://schemas.openxmlformats.org/officeDocument/2006/relationships" xmlns:p="http://schemas.openxmlformats.org/presentationml/2006/main">
  <p:tag name="AS_UNIQUEID" val="409"/>
</p:tagLst>
</file>

<file path=ppt/tags/tag156.xml><?xml version="1.0" encoding="utf-8"?>
<p:tagLst xmlns:a="http://schemas.openxmlformats.org/drawingml/2006/main" xmlns:r="http://schemas.openxmlformats.org/officeDocument/2006/relationships" xmlns:p="http://schemas.openxmlformats.org/presentationml/2006/main">
  <p:tag name="AS_UNIQUEID" val="399"/>
</p:tagLst>
</file>

<file path=ppt/tags/tag157.xml><?xml version="1.0" encoding="utf-8"?>
<p:tagLst xmlns:a="http://schemas.openxmlformats.org/drawingml/2006/main" xmlns:r="http://schemas.openxmlformats.org/officeDocument/2006/relationships" xmlns:p="http://schemas.openxmlformats.org/presentationml/2006/main">
  <p:tag name="AS_UNIQUEID" val="400"/>
</p:tagLst>
</file>

<file path=ppt/tags/tag158.xml><?xml version="1.0" encoding="utf-8"?>
<p:tagLst xmlns:a="http://schemas.openxmlformats.org/drawingml/2006/main" xmlns:r="http://schemas.openxmlformats.org/officeDocument/2006/relationships" xmlns:p="http://schemas.openxmlformats.org/presentationml/2006/main">
  <p:tag name="AS_UNIQUEID" val="401"/>
</p:tagLst>
</file>

<file path=ppt/tags/tag159.xml><?xml version="1.0" encoding="utf-8"?>
<p:tagLst xmlns:a="http://schemas.openxmlformats.org/drawingml/2006/main" xmlns:r="http://schemas.openxmlformats.org/officeDocument/2006/relationships" xmlns:p="http://schemas.openxmlformats.org/presentationml/2006/main">
  <p:tag name="AS_UNIQUEID" val="402"/>
</p:tagLst>
</file>

<file path=ppt/tags/tag16.xml><?xml version="1.0" encoding="utf-8"?>
<p:tagLst xmlns:a="http://schemas.openxmlformats.org/drawingml/2006/main" xmlns:r="http://schemas.openxmlformats.org/officeDocument/2006/relationships" xmlns:p="http://schemas.openxmlformats.org/presentationml/2006/main">
  <p:tag name="AS_UNIQUEID" val="2260"/>
</p:tagLst>
</file>

<file path=ppt/tags/tag160.xml><?xml version="1.0" encoding="utf-8"?>
<p:tagLst xmlns:a="http://schemas.openxmlformats.org/drawingml/2006/main" xmlns:r="http://schemas.openxmlformats.org/officeDocument/2006/relationships" xmlns:p="http://schemas.openxmlformats.org/presentationml/2006/main">
  <p:tag name="AS_UNIQUEID" val="2353"/>
</p:tagLst>
</file>

<file path=ppt/tags/tag161.xml><?xml version="1.0" encoding="utf-8"?>
<p:tagLst xmlns:a="http://schemas.openxmlformats.org/drawingml/2006/main" xmlns:r="http://schemas.openxmlformats.org/officeDocument/2006/relationships" xmlns:p="http://schemas.openxmlformats.org/presentationml/2006/main">
  <p:tag name="AS_UNIQUEID" val="2354"/>
</p:tagLst>
</file>

<file path=ppt/tags/tag162.xml><?xml version="1.0" encoding="utf-8"?>
<p:tagLst xmlns:a="http://schemas.openxmlformats.org/drawingml/2006/main" xmlns:r="http://schemas.openxmlformats.org/officeDocument/2006/relationships" xmlns:p="http://schemas.openxmlformats.org/presentationml/2006/main">
  <p:tag name="AS_UNIQUEID" val="2355"/>
</p:tagLst>
</file>

<file path=ppt/tags/tag163.xml><?xml version="1.0" encoding="utf-8"?>
<p:tagLst xmlns:a="http://schemas.openxmlformats.org/drawingml/2006/main" xmlns:r="http://schemas.openxmlformats.org/officeDocument/2006/relationships" xmlns:p="http://schemas.openxmlformats.org/presentationml/2006/main">
  <p:tag name="AS_UNIQUEID" val="2397"/>
</p:tagLst>
</file>

<file path=ppt/tags/tag164.xml><?xml version="1.0" encoding="utf-8"?>
<p:tagLst xmlns:a="http://schemas.openxmlformats.org/drawingml/2006/main" xmlns:r="http://schemas.openxmlformats.org/officeDocument/2006/relationships" xmlns:p="http://schemas.openxmlformats.org/presentationml/2006/main">
  <p:tag name="AS_UNIQUEID" val="425"/>
</p:tagLst>
</file>

<file path=ppt/tags/tag165.xml><?xml version="1.0" encoding="utf-8"?>
<p:tagLst xmlns:a="http://schemas.openxmlformats.org/drawingml/2006/main" xmlns:r="http://schemas.openxmlformats.org/officeDocument/2006/relationships" xmlns:p="http://schemas.openxmlformats.org/presentationml/2006/main">
  <p:tag name="AS_UNIQUEID" val="427"/>
</p:tagLst>
</file>

<file path=ppt/tags/tag166.xml><?xml version="1.0" encoding="utf-8"?>
<p:tagLst xmlns:a="http://schemas.openxmlformats.org/drawingml/2006/main" xmlns:r="http://schemas.openxmlformats.org/officeDocument/2006/relationships" xmlns:p="http://schemas.openxmlformats.org/presentationml/2006/main">
  <p:tag name="AS_UNIQUEID" val="428"/>
</p:tagLst>
</file>

<file path=ppt/tags/tag167.xml><?xml version="1.0" encoding="utf-8"?>
<p:tagLst xmlns:a="http://schemas.openxmlformats.org/drawingml/2006/main" xmlns:r="http://schemas.openxmlformats.org/officeDocument/2006/relationships" xmlns:p="http://schemas.openxmlformats.org/presentationml/2006/main">
  <p:tag name="AS_UNIQUEID" val="429"/>
</p:tagLst>
</file>

<file path=ppt/tags/tag168.xml><?xml version="1.0" encoding="utf-8"?>
<p:tagLst xmlns:a="http://schemas.openxmlformats.org/drawingml/2006/main" xmlns:r="http://schemas.openxmlformats.org/officeDocument/2006/relationships" xmlns:p="http://schemas.openxmlformats.org/presentationml/2006/main">
  <p:tag name="AS_UNIQUEID" val="430"/>
</p:tagLst>
</file>

<file path=ppt/tags/tag169.xml><?xml version="1.0" encoding="utf-8"?>
<p:tagLst xmlns:a="http://schemas.openxmlformats.org/drawingml/2006/main" xmlns:r="http://schemas.openxmlformats.org/officeDocument/2006/relationships" xmlns:p="http://schemas.openxmlformats.org/presentationml/2006/main">
  <p:tag name="AS_UNIQUEID" val="431"/>
</p:tagLst>
</file>

<file path=ppt/tags/tag17.xml><?xml version="1.0" encoding="utf-8"?>
<p:tagLst xmlns:a="http://schemas.openxmlformats.org/drawingml/2006/main" xmlns:r="http://schemas.openxmlformats.org/officeDocument/2006/relationships" xmlns:p="http://schemas.openxmlformats.org/presentationml/2006/main">
  <p:tag name="AS_UNIQUEID" val="2261"/>
</p:tagLst>
</file>

<file path=ppt/tags/tag170.xml><?xml version="1.0" encoding="utf-8"?>
<p:tagLst xmlns:a="http://schemas.openxmlformats.org/drawingml/2006/main" xmlns:r="http://schemas.openxmlformats.org/officeDocument/2006/relationships" xmlns:p="http://schemas.openxmlformats.org/presentationml/2006/main">
  <p:tag name="AS_UNIQUEID" val="432"/>
</p:tagLst>
</file>

<file path=ppt/tags/tag171.xml><?xml version="1.0" encoding="utf-8"?>
<p:tagLst xmlns:a="http://schemas.openxmlformats.org/drawingml/2006/main" xmlns:r="http://schemas.openxmlformats.org/officeDocument/2006/relationships" xmlns:p="http://schemas.openxmlformats.org/presentationml/2006/main">
  <p:tag name="AS_UNIQUEID" val="433"/>
</p:tagLst>
</file>

<file path=ppt/tags/tag172.xml><?xml version="1.0" encoding="utf-8"?>
<p:tagLst xmlns:a="http://schemas.openxmlformats.org/drawingml/2006/main" xmlns:r="http://schemas.openxmlformats.org/officeDocument/2006/relationships" xmlns:p="http://schemas.openxmlformats.org/presentationml/2006/main">
  <p:tag name="AS_UNIQUEID" val="434"/>
</p:tagLst>
</file>

<file path=ppt/tags/tag173.xml><?xml version="1.0" encoding="utf-8"?>
<p:tagLst xmlns:a="http://schemas.openxmlformats.org/drawingml/2006/main" xmlns:r="http://schemas.openxmlformats.org/officeDocument/2006/relationships" xmlns:p="http://schemas.openxmlformats.org/presentationml/2006/main">
  <p:tag name="AS_UNIQUEID" val="435"/>
</p:tagLst>
</file>

<file path=ppt/tags/tag174.xml><?xml version="1.0" encoding="utf-8"?>
<p:tagLst xmlns:a="http://schemas.openxmlformats.org/drawingml/2006/main" xmlns:r="http://schemas.openxmlformats.org/officeDocument/2006/relationships" xmlns:p="http://schemas.openxmlformats.org/presentationml/2006/main">
  <p:tag name="AS_UNIQUEID" val="436"/>
</p:tagLst>
</file>

<file path=ppt/tags/tag175.xml><?xml version="1.0" encoding="utf-8"?>
<p:tagLst xmlns:a="http://schemas.openxmlformats.org/drawingml/2006/main" xmlns:r="http://schemas.openxmlformats.org/officeDocument/2006/relationships" xmlns:p="http://schemas.openxmlformats.org/presentationml/2006/main">
  <p:tag name="AS_UNIQUEID" val="2399"/>
</p:tagLst>
</file>

<file path=ppt/tags/tag176.xml><?xml version="1.0" encoding="utf-8"?>
<p:tagLst xmlns:a="http://schemas.openxmlformats.org/drawingml/2006/main" xmlns:r="http://schemas.openxmlformats.org/officeDocument/2006/relationships" xmlns:p="http://schemas.openxmlformats.org/presentationml/2006/main">
  <p:tag name="AS_UNIQUEID" val="426"/>
</p:tagLst>
</file>

<file path=ppt/tags/tag177.xml><?xml version="1.0" encoding="utf-8"?>
<p:tagLst xmlns:a="http://schemas.openxmlformats.org/drawingml/2006/main" xmlns:r="http://schemas.openxmlformats.org/officeDocument/2006/relationships" xmlns:p="http://schemas.openxmlformats.org/presentationml/2006/main">
  <p:tag name="AS_UNIQUEID" val="6188"/>
</p:tagLst>
</file>

<file path=ppt/tags/tag178.xml><?xml version="1.0" encoding="utf-8"?>
<p:tagLst xmlns:a="http://schemas.openxmlformats.org/drawingml/2006/main" xmlns:r="http://schemas.openxmlformats.org/officeDocument/2006/relationships" xmlns:p="http://schemas.openxmlformats.org/presentationml/2006/main">
  <p:tag name="AS_UNIQUEID" val="6295"/>
</p:tagLst>
</file>

<file path=ppt/tags/tag179.xml><?xml version="1.0" encoding="utf-8"?>
<p:tagLst xmlns:a="http://schemas.openxmlformats.org/drawingml/2006/main" xmlns:r="http://schemas.openxmlformats.org/officeDocument/2006/relationships" xmlns:p="http://schemas.openxmlformats.org/presentationml/2006/main">
  <p:tag name="AS_UNIQUEID" val="2393"/>
</p:tagLst>
</file>

<file path=ppt/tags/tag18.xml><?xml version="1.0" encoding="utf-8"?>
<p:tagLst xmlns:a="http://schemas.openxmlformats.org/drawingml/2006/main" xmlns:r="http://schemas.openxmlformats.org/officeDocument/2006/relationships" xmlns:p="http://schemas.openxmlformats.org/presentationml/2006/main">
  <p:tag name="AS_UNIQUEID" val="2263"/>
</p:tagLst>
</file>

<file path=ppt/tags/tag180.xml><?xml version="1.0" encoding="utf-8"?>
<p:tagLst xmlns:a="http://schemas.openxmlformats.org/drawingml/2006/main" xmlns:r="http://schemas.openxmlformats.org/officeDocument/2006/relationships" xmlns:p="http://schemas.openxmlformats.org/presentationml/2006/main">
  <p:tag name="AS_UNIQUEID" val="2394"/>
</p:tagLst>
</file>

<file path=ppt/tags/tag181.xml><?xml version="1.0" encoding="utf-8"?>
<p:tagLst xmlns:a="http://schemas.openxmlformats.org/drawingml/2006/main" xmlns:r="http://schemas.openxmlformats.org/officeDocument/2006/relationships" xmlns:p="http://schemas.openxmlformats.org/presentationml/2006/main">
  <p:tag name="AS_UNIQUEID" val="2395"/>
</p:tagLst>
</file>

<file path=ppt/tags/tag18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1730"/>
</p:tagLst>
</file>

<file path=ppt/tags/tag183.xml><?xml version="1.0" encoding="utf-8"?>
<p:tagLst xmlns:a="http://schemas.openxmlformats.org/drawingml/2006/main" xmlns:r="http://schemas.openxmlformats.org/officeDocument/2006/relationships" xmlns:p="http://schemas.openxmlformats.org/presentationml/2006/main">
  <p:tag name="AS_UNIQUEID" val="2174"/>
</p:tagLst>
</file>

<file path=ppt/tags/tag184.xml><?xml version="1.0" encoding="utf-8"?>
<p:tagLst xmlns:a="http://schemas.openxmlformats.org/drawingml/2006/main" xmlns:r="http://schemas.openxmlformats.org/officeDocument/2006/relationships" xmlns:p="http://schemas.openxmlformats.org/presentationml/2006/main">
  <p:tag name="AS_UNIQUEID" val="2175"/>
</p:tagLst>
</file>

<file path=ppt/tags/tag185.xml><?xml version="1.0" encoding="utf-8"?>
<p:tagLst xmlns:a="http://schemas.openxmlformats.org/drawingml/2006/main" xmlns:r="http://schemas.openxmlformats.org/officeDocument/2006/relationships" xmlns:p="http://schemas.openxmlformats.org/presentationml/2006/main">
  <p:tag name="AS_UNIQUEID" val="2187"/>
</p:tagLst>
</file>

<file path=ppt/tags/tag186.xml><?xml version="1.0" encoding="utf-8"?>
<p:tagLst xmlns:a="http://schemas.openxmlformats.org/drawingml/2006/main" xmlns:r="http://schemas.openxmlformats.org/officeDocument/2006/relationships" xmlns:p="http://schemas.openxmlformats.org/presentationml/2006/main">
  <p:tag name="AS_UNIQUEID" val="2397"/>
</p:tagLst>
</file>

<file path=ppt/tags/tag187.xml><?xml version="1.0" encoding="utf-8"?>
<p:tagLst xmlns:a="http://schemas.openxmlformats.org/drawingml/2006/main" xmlns:r="http://schemas.openxmlformats.org/officeDocument/2006/relationships" xmlns:p="http://schemas.openxmlformats.org/presentationml/2006/main">
  <p:tag name="AS_UNIQUEID" val="6191"/>
</p:tagLst>
</file>

<file path=ppt/tags/tag188.xml><?xml version="1.0" encoding="utf-8"?>
<p:tagLst xmlns:a="http://schemas.openxmlformats.org/drawingml/2006/main" xmlns:r="http://schemas.openxmlformats.org/officeDocument/2006/relationships" xmlns:p="http://schemas.openxmlformats.org/presentationml/2006/main">
  <p:tag name="AS_UNIQUEID" val="6192"/>
</p:tagLst>
</file>

<file path=ppt/tags/tag189.xml><?xml version="1.0" encoding="utf-8"?>
<p:tagLst xmlns:a="http://schemas.openxmlformats.org/drawingml/2006/main" xmlns:r="http://schemas.openxmlformats.org/officeDocument/2006/relationships" xmlns:p="http://schemas.openxmlformats.org/presentationml/2006/main">
  <p:tag name="AS_UNIQUEID" val="459"/>
</p:tagLst>
</file>

<file path=ppt/tags/tag19.xml><?xml version="1.0" encoding="utf-8"?>
<p:tagLst xmlns:a="http://schemas.openxmlformats.org/drawingml/2006/main" xmlns:r="http://schemas.openxmlformats.org/officeDocument/2006/relationships" xmlns:p="http://schemas.openxmlformats.org/presentationml/2006/main">
  <p:tag name="AS_UNIQUEID" val="2264"/>
</p:tagLst>
</file>

<file path=ppt/tags/tag190.xml><?xml version="1.0" encoding="utf-8"?>
<p:tagLst xmlns:a="http://schemas.openxmlformats.org/drawingml/2006/main" xmlns:r="http://schemas.openxmlformats.org/officeDocument/2006/relationships" xmlns:p="http://schemas.openxmlformats.org/presentationml/2006/main">
  <p:tag name="AS_UNIQUEID" val="837"/>
</p:tagLst>
</file>

<file path=ppt/tags/tag191.xml><?xml version="1.0" encoding="utf-8"?>
<p:tagLst xmlns:a="http://schemas.openxmlformats.org/drawingml/2006/main" xmlns:r="http://schemas.openxmlformats.org/officeDocument/2006/relationships" xmlns:p="http://schemas.openxmlformats.org/presentationml/2006/main">
  <p:tag name="AS_UNIQUEID" val="840"/>
</p:tagLst>
</file>

<file path=ppt/tags/tag192.xml><?xml version="1.0" encoding="utf-8"?>
<p:tagLst xmlns:a="http://schemas.openxmlformats.org/drawingml/2006/main" xmlns:r="http://schemas.openxmlformats.org/officeDocument/2006/relationships" xmlns:p="http://schemas.openxmlformats.org/presentationml/2006/main">
  <p:tag name="AS_UNIQUEID" val="6193"/>
</p:tagLst>
</file>

<file path=ppt/tags/tag193.xml><?xml version="1.0" encoding="utf-8"?>
<p:tagLst xmlns:a="http://schemas.openxmlformats.org/drawingml/2006/main" xmlns:r="http://schemas.openxmlformats.org/officeDocument/2006/relationships" xmlns:p="http://schemas.openxmlformats.org/presentationml/2006/main">
  <p:tag name="AS_UNIQUEID" val="839"/>
</p:tagLst>
</file>

<file path=ppt/tags/tag194.xml><?xml version="1.0" encoding="utf-8"?>
<p:tagLst xmlns:a="http://schemas.openxmlformats.org/drawingml/2006/main" xmlns:r="http://schemas.openxmlformats.org/officeDocument/2006/relationships" xmlns:p="http://schemas.openxmlformats.org/presentationml/2006/main">
  <p:tag name="AS_UNIQUEID" val="98"/>
</p:tagLst>
</file>

<file path=ppt/tags/tag195.xml><?xml version="1.0" encoding="utf-8"?>
<p:tagLst xmlns:a="http://schemas.openxmlformats.org/drawingml/2006/main" xmlns:r="http://schemas.openxmlformats.org/officeDocument/2006/relationships" xmlns:p="http://schemas.openxmlformats.org/presentationml/2006/main">
  <p:tag name="AS_UNIQUEID" val="99"/>
</p:tagLst>
</file>

<file path=ppt/tags/tag19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1730"/>
</p:tagLst>
</file>

<file path=ppt/tags/tag197.xml><?xml version="1.0" encoding="utf-8"?>
<p:tagLst xmlns:a="http://schemas.openxmlformats.org/drawingml/2006/main" xmlns:r="http://schemas.openxmlformats.org/officeDocument/2006/relationships" xmlns:p="http://schemas.openxmlformats.org/presentationml/2006/main">
  <p:tag name="AS_UNIQUEID" val="2174"/>
</p:tagLst>
</file>

<file path=ppt/tags/tag198.xml><?xml version="1.0" encoding="utf-8"?>
<p:tagLst xmlns:a="http://schemas.openxmlformats.org/drawingml/2006/main" xmlns:r="http://schemas.openxmlformats.org/officeDocument/2006/relationships" xmlns:p="http://schemas.openxmlformats.org/presentationml/2006/main">
  <p:tag name="AS_UNIQUEID" val="2175"/>
</p:tagLst>
</file>

<file path=ppt/tags/tag199.xml><?xml version="1.0" encoding="utf-8"?>
<p:tagLst xmlns:a="http://schemas.openxmlformats.org/drawingml/2006/main" xmlns:r="http://schemas.openxmlformats.org/officeDocument/2006/relationships" xmlns:p="http://schemas.openxmlformats.org/presentationml/2006/main">
  <p:tag name="AS_UNIQUEID" val="2184"/>
  <p:tag name="ID" val="547147"/>
  <p:tag name="MH" val="20171004132550"/>
  <p:tag name="MH_LIBRARY" val="CONTENTS"/>
  <p:tag name="MH_ORDER" val="1"/>
  <p:tag name="MH_TYPE" val="ENTRY"/>
</p:tagLst>
</file>

<file path=ppt/tags/tag2.xml><?xml version="1.0" encoding="utf-8"?>
<p:tagLst xmlns:a="http://schemas.openxmlformats.org/drawingml/2006/main" xmlns:r="http://schemas.openxmlformats.org/officeDocument/2006/relationships" xmlns:p="http://schemas.openxmlformats.org/presentationml/2006/main">
  <p:tag name="AS_UNIQUEID" val="2320"/>
</p:tagLst>
</file>

<file path=ppt/tags/tag20.xml><?xml version="1.0" encoding="utf-8"?>
<p:tagLst xmlns:a="http://schemas.openxmlformats.org/drawingml/2006/main" xmlns:r="http://schemas.openxmlformats.org/officeDocument/2006/relationships" xmlns:p="http://schemas.openxmlformats.org/presentationml/2006/main">
  <p:tag name="AS_UNIQUEID" val="2265"/>
</p:tagLst>
</file>

<file path=ppt/tags/tag200.xml><?xml version="1.0" encoding="utf-8"?>
<p:tagLst xmlns:a="http://schemas.openxmlformats.org/drawingml/2006/main" xmlns:r="http://schemas.openxmlformats.org/officeDocument/2006/relationships" xmlns:p="http://schemas.openxmlformats.org/presentationml/2006/main">
  <p:tag name="AS_UNIQUEID" val="2187"/>
</p:tagLst>
</file>

<file path=ppt/tags/tag201.xml><?xml version="1.0" encoding="utf-8"?>
<p:tagLst xmlns:a="http://schemas.openxmlformats.org/drawingml/2006/main" xmlns:r="http://schemas.openxmlformats.org/officeDocument/2006/relationships" xmlns:p="http://schemas.openxmlformats.org/presentationml/2006/main">
  <p:tag name="AS_UNIQUEID" val="2397"/>
</p:tagLst>
</file>

<file path=ppt/tags/tag202.xml><?xml version="1.0" encoding="utf-8"?>
<p:tagLst xmlns:a="http://schemas.openxmlformats.org/drawingml/2006/main" xmlns:r="http://schemas.openxmlformats.org/officeDocument/2006/relationships" xmlns:p="http://schemas.openxmlformats.org/presentationml/2006/main">
  <p:tag name="AS_UNIQUEID" val="6196"/>
</p:tagLst>
</file>

<file path=ppt/tags/tag203.xml><?xml version="1.0" encoding="utf-8"?>
<p:tagLst xmlns:a="http://schemas.openxmlformats.org/drawingml/2006/main" xmlns:r="http://schemas.openxmlformats.org/officeDocument/2006/relationships" xmlns:p="http://schemas.openxmlformats.org/presentationml/2006/main">
  <p:tag name="AS_UNIQUEID" val="459"/>
</p:tagLst>
</file>

<file path=ppt/tags/tag204.xml><?xml version="1.0" encoding="utf-8"?>
<p:tagLst xmlns:a="http://schemas.openxmlformats.org/drawingml/2006/main" xmlns:r="http://schemas.openxmlformats.org/officeDocument/2006/relationships" xmlns:p="http://schemas.openxmlformats.org/presentationml/2006/main">
  <p:tag name="AS_UNIQUEID" val="840"/>
</p:tagLst>
</file>

<file path=ppt/tags/tag205.xml><?xml version="1.0" encoding="utf-8"?>
<p:tagLst xmlns:a="http://schemas.openxmlformats.org/drawingml/2006/main" xmlns:r="http://schemas.openxmlformats.org/officeDocument/2006/relationships" xmlns:p="http://schemas.openxmlformats.org/presentationml/2006/main">
  <p:tag name="AS_UNIQUEID" val="6197"/>
</p:tagLst>
</file>

<file path=ppt/tags/tag206.xml><?xml version="1.0" encoding="utf-8"?>
<p:tagLst xmlns:a="http://schemas.openxmlformats.org/drawingml/2006/main" xmlns:r="http://schemas.openxmlformats.org/officeDocument/2006/relationships" xmlns:p="http://schemas.openxmlformats.org/presentationml/2006/main">
  <p:tag name="AS_UNIQUEID" val="839"/>
</p:tagLst>
</file>

<file path=ppt/tags/tag207.xml><?xml version="1.0" encoding="utf-8"?>
<p:tagLst xmlns:a="http://schemas.openxmlformats.org/drawingml/2006/main" xmlns:r="http://schemas.openxmlformats.org/officeDocument/2006/relationships" xmlns:p="http://schemas.openxmlformats.org/presentationml/2006/main">
  <p:tag name="AS_UNIQUEID" val="2203"/>
</p:tagLst>
</file>

<file path=ppt/tags/tag208.xml><?xml version="1.0" encoding="utf-8"?>
<p:tagLst xmlns:a="http://schemas.openxmlformats.org/drawingml/2006/main" xmlns:r="http://schemas.openxmlformats.org/officeDocument/2006/relationships" xmlns:p="http://schemas.openxmlformats.org/presentationml/2006/main">
  <p:tag name="AS_UNIQUEID" val="6198"/>
</p:tagLst>
</file>

<file path=ppt/tags/tag209.xml><?xml version="1.0" encoding="utf-8"?>
<p:tagLst xmlns:a="http://schemas.openxmlformats.org/drawingml/2006/main" xmlns:r="http://schemas.openxmlformats.org/officeDocument/2006/relationships" xmlns:p="http://schemas.openxmlformats.org/presentationml/2006/main">
  <p:tag name="AS_UNIQUEID" val="98"/>
</p:tagLst>
</file>

<file path=ppt/tags/tag21.xml><?xml version="1.0" encoding="utf-8"?>
<p:tagLst xmlns:a="http://schemas.openxmlformats.org/drawingml/2006/main" xmlns:r="http://schemas.openxmlformats.org/officeDocument/2006/relationships" xmlns:p="http://schemas.openxmlformats.org/presentationml/2006/main">
  <p:tag name="AS_UNIQUEID" val="2266"/>
</p:tagLst>
</file>

<file path=ppt/tags/tag210.xml><?xml version="1.0" encoding="utf-8"?>
<p:tagLst xmlns:a="http://schemas.openxmlformats.org/drawingml/2006/main" xmlns:r="http://schemas.openxmlformats.org/officeDocument/2006/relationships" xmlns:p="http://schemas.openxmlformats.org/presentationml/2006/main">
  <p:tag name="AS_UNIQUEID" val="99"/>
</p:tagLst>
</file>

<file path=ppt/tags/tag211.xml><?xml version="1.0" encoding="utf-8"?>
<p:tagLst xmlns:a="http://schemas.openxmlformats.org/drawingml/2006/main" xmlns:r="http://schemas.openxmlformats.org/officeDocument/2006/relationships" xmlns:p="http://schemas.openxmlformats.org/presentationml/2006/main">
  <p:tag name="AS_UNIQUEID" val="2406"/>
</p:tagLst>
</file>

<file path=ppt/tags/tag212.xml><?xml version="1.0" encoding="utf-8"?>
<p:tagLst xmlns:a="http://schemas.openxmlformats.org/drawingml/2006/main" xmlns:r="http://schemas.openxmlformats.org/officeDocument/2006/relationships" xmlns:p="http://schemas.openxmlformats.org/presentationml/2006/main">
  <p:tag name="AS_UNIQUEID" val="2407"/>
</p:tagLst>
</file>

<file path=ppt/tags/tag213.xml><?xml version="1.0" encoding="utf-8"?>
<p:tagLst xmlns:a="http://schemas.openxmlformats.org/drawingml/2006/main" xmlns:r="http://schemas.openxmlformats.org/officeDocument/2006/relationships" xmlns:p="http://schemas.openxmlformats.org/presentationml/2006/main">
  <p:tag name="AS_UNIQUEID" val="2408"/>
</p:tagLst>
</file>

<file path=ppt/tags/tag214.xml><?xml version="1.0" encoding="utf-8"?>
<p:tagLst xmlns:a="http://schemas.openxmlformats.org/drawingml/2006/main" xmlns:r="http://schemas.openxmlformats.org/officeDocument/2006/relationships" xmlns:p="http://schemas.openxmlformats.org/presentationml/2006/main">
  <p:tag name="AS_UNIQUEID" val="2409"/>
</p:tagLst>
</file>

<file path=ppt/tags/tag215.xml><?xml version="1.0" encoding="utf-8"?>
<p:tagLst xmlns:a="http://schemas.openxmlformats.org/drawingml/2006/main" xmlns:r="http://schemas.openxmlformats.org/officeDocument/2006/relationships" xmlns:p="http://schemas.openxmlformats.org/presentationml/2006/main">
  <p:tag name="AS_UNIQUEID" val="2412"/>
</p:tagLst>
</file>

<file path=ppt/tags/tag216.xml><?xml version="1.0" encoding="utf-8"?>
<p:tagLst xmlns:a="http://schemas.openxmlformats.org/drawingml/2006/main" xmlns:r="http://schemas.openxmlformats.org/officeDocument/2006/relationships" xmlns:p="http://schemas.openxmlformats.org/presentationml/2006/main">
  <p:tag name="AS_UNIQUEID" val="2413"/>
</p:tagLst>
</file>

<file path=ppt/tags/tag217.xml><?xml version="1.0" encoding="utf-8"?>
<p:tagLst xmlns:a="http://schemas.openxmlformats.org/drawingml/2006/main" xmlns:r="http://schemas.openxmlformats.org/officeDocument/2006/relationships" xmlns:p="http://schemas.openxmlformats.org/presentationml/2006/main">
  <p:tag name="AS_UNIQUEID" val="2414"/>
</p:tagLst>
</file>

<file path=ppt/tags/tag218.xml><?xml version="1.0" encoding="utf-8"?>
<p:tagLst xmlns:a="http://schemas.openxmlformats.org/drawingml/2006/main" xmlns:r="http://schemas.openxmlformats.org/officeDocument/2006/relationships" xmlns:p="http://schemas.openxmlformats.org/presentationml/2006/main">
  <p:tag name="AS_UNIQUEID" val="2417"/>
</p:tagLst>
</file>

<file path=ppt/tags/tag219.xml><?xml version="1.0" encoding="utf-8"?>
<p:tagLst xmlns:a="http://schemas.openxmlformats.org/drawingml/2006/main" xmlns:r="http://schemas.openxmlformats.org/officeDocument/2006/relationships" xmlns:p="http://schemas.openxmlformats.org/presentationml/2006/main">
  <p:tag name="AS_UNIQUEID" val="2418"/>
</p:tagLst>
</file>

<file path=ppt/tags/tag22.xml><?xml version="1.0" encoding="utf-8"?>
<p:tagLst xmlns:a="http://schemas.openxmlformats.org/drawingml/2006/main" xmlns:r="http://schemas.openxmlformats.org/officeDocument/2006/relationships" xmlns:p="http://schemas.openxmlformats.org/presentationml/2006/main">
  <p:tag name="AS_UNIQUEID" val="2267"/>
</p:tagLst>
</file>

<file path=ppt/tags/tag220.xml><?xml version="1.0" encoding="utf-8"?>
<p:tagLst xmlns:a="http://schemas.openxmlformats.org/drawingml/2006/main" xmlns:r="http://schemas.openxmlformats.org/officeDocument/2006/relationships" xmlns:p="http://schemas.openxmlformats.org/presentationml/2006/main">
  <p:tag name="AS_UNIQUEID" val="2419"/>
</p:tagLst>
</file>

<file path=ppt/tags/tag221.xml><?xml version="1.0" encoding="utf-8"?>
<p:tagLst xmlns:a="http://schemas.openxmlformats.org/drawingml/2006/main" xmlns:r="http://schemas.openxmlformats.org/officeDocument/2006/relationships" xmlns:p="http://schemas.openxmlformats.org/presentationml/2006/main">
  <p:tag name="AS_UNIQUEID" val="2422"/>
</p:tagLst>
</file>

<file path=ppt/tags/tag222.xml><?xml version="1.0" encoding="utf-8"?>
<p:tagLst xmlns:a="http://schemas.openxmlformats.org/drawingml/2006/main" xmlns:r="http://schemas.openxmlformats.org/officeDocument/2006/relationships" xmlns:p="http://schemas.openxmlformats.org/presentationml/2006/main">
  <p:tag name="AS_UNIQUEID" val="2423"/>
</p:tagLst>
</file>

<file path=ppt/tags/tag223.xml><?xml version="1.0" encoding="utf-8"?>
<p:tagLst xmlns:a="http://schemas.openxmlformats.org/drawingml/2006/main" xmlns:r="http://schemas.openxmlformats.org/officeDocument/2006/relationships" xmlns:p="http://schemas.openxmlformats.org/presentationml/2006/main">
  <p:tag name="AS_UNIQUEID" val="2424"/>
</p:tagLst>
</file>

<file path=ppt/tags/tag224.xml><?xml version="1.0" encoding="utf-8"?>
<p:tagLst xmlns:a="http://schemas.openxmlformats.org/drawingml/2006/main" xmlns:r="http://schemas.openxmlformats.org/officeDocument/2006/relationships" xmlns:p="http://schemas.openxmlformats.org/presentationml/2006/main">
  <p:tag name="AS_UNIQUEID" val="2397"/>
</p:tagLst>
</file>

<file path=ppt/tags/tag225.xml><?xml version="1.0" encoding="utf-8"?>
<p:tagLst xmlns:a="http://schemas.openxmlformats.org/drawingml/2006/main" xmlns:r="http://schemas.openxmlformats.org/officeDocument/2006/relationships" xmlns:p="http://schemas.openxmlformats.org/presentationml/2006/main">
  <p:tag name="AS_UNIQUEID" val="6201"/>
</p:tagLst>
</file>

<file path=ppt/tags/tag226.xml><?xml version="1.0" encoding="utf-8"?>
<p:tagLst xmlns:a="http://schemas.openxmlformats.org/drawingml/2006/main" xmlns:r="http://schemas.openxmlformats.org/officeDocument/2006/relationships" xmlns:p="http://schemas.openxmlformats.org/presentationml/2006/main">
  <p:tag name="AS_UNIQUEID" val="6202"/>
</p:tagLst>
</file>

<file path=ppt/tags/tag227.xml><?xml version="1.0" encoding="utf-8"?>
<p:tagLst xmlns:a="http://schemas.openxmlformats.org/drawingml/2006/main" xmlns:r="http://schemas.openxmlformats.org/officeDocument/2006/relationships" xmlns:p="http://schemas.openxmlformats.org/presentationml/2006/main">
  <p:tag name="AS_UNIQUEID" val="6203"/>
</p:tagLst>
</file>

<file path=ppt/tags/tag228.xml><?xml version="1.0" encoding="utf-8"?>
<p:tagLst xmlns:a="http://schemas.openxmlformats.org/drawingml/2006/main" xmlns:r="http://schemas.openxmlformats.org/officeDocument/2006/relationships" xmlns:p="http://schemas.openxmlformats.org/presentationml/2006/main">
  <p:tag name="AS_UNIQUEID" val="2425"/>
</p:tagLst>
</file>

<file path=ppt/tags/tag229.xml><?xml version="1.0" encoding="utf-8"?>
<p:tagLst xmlns:a="http://schemas.openxmlformats.org/drawingml/2006/main" xmlns:r="http://schemas.openxmlformats.org/officeDocument/2006/relationships" xmlns:p="http://schemas.openxmlformats.org/presentationml/2006/main">
  <p:tag name="AS_UNIQUEID" val="2426"/>
</p:tagLst>
</file>

<file path=ppt/tags/tag23.xml><?xml version="1.0" encoding="utf-8"?>
<p:tagLst xmlns:a="http://schemas.openxmlformats.org/drawingml/2006/main" xmlns:r="http://schemas.openxmlformats.org/officeDocument/2006/relationships" xmlns:p="http://schemas.openxmlformats.org/presentationml/2006/main">
  <p:tag name="AS_UNIQUEID" val="2269"/>
</p:tagLst>
</file>

<file path=ppt/tags/tag230.xml><?xml version="1.0" encoding="utf-8"?>
<p:tagLst xmlns:a="http://schemas.openxmlformats.org/drawingml/2006/main" xmlns:r="http://schemas.openxmlformats.org/officeDocument/2006/relationships" xmlns:p="http://schemas.openxmlformats.org/presentationml/2006/main">
  <p:tag name="AS_UNIQUEID" val="2420"/>
</p:tagLst>
</file>

<file path=ppt/tags/tag231.xml><?xml version="1.0" encoding="utf-8"?>
<p:tagLst xmlns:a="http://schemas.openxmlformats.org/drawingml/2006/main" xmlns:r="http://schemas.openxmlformats.org/officeDocument/2006/relationships" xmlns:p="http://schemas.openxmlformats.org/presentationml/2006/main">
  <p:tag name="AS_UNIQUEID" val="2421"/>
</p:tagLst>
</file>

<file path=ppt/tags/tag232.xml><?xml version="1.0" encoding="utf-8"?>
<p:tagLst xmlns:a="http://schemas.openxmlformats.org/drawingml/2006/main" xmlns:r="http://schemas.openxmlformats.org/officeDocument/2006/relationships" xmlns:p="http://schemas.openxmlformats.org/presentationml/2006/main">
  <p:tag name="AS_UNIQUEID" val="2415"/>
</p:tagLst>
</file>

<file path=ppt/tags/tag233.xml><?xml version="1.0" encoding="utf-8"?>
<p:tagLst xmlns:a="http://schemas.openxmlformats.org/drawingml/2006/main" xmlns:r="http://schemas.openxmlformats.org/officeDocument/2006/relationships" xmlns:p="http://schemas.openxmlformats.org/presentationml/2006/main">
  <p:tag name="AS_UNIQUEID" val="2416"/>
</p:tagLst>
</file>

<file path=ppt/tags/tag234.xml><?xml version="1.0" encoding="utf-8"?>
<p:tagLst xmlns:a="http://schemas.openxmlformats.org/drawingml/2006/main" xmlns:r="http://schemas.openxmlformats.org/officeDocument/2006/relationships" xmlns:p="http://schemas.openxmlformats.org/presentationml/2006/main">
  <p:tag name="AS_UNIQUEID" val="2410"/>
</p:tagLst>
</file>

<file path=ppt/tags/tag235.xml><?xml version="1.0" encoding="utf-8"?>
<p:tagLst xmlns:a="http://schemas.openxmlformats.org/drawingml/2006/main" xmlns:r="http://schemas.openxmlformats.org/officeDocument/2006/relationships" xmlns:p="http://schemas.openxmlformats.org/presentationml/2006/main">
  <p:tag name="AS_UNIQUEID" val="2411"/>
</p:tagLst>
</file>

<file path=ppt/tags/tag236.xml><?xml version="1.0" encoding="utf-8"?>
<p:tagLst xmlns:a="http://schemas.openxmlformats.org/drawingml/2006/main" xmlns:r="http://schemas.openxmlformats.org/officeDocument/2006/relationships" xmlns:p="http://schemas.openxmlformats.org/presentationml/2006/main">
  <p:tag name="AS_UNIQUEID" val="2401"/>
</p:tagLst>
</file>

<file path=ppt/tags/tag237.xml><?xml version="1.0" encoding="utf-8"?>
<p:tagLst xmlns:a="http://schemas.openxmlformats.org/drawingml/2006/main" xmlns:r="http://schemas.openxmlformats.org/officeDocument/2006/relationships" xmlns:p="http://schemas.openxmlformats.org/presentationml/2006/main">
  <p:tag name="AS_UNIQUEID" val="2402"/>
</p:tagLst>
</file>

<file path=ppt/tags/tag238.xml><?xml version="1.0" encoding="utf-8"?>
<p:tagLst xmlns:a="http://schemas.openxmlformats.org/drawingml/2006/main" xmlns:r="http://schemas.openxmlformats.org/officeDocument/2006/relationships" xmlns:p="http://schemas.openxmlformats.org/presentationml/2006/main">
  <p:tag name="AS_UNIQUEID" val="2403"/>
</p:tagLst>
</file>

<file path=ppt/tags/tag239.xml><?xml version="1.0" encoding="utf-8"?>
<p:tagLst xmlns:a="http://schemas.openxmlformats.org/drawingml/2006/main" xmlns:r="http://schemas.openxmlformats.org/officeDocument/2006/relationships" xmlns:p="http://schemas.openxmlformats.org/presentationml/2006/main">
  <p:tag name="AS_UNIQUEID" val="2406"/>
</p:tagLst>
</file>

<file path=ppt/tags/tag24.xml><?xml version="1.0" encoding="utf-8"?>
<p:tagLst xmlns:a="http://schemas.openxmlformats.org/drawingml/2006/main" xmlns:r="http://schemas.openxmlformats.org/officeDocument/2006/relationships" xmlns:p="http://schemas.openxmlformats.org/presentationml/2006/main">
  <p:tag name="AS_UNIQUEID" val="2270"/>
</p:tagLst>
</file>

<file path=ppt/tags/tag240.xml><?xml version="1.0" encoding="utf-8"?>
<p:tagLst xmlns:a="http://schemas.openxmlformats.org/drawingml/2006/main" xmlns:r="http://schemas.openxmlformats.org/officeDocument/2006/relationships" xmlns:p="http://schemas.openxmlformats.org/presentationml/2006/main">
  <p:tag name="AS_UNIQUEID" val="2407"/>
</p:tagLst>
</file>

<file path=ppt/tags/tag241.xml><?xml version="1.0" encoding="utf-8"?>
<p:tagLst xmlns:a="http://schemas.openxmlformats.org/drawingml/2006/main" xmlns:r="http://schemas.openxmlformats.org/officeDocument/2006/relationships" xmlns:p="http://schemas.openxmlformats.org/presentationml/2006/main">
  <p:tag name="AS_UNIQUEID" val="2408"/>
</p:tagLst>
</file>

<file path=ppt/tags/tag242.xml><?xml version="1.0" encoding="utf-8"?>
<p:tagLst xmlns:a="http://schemas.openxmlformats.org/drawingml/2006/main" xmlns:r="http://schemas.openxmlformats.org/officeDocument/2006/relationships" xmlns:p="http://schemas.openxmlformats.org/presentationml/2006/main">
  <p:tag name="AS_UNIQUEID" val="2409"/>
</p:tagLst>
</file>

<file path=ppt/tags/tag243.xml><?xml version="1.0" encoding="utf-8"?>
<p:tagLst xmlns:a="http://schemas.openxmlformats.org/drawingml/2006/main" xmlns:r="http://schemas.openxmlformats.org/officeDocument/2006/relationships" xmlns:p="http://schemas.openxmlformats.org/presentationml/2006/main">
  <p:tag name="AS_UNIQUEID" val="2412"/>
</p:tagLst>
</file>

<file path=ppt/tags/tag244.xml><?xml version="1.0" encoding="utf-8"?>
<p:tagLst xmlns:a="http://schemas.openxmlformats.org/drawingml/2006/main" xmlns:r="http://schemas.openxmlformats.org/officeDocument/2006/relationships" xmlns:p="http://schemas.openxmlformats.org/presentationml/2006/main">
  <p:tag name="AS_UNIQUEID" val="2413"/>
</p:tagLst>
</file>

<file path=ppt/tags/tag245.xml><?xml version="1.0" encoding="utf-8"?>
<p:tagLst xmlns:a="http://schemas.openxmlformats.org/drawingml/2006/main" xmlns:r="http://schemas.openxmlformats.org/officeDocument/2006/relationships" xmlns:p="http://schemas.openxmlformats.org/presentationml/2006/main">
  <p:tag name="AS_UNIQUEID" val="2414"/>
</p:tagLst>
</file>

<file path=ppt/tags/tag246.xml><?xml version="1.0" encoding="utf-8"?>
<p:tagLst xmlns:a="http://schemas.openxmlformats.org/drawingml/2006/main" xmlns:r="http://schemas.openxmlformats.org/officeDocument/2006/relationships" xmlns:p="http://schemas.openxmlformats.org/presentationml/2006/main">
  <p:tag name="AS_UNIQUEID" val="2417"/>
</p:tagLst>
</file>

<file path=ppt/tags/tag247.xml><?xml version="1.0" encoding="utf-8"?>
<p:tagLst xmlns:a="http://schemas.openxmlformats.org/drawingml/2006/main" xmlns:r="http://schemas.openxmlformats.org/officeDocument/2006/relationships" xmlns:p="http://schemas.openxmlformats.org/presentationml/2006/main">
  <p:tag name="AS_UNIQUEID" val="2418"/>
</p:tagLst>
</file>

<file path=ppt/tags/tag248.xml><?xml version="1.0" encoding="utf-8"?>
<p:tagLst xmlns:a="http://schemas.openxmlformats.org/drawingml/2006/main" xmlns:r="http://schemas.openxmlformats.org/officeDocument/2006/relationships" xmlns:p="http://schemas.openxmlformats.org/presentationml/2006/main">
  <p:tag name="AS_UNIQUEID" val="2419"/>
</p:tagLst>
</file>

<file path=ppt/tags/tag249.xml><?xml version="1.0" encoding="utf-8"?>
<p:tagLst xmlns:a="http://schemas.openxmlformats.org/drawingml/2006/main" xmlns:r="http://schemas.openxmlformats.org/officeDocument/2006/relationships" xmlns:p="http://schemas.openxmlformats.org/presentationml/2006/main">
  <p:tag name="AS_UNIQUEID" val="2422"/>
</p:tagLst>
</file>

<file path=ppt/tags/tag25.xml><?xml version="1.0" encoding="utf-8"?>
<p:tagLst xmlns:a="http://schemas.openxmlformats.org/drawingml/2006/main" xmlns:r="http://schemas.openxmlformats.org/officeDocument/2006/relationships" xmlns:p="http://schemas.openxmlformats.org/presentationml/2006/main">
  <p:tag name="AS_UNIQUEID" val="2271"/>
</p:tagLst>
</file>

<file path=ppt/tags/tag250.xml><?xml version="1.0" encoding="utf-8"?>
<p:tagLst xmlns:a="http://schemas.openxmlformats.org/drawingml/2006/main" xmlns:r="http://schemas.openxmlformats.org/officeDocument/2006/relationships" xmlns:p="http://schemas.openxmlformats.org/presentationml/2006/main">
  <p:tag name="AS_UNIQUEID" val="2423"/>
</p:tagLst>
</file>

<file path=ppt/tags/tag251.xml><?xml version="1.0" encoding="utf-8"?>
<p:tagLst xmlns:a="http://schemas.openxmlformats.org/drawingml/2006/main" xmlns:r="http://schemas.openxmlformats.org/officeDocument/2006/relationships" xmlns:p="http://schemas.openxmlformats.org/presentationml/2006/main">
  <p:tag name="AS_UNIQUEID" val="2424"/>
</p:tagLst>
</file>

<file path=ppt/tags/tag252.xml><?xml version="1.0" encoding="utf-8"?>
<p:tagLst xmlns:a="http://schemas.openxmlformats.org/drawingml/2006/main" xmlns:r="http://schemas.openxmlformats.org/officeDocument/2006/relationships" xmlns:p="http://schemas.openxmlformats.org/presentationml/2006/main">
  <p:tag name="AS_UNIQUEID" val="2397"/>
</p:tagLst>
</file>

<file path=ppt/tags/tag253.xml><?xml version="1.0" encoding="utf-8"?>
<p:tagLst xmlns:a="http://schemas.openxmlformats.org/drawingml/2006/main" xmlns:r="http://schemas.openxmlformats.org/officeDocument/2006/relationships" xmlns:p="http://schemas.openxmlformats.org/presentationml/2006/main">
  <p:tag name="AS_UNIQUEID" val="6206"/>
</p:tagLst>
</file>

<file path=ppt/tags/tag254.xml><?xml version="1.0" encoding="utf-8"?>
<p:tagLst xmlns:a="http://schemas.openxmlformats.org/drawingml/2006/main" xmlns:r="http://schemas.openxmlformats.org/officeDocument/2006/relationships" xmlns:p="http://schemas.openxmlformats.org/presentationml/2006/main">
  <p:tag name="AS_UNIQUEID" val="6207"/>
</p:tagLst>
</file>

<file path=ppt/tags/tag255.xml><?xml version="1.0" encoding="utf-8"?>
<p:tagLst xmlns:a="http://schemas.openxmlformats.org/drawingml/2006/main" xmlns:r="http://schemas.openxmlformats.org/officeDocument/2006/relationships" xmlns:p="http://schemas.openxmlformats.org/presentationml/2006/main">
  <p:tag name="AS_UNIQUEID" val="1909"/>
</p:tagLst>
</file>

<file path=ppt/tags/tag256.xml><?xml version="1.0" encoding="utf-8"?>
<p:tagLst xmlns:a="http://schemas.openxmlformats.org/drawingml/2006/main" xmlns:r="http://schemas.openxmlformats.org/officeDocument/2006/relationships" xmlns:p="http://schemas.openxmlformats.org/presentationml/2006/main">
  <p:tag name="AS_UNIQUEID" val="2425"/>
</p:tagLst>
</file>

<file path=ppt/tags/tag257.xml><?xml version="1.0" encoding="utf-8"?>
<p:tagLst xmlns:a="http://schemas.openxmlformats.org/drawingml/2006/main" xmlns:r="http://schemas.openxmlformats.org/officeDocument/2006/relationships" xmlns:p="http://schemas.openxmlformats.org/presentationml/2006/main">
  <p:tag name="AS_UNIQUEID" val="2426"/>
</p:tagLst>
</file>

<file path=ppt/tags/tag258.xml><?xml version="1.0" encoding="utf-8"?>
<p:tagLst xmlns:a="http://schemas.openxmlformats.org/drawingml/2006/main" xmlns:r="http://schemas.openxmlformats.org/officeDocument/2006/relationships" xmlns:p="http://schemas.openxmlformats.org/presentationml/2006/main">
  <p:tag name="AS_UNIQUEID" val="2420"/>
</p:tagLst>
</file>

<file path=ppt/tags/tag259.xml><?xml version="1.0" encoding="utf-8"?>
<p:tagLst xmlns:a="http://schemas.openxmlformats.org/drawingml/2006/main" xmlns:r="http://schemas.openxmlformats.org/officeDocument/2006/relationships" xmlns:p="http://schemas.openxmlformats.org/presentationml/2006/main">
  <p:tag name="AS_UNIQUEID" val="2421"/>
</p:tagLst>
</file>

<file path=ppt/tags/tag26.xml><?xml version="1.0" encoding="utf-8"?>
<p:tagLst xmlns:a="http://schemas.openxmlformats.org/drawingml/2006/main" xmlns:r="http://schemas.openxmlformats.org/officeDocument/2006/relationships" xmlns:p="http://schemas.openxmlformats.org/presentationml/2006/main">
  <p:tag name="AS_UNIQUEID" val="2272"/>
</p:tagLst>
</file>

<file path=ppt/tags/tag260.xml><?xml version="1.0" encoding="utf-8"?>
<p:tagLst xmlns:a="http://schemas.openxmlformats.org/drawingml/2006/main" xmlns:r="http://schemas.openxmlformats.org/officeDocument/2006/relationships" xmlns:p="http://schemas.openxmlformats.org/presentationml/2006/main">
  <p:tag name="AS_UNIQUEID" val="2415"/>
</p:tagLst>
</file>

<file path=ppt/tags/tag261.xml><?xml version="1.0" encoding="utf-8"?>
<p:tagLst xmlns:a="http://schemas.openxmlformats.org/drawingml/2006/main" xmlns:r="http://schemas.openxmlformats.org/officeDocument/2006/relationships" xmlns:p="http://schemas.openxmlformats.org/presentationml/2006/main">
  <p:tag name="AS_UNIQUEID" val="2416"/>
</p:tagLst>
</file>

<file path=ppt/tags/tag262.xml><?xml version="1.0" encoding="utf-8"?>
<p:tagLst xmlns:a="http://schemas.openxmlformats.org/drawingml/2006/main" xmlns:r="http://schemas.openxmlformats.org/officeDocument/2006/relationships" xmlns:p="http://schemas.openxmlformats.org/presentationml/2006/main">
  <p:tag name="AS_UNIQUEID" val="2410"/>
</p:tagLst>
</file>

<file path=ppt/tags/tag263.xml><?xml version="1.0" encoding="utf-8"?>
<p:tagLst xmlns:a="http://schemas.openxmlformats.org/drawingml/2006/main" xmlns:r="http://schemas.openxmlformats.org/officeDocument/2006/relationships" xmlns:p="http://schemas.openxmlformats.org/presentationml/2006/main">
  <p:tag name="AS_UNIQUEID" val="2411"/>
</p:tagLst>
</file>

<file path=ppt/tags/tag264.xml><?xml version="1.0" encoding="utf-8"?>
<p:tagLst xmlns:a="http://schemas.openxmlformats.org/drawingml/2006/main" xmlns:r="http://schemas.openxmlformats.org/officeDocument/2006/relationships" xmlns:p="http://schemas.openxmlformats.org/presentationml/2006/main">
  <p:tag name="AS_UNIQUEID" val="2401"/>
</p:tagLst>
</file>

<file path=ppt/tags/tag265.xml><?xml version="1.0" encoding="utf-8"?>
<p:tagLst xmlns:a="http://schemas.openxmlformats.org/drawingml/2006/main" xmlns:r="http://schemas.openxmlformats.org/officeDocument/2006/relationships" xmlns:p="http://schemas.openxmlformats.org/presentationml/2006/main">
  <p:tag name="AS_UNIQUEID" val="2402"/>
</p:tagLst>
</file>

<file path=ppt/tags/tag266.xml><?xml version="1.0" encoding="utf-8"?>
<p:tagLst xmlns:a="http://schemas.openxmlformats.org/drawingml/2006/main" xmlns:r="http://schemas.openxmlformats.org/officeDocument/2006/relationships" xmlns:p="http://schemas.openxmlformats.org/presentationml/2006/main">
  <p:tag name="AS_UNIQUEID" val="2403"/>
</p:tagLst>
</file>

<file path=ppt/tags/tag267.xml><?xml version="1.0" encoding="utf-8"?>
<p:tagLst xmlns:a="http://schemas.openxmlformats.org/drawingml/2006/main" xmlns:r="http://schemas.openxmlformats.org/officeDocument/2006/relationships" xmlns:p="http://schemas.openxmlformats.org/presentationml/2006/main">
  <p:tag name="AS_UNIQUEID" val="2406"/>
</p:tagLst>
</file>

<file path=ppt/tags/tag268.xml><?xml version="1.0" encoding="utf-8"?>
<p:tagLst xmlns:a="http://schemas.openxmlformats.org/drawingml/2006/main" xmlns:r="http://schemas.openxmlformats.org/officeDocument/2006/relationships" xmlns:p="http://schemas.openxmlformats.org/presentationml/2006/main">
  <p:tag name="AS_UNIQUEID" val="2407"/>
</p:tagLst>
</file>

<file path=ppt/tags/tag269.xml><?xml version="1.0" encoding="utf-8"?>
<p:tagLst xmlns:a="http://schemas.openxmlformats.org/drawingml/2006/main" xmlns:r="http://schemas.openxmlformats.org/officeDocument/2006/relationships" xmlns:p="http://schemas.openxmlformats.org/presentationml/2006/main">
  <p:tag name="AS_UNIQUEID" val="2408"/>
</p:tagLst>
</file>

<file path=ppt/tags/tag27.xml><?xml version="1.0" encoding="utf-8"?>
<p:tagLst xmlns:a="http://schemas.openxmlformats.org/drawingml/2006/main" xmlns:r="http://schemas.openxmlformats.org/officeDocument/2006/relationships" xmlns:p="http://schemas.openxmlformats.org/presentationml/2006/main">
  <p:tag name="AS_UNIQUEID" val="2273"/>
</p:tagLst>
</file>

<file path=ppt/tags/tag270.xml><?xml version="1.0" encoding="utf-8"?>
<p:tagLst xmlns:a="http://schemas.openxmlformats.org/drawingml/2006/main" xmlns:r="http://schemas.openxmlformats.org/officeDocument/2006/relationships" xmlns:p="http://schemas.openxmlformats.org/presentationml/2006/main">
  <p:tag name="AS_UNIQUEID" val="2409"/>
</p:tagLst>
</file>

<file path=ppt/tags/tag271.xml><?xml version="1.0" encoding="utf-8"?>
<p:tagLst xmlns:a="http://schemas.openxmlformats.org/drawingml/2006/main" xmlns:r="http://schemas.openxmlformats.org/officeDocument/2006/relationships" xmlns:p="http://schemas.openxmlformats.org/presentationml/2006/main">
  <p:tag name="AS_UNIQUEID" val="2412"/>
</p:tagLst>
</file>

<file path=ppt/tags/tag272.xml><?xml version="1.0" encoding="utf-8"?>
<p:tagLst xmlns:a="http://schemas.openxmlformats.org/drawingml/2006/main" xmlns:r="http://schemas.openxmlformats.org/officeDocument/2006/relationships" xmlns:p="http://schemas.openxmlformats.org/presentationml/2006/main">
  <p:tag name="AS_UNIQUEID" val="2413"/>
</p:tagLst>
</file>

<file path=ppt/tags/tag273.xml><?xml version="1.0" encoding="utf-8"?>
<p:tagLst xmlns:a="http://schemas.openxmlformats.org/drawingml/2006/main" xmlns:r="http://schemas.openxmlformats.org/officeDocument/2006/relationships" xmlns:p="http://schemas.openxmlformats.org/presentationml/2006/main">
  <p:tag name="AS_UNIQUEID" val="2414"/>
</p:tagLst>
</file>

<file path=ppt/tags/tag274.xml><?xml version="1.0" encoding="utf-8"?>
<p:tagLst xmlns:a="http://schemas.openxmlformats.org/drawingml/2006/main" xmlns:r="http://schemas.openxmlformats.org/officeDocument/2006/relationships" xmlns:p="http://schemas.openxmlformats.org/presentationml/2006/main">
  <p:tag name="AS_UNIQUEID" val="2417"/>
</p:tagLst>
</file>

<file path=ppt/tags/tag275.xml><?xml version="1.0" encoding="utf-8"?>
<p:tagLst xmlns:a="http://schemas.openxmlformats.org/drawingml/2006/main" xmlns:r="http://schemas.openxmlformats.org/officeDocument/2006/relationships" xmlns:p="http://schemas.openxmlformats.org/presentationml/2006/main">
  <p:tag name="AS_UNIQUEID" val="2418"/>
</p:tagLst>
</file>

<file path=ppt/tags/tag276.xml><?xml version="1.0" encoding="utf-8"?>
<p:tagLst xmlns:a="http://schemas.openxmlformats.org/drawingml/2006/main" xmlns:r="http://schemas.openxmlformats.org/officeDocument/2006/relationships" xmlns:p="http://schemas.openxmlformats.org/presentationml/2006/main">
  <p:tag name="AS_UNIQUEID" val="2419"/>
</p:tagLst>
</file>

<file path=ppt/tags/tag277.xml><?xml version="1.0" encoding="utf-8"?>
<p:tagLst xmlns:a="http://schemas.openxmlformats.org/drawingml/2006/main" xmlns:r="http://schemas.openxmlformats.org/officeDocument/2006/relationships" xmlns:p="http://schemas.openxmlformats.org/presentationml/2006/main">
  <p:tag name="AS_UNIQUEID" val="2422"/>
</p:tagLst>
</file>

<file path=ppt/tags/tag278.xml><?xml version="1.0" encoding="utf-8"?>
<p:tagLst xmlns:a="http://schemas.openxmlformats.org/drawingml/2006/main" xmlns:r="http://schemas.openxmlformats.org/officeDocument/2006/relationships" xmlns:p="http://schemas.openxmlformats.org/presentationml/2006/main">
  <p:tag name="AS_UNIQUEID" val="2423"/>
</p:tagLst>
</file>

<file path=ppt/tags/tag279.xml><?xml version="1.0" encoding="utf-8"?>
<p:tagLst xmlns:a="http://schemas.openxmlformats.org/drawingml/2006/main" xmlns:r="http://schemas.openxmlformats.org/officeDocument/2006/relationships" xmlns:p="http://schemas.openxmlformats.org/presentationml/2006/main">
  <p:tag name="AS_UNIQUEID" val="2424"/>
</p:tagLst>
</file>

<file path=ppt/tags/tag28.xml><?xml version="1.0" encoding="utf-8"?>
<p:tagLst xmlns:a="http://schemas.openxmlformats.org/drawingml/2006/main" xmlns:r="http://schemas.openxmlformats.org/officeDocument/2006/relationships" xmlns:p="http://schemas.openxmlformats.org/presentationml/2006/main">
  <p:tag name="AS_UNIQUEID" val="2274"/>
</p:tagLst>
</file>

<file path=ppt/tags/tag280.xml><?xml version="1.0" encoding="utf-8"?>
<p:tagLst xmlns:a="http://schemas.openxmlformats.org/drawingml/2006/main" xmlns:r="http://schemas.openxmlformats.org/officeDocument/2006/relationships" xmlns:p="http://schemas.openxmlformats.org/presentationml/2006/main">
  <p:tag name="AS_UNIQUEID" val="2397"/>
</p:tagLst>
</file>

<file path=ppt/tags/tag281.xml><?xml version="1.0" encoding="utf-8"?>
<p:tagLst xmlns:a="http://schemas.openxmlformats.org/drawingml/2006/main" xmlns:r="http://schemas.openxmlformats.org/officeDocument/2006/relationships" xmlns:p="http://schemas.openxmlformats.org/presentationml/2006/main">
  <p:tag name="AS_UNIQUEID" val="6210"/>
</p:tagLst>
</file>

<file path=ppt/tags/tag282.xml><?xml version="1.0" encoding="utf-8"?>
<p:tagLst xmlns:a="http://schemas.openxmlformats.org/drawingml/2006/main" xmlns:r="http://schemas.openxmlformats.org/officeDocument/2006/relationships" xmlns:p="http://schemas.openxmlformats.org/presentationml/2006/main">
  <p:tag name="AS_UNIQUEID" val="6211"/>
</p:tagLst>
</file>

<file path=ppt/tags/tag283.xml><?xml version="1.0" encoding="utf-8"?>
<p:tagLst xmlns:a="http://schemas.openxmlformats.org/drawingml/2006/main" xmlns:r="http://schemas.openxmlformats.org/officeDocument/2006/relationships" xmlns:p="http://schemas.openxmlformats.org/presentationml/2006/main">
  <p:tag name="AS_UNIQUEID" val="6212"/>
</p:tagLst>
</file>

<file path=ppt/tags/tag284.xml><?xml version="1.0" encoding="utf-8"?>
<p:tagLst xmlns:a="http://schemas.openxmlformats.org/drawingml/2006/main" xmlns:r="http://schemas.openxmlformats.org/officeDocument/2006/relationships" xmlns:p="http://schemas.openxmlformats.org/presentationml/2006/main">
  <p:tag name="AS_UNIQUEID" val="2425"/>
</p:tagLst>
</file>

<file path=ppt/tags/tag285.xml><?xml version="1.0" encoding="utf-8"?>
<p:tagLst xmlns:a="http://schemas.openxmlformats.org/drawingml/2006/main" xmlns:r="http://schemas.openxmlformats.org/officeDocument/2006/relationships" xmlns:p="http://schemas.openxmlformats.org/presentationml/2006/main">
  <p:tag name="AS_UNIQUEID" val="2426"/>
</p:tagLst>
</file>

<file path=ppt/tags/tag286.xml><?xml version="1.0" encoding="utf-8"?>
<p:tagLst xmlns:a="http://schemas.openxmlformats.org/drawingml/2006/main" xmlns:r="http://schemas.openxmlformats.org/officeDocument/2006/relationships" xmlns:p="http://schemas.openxmlformats.org/presentationml/2006/main">
  <p:tag name="AS_UNIQUEID" val="2420"/>
</p:tagLst>
</file>

<file path=ppt/tags/tag287.xml><?xml version="1.0" encoding="utf-8"?>
<p:tagLst xmlns:a="http://schemas.openxmlformats.org/drawingml/2006/main" xmlns:r="http://schemas.openxmlformats.org/officeDocument/2006/relationships" xmlns:p="http://schemas.openxmlformats.org/presentationml/2006/main">
  <p:tag name="AS_UNIQUEID" val="2421"/>
</p:tagLst>
</file>

<file path=ppt/tags/tag288.xml><?xml version="1.0" encoding="utf-8"?>
<p:tagLst xmlns:a="http://schemas.openxmlformats.org/drawingml/2006/main" xmlns:r="http://schemas.openxmlformats.org/officeDocument/2006/relationships" xmlns:p="http://schemas.openxmlformats.org/presentationml/2006/main">
  <p:tag name="AS_UNIQUEID" val="2415"/>
</p:tagLst>
</file>

<file path=ppt/tags/tag289.xml><?xml version="1.0" encoding="utf-8"?>
<p:tagLst xmlns:a="http://schemas.openxmlformats.org/drawingml/2006/main" xmlns:r="http://schemas.openxmlformats.org/officeDocument/2006/relationships" xmlns:p="http://schemas.openxmlformats.org/presentationml/2006/main">
  <p:tag name="AS_UNIQUEID" val="2416"/>
</p:tagLst>
</file>

<file path=ppt/tags/tag29.xml><?xml version="1.0" encoding="utf-8"?>
<p:tagLst xmlns:a="http://schemas.openxmlformats.org/drawingml/2006/main" xmlns:r="http://schemas.openxmlformats.org/officeDocument/2006/relationships" xmlns:p="http://schemas.openxmlformats.org/presentationml/2006/main">
  <p:tag name="AS_UNIQUEID" val="2276"/>
</p:tagLst>
</file>

<file path=ppt/tags/tag290.xml><?xml version="1.0" encoding="utf-8"?>
<p:tagLst xmlns:a="http://schemas.openxmlformats.org/drawingml/2006/main" xmlns:r="http://schemas.openxmlformats.org/officeDocument/2006/relationships" xmlns:p="http://schemas.openxmlformats.org/presentationml/2006/main">
  <p:tag name="AS_UNIQUEID" val="2410"/>
</p:tagLst>
</file>

<file path=ppt/tags/tag291.xml><?xml version="1.0" encoding="utf-8"?>
<p:tagLst xmlns:a="http://schemas.openxmlformats.org/drawingml/2006/main" xmlns:r="http://schemas.openxmlformats.org/officeDocument/2006/relationships" xmlns:p="http://schemas.openxmlformats.org/presentationml/2006/main">
  <p:tag name="AS_UNIQUEID" val="2411"/>
</p:tagLst>
</file>

<file path=ppt/tags/tag292.xml><?xml version="1.0" encoding="utf-8"?>
<p:tagLst xmlns:a="http://schemas.openxmlformats.org/drawingml/2006/main" xmlns:r="http://schemas.openxmlformats.org/officeDocument/2006/relationships" xmlns:p="http://schemas.openxmlformats.org/presentationml/2006/main">
  <p:tag name="AS_UNIQUEID" val="2401"/>
</p:tagLst>
</file>

<file path=ppt/tags/tag293.xml><?xml version="1.0" encoding="utf-8"?>
<p:tagLst xmlns:a="http://schemas.openxmlformats.org/drawingml/2006/main" xmlns:r="http://schemas.openxmlformats.org/officeDocument/2006/relationships" xmlns:p="http://schemas.openxmlformats.org/presentationml/2006/main">
  <p:tag name="AS_UNIQUEID" val="2402"/>
</p:tagLst>
</file>

<file path=ppt/tags/tag294.xml><?xml version="1.0" encoding="utf-8"?>
<p:tagLst xmlns:a="http://schemas.openxmlformats.org/drawingml/2006/main" xmlns:r="http://schemas.openxmlformats.org/officeDocument/2006/relationships" xmlns:p="http://schemas.openxmlformats.org/presentationml/2006/main">
  <p:tag name="AS_UNIQUEID" val="2403"/>
</p:tagLst>
</file>

<file path=ppt/tags/tag295.xml><?xml version="1.0" encoding="utf-8"?>
<p:tagLst xmlns:a="http://schemas.openxmlformats.org/drawingml/2006/main" xmlns:r="http://schemas.openxmlformats.org/officeDocument/2006/relationships" xmlns:p="http://schemas.openxmlformats.org/presentationml/2006/main">
  <p:tag name="AS_UNIQUEID" val="6214"/>
</p:tagLst>
</file>

<file path=ppt/tags/tag296.xml><?xml version="1.0" encoding="utf-8"?>
<p:tagLst xmlns:a="http://schemas.openxmlformats.org/drawingml/2006/main" xmlns:r="http://schemas.openxmlformats.org/officeDocument/2006/relationships" xmlns:p="http://schemas.openxmlformats.org/presentationml/2006/main">
  <p:tag name="AS_UNIQUEID" val="6215"/>
</p:tagLst>
</file>

<file path=ppt/tags/tag297.xml><?xml version="1.0" encoding="utf-8"?>
<p:tagLst xmlns:a="http://schemas.openxmlformats.org/drawingml/2006/main" xmlns:r="http://schemas.openxmlformats.org/officeDocument/2006/relationships" xmlns:p="http://schemas.openxmlformats.org/presentationml/2006/main">
  <p:tag name="AS_UNIQUEID" val="6216"/>
</p:tagLst>
</file>

<file path=ppt/tags/tag298.xml><?xml version="1.0" encoding="utf-8"?>
<p:tagLst xmlns:a="http://schemas.openxmlformats.org/drawingml/2006/main" xmlns:r="http://schemas.openxmlformats.org/officeDocument/2006/relationships" xmlns:p="http://schemas.openxmlformats.org/presentationml/2006/main">
  <p:tag name="AS_UNIQUEID" val="6217"/>
</p:tagLst>
</file>

<file path=ppt/tags/tag299.xml><?xml version="1.0" encoding="utf-8"?>
<p:tagLst xmlns:a="http://schemas.openxmlformats.org/drawingml/2006/main" xmlns:r="http://schemas.openxmlformats.org/officeDocument/2006/relationships" xmlns:p="http://schemas.openxmlformats.org/presentationml/2006/main">
  <p:tag name="AS_UNIQUEID" val="6218"/>
</p:tagLst>
</file>

<file path=ppt/tags/tag3.xml><?xml version="1.0" encoding="utf-8"?>
<p:tagLst xmlns:a="http://schemas.openxmlformats.org/drawingml/2006/main" xmlns:r="http://schemas.openxmlformats.org/officeDocument/2006/relationships" xmlns:p="http://schemas.openxmlformats.org/presentationml/2006/main">
  <p:tag name="AS_UNIQUEID" val="2321"/>
</p:tagLst>
</file>

<file path=ppt/tags/tag30.xml><?xml version="1.0" encoding="utf-8"?>
<p:tagLst xmlns:a="http://schemas.openxmlformats.org/drawingml/2006/main" xmlns:r="http://schemas.openxmlformats.org/officeDocument/2006/relationships" xmlns:p="http://schemas.openxmlformats.org/presentationml/2006/main">
  <p:tag name="AS_UNIQUEID" val="2277"/>
</p:tagLst>
</file>

<file path=ppt/tags/tag300.xml><?xml version="1.0" encoding="utf-8"?>
<p:tagLst xmlns:a="http://schemas.openxmlformats.org/drawingml/2006/main" xmlns:r="http://schemas.openxmlformats.org/officeDocument/2006/relationships" xmlns:p="http://schemas.openxmlformats.org/presentationml/2006/main">
  <p:tag name="AS_UNIQUEID" val="6219"/>
</p:tagLst>
</file>

<file path=ppt/tags/tag301.xml><?xml version="1.0" encoding="utf-8"?>
<p:tagLst xmlns:a="http://schemas.openxmlformats.org/drawingml/2006/main" xmlns:r="http://schemas.openxmlformats.org/officeDocument/2006/relationships" xmlns:p="http://schemas.openxmlformats.org/presentationml/2006/main">
  <p:tag name="AS_UNIQUEID" val="6220"/>
</p:tagLst>
</file>

<file path=ppt/tags/tag302.xml><?xml version="1.0" encoding="utf-8"?>
<p:tagLst xmlns:a="http://schemas.openxmlformats.org/drawingml/2006/main" xmlns:r="http://schemas.openxmlformats.org/officeDocument/2006/relationships" xmlns:p="http://schemas.openxmlformats.org/presentationml/2006/main">
  <p:tag name="AS_UNIQUEID" val="6221"/>
</p:tagLst>
</file>

<file path=ppt/tags/tag303.xml><?xml version="1.0" encoding="utf-8"?>
<p:tagLst xmlns:a="http://schemas.openxmlformats.org/drawingml/2006/main" xmlns:r="http://schemas.openxmlformats.org/officeDocument/2006/relationships" xmlns:p="http://schemas.openxmlformats.org/presentationml/2006/main">
  <p:tag name="AS_UNIQUEID" val="6222"/>
</p:tagLst>
</file>

<file path=ppt/tags/tag304.xml><?xml version="1.0" encoding="utf-8"?>
<p:tagLst xmlns:a="http://schemas.openxmlformats.org/drawingml/2006/main" xmlns:r="http://schemas.openxmlformats.org/officeDocument/2006/relationships" xmlns:p="http://schemas.openxmlformats.org/presentationml/2006/main">
  <p:tag name="AS_UNIQUEID" val="6223"/>
</p:tagLst>
</file>

<file path=ppt/tags/tag305.xml><?xml version="1.0" encoding="utf-8"?>
<p:tagLst xmlns:a="http://schemas.openxmlformats.org/drawingml/2006/main" xmlns:r="http://schemas.openxmlformats.org/officeDocument/2006/relationships" xmlns:p="http://schemas.openxmlformats.org/presentationml/2006/main">
  <p:tag name="AS_UNIQUEID" val="6224"/>
</p:tagLst>
</file>

<file path=ppt/tags/tag306.xml><?xml version="1.0" encoding="utf-8"?>
<p:tagLst xmlns:a="http://schemas.openxmlformats.org/drawingml/2006/main" xmlns:r="http://schemas.openxmlformats.org/officeDocument/2006/relationships" xmlns:p="http://schemas.openxmlformats.org/presentationml/2006/main">
  <p:tag name="AS_UNIQUEID" val="6225"/>
</p:tagLst>
</file>

<file path=ppt/tags/tag307.xml><?xml version="1.0" encoding="utf-8"?>
<p:tagLst xmlns:a="http://schemas.openxmlformats.org/drawingml/2006/main" xmlns:r="http://schemas.openxmlformats.org/officeDocument/2006/relationships" xmlns:p="http://schemas.openxmlformats.org/presentationml/2006/main">
  <p:tag name="AS_UNIQUEID" val="6226"/>
</p:tagLst>
</file>

<file path=ppt/tags/tag308.xml><?xml version="1.0" encoding="utf-8"?>
<p:tagLst xmlns:a="http://schemas.openxmlformats.org/drawingml/2006/main" xmlns:r="http://schemas.openxmlformats.org/officeDocument/2006/relationships" xmlns:p="http://schemas.openxmlformats.org/presentationml/2006/main">
  <p:tag name="AS_UNIQUEID" val="6227"/>
</p:tagLst>
</file>

<file path=ppt/tags/tag309.xml><?xml version="1.0" encoding="utf-8"?>
<p:tagLst xmlns:a="http://schemas.openxmlformats.org/drawingml/2006/main" xmlns:r="http://schemas.openxmlformats.org/officeDocument/2006/relationships" xmlns:p="http://schemas.openxmlformats.org/presentationml/2006/main">
  <p:tag name="AS_UNIQUEID" val="6228"/>
</p:tagLst>
</file>

<file path=ppt/tags/tag31.xml><?xml version="1.0" encoding="utf-8"?>
<p:tagLst xmlns:a="http://schemas.openxmlformats.org/drawingml/2006/main" xmlns:r="http://schemas.openxmlformats.org/officeDocument/2006/relationships" xmlns:p="http://schemas.openxmlformats.org/presentationml/2006/main">
  <p:tag name="AS_UNIQUEID" val="2278"/>
</p:tagLst>
</file>

<file path=ppt/tags/tag310.xml><?xml version="1.0" encoding="utf-8"?>
<p:tagLst xmlns:a="http://schemas.openxmlformats.org/drawingml/2006/main" xmlns:r="http://schemas.openxmlformats.org/officeDocument/2006/relationships" xmlns:p="http://schemas.openxmlformats.org/presentationml/2006/main">
  <p:tag name="AS_UNIQUEID" val="6229"/>
</p:tagLst>
</file>

<file path=ppt/tags/tag311.xml><?xml version="1.0" encoding="utf-8"?>
<p:tagLst xmlns:a="http://schemas.openxmlformats.org/drawingml/2006/main" xmlns:r="http://schemas.openxmlformats.org/officeDocument/2006/relationships" xmlns:p="http://schemas.openxmlformats.org/presentationml/2006/main">
  <p:tag name="AS_UNIQUEID" val="6230"/>
</p:tagLst>
</file>

<file path=ppt/tags/tag312.xml><?xml version="1.0" encoding="utf-8"?>
<p:tagLst xmlns:a="http://schemas.openxmlformats.org/drawingml/2006/main" xmlns:r="http://schemas.openxmlformats.org/officeDocument/2006/relationships" xmlns:p="http://schemas.openxmlformats.org/presentationml/2006/main">
  <p:tag name="AS_UNIQUEID" val="6231"/>
</p:tagLst>
</file>

<file path=ppt/tags/tag313.xml><?xml version="1.0" encoding="utf-8"?>
<p:tagLst xmlns:a="http://schemas.openxmlformats.org/drawingml/2006/main" xmlns:r="http://schemas.openxmlformats.org/officeDocument/2006/relationships" xmlns:p="http://schemas.openxmlformats.org/presentationml/2006/main">
  <p:tag name="AS_UNIQUEID" val="6232"/>
</p:tagLst>
</file>

<file path=ppt/tags/tag314.xml><?xml version="1.0" encoding="utf-8"?>
<p:tagLst xmlns:a="http://schemas.openxmlformats.org/drawingml/2006/main" xmlns:r="http://schemas.openxmlformats.org/officeDocument/2006/relationships" xmlns:p="http://schemas.openxmlformats.org/presentationml/2006/main">
  <p:tag name="AS_UNIQUEID" val="6233"/>
</p:tagLst>
</file>

<file path=ppt/tags/tag315.xml><?xml version="1.0" encoding="utf-8"?>
<p:tagLst xmlns:a="http://schemas.openxmlformats.org/drawingml/2006/main" xmlns:r="http://schemas.openxmlformats.org/officeDocument/2006/relationships" xmlns:p="http://schemas.openxmlformats.org/presentationml/2006/main">
  <p:tag name="AS_UNIQUEID" val="2397"/>
</p:tagLst>
</file>

<file path=ppt/tags/tag316.xml><?xml version="1.0" encoding="utf-8"?>
<p:tagLst xmlns:a="http://schemas.openxmlformats.org/drawingml/2006/main" xmlns:r="http://schemas.openxmlformats.org/officeDocument/2006/relationships" xmlns:p="http://schemas.openxmlformats.org/presentationml/2006/main">
  <p:tag name="AS_UNIQUEID" val="6234"/>
</p:tagLst>
</file>

<file path=ppt/tags/tag317.xml><?xml version="1.0" encoding="utf-8"?>
<p:tagLst xmlns:a="http://schemas.openxmlformats.org/drawingml/2006/main" xmlns:r="http://schemas.openxmlformats.org/officeDocument/2006/relationships" xmlns:p="http://schemas.openxmlformats.org/presentationml/2006/main">
  <p:tag name="AS_UNIQUEID" val="6235"/>
</p:tagLst>
</file>

<file path=ppt/tags/tag318.xml><?xml version="1.0" encoding="utf-8"?>
<p:tagLst xmlns:a="http://schemas.openxmlformats.org/drawingml/2006/main" xmlns:r="http://schemas.openxmlformats.org/officeDocument/2006/relationships" xmlns:p="http://schemas.openxmlformats.org/presentationml/2006/main">
  <p:tag name="AS_UNIQUEID" val="2218"/>
</p:tagLst>
</file>

<file path=ppt/tags/tag319.xml><?xml version="1.0" encoding="utf-8"?>
<p:tagLst xmlns:a="http://schemas.openxmlformats.org/drawingml/2006/main" xmlns:r="http://schemas.openxmlformats.org/officeDocument/2006/relationships" xmlns:p="http://schemas.openxmlformats.org/presentationml/2006/main">
  <p:tag name="AS_UNIQUEID" val="6236"/>
</p:tagLst>
</file>

<file path=ppt/tags/tag32.xml><?xml version="1.0" encoding="utf-8"?>
<p:tagLst xmlns:a="http://schemas.openxmlformats.org/drawingml/2006/main" xmlns:r="http://schemas.openxmlformats.org/officeDocument/2006/relationships" xmlns:p="http://schemas.openxmlformats.org/presentationml/2006/main">
  <p:tag name="AS_UNIQUEID" val="2279"/>
</p:tagLst>
</file>

<file path=ppt/tags/tag320.xml><?xml version="1.0" encoding="utf-8"?>
<p:tagLst xmlns:a="http://schemas.openxmlformats.org/drawingml/2006/main" xmlns:r="http://schemas.openxmlformats.org/officeDocument/2006/relationships" xmlns:p="http://schemas.openxmlformats.org/presentationml/2006/main">
  <p:tag name="AS_UNIQUEID" val="49"/>
</p:tagLst>
</file>

<file path=ppt/tags/tag321.xml><?xml version="1.0" encoding="utf-8"?>
<p:tagLst xmlns:a="http://schemas.openxmlformats.org/drawingml/2006/main" xmlns:r="http://schemas.openxmlformats.org/officeDocument/2006/relationships" xmlns:p="http://schemas.openxmlformats.org/presentationml/2006/main">
  <p:tag name="AS_UNIQUEID" val="50"/>
</p:tagLst>
</file>

<file path=ppt/tags/tag322.xml><?xml version="1.0" encoding="utf-8"?>
<p:tagLst xmlns:a="http://schemas.openxmlformats.org/drawingml/2006/main" xmlns:r="http://schemas.openxmlformats.org/officeDocument/2006/relationships" xmlns:p="http://schemas.openxmlformats.org/presentationml/2006/main">
  <p:tag name="AS_UNIQUEID" val="5194"/>
</p:tagLst>
</file>

<file path=ppt/tags/tag323.xml><?xml version="1.0" encoding="utf-8"?>
<p:tagLst xmlns:a="http://schemas.openxmlformats.org/drawingml/2006/main" xmlns:r="http://schemas.openxmlformats.org/officeDocument/2006/relationships" xmlns:p="http://schemas.openxmlformats.org/presentationml/2006/main">
  <p:tag name="AS_UNIQUEID" val="5195"/>
</p:tagLst>
</file>

<file path=ppt/tags/tag324.xml><?xml version="1.0" encoding="utf-8"?>
<p:tagLst xmlns:a="http://schemas.openxmlformats.org/drawingml/2006/main" xmlns:r="http://schemas.openxmlformats.org/officeDocument/2006/relationships" xmlns:p="http://schemas.openxmlformats.org/presentationml/2006/main">
  <p:tag name="AS_UNIQUEID" val="6238"/>
</p:tagLst>
</file>

<file path=ppt/tags/tag325.xml><?xml version="1.0" encoding="utf-8"?>
<p:tagLst xmlns:a="http://schemas.openxmlformats.org/drawingml/2006/main" xmlns:r="http://schemas.openxmlformats.org/officeDocument/2006/relationships" xmlns:p="http://schemas.openxmlformats.org/presentationml/2006/main">
  <p:tag name="AS_UNIQUEID" val="51"/>
</p:tagLst>
</file>

<file path=ppt/tags/tag326.xml><?xml version="1.0" encoding="utf-8"?>
<p:tagLst xmlns:a="http://schemas.openxmlformats.org/drawingml/2006/main" xmlns:r="http://schemas.openxmlformats.org/officeDocument/2006/relationships" xmlns:p="http://schemas.openxmlformats.org/presentationml/2006/main">
  <p:tag name="AS_UNIQUEID" val="52"/>
</p:tagLst>
</file>

<file path=ppt/tags/tag327.xml><?xml version="1.0" encoding="utf-8"?>
<p:tagLst xmlns:a="http://schemas.openxmlformats.org/drawingml/2006/main" xmlns:r="http://schemas.openxmlformats.org/officeDocument/2006/relationships" xmlns:p="http://schemas.openxmlformats.org/presentationml/2006/main">
  <p:tag name="AS_UNIQUEID" val="493"/>
</p:tagLst>
</file>

<file path=ppt/tags/tag328.xml><?xml version="1.0" encoding="utf-8"?>
<p:tagLst xmlns:a="http://schemas.openxmlformats.org/drawingml/2006/main" xmlns:r="http://schemas.openxmlformats.org/officeDocument/2006/relationships" xmlns:p="http://schemas.openxmlformats.org/presentationml/2006/main">
  <p:tag name="AS_UNIQUEID" val="500"/>
</p:tagLst>
</file>

<file path=ppt/tags/tag329.xml><?xml version="1.0" encoding="utf-8"?>
<p:tagLst xmlns:a="http://schemas.openxmlformats.org/drawingml/2006/main" xmlns:r="http://schemas.openxmlformats.org/officeDocument/2006/relationships" xmlns:p="http://schemas.openxmlformats.org/presentationml/2006/main">
  <p:tag name="AS_UNIQUEID" val="2012"/>
</p:tagLst>
</file>

<file path=ppt/tags/tag33.xml><?xml version="1.0" encoding="utf-8"?>
<p:tagLst xmlns:a="http://schemas.openxmlformats.org/drawingml/2006/main" xmlns:r="http://schemas.openxmlformats.org/officeDocument/2006/relationships" xmlns:p="http://schemas.openxmlformats.org/presentationml/2006/main">
  <p:tag name="AS_UNIQUEID" val="2280"/>
</p:tagLst>
</file>

<file path=ppt/tags/tag330.xml><?xml version="1.0" encoding="utf-8"?>
<p:tagLst xmlns:a="http://schemas.openxmlformats.org/drawingml/2006/main" xmlns:r="http://schemas.openxmlformats.org/officeDocument/2006/relationships" xmlns:p="http://schemas.openxmlformats.org/presentationml/2006/main">
  <p:tag name="AS_UNIQUEID" val="2013"/>
</p:tagLst>
</file>

<file path=ppt/tags/tag331.xml><?xml version="1.0" encoding="utf-8"?>
<p:tagLst xmlns:a="http://schemas.openxmlformats.org/drawingml/2006/main" xmlns:r="http://schemas.openxmlformats.org/officeDocument/2006/relationships" xmlns:p="http://schemas.openxmlformats.org/presentationml/2006/main">
  <p:tag name="AS_UNIQUEID" val="2014"/>
</p:tagLst>
</file>

<file path=ppt/tags/tag332.xml><?xml version="1.0" encoding="utf-8"?>
<p:tagLst xmlns:a="http://schemas.openxmlformats.org/drawingml/2006/main" xmlns:r="http://schemas.openxmlformats.org/officeDocument/2006/relationships" xmlns:p="http://schemas.openxmlformats.org/presentationml/2006/main">
  <p:tag name="AS_UNIQUEID" val="2015"/>
</p:tagLst>
</file>

<file path=ppt/tags/tag333.xml><?xml version="1.0" encoding="utf-8"?>
<p:tagLst xmlns:a="http://schemas.openxmlformats.org/drawingml/2006/main" xmlns:r="http://schemas.openxmlformats.org/officeDocument/2006/relationships" xmlns:p="http://schemas.openxmlformats.org/presentationml/2006/main">
  <p:tag name="AS_UNIQUEID" val="2016"/>
</p:tagLst>
</file>

<file path=ppt/tags/tag334.xml><?xml version="1.0" encoding="utf-8"?>
<p:tagLst xmlns:a="http://schemas.openxmlformats.org/drawingml/2006/main" xmlns:r="http://schemas.openxmlformats.org/officeDocument/2006/relationships" xmlns:p="http://schemas.openxmlformats.org/presentationml/2006/main">
  <p:tag name="AS_UNIQUEID" val="2017"/>
</p:tagLst>
</file>

<file path=ppt/tags/tag335.xml><?xml version="1.0" encoding="utf-8"?>
<p:tagLst xmlns:a="http://schemas.openxmlformats.org/drawingml/2006/main" xmlns:r="http://schemas.openxmlformats.org/officeDocument/2006/relationships" xmlns:p="http://schemas.openxmlformats.org/presentationml/2006/main">
  <p:tag name="AS_UNIQUEID" val="2018"/>
</p:tagLst>
</file>

<file path=ppt/tags/tag336.xml><?xml version="1.0" encoding="utf-8"?>
<p:tagLst xmlns:a="http://schemas.openxmlformats.org/drawingml/2006/main" xmlns:r="http://schemas.openxmlformats.org/officeDocument/2006/relationships" xmlns:p="http://schemas.openxmlformats.org/presentationml/2006/main">
  <p:tag name="AS_UNIQUEID" val="2019"/>
</p:tagLst>
</file>

<file path=ppt/tags/tag337.xml><?xml version="1.0" encoding="utf-8"?>
<p:tagLst xmlns:a="http://schemas.openxmlformats.org/drawingml/2006/main" xmlns:r="http://schemas.openxmlformats.org/officeDocument/2006/relationships" xmlns:p="http://schemas.openxmlformats.org/presentationml/2006/main">
  <p:tag name="AS_UNIQUEID" val="2020"/>
</p:tagLst>
</file>

<file path=ppt/tags/tag338.xml><?xml version="1.0" encoding="utf-8"?>
<p:tagLst xmlns:a="http://schemas.openxmlformats.org/drawingml/2006/main" xmlns:r="http://schemas.openxmlformats.org/officeDocument/2006/relationships" xmlns:p="http://schemas.openxmlformats.org/presentationml/2006/main">
  <p:tag name="AS_UNIQUEID" val="2540"/>
</p:tagLst>
</file>

<file path=ppt/tags/tag339.xml><?xml version="1.0" encoding="utf-8"?>
<p:tagLst xmlns:a="http://schemas.openxmlformats.org/drawingml/2006/main" xmlns:r="http://schemas.openxmlformats.org/officeDocument/2006/relationships" xmlns:p="http://schemas.openxmlformats.org/presentationml/2006/main">
  <p:tag name="AS_UNIQUEID" val="2541"/>
</p:tagLst>
</file>

<file path=ppt/tags/tag34.xml><?xml version="1.0" encoding="utf-8"?>
<p:tagLst xmlns:a="http://schemas.openxmlformats.org/drawingml/2006/main" xmlns:r="http://schemas.openxmlformats.org/officeDocument/2006/relationships" xmlns:p="http://schemas.openxmlformats.org/presentationml/2006/main">
  <p:tag name="AS_UNIQUEID" val="2281"/>
</p:tagLst>
</file>

<file path=ppt/tags/tag340.xml><?xml version="1.0" encoding="utf-8"?>
<p:tagLst xmlns:a="http://schemas.openxmlformats.org/drawingml/2006/main" xmlns:r="http://schemas.openxmlformats.org/officeDocument/2006/relationships" xmlns:p="http://schemas.openxmlformats.org/presentationml/2006/main">
  <p:tag name="AS_UNIQUEID" val="6240"/>
</p:tagLst>
</file>

<file path=ppt/tags/tag341.xml><?xml version="1.0" encoding="utf-8"?>
<p:tagLst xmlns:a="http://schemas.openxmlformats.org/drawingml/2006/main" xmlns:r="http://schemas.openxmlformats.org/officeDocument/2006/relationships" xmlns:p="http://schemas.openxmlformats.org/presentationml/2006/main">
  <p:tag name="AS_UNIQUEID" val="6241"/>
</p:tagLst>
</file>

<file path=ppt/tags/tag342.xml><?xml version="1.0" encoding="utf-8"?>
<p:tagLst xmlns:a="http://schemas.openxmlformats.org/drawingml/2006/main" xmlns:r="http://schemas.openxmlformats.org/officeDocument/2006/relationships" xmlns:p="http://schemas.openxmlformats.org/presentationml/2006/main">
  <p:tag name="AS_UNIQUEID" val="229"/>
</p:tagLst>
</file>

<file path=ppt/tags/tag343.xml><?xml version="1.0" encoding="utf-8"?>
<p:tagLst xmlns:a="http://schemas.openxmlformats.org/drawingml/2006/main" xmlns:r="http://schemas.openxmlformats.org/officeDocument/2006/relationships" xmlns:p="http://schemas.openxmlformats.org/presentationml/2006/main">
  <p:tag name="AS_UNIQUEID" val="230"/>
</p:tagLst>
</file>

<file path=ppt/tags/tag344.xml><?xml version="1.0" encoding="utf-8"?>
<p:tagLst xmlns:a="http://schemas.openxmlformats.org/drawingml/2006/main" xmlns:r="http://schemas.openxmlformats.org/officeDocument/2006/relationships" xmlns:p="http://schemas.openxmlformats.org/presentationml/2006/main">
  <p:tag name="AS_UNIQUEID" val="231"/>
</p:tagLst>
</file>

<file path=ppt/tags/tag345.xml><?xml version="1.0" encoding="utf-8"?>
<p:tagLst xmlns:a="http://schemas.openxmlformats.org/drawingml/2006/main" xmlns:r="http://schemas.openxmlformats.org/officeDocument/2006/relationships" xmlns:p="http://schemas.openxmlformats.org/presentationml/2006/main">
  <p:tag name="AS_UNIQUEID" val="232"/>
</p:tagLst>
</file>

<file path=ppt/tags/tag346.xml><?xml version="1.0" encoding="utf-8"?>
<p:tagLst xmlns:a="http://schemas.openxmlformats.org/drawingml/2006/main" xmlns:r="http://schemas.openxmlformats.org/officeDocument/2006/relationships" xmlns:p="http://schemas.openxmlformats.org/presentationml/2006/main">
  <p:tag name="AS_UNIQUEID" val="233"/>
</p:tagLst>
</file>

<file path=ppt/tags/tag347.xml><?xml version="1.0" encoding="utf-8"?>
<p:tagLst xmlns:a="http://schemas.openxmlformats.org/drawingml/2006/main" xmlns:r="http://schemas.openxmlformats.org/officeDocument/2006/relationships" xmlns:p="http://schemas.openxmlformats.org/presentationml/2006/main">
  <p:tag name="AS_UNIQUEID" val="234"/>
</p:tagLst>
</file>

<file path=ppt/tags/tag348.xml><?xml version="1.0" encoding="utf-8"?>
<p:tagLst xmlns:a="http://schemas.openxmlformats.org/drawingml/2006/main" xmlns:r="http://schemas.openxmlformats.org/officeDocument/2006/relationships" xmlns:p="http://schemas.openxmlformats.org/presentationml/2006/main">
  <p:tag name="AS_UNIQUEID" val="235"/>
</p:tagLst>
</file>

<file path=ppt/tags/tag349.xml><?xml version="1.0" encoding="utf-8"?>
<p:tagLst xmlns:a="http://schemas.openxmlformats.org/drawingml/2006/main" xmlns:r="http://schemas.openxmlformats.org/officeDocument/2006/relationships" xmlns:p="http://schemas.openxmlformats.org/presentationml/2006/main">
  <p:tag name="AS_UNIQUEID" val="236"/>
</p:tagLst>
</file>

<file path=ppt/tags/tag35.xml><?xml version="1.0" encoding="utf-8"?>
<p:tagLst xmlns:a="http://schemas.openxmlformats.org/drawingml/2006/main" xmlns:r="http://schemas.openxmlformats.org/officeDocument/2006/relationships" xmlns:p="http://schemas.openxmlformats.org/presentationml/2006/main">
  <p:tag name="AS_UNIQUEID" val="2282"/>
</p:tagLst>
</file>

<file path=ppt/tags/tag350.xml><?xml version="1.0" encoding="utf-8"?>
<p:tagLst xmlns:a="http://schemas.openxmlformats.org/drawingml/2006/main" xmlns:r="http://schemas.openxmlformats.org/officeDocument/2006/relationships" xmlns:p="http://schemas.openxmlformats.org/presentationml/2006/main">
  <p:tag name="AS_UNIQUEID" val="237"/>
</p:tagLst>
</file>

<file path=ppt/tags/tag351.xml><?xml version="1.0" encoding="utf-8"?>
<p:tagLst xmlns:a="http://schemas.openxmlformats.org/drawingml/2006/main" xmlns:r="http://schemas.openxmlformats.org/officeDocument/2006/relationships" xmlns:p="http://schemas.openxmlformats.org/presentationml/2006/main">
  <p:tag name="AS_UNIQUEID" val="238"/>
</p:tagLst>
</file>

<file path=ppt/tags/tag352.xml><?xml version="1.0" encoding="utf-8"?>
<p:tagLst xmlns:a="http://schemas.openxmlformats.org/drawingml/2006/main" xmlns:r="http://schemas.openxmlformats.org/officeDocument/2006/relationships" xmlns:p="http://schemas.openxmlformats.org/presentationml/2006/main">
  <p:tag name="AS_UNIQUEID" val="239"/>
</p:tagLst>
</file>

<file path=ppt/tags/tag353.xml><?xml version="1.0" encoding="utf-8"?>
<p:tagLst xmlns:a="http://schemas.openxmlformats.org/drawingml/2006/main" xmlns:r="http://schemas.openxmlformats.org/officeDocument/2006/relationships" xmlns:p="http://schemas.openxmlformats.org/presentationml/2006/main">
  <p:tag name="AS_UNIQUEID" val="240"/>
</p:tagLst>
</file>

<file path=ppt/tags/tag354.xml><?xml version="1.0" encoding="utf-8"?>
<p:tagLst xmlns:a="http://schemas.openxmlformats.org/drawingml/2006/main" xmlns:r="http://schemas.openxmlformats.org/officeDocument/2006/relationships" xmlns:p="http://schemas.openxmlformats.org/presentationml/2006/main">
  <p:tag name="AS_UNIQUEID" val="241"/>
</p:tagLst>
</file>

<file path=ppt/tags/tag355.xml><?xml version="1.0" encoding="utf-8"?>
<p:tagLst xmlns:a="http://schemas.openxmlformats.org/drawingml/2006/main" xmlns:r="http://schemas.openxmlformats.org/officeDocument/2006/relationships" xmlns:p="http://schemas.openxmlformats.org/presentationml/2006/main">
  <p:tag name="AS_UNIQUEID" val="242"/>
</p:tagLst>
</file>

<file path=ppt/tags/tag356.xml><?xml version="1.0" encoding="utf-8"?>
<p:tagLst xmlns:a="http://schemas.openxmlformats.org/drawingml/2006/main" xmlns:r="http://schemas.openxmlformats.org/officeDocument/2006/relationships" xmlns:p="http://schemas.openxmlformats.org/presentationml/2006/main">
  <p:tag name="AS_UNIQUEID" val="243"/>
</p:tagLst>
</file>

<file path=ppt/tags/tag357.xml><?xml version="1.0" encoding="utf-8"?>
<p:tagLst xmlns:a="http://schemas.openxmlformats.org/drawingml/2006/main" xmlns:r="http://schemas.openxmlformats.org/officeDocument/2006/relationships" xmlns:p="http://schemas.openxmlformats.org/presentationml/2006/main">
  <p:tag name="AS_UNIQUEID" val="244"/>
</p:tagLst>
</file>

<file path=ppt/tags/tag358.xml><?xml version="1.0" encoding="utf-8"?>
<p:tagLst xmlns:a="http://schemas.openxmlformats.org/drawingml/2006/main" xmlns:r="http://schemas.openxmlformats.org/officeDocument/2006/relationships" xmlns:p="http://schemas.openxmlformats.org/presentationml/2006/main">
  <p:tag name="AS_UNIQUEID" val="245"/>
</p:tagLst>
</file>

<file path=ppt/tags/tag359.xml><?xml version="1.0" encoding="utf-8"?>
<p:tagLst xmlns:a="http://schemas.openxmlformats.org/drawingml/2006/main" xmlns:r="http://schemas.openxmlformats.org/officeDocument/2006/relationships" xmlns:p="http://schemas.openxmlformats.org/presentationml/2006/main">
  <p:tag name="AS_UNIQUEID" val="247"/>
</p:tagLst>
</file>

<file path=ppt/tags/tag36.xml><?xml version="1.0" encoding="utf-8"?>
<p:tagLst xmlns:a="http://schemas.openxmlformats.org/drawingml/2006/main" xmlns:r="http://schemas.openxmlformats.org/officeDocument/2006/relationships" xmlns:p="http://schemas.openxmlformats.org/presentationml/2006/main">
  <p:tag name="AS_UNIQUEID" val="2283"/>
</p:tagLst>
</file>

<file path=ppt/tags/tag360.xml><?xml version="1.0" encoding="utf-8"?>
<p:tagLst xmlns:a="http://schemas.openxmlformats.org/drawingml/2006/main" xmlns:r="http://schemas.openxmlformats.org/officeDocument/2006/relationships" xmlns:p="http://schemas.openxmlformats.org/presentationml/2006/main">
  <p:tag name="AS_UNIQUEID" val="248"/>
</p:tagLst>
</file>

<file path=ppt/tags/tag361.xml><?xml version="1.0" encoding="utf-8"?>
<p:tagLst xmlns:a="http://schemas.openxmlformats.org/drawingml/2006/main" xmlns:r="http://schemas.openxmlformats.org/officeDocument/2006/relationships" xmlns:p="http://schemas.openxmlformats.org/presentationml/2006/main">
  <p:tag name="AS_UNIQUEID" val="250"/>
</p:tagLst>
</file>

<file path=ppt/tags/tag362.xml><?xml version="1.0" encoding="utf-8"?>
<p:tagLst xmlns:a="http://schemas.openxmlformats.org/drawingml/2006/main" xmlns:r="http://schemas.openxmlformats.org/officeDocument/2006/relationships" xmlns:p="http://schemas.openxmlformats.org/presentationml/2006/main">
  <p:tag name="AS_UNIQUEID" val="251"/>
</p:tagLst>
</file>

<file path=ppt/tags/tag363.xml><?xml version="1.0" encoding="utf-8"?>
<p:tagLst xmlns:a="http://schemas.openxmlformats.org/drawingml/2006/main" xmlns:r="http://schemas.openxmlformats.org/officeDocument/2006/relationships" xmlns:p="http://schemas.openxmlformats.org/presentationml/2006/main">
  <p:tag name="AS_UNIQUEID" val="252"/>
</p:tagLst>
</file>

<file path=ppt/tags/tag364.xml><?xml version="1.0" encoding="utf-8"?>
<p:tagLst xmlns:a="http://schemas.openxmlformats.org/drawingml/2006/main" xmlns:r="http://schemas.openxmlformats.org/officeDocument/2006/relationships" xmlns:p="http://schemas.openxmlformats.org/presentationml/2006/main">
  <p:tag name="AS_UNIQUEID" val="253"/>
</p:tagLst>
</file>

<file path=ppt/tags/tag365.xml><?xml version="1.0" encoding="utf-8"?>
<p:tagLst xmlns:a="http://schemas.openxmlformats.org/drawingml/2006/main" xmlns:r="http://schemas.openxmlformats.org/officeDocument/2006/relationships" xmlns:p="http://schemas.openxmlformats.org/presentationml/2006/main">
  <p:tag name="AS_UNIQUEID" val="254"/>
</p:tagLst>
</file>

<file path=ppt/tags/tag366.xml><?xml version="1.0" encoding="utf-8"?>
<p:tagLst xmlns:a="http://schemas.openxmlformats.org/drawingml/2006/main" xmlns:r="http://schemas.openxmlformats.org/officeDocument/2006/relationships" xmlns:p="http://schemas.openxmlformats.org/presentationml/2006/main">
  <p:tag name="AS_UNIQUEID" val="255"/>
</p:tagLst>
</file>

<file path=ppt/tags/tag367.xml><?xml version="1.0" encoding="utf-8"?>
<p:tagLst xmlns:a="http://schemas.openxmlformats.org/drawingml/2006/main" xmlns:r="http://schemas.openxmlformats.org/officeDocument/2006/relationships" xmlns:p="http://schemas.openxmlformats.org/presentationml/2006/main">
  <p:tag name="AS_UNIQUEID" val="256"/>
</p:tagLst>
</file>

<file path=ppt/tags/tag368.xml><?xml version="1.0" encoding="utf-8"?>
<p:tagLst xmlns:a="http://schemas.openxmlformats.org/drawingml/2006/main" xmlns:r="http://schemas.openxmlformats.org/officeDocument/2006/relationships" xmlns:p="http://schemas.openxmlformats.org/presentationml/2006/main">
  <p:tag name="AS_UNIQUEID" val="2249"/>
</p:tagLst>
</file>

<file path=ppt/tags/tag369.xml><?xml version="1.0" encoding="utf-8"?>
<p:tagLst xmlns:a="http://schemas.openxmlformats.org/drawingml/2006/main" xmlns:r="http://schemas.openxmlformats.org/officeDocument/2006/relationships" xmlns:p="http://schemas.openxmlformats.org/presentationml/2006/main">
  <p:tag name="AS_UNIQUEID" val="2249"/>
</p:tagLst>
</file>

<file path=ppt/tags/tag37.xml><?xml version="1.0" encoding="utf-8"?>
<p:tagLst xmlns:a="http://schemas.openxmlformats.org/drawingml/2006/main" xmlns:r="http://schemas.openxmlformats.org/officeDocument/2006/relationships" xmlns:p="http://schemas.openxmlformats.org/presentationml/2006/main">
  <p:tag name="AS_UNIQUEID" val="2285"/>
</p:tagLst>
</file>

<file path=ppt/tags/tag370.xml><?xml version="1.0" encoding="utf-8"?>
<p:tagLst xmlns:a="http://schemas.openxmlformats.org/drawingml/2006/main" xmlns:r="http://schemas.openxmlformats.org/officeDocument/2006/relationships" xmlns:p="http://schemas.openxmlformats.org/presentationml/2006/main">
  <p:tag name="AS_UNIQUEID" val="2473"/>
</p:tagLst>
</file>

<file path=ppt/tags/tag371.xml><?xml version="1.0" encoding="utf-8"?>
<p:tagLst xmlns:a="http://schemas.openxmlformats.org/drawingml/2006/main" xmlns:r="http://schemas.openxmlformats.org/officeDocument/2006/relationships" xmlns:p="http://schemas.openxmlformats.org/presentationml/2006/main">
  <p:tag name="AS_UNIQUEID" val="6244"/>
</p:tagLst>
</file>

<file path=ppt/tags/tag372.xml><?xml version="1.0" encoding="utf-8"?>
<p:tagLst xmlns:a="http://schemas.openxmlformats.org/drawingml/2006/main" xmlns:r="http://schemas.openxmlformats.org/officeDocument/2006/relationships" xmlns:p="http://schemas.openxmlformats.org/presentationml/2006/main">
  <p:tag name="AS_UNIQUEID" val="6245"/>
</p:tagLst>
</file>

<file path=ppt/tags/tag373.xml><?xml version="1.0" encoding="utf-8"?>
<p:tagLst xmlns:a="http://schemas.openxmlformats.org/drawingml/2006/main" xmlns:r="http://schemas.openxmlformats.org/officeDocument/2006/relationships" xmlns:p="http://schemas.openxmlformats.org/presentationml/2006/main">
  <p:tag name="AS_UNIQUEID" val="6246"/>
</p:tagLst>
</file>

<file path=ppt/tags/tag374.xml><?xml version="1.0" encoding="utf-8"?>
<p:tagLst xmlns:a="http://schemas.openxmlformats.org/drawingml/2006/main" xmlns:r="http://schemas.openxmlformats.org/officeDocument/2006/relationships" xmlns:p="http://schemas.openxmlformats.org/presentationml/2006/main">
  <p:tag name="AS_UNIQUEID" val="2468"/>
</p:tagLst>
</file>

<file path=ppt/tags/tag375.xml><?xml version="1.0" encoding="utf-8"?>
<p:tagLst xmlns:a="http://schemas.openxmlformats.org/drawingml/2006/main" xmlns:r="http://schemas.openxmlformats.org/officeDocument/2006/relationships" xmlns:p="http://schemas.openxmlformats.org/presentationml/2006/main">
  <p:tag name="AS_UNIQUEID" val="2469"/>
</p:tagLst>
</file>

<file path=ppt/tags/tag376.xml><?xml version="1.0" encoding="utf-8"?>
<p:tagLst xmlns:a="http://schemas.openxmlformats.org/drawingml/2006/main" xmlns:r="http://schemas.openxmlformats.org/officeDocument/2006/relationships" xmlns:p="http://schemas.openxmlformats.org/presentationml/2006/main">
  <p:tag name="AS_UNIQUEID" val="2470"/>
</p:tagLst>
</file>

<file path=ppt/tags/tag377.xml><?xml version="1.0" encoding="utf-8"?>
<p:tagLst xmlns:a="http://schemas.openxmlformats.org/drawingml/2006/main" xmlns:r="http://schemas.openxmlformats.org/officeDocument/2006/relationships" xmlns:p="http://schemas.openxmlformats.org/presentationml/2006/main">
  <p:tag name="AS_UNIQUEID" val="2479"/>
</p:tagLst>
</file>

<file path=ppt/tags/tag378.xml><?xml version="1.0" encoding="utf-8"?>
<p:tagLst xmlns:a="http://schemas.openxmlformats.org/drawingml/2006/main" xmlns:r="http://schemas.openxmlformats.org/officeDocument/2006/relationships" xmlns:p="http://schemas.openxmlformats.org/presentationml/2006/main">
  <p:tag name="AS_UNIQUEID" val="2480"/>
</p:tagLst>
</file>

<file path=ppt/tags/tag379.xml><?xml version="1.0" encoding="utf-8"?>
<p:tagLst xmlns:a="http://schemas.openxmlformats.org/drawingml/2006/main" xmlns:r="http://schemas.openxmlformats.org/officeDocument/2006/relationships" xmlns:p="http://schemas.openxmlformats.org/presentationml/2006/main">
  <p:tag name="AS_UNIQUEID" val="518"/>
</p:tagLst>
</file>

<file path=ppt/tags/tag38.xml><?xml version="1.0" encoding="utf-8"?>
<p:tagLst xmlns:a="http://schemas.openxmlformats.org/drawingml/2006/main" xmlns:r="http://schemas.openxmlformats.org/officeDocument/2006/relationships" xmlns:p="http://schemas.openxmlformats.org/presentationml/2006/main">
  <p:tag name="AS_UNIQUEID" val="2286"/>
</p:tagLst>
</file>

<file path=ppt/tags/tag380.xml><?xml version="1.0" encoding="utf-8"?>
<p:tagLst xmlns:a="http://schemas.openxmlformats.org/drawingml/2006/main" xmlns:r="http://schemas.openxmlformats.org/officeDocument/2006/relationships" xmlns:p="http://schemas.openxmlformats.org/presentationml/2006/main">
  <p:tag name="AS_UNIQUEID" val="2080"/>
</p:tagLst>
</file>

<file path=ppt/tags/tag381.xml><?xml version="1.0" encoding="utf-8"?>
<p:tagLst xmlns:a="http://schemas.openxmlformats.org/drawingml/2006/main" xmlns:r="http://schemas.openxmlformats.org/officeDocument/2006/relationships" xmlns:p="http://schemas.openxmlformats.org/presentationml/2006/main">
  <p:tag name="AS_UNIQUEID" val="2081"/>
</p:tagLst>
</file>

<file path=ppt/tags/tag382.xml><?xml version="1.0" encoding="utf-8"?>
<p:tagLst xmlns:a="http://schemas.openxmlformats.org/drawingml/2006/main" xmlns:r="http://schemas.openxmlformats.org/officeDocument/2006/relationships" xmlns:p="http://schemas.openxmlformats.org/presentationml/2006/main">
  <p:tag name="AS_UNIQUEID" val="2082"/>
</p:tagLst>
</file>

<file path=ppt/tags/tag383.xml><?xml version="1.0" encoding="utf-8"?>
<p:tagLst xmlns:a="http://schemas.openxmlformats.org/drawingml/2006/main" xmlns:r="http://schemas.openxmlformats.org/officeDocument/2006/relationships" xmlns:p="http://schemas.openxmlformats.org/presentationml/2006/main">
  <p:tag name="AS_UNIQUEID" val="2083"/>
</p:tagLst>
</file>

<file path=ppt/tags/tag384.xml><?xml version="1.0" encoding="utf-8"?>
<p:tagLst xmlns:a="http://schemas.openxmlformats.org/drawingml/2006/main" xmlns:r="http://schemas.openxmlformats.org/officeDocument/2006/relationships" xmlns:p="http://schemas.openxmlformats.org/presentationml/2006/main">
  <p:tag name="AS_UNIQUEID" val="2084"/>
</p:tagLst>
</file>

<file path=ppt/tags/tag385.xml><?xml version="1.0" encoding="utf-8"?>
<p:tagLst xmlns:a="http://schemas.openxmlformats.org/drawingml/2006/main" xmlns:r="http://schemas.openxmlformats.org/officeDocument/2006/relationships" xmlns:p="http://schemas.openxmlformats.org/presentationml/2006/main">
  <p:tag name="AS_UNIQUEID" val="2085"/>
</p:tagLst>
</file>

<file path=ppt/tags/tag386.xml><?xml version="1.0" encoding="utf-8"?>
<p:tagLst xmlns:a="http://schemas.openxmlformats.org/drawingml/2006/main" xmlns:r="http://schemas.openxmlformats.org/officeDocument/2006/relationships" xmlns:p="http://schemas.openxmlformats.org/presentationml/2006/main">
  <p:tag name="AS_UNIQUEID" val="6249"/>
</p:tagLst>
</file>

<file path=ppt/tags/tag387.xml><?xml version="1.0" encoding="utf-8"?>
<p:tagLst xmlns:a="http://schemas.openxmlformats.org/drawingml/2006/main" xmlns:r="http://schemas.openxmlformats.org/officeDocument/2006/relationships" xmlns:p="http://schemas.openxmlformats.org/presentationml/2006/main">
  <p:tag name="AS_UNIQUEID" val="6250"/>
</p:tagLst>
</file>

<file path=ppt/tags/tag388.xml><?xml version="1.0" encoding="utf-8"?>
<p:tagLst xmlns:a="http://schemas.openxmlformats.org/drawingml/2006/main" xmlns:r="http://schemas.openxmlformats.org/officeDocument/2006/relationships" xmlns:p="http://schemas.openxmlformats.org/presentationml/2006/main">
  <p:tag name="AS_UNIQUEID" val="2475"/>
</p:tagLst>
</file>

<file path=ppt/tags/tag389.xml><?xml version="1.0" encoding="utf-8"?>
<p:tagLst xmlns:a="http://schemas.openxmlformats.org/drawingml/2006/main" xmlns:r="http://schemas.openxmlformats.org/officeDocument/2006/relationships" xmlns:p="http://schemas.openxmlformats.org/presentationml/2006/main">
  <p:tag name="AS_UNIQUEID" val="2476"/>
</p:tagLst>
</file>

<file path=ppt/tags/tag39.xml><?xml version="1.0" encoding="utf-8"?>
<p:tagLst xmlns:a="http://schemas.openxmlformats.org/drawingml/2006/main" xmlns:r="http://schemas.openxmlformats.org/officeDocument/2006/relationships" xmlns:p="http://schemas.openxmlformats.org/presentationml/2006/main">
  <p:tag name="AS_UNIQUEID" val="2287"/>
</p:tagLst>
</file>

<file path=ppt/tags/tag390.xml><?xml version="1.0" encoding="utf-8"?>
<p:tagLst xmlns:a="http://schemas.openxmlformats.org/drawingml/2006/main" xmlns:r="http://schemas.openxmlformats.org/officeDocument/2006/relationships" xmlns:p="http://schemas.openxmlformats.org/presentationml/2006/main">
  <p:tag name="AS_UNIQUEID" val="2477"/>
</p:tagLst>
</file>

<file path=ppt/tags/tag391.xml><?xml version="1.0" encoding="utf-8"?>
<p:tagLst xmlns:a="http://schemas.openxmlformats.org/drawingml/2006/main" xmlns:r="http://schemas.openxmlformats.org/officeDocument/2006/relationships" xmlns:p="http://schemas.openxmlformats.org/presentationml/2006/main">
  <p:tag name="AS_UNIQUEID" val="2479"/>
</p:tagLst>
</file>

<file path=ppt/tags/tag392.xml><?xml version="1.0" encoding="utf-8"?>
<p:tagLst xmlns:a="http://schemas.openxmlformats.org/drawingml/2006/main" xmlns:r="http://schemas.openxmlformats.org/officeDocument/2006/relationships" xmlns:p="http://schemas.openxmlformats.org/presentationml/2006/main">
  <p:tag name="AS_UNIQUEID" val="2480"/>
</p:tagLst>
</file>

<file path=ppt/tags/tag393.xml><?xml version="1.0" encoding="utf-8"?>
<p:tagLst xmlns:a="http://schemas.openxmlformats.org/drawingml/2006/main" xmlns:r="http://schemas.openxmlformats.org/officeDocument/2006/relationships" xmlns:p="http://schemas.openxmlformats.org/presentationml/2006/main">
  <p:tag name="AS_UNIQUEID" val="6253"/>
</p:tagLst>
</file>

<file path=ppt/tags/tag394.xml><?xml version="1.0" encoding="utf-8"?>
<p:tagLst xmlns:a="http://schemas.openxmlformats.org/drawingml/2006/main" xmlns:r="http://schemas.openxmlformats.org/officeDocument/2006/relationships" xmlns:p="http://schemas.openxmlformats.org/presentationml/2006/main">
  <p:tag name="AS_UNIQUEID" val="6254"/>
</p:tagLst>
</file>

<file path=ppt/tags/tag395.xml><?xml version="1.0" encoding="utf-8"?>
<p:tagLst xmlns:a="http://schemas.openxmlformats.org/drawingml/2006/main" xmlns:r="http://schemas.openxmlformats.org/officeDocument/2006/relationships" xmlns:p="http://schemas.openxmlformats.org/presentationml/2006/main">
  <p:tag name="AS_UNIQUEID" val="518"/>
</p:tagLst>
</file>

<file path=ppt/tags/tag396.xml><?xml version="1.0" encoding="utf-8"?>
<p:tagLst xmlns:a="http://schemas.openxmlformats.org/drawingml/2006/main" xmlns:r="http://schemas.openxmlformats.org/officeDocument/2006/relationships" xmlns:p="http://schemas.openxmlformats.org/presentationml/2006/main">
  <p:tag name="AS_UNIQUEID" val="2114"/>
</p:tagLst>
</file>

<file path=ppt/tags/tag397.xml><?xml version="1.0" encoding="utf-8"?>
<p:tagLst xmlns:a="http://schemas.openxmlformats.org/drawingml/2006/main" xmlns:r="http://schemas.openxmlformats.org/officeDocument/2006/relationships" xmlns:p="http://schemas.openxmlformats.org/presentationml/2006/main">
  <p:tag name="AS_UNIQUEID" val="2115"/>
</p:tagLst>
</file>

<file path=ppt/tags/tag398.xml><?xml version="1.0" encoding="utf-8"?>
<p:tagLst xmlns:a="http://schemas.openxmlformats.org/drawingml/2006/main" xmlns:r="http://schemas.openxmlformats.org/officeDocument/2006/relationships" xmlns:p="http://schemas.openxmlformats.org/presentationml/2006/main">
  <p:tag name="AS_UNIQUEID" val="2116"/>
</p:tagLst>
</file>

<file path=ppt/tags/tag399.xml><?xml version="1.0" encoding="utf-8"?>
<p:tagLst xmlns:a="http://schemas.openxmlformats.org/drawingml/2006/main" xmlns:r="http://schemas.openxmlformats.org/officeDocument/2006/relationships" xmlns:p="http://schemas.openxmlformats.org/presentationml/2006/main">
  <p:tag name="AS_UNIQUEID" val="2117"/>
</p:tagLst>
</file>

<file path=ppt/tags/tag4.xml><?xml version="1.0" encoding="utf-8"?>
<p:tagLst xmlns:a="http://schemas.openxmlformats.org/drawingml/2006/main" xmlns:r="http://schemas.openxmlformats.org/officeDocument/2006/relationships" xmlns:p="http://schemas.openxmlformats.org/presentationml/2006/main">
  <p:tag name="AS_UNIQUEID" val="2322"/>
</p:tagLst>
</file>

<file path=ppt/tags/tag40.xml><?xml version="1.0" encoding="utf-8"?>
<p:tagLst xmlns:a="http://schemas.openxmlformats.org/drawingml/2006/main" xmlns:r="http://schemas.openxmlformats.org/officeDocument/2006/relationships" xmlns:p="http://schemas.openxmlformats.org/presentationml/2006/main">
  <p:tag name="AS_UNIQUEID" val="2288"/>
</p:tagLst>
</file>

<file path=ppt/tags/tag400.xml><?xml version="1.0" encoding="utf-8"?>
<p:tagLst xmlns:a="http://schemas.openxmlformats.org/drawingml/2006/main" xmlns:r="http://schemas.openxmlformats.org/officeDocument/2006/relationships" xmlns:p="http://schemas.openxmlformats.org/presentationml/2006/main">
  <p:tag name="AS_UNIQUEID" val="2475"/>
</p:tagLst>
</file>

<file path=ppt/tags/tag401.xml><?xml version="1.0" encoding="utf-8"?>
<p:tagLst xmlns:a="http://schemas.openxmlformats.org/drawingml/2006/main" xmlns:r="http://schemas.openxmlformats.org/officeDocument/2006/relationships" xmlns:p="http://schemas.openxmlformats.org/presentationml/2006/main">
  <p:tag name="AS_UNIQUEID" val="2476"/>
</p:tagLst>
</file>

<file path=ppt/tags/tag402.xml><?xml version="1.0" encoding="utf-8"?>
<p:tagLst xmlns:a="http://schemas.openxmlformats.org/drawingml/2006/main" xmlns:r="http://schemas.openxmlformats.org/officeDocument/2006/relationships" xmlns:p="http://schemas.openxmlformats.org/presentationml/2006/main">
  <p:tag name="AS_UNIQUEID" val="2477"/>
</p:tagLst>
</file>

<file path=ppt/tags/tag403.xml><?xml version="1.0" encoding="utf-8"?>
<p:tagLst xmlns:a="http://schemas.openxmlformats.org/drawingml/2006/main" xmlns:r="http://schemas.openxmlformats.org/officeDocument/2006/relationships" xmlns:p="http://schemas.openxmlformats.org/presentationml/2006/main">
  <p:tag name="AS_UNIQUEID" val="2479"/>
</p:tagLst>
</file>

<file path=ppt/tags/tag404.xml><?xml version="1.0" encoding="utf-8"?>
<p:tagLst xmlns:a="http://schemas.openxmlformats.org/drawingml/2006/main" xmlns:r="http://schemas.openxmlformats.org/officeDocument/2006/relationships" xmlns:p="http://schemas.openxmlformats.org/presentationml/2006/main">
  <p:tag name="AS_UNIQUEID" val="2480"/>
</p:tagLst>
</file>

<file path=ppt/tags/tag405.xml><?xml version="1.0" encoding="utf-8"?>
<p:tagLst xmlns:a="http://schemas.openxmlformats.org/drawingml/2006/main" xmlns:r="http://schemas.openxmlformats.org/officeDocument/2006/relationships" xmlns:p="http://schemas.openxmlformats.org/presentationml/2006/main">
  <p:tag name="AS_UNIQUEID" val="6257"/>
</p:tagLst>
</file>

<file path=ppt/tags/tag406.xml><?xml version="1.0" encoding="utf-8"?>
<p:tagLst xmlns:a="http://schemas.openxmlformats.org/drawingml/2006/main" xmlns:r="http://schemas.openxmlformats.org/officeDocument/2006/relationships" xmlns:p="http://schemas.openxmlformats.org/presentationml/2006/main">
  <p:tag name="AS_UNIQUEID" val="6258"/>
</p:tagLst>
</file>

<file path=ppt/tags/tag407.xml><?xml version="1.0" encoding="utf-8"?>
<p:tagLst xmlns:a="http://schemas.openxmlformats.org/drawingml/2006/main" xmlns:r="http://schemas.openxmlformats.org/officeDocument/2006/relationships" xmlns:p="http://schemas.openxmlformats.org/presentationml/2006/main">
  <p:tag name="AS_UNIQUEID" val="518"/>
</p:tagLst>
</file>

<file path=ppt/tags/tag408.xml><?xml version="1.0" encoding="utf-8"?>
<p:tagLst xmlns:a="http://schemas.openxmlformats.org/drawingml/2006/main" xmlns:r="http://schemas.openxmlformats.org/officeDocument/2006/relationships" xmlns:p="http://schemas.openxmlformats.org/presentationml/2006/main">
  <p:tag name="AS_UNIQUEID" val="2146"/>
</p:tagLst>
</file>

<file path=ppt/tags/tag409.xml><?xml version="1.0" encoding="utf-8"?>
<p:tagLst xmlns:a="http://schemas.openxmlformats.org/drawingml/2006/main" xmlns:r="http://schemas.openxmlformats.org/officeDocument/2006/relationships" xmlns:p="http://schemas.openxmlformats.org/presentationml/2006/main">
  <p:tag name="AS_UNIQUEID" val="2147"/>
</p:tagLst>
</file>

<file path=ppt/tags/tag41.xml><?xml version="1.0" encoding="utf-8"?>
<p:tagLst xmlns:a="http://schemas.openxmlformats.org/drawingml/2006/main" xmlns:r="http://schemas.openxmlformats.org/officeDocument/2006/relationships" xmlns:p="http://schemas.openxmlformats.org/presentationml/2006/main">
  <p:tag name="AS_UNIQUEID" val="2290"/>
</p:tagLst>
</file>

<file path=ppt/tags/tag410.xml><?xml version="1.0" encoding="utf-8"?>
<p:tagLst xmlns:a="http://schemas.openxmlformats.org/drawingml/2006/main" xmlns:r="http://schemas.openxmlformats.org/officeDocument/2006/relationships" xmlns:p="http://schemas.openxmlformats.org/presentationml/2006/main">
  <p:tag name="AS_UNIQUEID" val="2148"/>
</p:tagLst>
</file>

<file path=ppt/tags/tag411.xml><?xml version="1.0" encoding="utf-8"?>
<p:tagLst xmlns:a="http://schemas.openxmlformats.org/drawingml/2006/main" xmlns:r="http://schemas.openxmlformats.org/officeDocument/2006/relationships" xmlns:p="http://schemas.openxmlformats.org/presentationml/2006/main">
  <p:tag name="AS_UNIQUEID" val="2149"/>
</p:tagLst>
</file>

<file path=ppt/tags/tag412.xml><?xml version="1.0" encoding="utf-8"?>
<p:tagLst xmlns:a="http://schemas.openxmlformats.org/drawingml/2006/main" xmlns:r="http://schemas.openxmlformats.org/officeDocument/2006/relationships" xmlns:p="http://schemas.openxmlformats.org/presentationml/2006/main">
  <p:tag name="AS_UNIQUEID" val="2150"/>
</p:tagLst>
</file>

<file path=ppt/tags/tag413.xml><?xml version="1.0" encoding="utf-8"?>
<p:tagLst xmlns:a="http://schemas.openxmlformats.org/drawingml/2006/main" xmlns:r="http://schemas.openxmlformats.org/officeDocument/2006/relationships" xmlns:p="http://schemas.openxmlformats.org/presentationml/2006/main">
  <p:tag name="AS_UNIQUEID" val="2152"/>
</p:tagLst>
</file>

<file path=ppt/tags/tag414.xml><?xml version="1.0" encoding="utf-8"?>
<p:tagLst xmlns:a="http://schemas.openxmlformats.org/drawingml/2006/main" xmlns:r="http://schemas.openxmlformats.org/officeDocument/2006/relationships" xmlns:p="http://schemas.openxmlformats.org/presentationml/2006/main">
  <p:tag name="AS_UNIQUEID" val="2151"/>
</p:tagLst>
</file>

<file path=ppt/tags/tag415.xml><?xml version="1.0" encoding="utf-8"?>
<p:tagLst xmlns:a="http://schemas.openxmlformats.org/drawingml/2006/main" xmlns:r="http://schemas.openxmlformats.org/officeDocument/2006/relationships" xmlns:p="http://schemas.openxmlformats.org/presentationml/2006/main">
  <p:tag name="AS_UNIQUEID" val="2475"/>
</p:tagLst>
</file>

<file path=ppt/tags/tag416.xml><?xml version="1.0" encoding="utf-8"?>
<p:tagLst xmlns:a="http://schemas.openxmlformats.org/drawingml/2006/main" xmlns:r="http://schemas.openxmlformats.org/officeDocument/2006/relationships" xmlns:p="http://schemas.openxmlformats.org/presentationml/2006/main">
  <p:tag name="AS_UNIQUEID" val="2476"/>
</p:tagLst>
</file>

<file path=ppt/tags/tag417.xml><?xml version="1.0" encoding="utf-8"?>
<p:tagLst xmlns:a="http://schemas.openxmlformats.org/drawingml/2006/main" xmlns:r="http://schemas.openxmlformats.org/officeDocument/2006/relationships" xmlns:p="http://schemas.openxmlformats.org/presentationml/2006/main">
  <p:tag name="AS_UNIQUEID" val="2477"/>
</p:tagLst>
</file>

<file path=ppt/tags/tag418.xml><?xml version="1.0" encoding="utf-8"?>
<p:tagLst xmlns:a="http://schemas.openxmlformats.org/drawingml/2006/main" xmlns:r="http://schemas.openxmlformats.org/officeDocument/2006/relationships" xmlns:p="http://schemas.openxmlformats.org/presentationml/2006/main">
  <p:tag name="AS_UNIQUEID" val="2479"/>
</p:tagLst>
</file>

<file path=ppt/tags/tag419.xml><?xml version="1.0" encoding="utf-8"?>
<p:tagLst xmlns:a="http://schemas.openxmlformats.org/drawingml/2006/main" xmlns:r="http://schemas.openxmlformats.org/officeDocument/2006/relationships" xmlns:p="http://schemas.openxmlformats.org/presentationml/2006/main">
  <p:tag name="AS_UNIQUEID" val="2480"/>
</p:tagLst>
</file>

<file path=ppt/tags/tag42.xml><?xml version="1.0" encoding="utf-8"?>
<p:tagLst xmlns:a="http://schemas.openxmlformats.org/drawingml/2006/main" xmlns:r="http://schemas.openxmlformats.org/officeDocument/2006/relationships" xmlns:p="http://schemas.openxmlformats.org/presentationml/2006/main">
  <p:tag name="AS_UNIQUEID" val="2291"/>
</p:tagLst>
</file>

<file path=ppt/tags/tag420.xml><?xml version="1.0" encoding="utf-8"?>
<p:tagLst xmlns:a="http://schemas.openxmlformats.org/drawingml/2006/main" xmlns:r="http://schemas.openxmlformats.org/officeDocument/2006/relationships" xmlns:p="http://schemas.openxmlformats.org/presentationml/2006/main">
  <p:tag name="AS_UNIQUEID" val="6261"/>
</p:tagLst>
</file>

<file path=ppt/tags/tag421.xml><?xml version="1.0" encoding="utf-8"?>
<p:tagLst xmlns:a="http://schemas.openxmlformats.org/drawingml/2006/main" xmlns:r="http://schemas.openxmlformats.org/officeDocument/2006/relationships" xmlns:p="http://schemas.openxmlformats.org/presentationml/2006/main">
  <p:tag name="AS_UNIQUEID" val="6262"/>
</p:tagLst>
</file>

<file path=ppt/tags/tag422.xml><?xml version="1.0" encoding="utf-8"?>
<p:tagLst xmlns:a="http://schemas.openxmlformats.org/drawingml/2006/main" xmlns:r="http://schemas.openxmlformats.org/officeDocument/2006/relationships" xmlns:p="http://schemas.openxmlformats.org/presentationml/2006/main">
  <p:tag name="AS_UNIQUEID" val="518"/>
</p:tagLst>
</file>

<file path=ppt/tags/tag423.xml><?xml version="1.0" encoding="utf-8"?>
<p:tagLst xmlns:a="http://schemas.openxmlformats.org/drawingml/2006/main" xmlns:r="http://schemas.openxmlformats.org/officeDocument/2006/relationships" xmlns:p="http://schemas.openxmlformats.org/presentationml/2006/main">
  <p:tag name="AS_UNIQUEID" val="2183"/>
</p:tagLst>
</file>

<file path=ppt/tags/tag424.xml><?xml version="1.0" encoding="utf-8"?>
<p:tagLst xmlns:a="http://schemas.openxmlformats.org/drawingml/2006/main" xmlns:r="http://schemas.openxmlformats.org/officeDocument/2006/relationships" xmlns:p="http://schemas.openxmlformats.org/presentationml/2006/main">
  <p:tag name="AS_UNIQUEID" val="6263"/>
</p:tagLst>
</file>

<file path=ppt/tags/tag425.xml><?xml version="1.0" encoding="utf-8"?>
<p:tagLst xmlns:a="http://schemas.openxmlformats.org/drawingml/2006/main" xmlns:r="http://schemas.openxmlformats.org/officeDocument/2006/relationships" xmlns:p="http://schemas.openxmlformats.org/presentationml/2006/main">
  <p:tag name="AS_UNIQUEID" val="2475"/>
</p:tagLst>
</file>

<file path=ppt/tags/tag426.xml><?xml version="1.0" encoding="utf-8"?>
<p:tagLst xmlns:a="http://schemas.openxmlformats.org/drawingml/2006/main" xmlns:r="http://schemas.openxmlformats.org/officeDocument/2006/relationships" xmlns:p="http://schemas.openxmlformats.org/presentationml/2006/main">
  <p:tag name="AS_UNIQUEID" val="2476"/>
</p:tagLst>
</file>

<file path=ppt/tags/tag427.xml><?xml version="1.0" encoding="utf-8"?>
<p:tagLst xmlns:a="http://schemas.openxmlformats.org/drawingml/2006/main" xmlns:r="http://schemas.openxmlformats.org/officeDocument/2006/relationships" xmlns:p="http://schemas.openxmlformats.org/presentationml/2006/main">
  <p:tag name="AS_UNIQUEID" val="2477"/>
</p:tagLst>
</file>

<file path=ppt/tags/tag428.xml><?xml version="1.0" encoding="utf-8"?>
<p:tagLst xmlns:a="http://schemas.openxmlformats.org/drawingml/2006/main" xmlns:r="http://schemas.openxmlformats.org/officeDocument/2006/relationships" xmlns:p="http://schemas.openxmlformats.org/presentationml/2006/main">
  <p:tag name="AS_UNIQUEID" val="969"/>
</p:tagLst>
</file>

<file path=ppt/tags/tag429.xml><?xml version="1.0" encoding="utf-8"?>
<p:tagLst xmlns:a="http://schemas.openxmlformats.org/drawingml/2006/main" xmlns:r="http://schemas.openxmlformats.org/officeDocument/2006/relationships" xmlns:p="http://schemas.openxmlformats.org/presentationml/2006/main">
  <p:tag name="AS_UNIQUEID" val="970"/>
</p:tagLst>
</file>

<file path=ppt/tags/tag43.xml><?xml version="1.0" encoding="utf-8"?>
<p:tagLst xmlns:a="http://schemas.openxmlformats.org/drawingml/2006/main" xmlns:r="http://schemas.openxmlformats.org/officeDocument/2006/relationships" xmlns:p="http://schemas.openxmlformats.org/presentationml/2006/main">
  <p:tag name="AS_UNIQUEID" val="2292"/>
</p:tagLst>
</file>

<file path=ppt/tags/tag430.xml><?xml version="1.0" encoding="utf-8"?>
<p:tagLst xmlns:a="http://schemas.openxmlformats.org/drawingml/2006/main" xmlns:r="http://schemas.openxmlformats.org/officeDocument/2006/relationships" xmlns:p="http://schemas.openxmlformats.org/presentationml/2006/main">
  <p:tag name="AS_UNIQUEID" val="971"/>
</p:tagLst>
</file>

<file path=ppt/tags/tag431.xml><?xml version="1.0" encoding="utf-8"?>
<p:tagLst xmlns:a="http://schemas.openxmlformats.org/drawingml/2006/main" xmlns:r="http://schemas.openxmlformats.org/officeDocument/2006/relationships" xmlns:p="http://schemas.openxmlformats.org/presentationml/2006/main">
  <p:tag name="AS_UNIQUEID" val="972"/>
</p:tagLst>
</file>

<file path=ppt/tags/tag432.xml><?xml version="1.0" encoding="utf-8"?>
<p:tagLst xmlns:a="http://schemas.openxmlformats.org/drawingml/2006/main" xmlns:r="http://schemas.openxmlformats.org/officeDocument/2006/relationships" xmlns:p="http://schemas.openxmlformats.org/presentationml/2006/main">
  <p:tag name="AS_UNIQUEID" val="973"/>
</p:tagLst>
</file>

<file path=ppt/tags/tag433.xml><?xml version="1.0" encoding="utf-8"?>
<p:tagLst xmlns:a="http://schemas.openxmlformats.org/drawingml/2006/main" xmlns:r="http://schemas.openxmlformats.org/officeDocument/2006/relationships" xmlns:p="http://schemas.openxmlformats.org/presentationml/2006/main">
  <p:tag name="AS_UNIQUEID" val="974"/>
</p:tagLst>
</file>

<file path=ppt/tags/tag434.xml><?xml version="1.0" encoding="utf-8"?>
<p:tagLst xmlns:a="http://schemas.openxmlformats.org/drawingml/2006/main" xmlns:r="http://schemas.openxmlformats.org/officeDocument/2006/relationships" xmlns:p="http://schemas.openxmlformats.org/presentationml/2006/main">
  <p:tag name="AS_UNIQUEID" val="975"/>
</p:tagLst>
</file>

<file path=ppt/tags/tag435.xml><?xml version="1.0" encoding="utf-8"?>
<p:tagLst xmlns:a="http://schemas.openxmlformats.org/drawingml/2006/main" xmlns:r="http://schemas.openxmlformats.org/officeDocument/2006/relationships" xmlns:p="http://schemas.openxmlformats.org/presentationml/2006/main">
  <p:tag name="AS_UNIQUEID" val="976"/>
</p:tagLst>
</file>

<file path=ppt/tags/tag436.xml><?xml version="1.0" encoding="utf-8"?>
<p:tagLst xmlns:a="http://schemas.openxmlformats.org/drawingml/2006/main" xmlns:r="http://schemas.openxmlformats.org/officeDocument/2006/relationships" xmlns:p="http://schemas.openxmlformats.org/presentationml/2006/main">
  <p:tag name="AS_UNIQUEID" val="977"/>
</p:tagLst>
</file>

<file path=ppt/tags/tag437.xml><?xml version="1.0" encoding="utf-8"?>
<p:tagLst xmlns:a="http://schemas.openxmlformats.org/drawingml/2006/main" xmlns:r="http://schemas.openxmlformats.org/officeDocument/2006/relationships" xmlns:p="http://schemas.openxmlformats.org/presentationml/2006/main">
  <p:tag name="AS_UNIQUEID" val="978"/>
</p:tagLst>
</file>

<file path=ppt/tags/tag438.xml><?xml version="1.0" encoding="utf-8"?>
<p:tagLst xmlns:a="http://schemas.openxmlformats.org/drawingml/2006/main" xmlns:r="http://schemas.openxmlformats.org/officeDocument/2006/relationships" xmlns:p="http://schemas.openxmlformats.org/presentationml/2006/main">
  <p:tag name="AS_UNIQUEID" val="979"/>
</p:tagLst>
</file>

<file path=ppt/tags/tag439.xml><?xml version="1.0" encoding="utf-8"?>
<p:tagLst xmlns:a="http://schemas.openxmlformats.org/drawingml/2006/main" xmlns:r="http://schemas.openxmlformats.org/officeDocument/2006/relationships" xmlns:p="http://schemas.openxmlformats.org/presentationml/2006/main">
  <p:tag name="AS_UNIQUEID" val="980"/>
</p:tagLst>
</file>

<file path=ppt/tags/tag44.xml><?xml version="1.0" encoding="utf-8"?>
<p:tagLst xmlns:a="http://schemas.openxmlformats.org/drawingml/2006/main" xmlns:r="http://schemas.openxmlformats.org/officeDocument/2006/relationships" xmlns:p="http://schemas.openxmlformats.org/presentationml/2006/main">
  <p:tag name="AS_UNIQUEID" val="2294"/>
</p:tagLst>
</file>

<file path=ppt/tags/tag440.xml><?xml version="1.0" encoding="utf-8"?>
<p:tagLst xmlns:a="http://schemas.openxmlformats.org/drawingml/2006/main" xmlns:r="http://schemas.openxmlformats.org/officeDocument/2006/relationships" xmlns:p="http://schemas.openxmlformats.org/presentationml/2006/main">
  <p:tag name="AS_UNIQUEID" val="981"/>
</p:tagLst>
</file>

<file path=ppt/tags/tag441.xml><?xml version="1.0" encoding="utf-8"?>
<p:tagLst xmlns:a="http://schemas.openxmlformats.org/drawingml/2006/main" xmlns:r="http://schemas.openxmlformats.org/officeDocument/2006/relationships" xmlns:p="http://schemas.openxmlformats.org/presentationml/2006/main">
  <p:tag name="AS_UNIQUEID" val="982"/>
</p:tagLst>
</file>

<file path=ppt/tags/tag442.xml><?xml version="1.0" encoding="utf-8"?>
<p:tagLst xmlns:a="http://schemas.openxmlformats.org/drawingml/2006/main" xmlns:r="http://schemas.openxmlformats.org/officeDocument/2006/relationships" xmlns:p="http://schemas.openxmlformats.org/presentationml/2006/main">
  <p:tag name="AS_UNIQUEID" val="983"/>
</p:tagLst>
</file>

<file path=ppt/tags/tag443.xml><?xml version="1.0" encoding="utf-8"?>
<p:tagLst xmlns:a="http://schemas.openxmlformats.org/drawingml/2006/main" xmlns:r="http://schemas.openxmlformats.org/officeDocument/2006/relationships" xmlns:p="http://schemas.openxmlformats.org/presentationml/2006/main">
  <p:tag name="AS_UNIQUEID" val="984"/>
</p:tagLst>
</file>

<file path=ppt/tags/tag444.xml><?xml version="1.0" encoding="utf-8"?>
<p:tagLst xmlns:a="http://schemas.openxmlformats.org/drawingml/2006/main" xmlns:r="http://schemas.openxmlformats.org/officeDocument/2006/relationships" xmlns:p="http://schemas.openxmlformats.org/presentationml/2006/main">
  <p:tag name="AS_UNIQUEID" val="985"/>
</p:tagLst>
</file>

<file path=ppt/tags/tag445.xml><?xml version="1.0" encoding="utf-8"?>
<p:tagLst xmlns:a="http://schemas.openxmlformats.org/drawingml/2006/main" xmlns:r="http://schemas.openxmlformats.org/officeDocument/2006/relationships" xmlns:p="http://schemas.openxmlformats.org/presentationml/2006/main">
  <p:tag name="AS_UNIQUEID" val="6265"/>
</p:tagLst>
</file>

<file path=ppt/tags/tag446.xml><?xml version="1.0" encoding="utf-8"?>
<p:tagLst xmlns:a="http://schemas.openxmlformats.org/drawingml/2006/main" xmlns:r="http://schemas.openxmlformats.org/officeDocument/2006/relationships" xmlns:p="http://schemas.openxmlformats.org/presentationml/2006/main">
  <p:tag name="AS_UNIQUEID" val="985"/>
</p:tagLst>
</file>

<file path=ppt/tags/tag447.xml><?xml version="1.0" encoding="utf-8"?>
<p:tagLst xmlns:a="http://schemas.openxmlformats.org/drawingml/2006/main" xmlns:r="http://schemas.openxmlformats.org/officeDocument/2006/relationships" xmlns:p="http://schemas.openxmlformats.org/presentationml/2006/main">
  <p:tag name="AS_UNIQUEID" val="319"/>
</p:tagLst>
</file>

<file path=ppt/tags/tag448.xml><?xml version="1.0" encoding="utf-8"?>
<p:tagLst xmlns:a="http://schemas.openxmlformats.org/drawingml/2006/main" xmlns:r="http://schemas.openxmlformats.org/officeDocument/2006/relationships" xmlns:p="http://schemas.openxmlformats.org/presentationml/2006/main">
  <p:tag name="AS_UNIQUEID" val="2525"/>
</p:tagLst>
</file>

<file path=ppt/tags/tag449.xml><?xml version="1.0" encoding="utf-8"?>
<p:tagLst xmlns:a="http://schemas.openxmlformats.org/drawingml/2006/main" xmlns:r="http://schemas.openxmlformats.org/officeDocument/2006/relationships" xmlns:p="http://schemas.openxmlformats.org/presentationml/2006/main">
  <p:tag name="AS_UNIQUEID" val="344"/>
</p:tagLst>
</file>

<file path=ppt/tags/tag45.xml><?xml version="1.0" encoding="utf-8"?>
<p:tagLst xmlns:a="http://schemas.openxmlformats.org/drawingml/2006/main" xmlns:r="http://schemas.openxmlformats.org/officeDocument/2006/relationships" xmlns:p="http://schemas.openxmlformats.org/presentationml/2006/main">
  <p:tag name="AS_UNIQUEID" val="2295"/>
</p:tagLst>
</file>

<file path=ppt/tags/tag450.xml><?xml version="1.0" encoding="utf-8"?>
<p:tagLst xmlns:a="http://schemas.openxmlformats.org/drawingml/2006/main" xmlns:r="http://schemas.openxmlformats.org/officeDocument/2006/relationships" xmlns:p="http://schemas.openxmlformats.org/presentationml/2006/main">
  <p:tag name="AS_UNIQUEID" val="2526"/>
</p:tagLst>
</file>

<file path=ppt/tags/tag451.xml><?xml version="1.0" encoding="utf-8"?>
<p:tagLst xmlns:a="http://schemas.openxmlformats.org/drawingml/2006/main" xmlns:r="http://schemas.openxmlformats.org/officeDocument/2006/relationships" xmlns:p="http://schemas.openxmlformats.org/presentationml/2006/main">
  <p:tag name="AS_UNIQUEID" val="349"/>
</p:tagLst>
</file>

<file path=ppt/tags/tag452.xml><?xml version="1.0" encoding="utf-8"?>
<p:tagLst xmlns:a="http://schemas.openxmlformats.org/drawingml/2006/main" xmlns:r="http://schemas.openxmlformats.org/officeDocument/2006/relationships" xmlns:p="http://schemas.openxmlformats.org/presentationml/2006/main">
  <p:tag name="AS_UNIQUEID" val="350"/>
</p:tagLst>
</file>

<file path=ppt/tags/tag453.xml><?xml version="1.0" encoding="utf-8"?>
<p:tagLst xmlns:a="http://schemas.openxmlformats.org/drawingml/2006/main" xmlns:r="http://schemas.openxmlformats.org/officeDocument/2006/relationships" xmlns:p="http://schemas.openxmlformats.org/presentationml/2006/main">
  <p:tag name="AS_UNIQUEID" val="351"/>
</p:tagLst>
</file>

<file path=ppt/tags/tag454.xml><?xml version="1.0" encoding="utf-8"?>
<p:tagLst xmlns:a="http://schemas.openxmlformats.org/drawingml/2006/main" xmlns:r="http://schemas.openxmlformats.org/officeDocument/2006/relationships" xmlns:p="http://schemas.openxmlformats.org/presentationml/2006/main">
  <p:tag name="AS_UNIQUEID" val="603"/>
</p:tagLst>
</file>

<file path=ppt/tags/tag455.xml><?xml version="1.0" encoding="utf-8"?>
<p:tagLst xmlns:a="http://schemas.openxmlformats.org/drawingml/2006/main" xmlns:r="http://schemas.openxmlformats.org/officeDocument/2006/relationships" xmlns:p="http://schemas.openxmlformats.org/presentationml/2006/main">
  <p:tag name="AS_UNIQUEID" val="603"/>
</p:tagLst>
</file>

<file path=ppt/tags/tag456.xml><?xml version="1.0" encoding="utf-8"?>
<p:tagLst xmlns:a="http://schemas.openxmlformats.org/drawingml/2006/main" xmlns:r="http://schemas.openxmlformats.org/officeDocument/2006/relationships" xmlns:p="http://schemas.openxmlformats.org/presentationml/2006/main">
  <p:tag name="AS_UNIQUEID" val="6268"/>
</p:tagLst>
</file>

<file path=ppt/tags/tag457.xml><?xml version="1.0" encoding="utf-8"?>
<p:tagLst xmlns:a="http://schemas.openxmlformats.org/drawingml/2006/main" xmlns:r="http://schemas.openxmlformats.org/officeDocument/2006/relationships" xmlns:p="http://schemas.openxmlformats.org/presentationml/2006/main">
  <p:tag name="AS_UNIQUEID" val="2634"/>
</p:tagLst>
</file>

<file path=ppt/tags/tag458.xml><?xml version="1.0" encoding="utf-8"?>
<p:tagLst xmlns:a="http://schemas.openxmlformats.org/drawingml/2006/main" xmlns:r="http://schemas.openxmlformats.org/officeDocument/2006/relationships" xmlns:p="http://schemas.openxmlformats.org/presentationml/2006/main">
  <p:tag name="AS_UNIQUEID" val="2635"/>
</p:tagLst>
</file>

<file path=ppt/tags/tag459.xml><?xml version="1.0" encoding="utf-8"?>
<p:tagLst xmlns:a="http://schemas.openxmlformats.org/drawingml/2006/main" xmlns:r="http://schemas.openxmlformats.org/officeDocument/2006/relationships" xmlns:p="http://schemas.openxmlformats.org/presentationml/2006/main">
  <p:tag name="AS_UNIQUEID" val="6004"/>
</p:tagLst>
</file>

<file path=ppt/tags/tag46.xml><?xml version="1.0" encoding="utf-8"?>
<p:tagLst xmlns:a="http://schemas.openxmlformats.org/drawingml/2006/main" xmlns:r="http://schemas.openxmlformats.org/officeDocument/2006/relationships" xmlns:p="http://schemas.openxmlformats.org/presentationml/2006/main">
  <p:tag name="AS_UNIQUEID" val="2296"/>
</p:tagLst>
</file>

<file path=ppt/tags/tag460.xml><?xml version="1.0" encoding="utf-8"?>
<p:tagLst xmlns:a="http://schemas.openxmlformats.org/drawingml/2006/main" xmlns:r="http://schemas.openxmlformats.org/officeDocument/2006/relationships" xmlns:p="http://schemas.openxmlformats.org/presentationml/2006/main">
  <p:tag name="AS_UNIQUEID" val="345"/>
</p:tagLst>
</file>

<file path=ppt/tags/tag461.xml><?xml version="1.0" encoding="utf-8"?>
<p:tagLst xmlns:a="http://schemas.openxmlformats.org/drawingml/2006/main" xmlns:r="http://schemas.openxmlformats.org/officeDocument/2006/relationships" xmlns:p="http://schemas.openxmlformats.org/presentationml/2006/main">
  <p:tag name="AS_UNIQUEID" val="346"/>
</p:tagLst>
</file>

<file path=ppt/tags/tag462.xml><?xml version="1.0" encoding="utf-8"?>
<p:tagLst xmlns:a="http://schemas.openxmlformats.org/drawingml/2006/main" xmlns:r="http://schemas.openxmlformats.org/officeDocument/2006/relationships" xmlns:p="http://schemas.openxmlformats.org/presentationml/2006/main">
  <p:tag name="AS_UNIQUEID" val="347"/>
</p:tagLst>
</file>

<file path=ppt/tags/tag463.xml><?xml version="1.0" encoding="utf-8"?>
<p:tagLst xmlns:a="http://schemas.openxmlformats.org/drawingml/2006/main" xmlns:r="http://schemas.openxmlformats.org/officeDocument/2006/relationships" xmlns:p="http://schemas.openxmlformats.org/presentationml/2006/main">
  <p:tag name="AS_UNIQUEID" val="348"/>
</p:tagLst>
</file>

<file path=ppt/tags/tag464.xml><?xml version="1.0" encoding="utf-8"?>
<p:tagLst xmlns:a="http://schemas.openxmlformats.org/drawingml/2006/main" xmlns:r="http://schemas.openxmlformats.org/officeDocument/2006/relationships" xmlns:p="http://schemas.openxmlformats.org/presentationml/2006/main">
  <p:tag name="AS_UNIQUEID" val="2521"/>
</p:tagLst>
</file>

<file path=ppt/tags/tag465.xml><?xml version="1.0" encoding="utf-8"?>
<p:tagLst xmlns:a="http://schemas.openxmlformats.org/drawingml/2006/main" xmlns:r="http://schemas.openxmlformats.org/officeDocument/2006/relationships" xmlns:p="http://schemas.openxmlformats.org/presentationml/2006/main">
  <p:tag name="AS_UNIQUEID" val="2522"/>
</p:tagLst>
</file>

<file path=ppt/tags/tag466.xml><?xml version="1.0" encoding="utf-8"?>
<p:tagLst xmlns:a="http://schemas.openxmlformats.org/drawingml/2006/main" xmlns:r="http://schemas.openxmlformats.org/officeDocument/2006/relationships" xmlns:p="http://schemas.openxmlformats.org/presentationml/2006/main">
  <p:tag name="AS_UNIQUEID" val="2523"/>
</p:tagLst>
</file>

<file path=ppt/tags/tag467.xml><?xml version="1.0" encoding="utf-8"?>
<p:tagLst xmlns:a="http://schemas.openxmlformats.org/drawingml/2006/main" xmlns:r="http://schemas.openxmlformats.org/officeDocument/2006/relationships" xmlns:p="http://schemas.openxmlformats.org/presentationml/2006/main">
  <p:tag name="AS_UNIQUEID" val="5574"/>
</p:tagLst>
</file>

<file path=ppt/tags/tag468.xml><?xml version="1.0" encoding="utf-8"?>
<p:tagLst xmlns:a="http://schemas.openxmlformats.org/drawingml/2006/main" xmlns:r="http://schemas.openxmlformats.org/officeDocument/2006/relationships" xmlns:p="http://schemas.openxmlformats.org/presentationml/2006/main">
  <p:tag name="AS_UNIQUEID" val="0"/>
</p:tagLst>
</file>

<file path=ppt/tags/tag469.xml><?xml version="1.0" encoding="utf-8"?>
<p:tagLst xmlns:a="http://schemas.openxmlformats.org/drawingml/2006/main" xmlns:r="http://schemas.openxmlformats.org/officeDocument/2006/relationships" xmlns:p="http://schemas.openxmlformats.org/presentationml/2006/main">
  <p:tag name="AS_UNIQUEID" val="2294"/>
</p:tagLst>
</file>

<file path=ppt/tags/tag47.xml><?xml version="1.0" encoding="utf-8"?>
<p:tagLst xmlns:a="http://schemas.openxmlformats.org/drawingml/2006/main" xmlns:r="http://schemas.openxmlformats.org/officeDocument/2006/relationships" xmlns:p="http://schemas.openxmlformats.org/presentationml/2006/main">
  <p:tag name="AS_UNIQUEID" val="2297"/>
</p:tagLst>
</file>

<file path=ppt/tags/tag470.xml><?xml version="1.0" encoding="utf-8"?>
<p:tagLst xmlns:a="http://schemas.openxmlformats.org/drawingml/2006/main" xmlns:r="http://schemas.openxmlformats.org/officeDocument/2006/relationships" xmlns:p="http://schemas.openxmlformats.org/presentationml/2006/main">
  <p:tag name="AS_UNIQUEID" val="2295"/>
</p:tagLst>
</file>

<file path=ppt/tags/tag471.xml><?xml version="1.0" encoding="utf-8"?>
<p:tagLst xmlns:a="http://schemas.openxmlformats.org/drawingml/2006/main" xmlns:r="http://schemas.openxmlformats.org/officeDocument/2006/relationships" xmlns:p="http://schemas.openxmlformats.org/presentationml/2006/main">
  <p:tag name="AS_UNIQUEID" val="2296"/>
</p:tagLst>
</file>

<file path=ppt/tags/tag472.xml><?xml version="1.0" encoding="utf-8"?>
<p:tagLst xmlns:a="http://schemas.openxmlformats.org/drawingml/2006/main" xmlns:r="http://schemas.openxmlformats.org/officeDocument/2006/relationships" xmlns:p="http://schemas.openxmlformats.org/presentationml/2006/main">
  <p:tag name="AS_UNIQUEID" val="2297"/>
</p:tagLst>
</file>

<file path=ppt/tags/tag473.xml><?xml version="1.0" encoding="utf-8"?>
<p:tagLst xmlns:a="http://schemas.openxmlformats.org/drawingml/2006/main" xmlns:r="http://schemas.openxmlformats.org/officeDocument/2006/relationships" xmlns:p="http://schemas.openxmlformats.org/presentationml/2006/main">
  <p:tag name="AS_UNIQUEID" val="2298"/>
</p:tagLst>
</file>

<file path=ppt/tags/tag474.xml><?xml version="1.0" encoding="utf-8"?>
<p:tagLst xmlns:a="http://schemas.openxmlformats.org/drawingml/2006/main" xmlns:r="http://schemas.openxmlformats.org/officeDocument/2006/relationships" xmlns:p="http://schemas.openxmlformats.org/presentationml/2006/main">
  <p:tag name="AS_UNIQUEID" val="2299"/>
</p:tagLst>
</file>

<file path=ppt/tags/tag475.xml><?xml version="1.0" encoding="utf-8"?>
<p:tagLst xmlns:a="http://schemas.openxmlformats.org/drawingml/2006/main" xmlns:r="http://schemas.openxmlformats.org/officeDocument/2006/relationships" xmlns:p="http://schemas.openxmlformats.org/presentationml/2006/main">
  <p:tag name="AS_UNIQUEID" val="2300"/>
</p:tagLst>
</file>

<file path=ppt/tags/tag476.xml><?xml version="1.0" encoding="utf-8"?>
<p:tagLst xmlns:a="http://schemas.openxmlformats.org/drawingml/2006/main" xmlns:r="http://schemas.openxmlformats.org/officeDocument/2006/relationships" xmlns:p="http://schemas.openxmlformats.org/presentationml/2006/main">
  <p:tag name="AS_UNIQUEID" val="2301"/>
</p:tagLst>
</file>

<file path=ppt/tags/tag477.xml><?xml version="1.0" encoding="utf-8"?>
<p:tagLst xmlns:a="http://schemas.openxmlformats.org/drawingml/2006/main" xmlns:r="http://schemas.openxmlformats.org/officeDocument/2006/relationships" xmlns:p="http://schemas.openxmlformats.org/presentationml/2006/main">
  <p:tag name="AS_UNIQUEID" val="2302"/>
</p:tagLst>
</file>

<file path=ppt/tags/tag478.xml><?xml version="1.0" encoding="utf-8"?>
<p:tagLst xmlns:a="http://schemas.openxmlformats.org/drawingml/2006/main" xmlns:r="http://schemas.openxmlformats.org/officeDocument/2006/relationships" xmlns:p="http://schemas.openxmlformats.org/presentationml/2006/main">
  <p:tag name="AS_UNIQUEID" val="2303"/>
</p:tagLst>
</file>

<file path=ppt/tags/tag479.xml><?xml version="1.0" encoding="utf-8"?>
<p:tagLst xmlns:a="http://schemas.openxmlformats.org/drawingml/2006/main" xmlns:r="http://schemas.openxmlformats.org/officeDocument/2006/relationships" xmlns:p="http://schemas.openxmlformats.org/presentationml/2006/main">
  <p:tag name="AS_UNIQUEID" val="2304"/>
</p:tagLst>
</file>

<file path=ppt/tags/tag48.xml><?xml version="1.0" encoding="utf-8"?>
<p:tagLst xmlns:a="http://schemas.openxmlformats.org/drawingml/2006/main" xmlns:r="http://schemas.openxmlformats.org/officeDocument/2006/relationships" xmlns:p="http://schemas.openxmlformats.org/presentationml/2006/main">
  <p:tag name="AS_UNIQUEID" val="2298"/>
</p:tagLst>
</file>

<file path=ppt/tags/tag480.xml><?xml version="1.0" encoding="utf-8"?>
<p:tagLst xmlns:a="http://schemas.openxmlformats.org/drawingml/2006/main" xmlns:r="http://schemas.openxmlformats.org/officeDocument/2006/relationships" xmlns:p="http://schemas.openxmlformats.org/presentationml/2006/main">
  <p:tag name="AS_UNIQUEID" val="2305"/>
</p:tagLst>
</file>

<file path=ppt/tags/tag481.xml><?xml version="1.0" encoding="utf-8"?>
<p:tagLst xmlns:a="http://schemas.openxmlformats.org/drawingml/2006/main" xmlns:r="http://schemas.openxmlformats.org/officeDocument/2006/relationships" xmlns:p="http://schemas.openxmlformats.org/presentationml/2006/main">
  <p:tag name="AS_UNIQUEID" val="2306"/>
</p:tagLst>
</file>

<file path=ppt/tags/tag482.xml><?xml version="1.0" encoding="utf-8"?>
<p:tagLst xmlns:a="http://schemas.openxmlformats.org/drawingml/2006/main" xmlns:r="http://schemas.openxmlformats.org/officeDocument/2006/relationships" xmlns:p="http://schemas.openxmlformats.org/presentationml/2006/main">
  <p:tag name="AS_UNIQUEID" val="2307"/>
</p:tagLst>
</file>

<file path=ppt/tags/tag483.xml><?xml version="1.0" encoding="utf-8"?>
<p:tagLst xmlns:a="http://schemas.openxmlformats.org/drawingml/2006/main" xmlns:r="http://schemas.openxmlformats.org/officeDocument/2006/relationships" xmlns:p="http://schemas.openxmlformats.org/presentationml/2006/main">
  <p:tag name="AS_UNIQUEID" val="2308"/>
</p:tagLst>
</file>

<file path=ppt/tags/tag484.xml><?xml version="1.0" encoding="utf-8"?>
<p:tagLst xmlns:a="http://schemas.openxmlformats.org/drawingml/2006/main" xmlns:r="http://schemas.openxmlformats.org/officeDocument/2006/relationships" xmlns:p="http://schemas.openxmlformats.org/presentationml/2006/main">
  <p:tag name="AS_UNIQUEID" val="2309"/>
</p:tagLst>
</file>

<file path=ppt/tags/tag485.xml><?xml version="1.0" encoding="utf-8"?>
<p:tagLst xmlns:a="http://schemas.openxmlformats.org/drawingml/2006/main" xmlns:r="http://schemas.openxmlformats.org/officeDocument/2006/relationships" xmlns:p="http://schemas.openxmlformats.org/presentationml/2006/main">
  <p:tag name="AS_UNIQUEID" val="2310"/>
</p:tagLst>
</file>

<file path=ppt/tags/tag486.xml><?xml version="1.0" encoding="utf-8"?>
<p:tagLst xmlns:a="http://schemas.openxmlformats.org/drawingml/2006/main" xmlns:r="http://schemas.openxmlformats.org/officeDocument/2006/relationships" xmlns:p="http://schemas.openxmlformats.org/presentationml/2006/main">
  <p:tag name="AS_UNIQUEID" val="2312"/>
</p:tagLst>
</file>

<file path=ppt/tags/tag487.xml><?xml version="1.0" encoding="utf-8"?>
<p:tagLst xmlns:a="http://schemas.openxmlformats.org/drawingml/2006/main" xmlns:r="http://schemas.openxmlformats.org/officeDocument/2006/relationships" xmlns:p="http://schemas.openxmlformats.org/presentationml/2006/main">
  <p:tag name="AS_UNIQUEID" val="2313"/>
</p:tagLst>
</file>

<file path=ppt/tags/tag488.xml><?xml version="1.0" encoding="utf-8"?>
<p:tagLst xmlns:a="http://schemas.openxmlformats.org/drawingml/2006/main" xmlns:r="http://schemas.openxmlformats.org/officeDocument/2006/relationships" xmlns:p="http://schemas.openxmlformats.org/presentationml/2006/main">
  <p:tag name="AS_UNIQUEID" val="2316"/>
</p:tagLst>
</file>

<file path=ppt/tags/tag489.xml><?xml version="1.0" encoding="utf-8"?>
<p:tagLst xmlns:a="http://schemas.openxmlformats.org/drawingml/2006/main" xmlns:r="http://schemas.openxmlformats.org/officeDocument/2006/relationships" xmlns:p="http://schemas.openxmlformats.org/presentationml/2006/main">
  <p:tag name="AS_UNIQUEID" val="5575"/>
</p:tagLst>
</file>

<file path=ppt/tags/tag49.xml><?xml version="1.0" encoding="utf-8"?>
<p:tagLst xmlns:a="http://schemas.openxmlformats.org/drawingml/2006/main" xmlns:r="http://schemas.openxmlformats.org/officeDocument/2006/relationships" xmlns:p="http://schemas.openxmlformats.org/presentationml/2006/main">
  <p:tag name="AS_UNIQUEID" val="2299"/>
</p:tagLst>
</file>

<file path=ppt/tags/tag490.xml><?xml version="1.0" encoding="utf-8"?>
<p:tagLst xmlns:a="http://schemas.openxmlformats.org/drawingml/2006/main" xmlns:r="http://schemas.openxmlformats.org/officeDocument/2006/relationships" xmlns:p="http://schemas.openxmlformats.org/presentationml/2006/main">
  <p:tag name="AS_UNIQUEID" val="6270"/>
</p:tagLst>
</file>

<file path=ppt/tags/tag491.xml><?xml version="1.0" encoding="utf-8"?>
<p:tagLst xmlns:a="http://schemas.openxmlformats.org/drawingml/2006/main" xmlns:r="http://schemas.openxmlformats.org/officeDocument/2006/relationships" xmlns:p="http://schemas.openxmlformats.org/presentationml/2006/main">
  <p:tag name="AS_UNIQUEID" val="2533"/>
</p:tagLst>
</file>

<file path=ppt/tags/tag492.xml><?xml version="1.0" encoding="utf-8"?>
<p:tagLst xmlns:a="http://schemas.openxmlformats.org/drawingml/2006/main" xmlns:r="http://schemas.openxmlformats.org/officeDocument/2006/relationships" xmlns:p="http://schemas.openxmlformats.org/presentationml/2006/main">
  <p:tag name="AS_UNIQUEID" val="6271"/>
</p:tagLst>
</file>

<file path=ppt/tags/tag493.xml><?xml version="1.0" encoding="utf-8"?>
<p:tagLst xmlns:a="http://schemas.openxmlformats.org/drawingml/2006/main" xmlns:r="http://schemas.openxmlformats.org/officeDocument/2006/relationships" xmlns:p="http://schemas.openxmlformats.org/presentationml/2006/main">
  <p:tag name="AS_UNIQUEID" val="2430"/>
</p:tagLst>
</file>

<file path=ppt/tags/tag494.xml><?xml version="1.0" encoding="utf-8"?>
<p:tagLst xmlns:a="http://schemas.openxmlformats.org/drawingml/2006/main" xmlns:r="http://schemas.openxmlformats.org/officeDocument/2006/relationships" xmlns:p="http://schemas.openxmlformats.org/presentationml/2006/main">
  <p:tag name="AS_UNIQUEID" val="5475"/>
</p:tagLst>
</file>

<file path=ppt/tags/tag495.xml><?xml version="1.0" encoding="utf-8"?>
<p:tagLst xmlns:a="http://schemas.openxmlformats.org/drawingml/2006/main" xmlns:r="http://schemas.openxmlformats.org/officeDocument/2006/relationships" xmlns:p="http://schemas.openxmlformats.org/presentationml/2006/main">
  <p:tag name="AS_UNIQUEID" val="2434"/>
</p:tagLst>
</file>

<file path=ppt/tags/tag496.xml><?xml version="1.0" encoding="utf-8"?>
<p:tagLst xmlns:a="http://schemas.openxmlformats.org/drawingml/2006/main" xmlns:r="http://schemas.openxmlformats.org/officeDocument/2006/relationships" xmlns:p="http://schemas.openxmlformats.org/presentationml/2006/main">
  <p:tag name="AS_UNIQUEID" val="5476"/>
</p:tagLst>
</file>

<file path=ppt/tags/tag497.xml><?xml version="1.0" encoding="utf-8"?>
<p:tagLst xmlns:a="http://schemas.openxmlformats.org/drawingml/2006/main" xmlns:r="http://schemas.openxmlformats.org/officeDocument/2006/relationships" xmlns:p="http://schemas.openxmlformats.org/presentationml/2006/main">
  <p:tag name="AS_UNIQUEID" val="5477"/>
</p:tagLst>
</file>

<file path=ppt/tags/tag498.xml><?xml version="1.0" encoding="utf-8"?>
<p:tagLst xmlns:a="http://schemas.openxmlformats.org/drawingml/2006/main" xmlns:r="http://schemas.openxmlformats.org/officeDocument/2006/relationships" xmlns:p="http://schemas.openxmlformats.org/presentationml/2006/main">
  <p:tag name="AS_UNIQUEID" val="5478"/>
</p:tagLst>
</file>

<file path=ppt/tags/tag499.xml><?xml version="1.0" encoding="utf-8"?>
<p:tagLst xmlns:a="http://schemas.openxmlformats.org/drawingml/2006/main" xmlns:r="http://schemas.openxmlformats.org/officeDocument/2006/relationships" xmlns:p="http://schemas.openxmlformats.org/presentationml/2006/main">
  <p:tag name="AS_UNIQUEID" val="5479"/>
</p:tagLst>
</file>

<file path=ppt/tags/tag5.xml><?xml version="1.0" encoding="utf-8"?>
<p:tagLst xmlns:a="http://schemas.openxmlformats.org/drawingml/2006/main" xmlns:r="http://schemas.openxmlformats.org/officeDocument/2006/relationships" xmlns:p="http://schemas.openxmlformats.org/presentationml/2006/main">
  <p:tag name="AS_UNIQUEID" val="2323"/>
</p:tagLst>
</file>

<file path=ppt/tags/tag50.xml><?xml version="1.0" encoding="utf-8"?>
<p:tagLst xmlns:a="http://schemas.openxmlformats.org/drawingml/2006/main" xmlns:r="http://schemas.openxmlformats.org/officeDocument/2006/relationships" xmlns:p="http://schemas.openxmlformats.org/presentationml/2006/main">
  <p:tag name="AS_UNIQUEID" val="2301"/>
</p:tagLst>
</file>

<file path=ppt/tags/tag500.xml><?xml version="1.0" encoding="utf-8"?>
<p:tagLst xmlns:a="http://schemas.openxmlformats.org/drawingml/2006/main" xmlns:r="http://schemas.openxmlformats.org/officeDocument/2006/relationships" xmlns:p="http://schemas.openxmlformats.org/presentationml/2006/main">
  <p:tag name="AS_UNIQUEID" val="5480"/>
</p:tagLst>
</file>

<file path=ppt/tags/tag501.xml><?xml version="1.0" encoding="utf-8"?>
<p:tagLst xmlns:a="http://schemas.openxmlformats.org/drawingml/2006/main" xmlns:r="http://schemas.openxmlformats.org/officeDocument/2006/relationships" xmlns:p="http://schemas.openxmlformats.org/presentationml/2006/main">
  <p:tag name="AS_UNIQUEID" val="5481"/>
</p:tagLst>
</file>

<file path=ppt/tags/tag502.xml><?xml version="1.0" encoding="utf-8"?>
<p:tagLst xmlns:a="http://schemas.openxmlformats.org/drawingml/2006/main" xmlns:r="http://schemas.openxmlformats.org/officeDocument/2006/relationships" xmlns:p="http://schemas.openxmlformats.org/presentationml/2006/main">
  <p:tag name="AS_UNIQUEID" val="5482"/>
</p:tagLst>
</file>

<file path=ppt/tags/tag503.xml><?xml version="1.0" encoding="utf-8"?>
<p:tagLst xmlns:a="http://schemas.openxmlformats.org/drawingml/2006/main" xmlns:r="http://schemas.openxmlformats.org/officeDocument/2006/relationships" xmlns:p="http://schemas.openxmlformats.org/presentationml/2006/main">
  <p:tag name="AS_UNIQUEID" val="6273"/>
</p:tagLst>
</file>

<file path=ppt/tags/tag504.xml><?xml version="1.0" encoding="utf-8"?>
<p:tagLst xmlns:a="http://schemas.openxmlformats.org/drawingml/2006/main" xmlns:r="http://schemas.openxmlformats.org/officeDocument/2006/relationships" xmlns:p="http://schemas.openxmlformats.org/presentationml/2006/main">
  <p:tag name="AS_UNIQUEID" val="637"/>
</p:tagLst>
</file>

<file path=ppt/tags/tag505.xml><?xml version="1.0" encoding="utf-8"?>
<p:tagLst xmlns:a="http://schemas.openxmlformats.org/drawingml/2006/main" xmlns:r="http://schemas.openxmlformats.org/officeDocument/2006/relationships" xmlns:p="http://schemas.openxmlformats.org/presentationml/2006/main">
  <p:tag name="AS_UNIQUEID" val="638"/>
  <p:tag name="KSO_WM_UNIT_TABLE_BEAUTIFY" val="smartTable{51e2ee36-9a7b-4093-87b0-35341ed66b3d}"/>
  <p:tag name="TABLE_ENDDRAG_ORIGIN_RECT" val="913*408"/>
  <p:tag name="TABLE_ENDDRAG_RECT" val="15*119*913*408"/>
</p:tagLst>
</file>

<file path=ppt/tags/tag506.xml><?xml version="1.0" encoding="utf-8"?>
<p:tagLst xmlns:a="http://schemas.openxmlformats.org/drawingml/2006/main" xmlns:r="http://schemas.openxmlformats.org/officeDocument/2006/relationships" xmlns:p="http://schemas.openxmlformats.org/presentationml/2006/main">
  <p:tag name="AS_UNIQUEID" val="637"/>
</p:tagLst>
</file>

<file path=ppt/tags/tag507.xml><?xml version="1.0" encoding="utf-8"?>
<p:tagLst xmlns:a="http://schemas.openxmlformats.org/drawingml/2006/main" xmlns:r="http://schemas.openxmlformats.org/officeDocument/2006/relationships" xmlns:p="http://schemas.openxmlformats.org/presentationml/2006/main">
  <p:tag name="AS_UNIQUEID" val="637"/>
</p:tagLst>
</file>

<file path=ppt/tags/tag508.xml><?xml version="1.0" encoding="utf-8"?>
<p:tagLst xmlns:a="http://schemas.openxmlformats.org/drawingml/2006/main" xmlns:r="http://schemas.openxmlformats.org/officeDocument/2006/relationships" xmlns:p="http://schemas.openxmlformats.org/presentationml/2006/main">
  <p:tag name="AS_UNIQUEID" val="637"/>
</p:tagLst>
</file>

<file path=ppt/tags/tag509.xml><?xml version="1.0" encoding="utf-8"?>
<p:tagLst xmlns:a="http://schemas.openxmlformats.org/drawingml/2006/main" xmlns:r="http://schemas.openxmlformats.org/officeDocument/2006/relationships" xmlns:p="http://schemas.openxmlformats.org/presentationml/2006/main">
  <p:tag name="AS_UNIQUEID" val="637"/>
</p:tagLst>
</file>

<file path=ppt/tags/tag51.xml><?xml version="1.0" encoding="utf-8"?>
<p:tagLst xmlns:a="http://schemas.openxmlformats.org/drawingml/2006/main" xmlns:r="http://schemas.openxmlformats.org/officeDocument/2006/relationships" xmlns:p="http://schemas.openxmlformats.org/presentationml/2006/main">
  <p:tag name="AS_UNIQUEID" val="2302"/>
</p:tagLst>
</file>

<file path=ppt/tags/tag510.xml><?xml version="1.0" encoding="utf-8"?>
<p:tagLst xmlns:a="http://schemas.openxmlformats.org/drawingml/2006/main" xmlns:r="http://schemas.openxmlformats.org/officeDocument/2006/relationships" xmlns:p="http://schemas.openxmlformats.org/presentationml/2006/main">
  <p:tag name="AS_UNIQUEID" val="637"/>
</p:tagLst>
</file>

<file path=ppt/tags/tag511.xml><?xml version="1.0" encoding="utf-8"?>
<p:tagLst xmlns:a="http://schemas.openxmlformats.org/drawingml/2006/main" xmlns:r="http://schemas.openxmlformats.org/officeDocument/2006/relationships" xmlns:p="http://schemas.openxmlformats.org/presentationml/2006/main">
  <p:tag name="AS_UNIQUEID" val="6278"/>
</p:tagLst>
</file>

<file path=ppt/tags/tag512.xml><?xml version="1.0" encoding="utf-8"?>
<p:tagLst xmlns:a="http://schemas.openxmlformats.org/drawingml/2006/main" xmlns:r="http://schemas.openxmlformats.org/officeDocument/2006/relationships" xmlns:p="http://schemas.openxmlformats.org/presentationml/2006/main">
  <p:tag name="AS_UNIQUEID" val="2539"/>
</p:tagLst>
</file>

<file path=ppt/tags/tag513.xml><?xml version="1.0" encoding="utf-8"?>
<p:tagLst xmlns:a="http://schemas.openxmlformats.org/drawingml/2006/main" xmlns:r="http://schemas.openxmlformats.org/officeDocument/2006/relationships" xmlns:p="http://schemas.openxmlformats.org/presentationml/2006/main">
  <p:tag name="AS_UNIQUEID" val="2541"/>
</p:tagLst>
</file>

<file path=ppt/tags/tag514.xml><?xml version="1.0" encoding="utf-8"?>
<p:tagLst xmlns:a="http://schemas.openxmlformats.org/drawingml/2006/main" xmlns:r="http://schemas.openxmlformats.org/officeDocument/2006/relationships" xmlns:p="http://schemas.openxmlformats.org/presentationml/2006/main">
  <p:tag name="AS_UNIQUEID" val="408"/>
  <p:tag name="KSO_WM_UNIT_PLACING_PICTURE_USER_VIEWPORT" val="{&quot;height&quot;:4248,&quot;width&quot;:7198}"/>
</p:tagLst>
</file>

<file path=ppt/tags/tag515.xml><?xml version="1.0" encoding="utf-8"?>
<p:tagLst xmlns:a="http://schemas.openxmlformats.org/drawingml/2006/main" xmlns:r="http://schemas.openxmlformats.org/officeDocument/2006/relationships" xmlns:p="http://schemas.openxmlformats.org/presentationml/2006/main">
  <p:tag name="AS_UNIQUEID" val="409"/>
  <p:tag name="KSO_WM_UNIT_PLACING_PICTURE_USER_VIEWPORT" val="{&quot;height&quot;:4403,&quot;width&quot;:7126}"/>
</p:tagLst>
</file>

<file path=ppt/tags/tag516.xml><?xml version="1.0" encoding="utf-8"?>
<p:tagLst xmlns:a="http://schemas.openxmlformats.org/drawingml/2006/main" xmlns:r="http://schemas.openxmlformats.org/officeDocument/2006/relationships" xmlns:p="http://schemas.openxmlformats.org/presentationml/2006/main">
  <p:tag name="AS_UNIQUEID" val="2644"/>
  <p:tag name="KSO_WM_UNIT_PLACING_PICTURE_USER_VIEWPORT" val="{&quot;height&quot;:5855.9842519685035,&quot;width&quot;:9018.718110236221}"/>
</p:tagLst>
</file>

<file path=ppt/tags/tag517.xml><?xml version="1.0" encoding="utf-8"?>
<p:tagLst xmlns:a="http://schemas.openxmlformats.org/drawingml/2006/main" xmlns:r="http://schemas.openxmlformats.org/officeDocument/2006/relationships" xmlns:p="http://schemas.openxmlformats.org/presentationml/2006/main">
  <p:tag name="AS_UNIQUEID" val="2645"/>
</p:tagLst>
</file>

<file path=ppt/tags/tag518.xml><?xml version="1.0" encoding="utf-8"?>
<p:tagLst xmlns:a="http://schemas.openxmlformats.org/drawingml/2006/main" xmlns:r="http://schemas.openxmlformats.org/officeDocument/2006/relationships" xmlns:p="http://schemas.openxmlformats.org/presentationml/2006/main">
  <p:tag name="AS_UNIQUEID" val="6281"/>
</p:tagLst>
</file>

<file path=ppt/tags/tag519.xml><?xml version="1.0" encoding="utf-8"?>
<p:tagLst xmlns:a="http://schemas.openxmlformats.org/drawingml/2006/main" xmlns:r="http://schemas.openxmlformats.org/officeDocument/2006/relationships" xmlns:p="http://schemas.openxmlformats.org/presentationml/2006/main">
  <p:tag name="AS_UNIQUEID" val="2529"/>
</p:tagLst>
</file>

<file path=ppt/tags/tag52.xml><?xml version="1.0" encoding="utf-8"?>
<p:tagLst xmlns:a="http://schemas.openxmlformats.org/drawingml/2006/main" xmlns:r="http://schemas.openxmlformats.org/officeDocument/2006/relationships" xmlns:p="http://schemas.openxmlformats.org/presentationml/2006/main">
  <p:tag name="AS_UNIQUEID" val="2303"/>
</p:tagLst>
</file>

<file path=ppt/tags/tag520.xml><?xml version="1.0" encoding="utf-8"?>
<p:tagLst xmlns:a="http://schemas.openxmlformats.org/drawingml/2006/main" xmlns:r="http://schemas.openxmlformats.org/officeDocument/2006/relationships" xmlns:p="http://schemas.openxmlformats.org/presentationml/2006/main">
  <p:tag name="AS_UNIQUEID" val="2535"/>
</p:tagLst>
</file>

<file path=ppt/tags/tag521.xml><?xml version="1.0" encoding="utf-8"?>
<p:tagLst xmlns:a="http://schemas.openxmlformats.org/drawingml/2006/main" xmlns:r="http://schemas.openxmlformats.org/officeDocument/2006/relationships" xmlns:p="http://schemas.openxmlformats.org/presentationml/2006/main">
  <p:tag name="AS_UNIQUEID" val="2536"/>
</p:tagLst>
</file>

<file path=ppt/tags/tag522.xml><?xml version="1.0" encoding="utf-8"?>
<p:tagLst xmlns:a="http://schemas.openxmlformats.org/drawingml/2006/main" xmlns:r="http://schemas.openxmlformats.org/officeDocument/2006/relationships" xmlns:p="http://schemas.openxmlformats.org/presentationml/2006/main">
  <p:tag name="AS_UNIQUEID" val="2537"/>
</p:tagLst>
</file>

<file path=ppt/tags/tag523.xml><?xml version="1.0" encoding="utf-8"?>
<p:tagLst xmlns:a="http://schemas.openxmlformats.org/drawingml/2006/main" xmlns:r="http://schemas.openxmlformats.org/officeDocument/2006/relationships" xmlns:p="http://schemas.openxmlformats.org/presentationml/2006/main">
  <p:tag name="AS_UNIQUEID" val="2183"/>
</p:tagLst>
</file>

<file path=ppt/tags/tag524.xml><?xml version="1.0" encoding="utf-8"?>
<p:tagLst xmlns:a="http://schemas.openxmlformats.org/drawingml/2006/main" xmlns:r="http://schemas.openxmlformats.org/officeDocument/2006/relationships" xmlns:p="http://schemas.openxmlformats.org/presentationml/2006/main">
  <p:tag name="AS_UNIQUEID" val="6283"/>
</p:tagLst>
</file>

<file path=ppt/tags/tag525.xml><?xml version="1.0" encoding="utf-8"?>
<p:tagLst xmlns:a="http://schemas.openxmlformats.org/drawingml/2006/main" xmlns:r="http://schemas.openxmlformats.org/officeDocument/2006/relationships" xmlns:p="http://schemas.openxmlformats.org/presentationml/2006/main">
  <p:tag name="AS_UNIQUEID" val="144"/>
</p:tagLst>
</file>

<file path=ppt/tags/tag526.xml><?xml version="1.0" encoding="utf-8"?>
<p:tagLst xmlns:a="http://schemas.openxmlformats.org/drawingml/2006/main" xmlns:r="http://schemas.openxmlformats.org/officeDocument/2006/relationships" xmlns:p="http://schemas.openxmlformats.org/presentationml/2006/main">
  <p:tag name="AS_UNIQUEID" val="2549"/>
</p:tagLst>
</file>

<file path=ppt/tags/tag527.xml><?xml version="1.0" encoding="utf-8"?>
<p:tagLst xmlns:a="http://schemas.openxmlformats.org/drawingml/2006/main" xmlns:r="http://schemas.openxmlformats.org/officeDocument/2006/relationships" xmlns:p="http://schemas.openxmlformats.org/presentationml/2006/main">
  <p:tag name="AS_UNIQUEID" val="154"/>
</p:tagLst>
</file>

<file path=ppt/tags/tag528.xml><?xml version="1.0" encoding="utf-8"?>
<p:tagLst xmlns:a="http://schemas.openxmlformats.org/drawingml/2006/main" xmlns:r="http://schemas.openxmlformats.org/officeDocument/2006/relationships" xmlns:p="http://schemas.openxmlformats.org/presentationml/2006/main">
  <p:tag name="AS_UNIQUEID" val="155"/>
</p:tagLst>
</file>

<file path=ppt/tags/tag529.xml><?xml version="1.0" encoding="utf-8"?>
<p:tagLst xmlns:a="http://schemas.openxmlformats.org/drawingml/2006/main" xmlns:r="http://schemas.openxmlformats.org/officeDocument/2006/relationships" xmlns:p="http://schemas.openxmlformats.org/presentationml/2006/main">
  <p:tag name="AS_UNIQUEID" val="159"/>
</p:tagLst>
</file>

<file path=ppt/tags/tag53.xml><?xml version="1.0" encoding="utf-8"?>
<p:tagLst xmlns:a="http://schemas.openxmlformats.org/drawingml/2006/main" xmlns:r="http://schemas.openxmlformats.org/officeDocument/2006/relationships" xmlns:p="http://schemas.openxmlformats.org/presentationml/2006/main">
  <p:tag name="AS_UNIQUEID" val="2304"/>
</p:tagLst>
</file>

<file path=ppt/tags/tag530.xml><?xml version="1.0" encoding="utf-8"?>
<p:tagLst xmlns:a="http://schemas.openxmlformats.org/drawingml/2006/main" xmlns:r="http://schemas.openxmlformats.org/officeDocument/2006/relationships" xmlns:p="http://schemas.openxmlformats.org/presentationml/2006/main">
  <p:tag name="AS_UNIQUEID" val="160"/>
</p:tagLst>
</file>

<file path=ppt/tags/tag531.xml><?xml version="1.0" encoding="utf-8"?>
<p:tagLst xmlns:a="http://schemas.openxmlformats.org/drawingml/2006/main" xmlns:r="http://schemas.openxmlformats.org/officeDocument/2006/relationships" xmlns:p="http://schemas.openxmlformats.org/presentationml/2006/main">
  <p:tag name="AS_UNIQUEID" val="161"/>
</p:tagLst>
</file>

<file path=ppt/tags/tag532.xml><?xml version="1.0" encoding="utf-8"?>
<p:tagLst xmlns:a="http://schemas.openxmlformats.org/drawingml/2006/main" xmlns:r="http://schemas.openxmlformats.org/officeDocument/2006/relationships" xmlns:p="http://schemas.openxmlformats.org/presentationml/2006/main">
  <p:tag name="AS_UNIQUEID" val="162"/>
</p:tagLst>
</file>

<file path=ppt/tags/tag533.xml><?xml version="1.0" encoding="utf-8"?>
<p:tagLst xmlns:a="http://schemas.openxmlformats.org/drawingml/2006/main" xmlns:r="http://schemas.openxmlformats.org/officeDocument/2006/relationships" xmlns:p="http://schemas.openxmlformats.org/presentationml/2006/main">
  <p:tag name="AS_UNIQUEID" val="163"/>
</p:tagLst>
</file>

<file path=ppt/tags/tag534.xml><?xml version="1.0" encoding="utf-8"?>
<p:tagLst xmlns:a="http://schemas.openxmlformats.org/drawingml/2006/main" xmlns:r="http://schemas.openxmlformats.org/officeDocument/2006/relationships" xmlns:p="http://schemas.openxmlformats.org/presentationml/2006/main">
  <p:tag name="AS_UNIQUEID" val="164"/>
</p:tagLst>
</file>

<file path=ppt/tags/tag535.xml><?xml version="1.0" encoding="utf-8"?>
<p:tagLst xmlns:a="http://schemas.openxmlformats.org/drawingml/2006/main" xmlns:r="http://schemas.openxmlformats.org/officeDocument/2006/relationships" xmlns:p="http://schemas.openxmlformats.org/presentationml/2006/main">
  <p:tag name="AS_UNIQUEID" val="165"/>
</p:tagLst>
</file>

<file path=ppt/tags/tag536.xml><?xml version="1.0" encoding="utf-8"?>
<p:tagLst xmlns:a="http://schemas.openxmlformats.org/drawingml/2006/main" xmlns:r="http://schemas.openxmlformats.org/officeDocument/2006/relationships" xmlns:p="http://schemas.openxmlformats.org/presentationml/2006/main">
  <p:tag name="AS_UNIQUEID" val="171"/>
</p:tagLst>
</file>

<file path=ppt/tags/tag537.xml><?xml version="1.0" encoding="utf-8"?>
<p:tagLst xmlns:a="http://schemas.openxmlformats.org/drawingml/2006/main" xmlns:r="http://schemas.openxmlformats.org/officeDocument/2006/relationships" xmlns:p="http://schemas.openxmlformats.org/presentationml/2006/main">
  <p:tag name="AS_UNIQUEID" val="175"/>
</p:tagLst>
</file>

<file path=ppt/tags/tag538.xml><?xml version="1.0" encoding="utf-8"?>
<p:tagLst xmlns:a="http://schemas.openxmlformats.org/drawingml/2006/main" xmlns:r="http://schemas.openxmlformats.org/officeDocument/2006/relationships" xmlns:p="http://schemas.openxmlformats.org/presentationml/2006/main">
  <p:tag name="AS_UNIQUEID" val="179"/>
</p:tagLst>
</file>

<file path=ppt/tags/tag539.xml><?xml version="1.0" encoding="utf-8"?>
<p:tagLst xmlns:a="http://schemas.openxmlformats.org/drawingml/2006/main" xmlns:r="http://schemas.openxmlformats.org/officeDocument/2006/relationships" xmlns:p="http://schemas.openxmlformats.org/presentationml/2006/main">
  <p:tag name="AS_UNIQUEID" val="183"/>
</p:tagLst>
</file>

<file path=ppt/tags/tag54.xml><?xml version="1.0" encoding="utf-8"?>
<p:tagLst xmlns:a="http://schemas.openxmlformats.org/drawingml/2006/main" xmlns:r="http://schemas.openxmlformats.org/officeDocument/2006/relationships" xmlns:p="http://schemas.openxmlformats.org/presentationml/2006/main">
  <p:tag name="AS_UNIQUEID" val="2305"/>
</p:tagLst>
</file>

<file path=ppt/tags/tag540.xml><?xml version="1.0" encoding="utf-8"?>
<p:tagLst xmlns:a="http://schemas.openxmlformats.org/drawingml/2006/main" xmlns:r="http://schemas.openxmlformats.org/officeDocument/2006/relationships" xmlns:p="http://schemas.openxmlformats.org/presentationml/2006/main">
  <p:tag name="AS_UNIQUEID" val="182"/>
</p:tagLst>
</file>

<file path=ppt/tags/tag541.xml><?xml version="1.0" encoding="utf-8"?>
<p:tagLst xmlns:a="http://schemas.openxmlformats.org/drawingml/2006/main" xmlns:r="http://schemas.openxmlformats.org/officeDocument/2006/relationships" xmlns:p="http://schemas.openxmlformats.org/presentationml/2006/main">
  <p:tag name="AS_UNIQUEID" val="182"/>
</p:tagLst>
</file>

<file path=ppt/tags/tag542.xml><?xml version="1.0" encoding="utf-8"?>
<p:tagLst xmlns:a="http://schemas.openxmlformats.org/drawingml/2006/main" xmlns:r="http://schemas.openxmlformats.org/officeDocument/2006/relationships" xmlns:p="http://schemas.openxmlformats.org/presentationml/2006/main">
  <p:tag name="AS_UNIQUEID" val="2551"/>
</p:tagLst>
</file>

<file path=ppt/tags/tag543.xml><?xml version="1.0" encoding="utf-8"?>
<p:tagLst xmlns:a="http://schemas.openxmlformats.org/drawingml/2006/main" xmlns:r="http://schemas.openxmlformats.org/officeDocument/2006/relationships" xmlns:p="http://schemas.openxmlformats.org/presentationml/2006/main">
  <p:tag name="AS_UNIQUEID" val="2552"/>
</p:tagLst>
</file>

<file path=ppt/tags/tag544.xml><?xml version="1.0" encoding="utf-8"?>
<p:tagLst xmlns:a="http://schemas.openxmlformats.org/drawingml/2006/main" xmlns:r="http://schemas.openxmlformats.org/officeDocument/2006/relationships" xmlns:p="http://schemas.openxmlformats.org/presentationml/2006/main">
  <p:tag name="AS_UNIQUEID" val="2183"/>
</p:tagLst>
</file>

<file path=ppt/tags/tag545.xml><?xml version="1.0" encoding="utf-8"?>
<p:tagLst xmlns:a="http://schemas.openxmlformats.org/drawingml/2006/main" xmlns:r="http://schemas.openxmlformats.org/officeDocument/2006/relationships" xmlns:p="http://schemas.openxmlformats.org/presentationml/2006/main">
  <p:tag name="AS_UNIQUEID" val="184"/>
</p:tagLst>
</file>

<file path=ppt/tags/tag546.xml><?xml version="1.0" encoding="utf-8"?>
<p:tagLst xmlns:a="http://schemas.openxmlformats.org/drawingml/2006/main" xmlns:r="http://schemas.openxmlformats.org/officeDocument/2006/relationships" xmlns:p="http://schemas.openxmlformats.org/presentationml/2006/main">
  <p:tag name="AS_UNIQUEID" val="185"/>
</p:tagLst>
</file>

<file path=ppt/tags/tag547.xml><?xml version="1.0" encoding="utf-8"?>
<p:tagLst xmlns:a="http://schemas.openxmlformats.org/drawingml/2006/main" xmlns:r="http://schemas.openxmlformats.org/officeDocument/2006/relationships" xmlns:p="http://schemas.openxmlformats.org/presentationml/2006/main">
  <p:tag name="AS_UNIQUEID" val="186"/>
</p:tagLst>
</file>

<file path=ppt/tags/tag548.xml><?xml version="1.0" encoding="utf-8"?>
<p:tagLst xmlns:a="http://schemas.openxmlformats.org/drawingml/2006/main" xmlns:r="http://schemas.openxmlformats.org/officeDocument/2006/relationships" xmlns:p="http://schemas.openxmlformats.org/presentationml/2006/main">
  <p:tag name="AS_UNIQUEID" val="187"/>
</p:tagLst>
</file>

<file path=ppt/tags/tag549.xml><?xml version="1.0" encoding="utf-8"?>
<p:tagLst xmlns:a="http://schemas.openxmlformats.org/drawingml/2006/main" xmlns:r="http://schemas.openxmlformats.org/officeDocument/2006/relationships" xmlns:p="http://schemas.openxmlformats.org/presentationml/2006/main">
  <p:tag name="AS_UNIQUEID" val="188"/>
</p:tagLst>
</file>

<file path=ppt/tags/tag55.xml><?xml version="1.0" encoding="utf-8"?>
<p:tagLst xmlns:a="http://schemas.openxmlformats.org/drawingml/2006/main" xmlns:r="http://schemas.openxmlformats.org/officeDocument/2006/relationships" xmlns:p="http://schemas.openxmlformats.org/presentationml/2006/main">
  <p:tag name="AS_UNIQUEID" val="2306"/>
</p:tagLst>
</file>

<file path=ppt/tags/tag550.xml><?xml version="1.0" encoding="utf-8"?>
<p:tagLst xmlns:a="http://schemas.openxmlformats.org/drawingml/2006/main" xmlns:r="http://schemas.openxmlformats.org/officeDocument/2006/relationships" xmlns:p="http://schemas.openxmlformats.org/presentationml/2006/main">
  <p:tag name="AS_UNIQUEID" val="189"/>
</p:tagLst>
</file>

<file path=ppt/tags/tag551.xml><?xml version="1.0" encoding="utf-8"?>
<p:tagLst xmlns:a="http://schemas.openxmlformats.org/drawingml/2006/main" xmlns:r="http://schemas.openxmlformats.org/officeDocument/2006/relationships" xmlns:p="http://schemas.openxmlformats.org/presentationml/2006/main">
  <p:tag name="AS_UNIQUEID" val="190"/>
</p:tagLst>
</file>

<file path=ppt/tags/tag552.xml><?xml version="1.0" encoding="utf-8"?>
<p:tagLst xmlns:a="http://schemas.openxmlformats.org/drawingml/2006/main" xmlns:r="http://schemas.openxmlformats.org/officeDocument/2006/relationships" xmlns:p="http://schemas.openxmlformats.org/presentationml/2006/main">
  <p:tag name="AS_UNIQUEID" val="191"/>
</p:tagLst>
</file>

<file path=ppt/tags/tag553.xml><?xml version="1.0" encoding="utf-8"?>
<p:tagLst xmlns:a="http://schemas.openxmlformats.org/drawingml/2006/main" xmlns:r="http://schemas.openxmlformats.org/officeDocument/2006/relationships" xmlns:p="http://schemas.openxmlformats.org/presentationml/2006/main">
  <p:tag name="AS_UNIQUEID" val="192"/>
</p:tagLst>
</file>

<file path=ppt/tags/tag554.xml><?xml version="1.0" encoding="utf-8"?>
<p:tagLst xmlns:a="http://schemas.openxmlformats.org/drawingml/2006/main" xmlns:r="http://schemas.openxmlformats.org/officeDocument/2006/relationships" xmlns:p="http://schemas.openxmlformats.org/presentationml/2006/main">
  <p:tag name="AS_UNIQUEID" val="193"/>
</p:tagLst>
</file>

<file path=ppt/tags/tag555.xml><?xml version="1.0" encoding="utf-8"?>
<p:tagLst xmlns:a="http://schemas.openxmlformats.org/drawingml/2006/main" xmlns:r="http://schemas.openxmlformats.org/officeDocument/2006/relationships" xmlns:p="http://schemas.openxmlformats.org/presentationml/2006/main">
  <p:tag name="AS_UNIQUEID" val="194"/>
</p:tagLst>
</file>

<file path=ppt/tags/tag556.xml><?xml version="1.0" encoding="utf-8"?>
<p:tagLst xmlns:a="http://schemas.openxmlformats.org/drawingml/2006/main" xmlns:r="http://schemas.openxmlformats.org/officeDocument/2006/relationships" xmlns:p="http://schemas.openxmlformats.org/presentationml/2006/main">
  <p:tag name="AS_UNIQUEID" val="180"/>
</p:tagLst>
</file>

<file path=ppt/tags/tag557.xml><?xml version="1.0" encoding="utf-8"?>
<p:tagLst xmlns:a="http://schemas.openxmlformats.org/drawingml/2006/main" xmlns:r="http://schemas.openxmlformats.org/officeDocument/2006/relationships" xmlns:p="http://schemas.openxmlformats.org/presentationml/2006/main">
  <p:tag name="AS_UNIQUEID" val="181"/>
</p:tagLst>
</file>

<file path=ppt/tags/tag558.xml><?xml version="1.0" encoding="utf-8"?>
<p:tagLst xmlns:a="http://schemas.openxmlformats.org/drawingml/2006/main" xmlns:r="http://schemas.openxmlformats.org/officeDocument/2006/relationships" xmlns:p="http://schemas.openxmlformats.org/presentationml/2006/main">
  <p:tag name="AS_UNIQUEID" val="182"/>
</p:tagLst>
</file>

<file path=ppt/tags/tag559.xml><?xml version="1.0" encoding="utf-8"?>
<p:tagLst xmlns:a="http://schemas.openxmlformats.org/drawingml/2006/main" xmlns:r="http://schemas.openxmlformats.org/officeDocument/2006/relationships" xmlns:p="http://schemas.openxmlformats.org/presentationml/2006/main">
  <p:tag name="AS_UNIQUEID" val="176"/>
</p:tagLst>
</file>

<file path=ppt/tags/tag56.xml><?xml version="1.0" encoding="utf-8"?>
<p:tagLst xmlns:a="http://schemas.openxmlformats.org/drawingml/2006/main" xmlns:r="http://schemas.openxmlformats.org/officeDocument/2006/relationships" xmlns:p="http://schemas.openxmlformats.org/presentationml/2006/main">
  <p:tag name="AS_UNIQUEID" val="2308"/>
</p:tagLst>
</file>

<file path=ppt/tags/tag560.xml><?xml version="1.0" encoding="utf-8"?>
<p:tagLst xmlns:a="http://schemas.openxmlformats.org/drawingml/2006/main" xmlns:r="http://schemas.openxmlformats.org/officeDocument/2006/relationships" xmlns:p="http://schemas.openxmlformats.org/presentationml/2006/main">
  <p:tag name="AS_UNIQUEID" val="177"/>
</p:tagLst>
</file>

<file path=ppt/tags/tag561.xml><?xml version="1.0" encoding="utf-8"?>
<p:tagLst xmlns:a="http://schemas.openxmlformats.org/drawingml/2006/main" xmlns:r="http://schemas.openxmlformats.org/officeDocument/2006/relationships" xmlns:p="http://schemas.openxmlformats.org/presentationml/2006/main">
  <p:tag name="AS_UNIQUEID" val="178"/>
</p:tagLst>
</file>

<file path=ppt/tags/tag562.xml><?xml version="1.0" encoding="utf-8"?>
<p:tagLst xmlns:a="http://schemas.openxmlformats.org/drawingml/2006/main" xmlns:r="http://schemas.openxmlformats.org/officeDocument/2006/relationships" xmlns:p="http://schemas.openxmlformats.org/presentationml/2006/main">
  <p:tag name="AS_UNIQUEID" val="172"/>
</p:tagLst>
</file>

<file path=ppt/tags/tag563.xml><?xml version="1.0" encoding="utf-8"?>
<p:tagLst xmlns:a="http://schemas.openxmlformats.org/drawingml/2006/main" xmlns:r="http://schemas.openxmlformats.org/officeDocument/2006/relationships" xmlns:p="http://schemas.openxmlformats.org/presentationml/2006/main">
  <p:tag name="AS_UNIQUEID" val="173"/>
</p:tagLst>
</file>

<file path=ppt/tags/tag564.xml><?xml version="1.0" encoding="utf-8"?>
<p:tagLst xmlns:a="http://schemas.openxmlformats.org/drawingml/2006/main" xmlns:r="http://schemas.openxmlformats.org/officeDocument/2006/relationships" xmlns:p="http://schemas.openxmlformats.org/presentationml/2006/main">
  <p:tag name="AS_UNIQUEID" val="174"/>
</p:tagLst>
</file>

<file path=ppt/tags/tag565.xml><?xml version="1.0" encoding="utf-8"?>
<p:tagLst xmlns:a="http://schemas.openxmlformats.org/drawingml/2006/main" xmlns:r="http://schemas.openxmlformats.org/officeDocument/2006/relationships" xmlns:p="http://schemas.openxmlformats.org/presentationml/2006/main">
  <p:tag name="AS_UNIQUEID" val="166"/>
</p:tagLst>
</file>

<file path=ppt/tags/tag566.xml><?xml version="1.0" encoding="utf-8"?>
<p:tagLst xmlns:a="http://schemas.openxmlformats.org/drawingml/2006/main" xmlns:r="http://schemas.openxmlformats.org/officeDocument/2006/relationships" xmlns:p="http://schemas.openxmlformats.org/presentationml/2006/main">
  <p:tag name="AS_UNIQUEID" val="167"/>
</p:tagLst>
</file>

<file path=ppt/tags/tag567.xml><?xml version="1.0" encoding="utf-8"?>
<p:tagLst xmlns:a="http://schemas.openxmlformats.org/drawingml/2006/main" xmlns:r="http://schemas.openxmlformats.org/officeDocument/2006/relationships" xmlns:p="http://schemas.openxmlformats.org/presentationml/2006/main">
  <p:tag name="AS_UNIQUEID" val="168"/>
</p:tagLst>
</file>

<file path=ppt/tags/tag568.xml><?xml version="1.0" encoding="utf-8"?>
<p:tagLst xmlns:a="http://schemas.openxmlformats.org/drawingml/2006/main" xmlns:r="http://schemas.openxmlformats.org/officeDocument/2006/relationships" xmlns:p="http://schemas.openxmlformats.org/presentationml/2006/main">
  <p:tag name="AS_UNIQUEID" val="169"/>
</p:tagLst>
</file>

<file path=ppt/tags/tag569.xml><?xml version="1.0" encoding="utf-8"?>
<p:tagLst xmlns:a="http://schemas.openxmlformats.org/drawingml/2006/main" xmlns:r="http://schemas.openxmlformats.org/officeDocument/2006/relationships" xmlns:p="http://schemas.openxmlformats.org/presentationml/2006/main">
  <p:tag name="AS_UNIQUEID" val="170"/>
</p:tagLst>
</file>

<file path=ppt/tags/tag57.xml><?xml version="1.0" encoding="utf-8"?>
<p:tagLst xmlns:a="http://schemas.openxmlformats.org/drawingml/2006/main" xmlns:r="http://schemas.openxmlformats.org/officeDocument/2006/relationships" xmlns:p="http://schemas.openxmlformats.org/presentationml/2006/main">
  <p:tag name="AS_UNIQUEID" val="2309"/>
</p:tagLst>
</file>

<file path=ppt/tags/tag570.xml><?xml version="1.0" encoding="utf-8"?>
<p:tagLst xmlns:a="http://schemas.openxmlformats.org/drawingml/2006/main" xmlns:r="http://schemas.openxmlformats.org/officeDocument/2006/relationships" xmlns:p="http://schemas.openxmlformats.org/presentationml/2006/main">
  <p:tag name="AS_UNIQUEID" val="156"/>
</p:tagLst>
</file>

<file path=ppt/tags/tag571.xml><?xml version="1.0" encoding="utf-8"?>
<p:tagLst xmlns:a="http://schemas.openxmlformats.org/drawingml/2006/main" xmlns:r="http://schemas.openxmlformats.org/officeDocument/2006/relationships" xmlns:p="http://schemas.openxmlformats.org/presentationml/2006/main">
  <p:tag name="AS_UNIQUEID" val="157"/>
</p:tagLst>
</file>

<file path=ppt/tags/tag572.xml><?xml version="1.0" encoding="utf-8"?>
<p:tagLst xmlns:a="http://schemas.openxmlformats.org/drawingml/2006/main" xmlns:r="http://schemas.openxmlformats.org/officeDocument/2006/relationships" xmlns:p="http://schemas.openxmlformats.org/presentationml/2006/main">
  <p:tag name="AS_UNIQUEID" val="158"/>
</p:tagLst>
</file>

<file path=ppt/tags/tag573.xml><?xml version="1.0" encoding="utf-8"?>
<p:tagLst xmlns:a="http://schemas.openxmlformats.org/drawingml/2006/main" xmlns:r="http://schemas.openxmlformats.org/officeDocument/2006/relationships" xmlns:p="http://schemas.openxmlformats.org/presentationml/2006/main">
  <p:tag name="AS_UNIQUEID" val="149"/>
</p:tagLst>
</file>

<file path=ppt/tags/tag574.xml><?xml version="1.0" encoding="utf-8"?>
<p:tagLst xmlns:a="http://schemas.openxmlformats.org/drawingml/2006/main" xmlns:r="http://schemas.openxmlformats.org/officeDocument/2006/relationships" xmlns:p="http://schemas.openxmlformats.org/presentationml/2006/main">
  <p:tag name="AS_UNIQUEID" val="150"/>
</p:tagLst>
</file>

<file path=ppt/tags/tag575.xml><?xml version="1.0" encoding="utf-8"?>
<p:tagLst xmlns:a="http://schemas.openxmlformats.org/drawingml/2006/main" xmlns:r="http://schemas.openxmlformats.org/officeDocument/2006/relationships" xmlns:p="http://schemas.openxmlformats.org/presentationml/2006/main">
  <p:tag name="AS_UNIQUEID" val="151"/>
</p:tagLst>
</file>

<file path=ppt/tags/tag576.xml><?xml version="1.0" encoding="utf-8"?>
<p:tagLst xmlns:a="http://schemas.openxmlformats.org/drawingml/2006/main" xmlns:r="http://schemas.openxmlformats.org/officeDocument/2006/relationships" xmlns:p="http://schemas.openxmlformats.org/presentationml/2006/main">
  <p:tag name="AS_UNIQUEID" val="152"/>
</p:tagLst>
</file>

<file path=ppt/tags/tag577.xml><?xml version="1.0" encoding="utf-8"?>
<p:tagLst xmlns:a="http://schemas.openxmlformats.org/drawingml/2006/main" xmlns:r="http://schemas.openxmlformats.org/officeDocument/2006/relationships" xmlns:p="http://schemas.openxmlformats.org/presentationml/2006/main">
  <p:tag name="AS_UNIQUEID" val="153"/>
</p:tagLst>
</file>

<file path=ppt/tags/tag578.xml><?xml version="1.0" encoding="utf-8"?>
<p:tagLst xmlns:a="http://schemas.openxmlformats.org/drawingml/2006/main" xmlns:r="http://schemas.openxmlformats.org/officeDocument/2006/relationships" xmlns:p="http://schemas.openxmlformats.org/presentationml/2006/main">
  <p:tag name="AS_UNIQUEID" val="146"/>
</p:tagLst>
</file>

<file path=ppt/tags/tag579.xml><?xml version="1.0" encoding="utf-8"?>
<p:tagLst xmlns:a="http://schemas.openxmlformats.org/drawingml/2006/main" xmlns:r="http://schemas.openxmlformats.org/officeDocument/2006/relationships" xmlns:p="http://schemas.openxmlformats.org/presentationml/2006/main">
  <p:tag name="AS_UNIQUEID" val="147"/>
</p:tagLst>
</file>

<file path=ppt/tags/tag58.xml><?xml version="1.0" encoding="utf-8"?>
<p:tagLst xmlns:a="http://schemas.openxmlformats.org/drawingml/2006/main" xmlns:r="http://schemas.openxmlformats.org/officeDocument/2006/relationships" xmlns:p="http://schemas.openxmlformats.org/presentationml/2006/main">
  <p:tag name="AS_UNIQUEID" val="2310"/>
</p:tagLst>
</file>

<file path=ppt/tags/tag580.xml><?xml version="1.0" encoding="utf-8"?>
<p:tagLst xmlns:a="http://schemas.openxmlformats.org/drawingml/2006/main" xmlns:r="http://schemas.openxmlformats.org/officeDocument/2006/relationships" xmlns:p="http://schemas.openxmlformats.org/presentationml/2006/main">
  <p:tag name="AS_UNIQUEID" val="148"/>
</p:tagLst>
</file>

<file path=ppt/tags/tag581.xml><?xml version="1.0" encoding="utf-8"?>
<p:tagLst xmlns:a="http://schemas.openxmlformats.org/drawingml/2006/main" xmlns:r="http://schemas.openxmlformats.org/officeDocument/2006/relationships" xmlns:p="http://schemas.openxmlformats.org/presentationml/2006/main">
  <p:tag name="AS_UNIQUEID" val="6115"/>
</p:tagLst>
</file>

<file path=ppt/tags/tag582.xml><?xml version="1.0" encoding="utf-8"?>
<p:tagLst xmlns:a="http://schemas.openxmlformats.org/drawingml/2006/main" xmlns:r="http://schemas.openxmlformats.org/officeDocument/2006/relationships" xmlns:p="http://schemas.openxmlformats.org/presentationml/2006/main">
  <p:tag name="AS_UNIQUEID" val="6116"/>
</p:tagLst>
</file>

<file path=ppt/tags/tag583.xml><?xml version="1.0" encoding="utf-8"?>
<p:tagLst xmlns:a="http://schemas.openxmlformats.org/drawingml/2006/main" xmlns:r="http://schemas.openxmlformats.org/officeDocument/2006/relationships" xmlns:p="http://schemas.openxmlformats.org/presentationml/2006/main">
  <p:tag name="AS_UNIQUEID" val="4528"/>
</p:tagLst>
</file>

<file path=ppt/tags/tag584.xml><?xml version="1.0" encoding="utf-8"?>
<p:tagLst xmlns:a="http://schemas.openxmlformats.org/drawingml/2006/main" xmlns:r="http://schemas.openxmlformats.org/officeDocument/2006/relationships" xmlns:p="http://schemas.openxmlformats.org/presentationml/2006/main">
  <p:tag name="AS_UNIQUEID" val="807"/>
</p:tagLst>
</file>

<file path=ppt/tags/tag585.xml><?xml version="1.0" encoding="utf-8"?>
<p:tagLst xmlns:a="http://schemas.openxmlformats.org/drawingml/2006/main" xmlns:r="http://schemas.openxmlformats.org/officeDocument/2006/relationships" xmlns:p="http://schemas.openxmlformats.org/presentationml/2006/main">
  <p:tag name="AS_UNIQUEID" val="10"/>
</p:tagLst>
</file>

<file path=ppt/tags/tag586.xml><?xml version="1.0" encoding="utf-8"?>
<p:tagLst xmlns:a="http://schemas.openxmlformats.org/drawingml/2006/main" xmlns:r="http://schemas.openxmlformats.org/officeDocument/2006/relationships" xmlns:p="http://schemas.openxmlformats.org/presentationml/2006/main">
  <p:tag name="AS_UNIQUEID" val="13"/>
</p:tagLst>
</file>

<file path=ppt/tags/tag587.xml><?xml version="1.0" encoding="utf-8"?>
<p:tagLst xmlns:a="http://schemas.openxmlformats.org/drawingml/2006/main" xmlns:r="http://schemas.openxmlformats.org/officeDocument/2006/relationships" xmlns:p="http://schemas.openxmlformats.org/presentationml/2006/main">
  <p:tag name="AS_UNIQUEID" val="6115"/>
</p:tagLst>
</file>

<file path=ppt/tags/tag588.xml><?xml version="1.0" encoding="utf-8"?>
<p:tagLst xmlns:a="http://schemas.openxmlformats.org/drawingml/2006/main" xmlns:r="http://schemas.openxmlformats.org/officeDocument/2006/relationships" xmlns:p="http://schemas.openxmlformats.org/presentationml/2006/main">
  <p:tag name="AS_UNIQUEID" val="6116"/>
</p:tagLst>
</file>

<file path=ppt/tags/tag589.xml><?xml version="1.0" encoding="utf-8"?>
<p:tagLst xmlns:a="http://schemas.openxmlformats.org/drawingml/2006/main" xmlns:r="http://schemas.openxmlformats.org/officeDocument/2006/relationships" xmlns:p="http://schemas.openxmlformats.org/presentationml/2006/main">
  <p:tag name="AS_UNIQUEID" val="4528"/>
</p:tagLst>
</file>

<file path=ppt/tags/tag59.xml><?xml version="1.0" encoding="utf-8"?>
<p:tagLst xmlns:a="http://schemas.openxmlformats.org/drawingml/2006/main" xmlns:r="http://schemas.openxmlformats.org/officeDocument/2006/relationships" xmlns:p="http://schemas.openxmlformats.org/presentationml/2006/main">
  <p:tag name="AS_UNIQUEID" val="2311"/>
</p:tagLst>
</file>

<file path=ppt/tags/tag590.xml><?xml version="1.0" encoding="utf-8"?>
<p:tagLst xmlns:a="http://schemas.openxmlformats.org/drawingml/2006/main" xmlns:r="http://schemas.openxmlformats.org/officeDocument/2006/relationships" xmlns:p="http://schemas.openxmlformats.org/presentationml/2006/main">
  <p:tag name="AS_UNIQUEID" val="4528"/>
</p:tagLst>
</file>

<file path=ppt/tags/tag591.xml><?xml version="1.0" encoding="utf-8"?>
<p:tagLst xmlns:a="http://schemas.openxmlformats.org/drawingml/2006/main" xmlns:r="http://schemas.openxmlformats.org/officeDocument/2006/relationships" xmlns:p="http://schemas.openxmlformats.org/presentationml/2006/main">
  <p:tag name="AS_UNIQUEID" val="6115"/>
</p:tagLst>
</file>

<file path=ppt/tags/tag592.xml><?xml version="1.0" encoding="utf-8"?>
<p:tagLst xmlns:a="http://schemas.openxmlformats.org/drawingml/2006/main" xmlns:r="http://schemas.openxmlformats.org/officeDocument/2006/relationships" xmlns:p="http://schemas.openxmlformats.org/presentationml/2006/main">
  <p:tag name="AS_UNIQUEID" val="6116"/>
</p:tagLst>
</file>

<file path=ppt/tags/tag593.xml><?xml version="1.0" encoding="utf-8"?>
<p:tagLst xmlns:a="http://schemas.openxmlformats.org/drawingml/2006/main" xmlns:r="http://schemas.openxmlformats.org/officeDocument/2006/relationships" xmlns:p="http://schemas.openxmlformats.org/presentationml/2006/main">
  <p:tag name="AS_UNIQUEID" val="4528"/>
</p:tagLst>
</file>

<file path=ppt/tags/tag594.xml><?xml version="1.0" encoding="utf-8"?>
<p:tagLst xmlns:a="http://schemas.openxmlformats.org/drawingml/2006/main" xmlns:r="http://schemas.openxmlformats.org/officeDocument/2006/relationships" xmlns:p="http://schemas.openxmlformats.org/presentationml/2006/main">
  <p:tag name="AS_UNIQUEID" val="2517"/>
</p:tagLst>
</file>

<file path=ppt/tags/tag595.xml><?xml version="1.0" encoding="utf-8"?>
<p:tagLst xmlns:a="http://schemas.openxmlformats.org/drawingml/2006/main" xmlns:r="http://schemas.openxmlformats.org/officeDocument/2006/relationships" xmlns:p="http://schemas.openxmlformats.org/presentationml/2006/main">
  <p:tag name="AS_UNIQUEID" val="6115"/>
</p:tagLst>
</file>

<file path=ppt/tags/tag596.xml><?xml version="1.0" encoding="utf-8"?>
<p:tagLst xmlns:a="http://schemas.openxmlformats.org/drawingml/2006/main" xmlns:r="http://schemas.openxmlformats.org/officeDocument/2006/relationships" xmlns:p="http://schemas.openxmlformats.org/presentationml/2006/main">
  <p:tag name="AS_UNIQUEID" val="6116"/>
</p:tagLst>
</file>

<file path=ppt/tags/tag597.xml><?xml version="1.0" encoding="utf-8"?>
<p:tagLst xmlns:a="http://schemas.openxmlformats.org/drawingml/2006/main" xmlns:r="http://schemas.openxmlformats.org/officeDocument/2006/relationships" xmlns:p="http://schemas.openxmlformats.org/presentationml/2006/main">
  <p:tag name="AS_UNIQUEID" val="4528"/>
</p:tagLst>
</file>

<file path=ppt/tags/tag598.xml><?xml version="1.0" encoding="utf-8"?>
<p:tagLst xmlns:a="http://schemas.openxmlformats.org/drawingml/2006/main" xmlns:r="http://schemas.openxmlformats.org/officeDocument/2006/relationships" xmlns:p="http://schemas.openxmlformats.org/presentationml/2006/main">
  <p:tag name="AS_UNIQUEID" val="2577"/>
</p:tagLst>
</file>

<file path=ppt/tags/tag599.xml><?xml version="1.0" encoding="utf-8"?>
<p:tagLst xmlns:a="http://schemas.openxmlformats.org/drawingml/2006/main" xmlns:r="http://schemas.openxmlformats.org/officeDocument/2006/relationships" xmlns:p="http://schemas.openxmlformats.org/presentationml/2006/main">
  <p:tag name="AS_UNIQUEID" val="6115"/>
</p:tagLst>
</file>

<file path=ppt/tags/tag6.xml><?xml version="1.0" encoding="utf-8"?>
<p:tagLst xmlns:a="http://schemas.openxmlformats.org/drawingml/2006/main" xmlns:r="http://schemas.openxmlformats.org/officeDocument/2006/relationships" xmlns:p="http://schemas.openxmlformats.org/presentationml/2006/main">
  <p:tag name="AS_UNIQUEID" val="2324"/>
</p:tagLst>
</file>

<file path=ppt/tags/tag60.xml><?xml version="1.0" encoding="utf-8"?>
<p:tagLst xmlns:a="http://schemas.openxmlformats.org/drawingml/2006/main" xmlns:r="http://schemas.openxmlformats.org/officeDocument/2006/relationships" xmlns:p="http://schemas.openxmlformats.org/presentationml/2006/main">
  <p:tag name="AS_UNIQUEID" val="2312"/>
</p:tagLst>
</file>

<file path=ppt/tags/tag600.xml><?xml version="1.0" encoding="utf-8"?>
<p:tagLst xmlns:a="http://schemas.openxmlformats.org/drawingml/2006/main" xmlns:r="http://schemas.openxmlformats.org/officeDocument/2006/relationships" xmlns:p="http://schemas.openxmlformats.org/presentationml/2006/main">
  <p:tag name="AS_UNIQUEID" val="6116"/>
</p:tagLst>
</file>

<file path=ppt/tags/tag601.xml><?xml version="1.0" encoding="utf-8"?>
<p:tagLst xmlns:a="http://schemas.openxmlformats.org/drawingml/2006/main" xmlns:r="http://schemas.openxmlformats.org/officeDocument/2006/relationships" xmlns:p="http://schemas.openxmlformats.org/presentationml/2006/main">
  <p:tag name="AS_UNIQUEID" val="4528"/>
</p:tagLst>
</file>

<file path=ppt/tags/tag602.xml><?xml version="1.0" encoding="utf-8"?>
<p:tagLst xmlns:a="http://schemas.openxmlformats.org/drawingml/2006/main" xmlns:r="http://schemas.openxmlformats.org/officeDocument/2006/relationships" xmlns:p="http://schemas.openxmlformats.org/presentationml/2006/main">
  <p:tag name="AS_UNIQUEID" val="2581"/>
</p:tagLst>
</file>

<file path=ppt/tags/tag603.xml><?xml version="1.0" encoding="utf-8"?>
<p:tagLst xmlns:a="http://schemas.openxmlformats.org/drawingml/2006/main" xmlns:r="http://schemas.openxmlformats.org/officeDocument/2006/relationships" xmlns:p="http://schemas.openxmlformats.org/presentationml/2006/main">
  <p:tag name="AS_UNIQUEID" val="6115"/>
</p:tagLst>
</file>

<file path=ppt/tags/tag604.xml><?xml version="1.0" encoding="utf-8"?>
<p:tagLst xmlns:a="http://schemas.openxmlformats.org/drawingml/2006/main" xmlns:r="http://schemas.openxmlformats.org/officeDocument/2006/relationships" xmlns:p="http://schemas.openxmlformats.org/presentationml/2006/main">
  <p:tag name="AS_UNIQUEID" val="6116"/>
</p:tagLst>
</file>

<file path=ppt/tags/tag605.xml><?xml version="1.0" encoding="utf-8"?>
<p:tagLst xmlns:a="http://schemas.openxmlformats.org/drawingml/2006/main" xmlns:r="http://schemas.openxmlformats.org/officeDocument/2006/relationships" xmlns:p="http://schemas.openxmlformats.org/presentationml/2006/main">
  <p:tag name="AS_UNIQUEID" val="4528"/>
</p:tagLst>
</file>

<file path=ppt/tags/tag606.xml><?xml version="1.0" encoding="utf-8"?>
<p:tagLst xmlns:a="http://schemas.openxmlformats.org/drawingml/2006/main" xmlns:r="http://schemas.openxmlformats.org/officeDocument/2006/relationships" xmlns:p="http://schemas.openxmlformats.org/presentationml/2006/main">
  <p:tag name="AS_UNIQUEID" val="2047"/>
</p:tagLst>
</file>

<file path=ppt/tags/tag607.xml><?xml version="1.0" encoding="utf-8"?>
<p:tagLst xmlns:a="http://schemas.openxmlformats.org/drawingml/2006/main" xmlns:r="http://schemas.openxmlformats.org/officeDocument/2006/relationships" xmlns:p="http://schemas.openxmlformats.org/presentationml/2006/main">
  <p:tag name="AS_UNIQUEID" val="6115"/>
</p:tagLst>
</file>

<file path=ppt/tags/tag608.xml><?xml version="1.0" encoding="utf-8"?>
<p:tagLst xmlns:a="http://schemas.openxmlformats.org/drawingml/2006/main" xmlns:r="http://schemas.openxmlformats.org/officeDocument/2006/relationships" xmlns:p="http://schemas.openxmlformats.org/presentationml/2006/main">
  <p:tag name="AS_UNIQUEID" val="6116"/>
</p:tagLst>
</file>

<file path=ppt/tags/tag609.xml><?xml version="1.0" encoding="utf-8"?>
<p:tagLst xmlns:a="http://schemas.openxmlformats.org/drawingml/2006/main" xmlns:r="http://schemas.openxmlformats.org/officeDocument/2006/relationships" xmlns:p="http://schemas.openxmlformats.org/presentationml/2006/main">
  <p:tag name="AS_UNIQUEID" val="4528"/>
</p:tagLst>
</file>

<file path=ppt/tags/tag61.xml><?xml version="1.0" encoding="utf-8"?>
<p:tagLst xmlns:a="http://schemas.openxmlformats.org/drawingml/2006/main" xmlns:r="http://schemas.openxmlformats.org/officeDocument/2006/relationships" xmlns:p="http://schemas.openxmlformats.org/presentationml/2006/main">
  <p:tag name="AS_UNIQUEID" val="2314"/>
</p:tagLst>
</file>

<file path=ppt/tags/tag610.xml><?xml version="1.0" encoding="utf-8"?>
<p:tagLst xmlns:a="http://schemas.openxmlformats.org/drawingml/2006/main" xmlns:r="http://schemas.openxmlformats.org/officeDocument/2006/relationships" xmlns:p="http://schemas.openxmlformats.org/presentationml/2006/main">
  <p:tag name="AS_UNIQUEID" val="2208"/>
</p:tagLst>
</file>

<file path=ppt/tags/tag611.xml><?xml version="1.0" encoding="utf-8"?>
<p:tagLst xmlns:a="http://schemas.openxmlformats.org/drawingml/2006/main" xmlns:r="http://schemas.openxmlformats.org/officeDocument/2006/relationships" xmlns:p="http://schemas.openxmlformats.org/presentationml/2006/main">
  <p:tag name="AS_UNIQUEID" val="6115"/>
</p:tagLst>
</file>

<file path=ppt/tags/tag612.xml><?xml version="1.0" encoding="utf-8"?>
<p:tagLst xmlns:a="http://schemas.openxmlformats.org/drawingml/2006/main" xmlns:r="http://schemas.openxmlformats.org/officeDocument/2006/relationships" xmlns:p="http://schemas.openxmlformats.org/presentationml/2006/main">
  <p:tag name="AS_UNIQUEID" val="6116"/>
</p:tagLst>
</file>

<file path=ppt/tags/tag613.xml><?xml version="1.0" encoding="utf-8"?>
<p:tagLst xmlns:a="http://schemas.openxmlformats.org/drawingml/2006/main" xmlns:r="http://schemas.openxmlformats.org/officeDocument/2006/relationships" xmlns:p="http://schemas.openxmlformats.org/presentationml/2006/main">
  <p:tag name="AS_UNIQUEID" val="4528"/>
</p:tagLst>
</file>

<file path=ppt/tags/tag614.xml><?xml version="1.0" encoding="utf-8"?>
<p:tagLst xmlns:a="http://schemas.openxmlformats.org/drawingml/2006/main" xmlns:r="http://schemas.openxmlformats.org/officeDocument/2006/relationships" xmlns:p="http://schemas.openxmlformats.org/presentationml/2006/main">
  <p:tag name="AS_UNIQUEID" val="6293"/>
</p:tagLst>
</file>

<file path=ppt/tags/tag615.xml><?xml version="1.0" encoding="utf-8"?>
<p:tagLst xmlns:a="http://schemas.openxmlformats.org/drawingml/2006/main" xmlns:r="http://schemas.openxmlformats.org/officeDocument/2006/relationships" xmlns:p="http://schemas.openxmlformats.org/presentationml/2006/main">
  <p:tag name="AS_UNIQUEID" val="6115"/>
</p:tagLst>
</file>

<file path=ppt/tags/tag616.xml><?xml version="1.0" encoding="utf-8"?>
<p:tagLst xmlns:a="http://schemas.openxmlformats.org/drawingml/2006/main" xmlns:r="http://schemas.openxmlformats.org/officeDocument/2006/relationships" xmlns:p="http://schemas.openxmlformats.org/presentationml/2006/main">
  <p:tag name="AS_UNIQUEID" val="6116"/>
</p:tagLst>
</file>

<file path=ppt/tags/tag617.xml><?xml version="1.0" encoding="utf-8"?>
<p:tagLst xmlns:a="http://schemas.openxmlformats.org/drawingml/2006/main" xmlns:r="http://schemas.openxmlformats.org/officeDocument/2006/relationships" xmlns:p="http://schemas.openxmlformats.org/presentationml/2006/main">
  <p:tag name="AS_UNIQUEID" val="4528"/>
</p:tagLst>
</file>

<file path=ppt/tags/tag618.xml><?xml version="1.0" encoding="utf-8"?>
<p:tagLst xmlns:a="http://schemas.openxmlformats.org/drawingml/2006/main" xmlns:r="http://schemas.openxmlformats.org/officeDocument/2006/relationships" xmlns:p="http://schemas.openxmlformats.org/presentationml/2006/main">
  <p:tag name="AS_UNIQUEID" val="96"/>
</p:tagLst>
</file>

<file path=ppt/tags/tag62.xml><?xml version="1.0" encoding="utf-8"?>
<p:tagLst xmlns:a="http://schemas.openxmlformats.org/drawingml/2006/main" xmlns:r="http://schemas.openxmlformats.org/officeDocument/2006/relationships" xmlns:p="http://schemas.openxmlformats.org/presentationml/2006/main">
  <p:tag name="AS_UNIQUEID" val="2315"/>
</p:tagLst>
</file>

<file path=ppt/tags/tag63.xml><?xml version="1.0" encoding="utf-8"?>
<p:tagLst xmlns:a="http://schemas.openxmlformats.org/drawingml/2006/main" xmlns:r="http://schemas.openxmlformats.org/officeDocument/2006/relationships" xmlns:p="http://schemas.openxmlformats.org/presentationml/2006/main">
  <p:tag name="AS_UNIQUEID" val="2316"/>
</p:tagLst>
</file>

<file path=ppt/tags/tag64.xml><?xml version="1.0" encoding="utf-8"?>
<p:tagLst xmlns:a="http://schemas.openxmlformats.org/drawingml/2006/main" xmlns:r="http://schemas.openxmlformats.org/officeDocument/2006/relationships" xmlns:p="http://schemas.openxmlformats.org/presentationml/2006/main">
  <p:tag name="AS_UNIQUEID" val="2317"/>
</p:tagLst>
</file>

<file path=ppt/tags/tag65.xml><?xml version="1.0" encoding="utf-8"?>
<p:tagLst xmlns:a="http://schemas.openxmlformats.org/drawingml/2006/main" xmlns:r="http://schemas.openxmlformats.org/officeDocument/2006/relationships" xmlns:p="http://schemas.openxmlformats.org/presentationml/2006/main">
  <p:tag name="AS_UNIQUEID" val="2318"/>
</p:tagLst>
</file>

<file path=ppt/tags/tag66.xml><?xml version="1.0" encoding="utf-8"?>
<p:tagLst xmlns:a="http://schemas.openxmlformats.org/drawingml/2006/main" xmlns:r="http://schemas.openxmlformats.org/officeDocument/2006/relationships" xmlns:p="http://schemas.openxmlformats.org/presentationml/2006/main">
  <p:tag name="AS_UNIQUEID" val="5008"/>
</p:tagLst>
</file>

<file path=ppt/tags/tag67.xml><?xml version="1.0" encoding="utf-8"?>
<p:tagLst xmlns:a="http://schemas.openxmlformats.org/drawingml/2006/main" xmlns:r="http://schemas.openxmlformats.org/officeDocument/2006/relationships" xmlns:p="http://schemas.openxmlformats.org/presentationml/2006/main">
  <p:tag name="AS_UNIQUEID" val="2504"/>
</p:tagLst>
</file>

<file path=ppt/tags/tag68.xml><?xml version="1.0" encoding="utf-8"?>
<p:tagLst xmlns:a="http://schemas.openxmlformats.org/drawingml/2006/main" xmlns:r="http://schemas.openxmlformats.org/officeDocument/2006/relationships" xmlns:p="http://schemas.openxmlformats.org/presentationml/2006/main">
  <p:tag name="AS_UNIQUEID" val="2505"/>
</p:tagLst>
</file>

<file path=ppt/tags/tag69.xml><?xml version="1.0" encoding="utf-8"?>
<p:tagLst xmlns:a="http://schemas.openxmlformats.org/drawingml/2006/main" xmlns:r="http://schemas.openxmlformats.org/officeDocument/2006/relationships" xmlns:p="http://schemas.openxmlformats.org/presentationml/2006/main">
  <p:tag name="AS_UNIQUEID" val="5694"/>
</p:tagLst>
</file>

<file path=ppt/tags/tag7.xml><?xml version="1.0" encoding="utf-8"?>
<p:tagLst xmlns:a="http://schemas.openxmlformats.org/drawingml/2006/main" xmlns:r="http://schemas.openxmlformats.org/officeDocument/2006/relationships" xmlns:p="http://schemas.openxmlformats.org/presentationml/2006/main">
  <p:tag name="AS_UNIQUEID" val="6159"/>
</p:tagLst>
</file>

<file path=ppt/tags/tag70.xml><?xml version="1.0" encoding="utf-8"?>
<p:tagLst xmlns:a="http://schemas.openxmlformats.org/drawingml/2006/main" xmlns:r="http://schemas.openxmlformats.org/officeDocument/2006/relationships" xmlns:p="http://schemas.openxmlformats.org/presentationml/2006/main">
  <p:tag name="AS_UNIQUEID" val="5696"/>
</p:tagLst>
</file>

<file path=ppt/tags/tag71.xml><?xml version="1.0" encoding="utf-8"?>
<p:tagLst xmlns:a="http://schemas.openxmlformats.org/drawingml/2006/main" xmlns:r="http://schemas.openxmlformats.org/officeDocument/2006/relationships" xmlns:p="http://schemas.openxmlformats.org/presentationml/2006/main">
  <p:tag name="AS_UNIQUEID" val="2505"/>
</p:tagLst>
</file>

<file path=ppt/tags/tag72.xml><?xml version="1.0" encoding="utf-8"?>
<p:tagLst xmlns:a="http://schemas.openxmlformats.org/drawingml/2006/main" xmlns:r="http://schemas.openxmlformats.org/officeDocument/2006/relationships" xmlns:p="http://schemas.openxmlformats.org/presentationml/2006/main">
  <p:tag name="AS_UNIQUEID" val="5697"/>
</p:tagLst>
</file>

<file path=ppt/tags/tag73.xml><?xml version="1.0" encoding="utf-8"?>
<p:tagLst xmlns:a="http://schemas.openxmlformats.org/drawingml/2006/main" xmlns:r="http://schemas.openxmlformats.org/officeDocument/2006/relationships" xmlns:p="http://schemas.openxmlformats.org/presentationml/2006/main">
  <p:tag name="AS_UNIQUEID" val="5345"/>
</p:tagLst>
</file>

<file path=ppt/tags/tag74.xml><?xml version="1.0" encoding="utf-8"?>
<p:tagLst xmlns:a="http://schemas.openxmlformats.org/drawingml/2006/main" xmlns:r="http://schemas.openxmlformats.org/officeDocument/2006/relationships" xmlns:p="http://schemas.openxmlformats.org/presentationml/2006/main">
  <p:tag name="AS_UNIQUEID" val="5698"/>
</p:tagLst>
</file>

<file path=ppt/tags/tag75.xml><?xml version="1.0" encoding="utf-8"?>
<p:tagLst xmlns:a="http://schemas.openxmlformats.org/drawingml/2006/main" xmlns:r="http://schemas.openxmlformats.org/officeDocument/2006/relationships" xmlns:p="http://schemas.openxmlformats.org/presentationml/2006/main">
  <p:tag name="AS_UNIQUEID" val="5345"/>
</p:tagLst>
</file>

<file path=ppt/tags/tag76.xml><?xml version="1.0" encoding="utf-8"?>
<p:tagLst xmlns:a="http://schemas.openxmlformats.org/drawingml/2006/main" xmlns:r="http://schemas.openxmlformats.org/officeDocument/2006/relationships" xmlns:p="http://schemas.openxmlformats.org/presentationml/2006/main">
  <p:tag name="AS_UNIQUEID" val="5699"/>
</p:tagLst>
</file>

<file path=ppt/tags/tag77.xml><?xml version="1.0" encoding="utf-8"?>
<p:tagLst xmlns:a="http://schemas.openxmlformats.org/drawingml/2006/main" xmlns:r="http://schemas.openxmlformats.org/officeDocument/2006/relationships" xmlns:p="http://schemas.openxmlformats.org/presentationml/2006/main">
  <p:tag name="AS_UNIQUEID" val="5695"/>
</p:tagLst>
</file>

<file path=ppt/tags/tag78.xml><?xml version="1.0" encoding="utf-8"?>
<p:tagLst xmlns:a="http://schemas.openxmlformats.org/drawingml/2006/main" xmlns:r="http://schemas.openxmlformats.org/officeDocument/2006/relationships" xmlns:p="http://schemas.openxmlformats.org/presentationml/2006/main">
  <p:tag name="AS_UNIQUEID" val="2508"/>
</p:tagLst>
</file>

<file path=ppt/tags/tag79.xml><?xml version="1.0" encoding="utf-8"?>
<p:tagLst xmlns:a="http://schemas.openxmlformats.org/drawingml/2006/main" xmlns:r="http://schemas.openxmlformats.org/officeDocument/2006/relationships" xmlns:p="http://schemas.openxmlformats.org/presentationml/2006/main">
  <p:tag name="AS_UNIQUEID" val="2504"/>
</p:tagLst>
</file>

<file path=ppt/tags/tag8.xml><?xml version="1.0" encoding="utf-8"?>
<p:tagLst xmlns:a="http://schemas.openxmlformats.org/drawingml/2006/main" xmlns:r="http://schemas.openxmlformats.org/officeDocument/2006/relationships" xmlns:p="http://schemas.openxmlformats.org/presentationml/2006/main">
  <p:tag name="AS_UNIQUEID" val="2251"/>
</p:tagLst>
</file>

<file path=ppt/tags/tag80.xml><?xml version="1.0" encoding="utf-8"?>
<p:tagLst xmlns:a="http://schemas.openxmlformats.org/drawingml/2006/main" xmlns:r="http://schemas.openxmlformats.org/officeDocument/2006/relationships" xmlns:p="http://schemas.openxmlformats.org/presentationml/2006/main">
  <p:tag name="AS_UNIQUEID" val="2505"/>
</p:tagLst>
</file>

<file path=ppt/tags/tag81.xml><?xml version="1.0" encoding="utf-8"?>
<p:tagLst xmlns:a="http://schemas.openxmlformats.org/drawingml/2006/main" xmlns:r="http://schemas.openxmlformats.org/officeDocument/2006/relationships" xmlns:p="http://schemas.openxmlformats.org/presentationml/2006/main">
  <p:tag name="AS_UNIQUEID" val="5701"/>
</p:tagLst>
</file>

<file path=ppt/tags/tag82.xml><?xml version="1.0" encoding="utf-8"?>
<p:tagLst xmlns:a="http://schemas.openxmlformats.org/drawingml/2006/main" xmlns:r="http://schemas.openxmlformats.org/officeDocument/2006/relationships" xmlns:p="http://schemas.openxmlformats.org/presentationml/2006/main">
  <p:tag name="AS_UNIQUEID" val="2505"/>
</p:tagLst>
</file>

<file path=ppt/tags/tag83.xml><?xml version="1.0" encoding="utf-8"?>
<p:tagLst xmlns:a="http://schemas.openxmlformats.org/drawingml/2006/main" xmlns:r="http://schemas.openxmlformats.org/officeDocument/2006/relationships" xmlns:p="http://schemas.openxmlformats.org/presentationml/2006/main">
  <p:tag name="AS_UNIQUEID" val="5702"/>
</p:tagLst>
</file>

<file path=ppt/tags/tag84.xml><?xml version="1.0" encoding="utf-8"?>
<p:tagLst xmlns:a="http://schemas.openxmlformats.org/drawingml/2006/main" xmlns:r="http://schemas.openxmlformats.org/officeDocument/2006/relationships" xmlns:p="http://schemas.openxmlformats.org/presentationml/2006/main">
  <p:tag name="AS_UNIQUEID" val="5345"/>
</p:tagLst>
</file>

<file path=ppt/tags/tag85.xml><?xml version="1.0" encoding="utf-8"?>
<p:tagLst xmlns:a="http://schemas.openxmlformats.org/drawingml/2006/main" xmlns:r="http://schemas.openxmlformats.org/officeDocument/2006/relationships" xmlns:p="http://schemas.openxmlformats.org/presentationml/2006/main">
  <p:tag name="AS_UNIQUEID" val="5703"/>
</p:tagLst>
</file>

<file path=ppt/tags/tag86.xml><?xml version="1.0" encoding="utf-8"?>
<p:tagLst xmlns:a="http://schemas.openxmlformats.org/drawingml/2006/main" xmlns:r="http://schemas.openxmlformats.org/officeDocument/2006/relationships" xmlns:p="http://schemas.openxmlformats.org/presentationml/2006/main">
  <p:tag name="AS_UNIQUEID" val="5345"/>
</p:tagLst>
</file>

<file path=ppt/tags/tag87.xml><?xml version="1.0" encoding="utf-8"?>
<p:tagLst xmlns:a="http://schemas.openxmlformats.org/drawingml/2006/main" xmlns:r="http://schemas.openxmlformats.org/officeDocument/2006/relationships" xmlns:p="http://schemas.openxmlformats.org/presentationml/2006/main">
  <p:tag name="AS_UNIQUEID" val="5705"/>
</p:tagLst>
</file>

<file path=ppt/tags/tag88.xml><?xml version="1.0" encoding="utf-8"?>
<p:tagLst xmlns:a="http://schemas.openxmlformats.org/drawingml/2006/main" xmlns:r="http://schemas.openxmlformats.org/officeDocument/2006/relationships" xmlns:p="http://schemas.openxmlformats.org/presentationml/2006/main">
  <p:tag name="AS_UNIQUEID" val="5345"/>
</p:tagLst>
</file>

<file path=ppt/tags/tag89.xml><?xml version="1.0" encoding="utf-8"?>
<p:tagLst xmlns:a="http://schemas.openxmlformats.org/drawingml/2006/main" xmlns:r="http://schemas.openxmlformats.org/officeDocument/2006/relationships" xmlns:p="http://schemas.openxmlformats.org/presentationml/2006/main">
  <p:tag name="AS_UNIQUEID" val="5706"/>
</p:tagLst>
</file>

<file path=ppt/tags/tag9.xml><?xml version="1.0" encoding="utf-8"?>
<p:tagLst xmlns:a="http://schemas.openxmlformats.org/drawingml/2006/main" xmlns:r="http://schemas.openxmlformats.org/officeDocument/2006/relationships" xmlns:p="http://schemas.openxmlformats.org/presentationml/2006/main">
  <p:tag name="AS_UNIQUEID" val="2252"/>
</p:tagLst>
</file>

<file path=ppt/tags/tag90.xml><?xml version="1.0" encoding="utf-8"?>
<p:tagLst xmlns:a="http://schemas.openxmlformats.org/drawingml/2006/main" xmlns:r="http://schemas.openxmlformats.org/officeDocument/2006/relationships" xmlns:p="http://schemas.openxmlformats.org/presentationml/2006/main">
  <p:tag name="AS_UNIQUEID" val="5704"/>
</p:tagLst>
</file>

<file path=ppt/tags/tag91.xml><?xml version="1.0" encoding="utf-8"?>
<p:tagLst xmlns:a="http://schemas.openxmlformats.org/drawingml/2006/main" xmlns:r="http://schemas.openxmlformats.org/officeDocument/2006/relationships" xmlns:p="http://schemas.openxmlformats.org/presentationml/2006/main">
  <p:tag name="AS_UNIQUEID" val="2508"/>
</p:tagLst>
</file>

<file path=ppt/tags/tag92.xml><?xml version="1.0" encoding="utf-8"?>
<p:tagLst xmlns:a="http://schemas.openxmlformats.org/drawingml/2006/main" xmlns:r="http://schemas.openxmlformats.org/officeDocument/2006/relationships" xmlns:p="http://schemas.openxmlformats.org/presentationml/2006/main">
  <p:tag name="AS_UNIQUEID" val="2074"/>
</p:tagLst>
</file>

<file path=ppt/tags/tag93.xml><?xml version="1.0" encoding="utf-8"?>
<p:tagLst xmlns:a="http://schemas.openxmlformats.org/drawingml/2006/main" xmlns:r="http://schemas.openxmlformats.org/officeDocument/2006/relationships" xmlns:p="http://schemas.openxmlformats.org/presentationml/2006/main">
  <p:tag name="AS_UNIQUEID" val="2075"/>
</p:tagLst>
</file>

<file path=ppt/tags/tag94.xml><?xml version="1.0" encoding="utf-8"?>
<p:tagLst xmlns:a="http://schemas.openxmlformats.org/drawingml/2006/main" xmlns:r="http://schemas.openxmlformats.org/officeDocument/2006/relationships" xmlns:p="http://schemas.openxmlformats.org/presentationml/2006/main">
  <p:tag name="AS_UNIQUEID" val="2076"/>
</p:tagLst>
</file>

<file path=ppt/tags/tag95.xml><?xml version="1.0" encoding="utf-8"?>
<p:tagLst xmlns:a="http://schemas.openxmlformats.org/drawingml/2006/main" xmlns:r="http://schemas.openxmlformats.org/officeDocument/2006/relationships" xmlns:p="http://schemas.openxmlformats.org/presentationml/2006/main">
  <p:tag name="AS_UNIQUEID" val="2077"/>
</p:tagLst>
</file>

<file path=ppt/tags/tag96.xml><?xml version="1.0" encoding="utf-8"?>
<p:tagLst xmlns:a="http://schemas.openxmlformats.org/drawingml/2006/main" xmlns:r="http://schemas.openxmlformats.org/officeDocument/2006/relationships" xmlns:p="http://schemas.openxmlformats.org/presentationml/2006/main">
  <p:tag name="AS_UNIQUEID" val="2326"/>
</p:tagLst>
</file>

<file path=ppt/tags/tag97.xml><?xml version="1.0" encoding="utf-8"?>
<p:tagLst xmlns:a="http://schemas.openxmlformats.org/drawingml/2006/main" xmlns:r="http://schemas.openxmlformats.org/officeDocument/2006/relationships" xmlns:p="http://schemas.openxmlformats.org/presentationml/2006/main">
  <p:tag name="AS_UNIQUEID" val="2327"/>
</p:tagLst>
</file>

<file path=ppt/tags/tag98.xml><?xml version="1.0" encoding="utf-8"?>
<p:tagLst xmlns:a="http://schemas.openxmlformats.org/drawingml/2006/main" xmlns:r="http://schemas.openxmlformats.org/officeDocument/2006/relationships" xmlns:p="http://schemas.openxmlformats.org/presentationml/2006/main">
  <p:tag name="AS_UNIQUEID" val="2328"/>
</p:tagLst>
</file>

<file path=ppt/tags/tag99.xml><?xml version="1.0" encoding="utf-8"?>
<p:tagLst xmlns:a="http://schemas.openxmlformats.org/drawingml/2006/main" xmlns:r="http://schemas.openxmlformats.org/officeDocument/2006/relationships" xmlns:p="http://schemas.openxmlformats.org/presentationml/2006/main">
  <p:tag name="AS_UNIQUEID" val="2329"/>
</p:tagLst>
</file>

<file path=ppt/theme/theme1.xml><?xml version="1.0" encoding="utf-8"?>
<a:theme xmlns:a="http://schemas.openxmlformats.org/drawingml/2006/main" name="Office 主题​​">
  <a:themeElements>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fontScheme name="temp">
      <a:majorFont>
        <a:latin typeface="Arial"/>
        <a:ea typeface="方正静蕾简体"/>
        <a:cs typeface="Arial"/>
      </a:majorFont>
      <a:minorFont>
        <a:latin typeface="Arial"/>
        <a:ea typeface="方正静蕾简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10.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11.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12.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2.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3.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4.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5.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6.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7.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8.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ppt/theme/themeOverride9.xml><?xml version="1.0" encoding="utf-8"?>
<a:themeOverride xmlns:a="http://schemas.openxmlformats.org/drawingml/2006/main">
  <a:clrScheme name="小清新">
    <a:dk1>
      <a:srgbClr val="000000"/>
    </a:dk1>
    <a:lt1>
      <a:srgbClr val="FFFFFF"/>
    </a:lt1>
    <a:dk2>
      <a:srgbClr val="44546A"/>
    </a:dk2>
    <a:lt2>
      <a:srgbClr val="E7E6E6"/>
    </a:lt2>
    <a:accent1>
      <a:srgbClr val="A5D6DD"/>
    </a:accent1>
    <a:accent2>
      <a:srgbClr val="F6E5D8"/>
    </a:accent2>
    <a:accent3>
      <a:srgbClr val="A5D6DD"/>
    </a:accent3>
    <a:accent4>
      <a:srgbClr val="F6E9DD"/>
    </a:accent4>
    <a:accent5>
      <a:srgbClr val="A5D6DD"/>
    </a:accent5>
    <a:accent6>
      <a:srgbClr val="F6E9DD"/>
    </a:accent6>
    <a:hlink>
      <a:srgbClr val="FF868B"/>
    </a:hlink>
    <a:folHlink>
      <a:srgbClr val="FFFFFF"/>
    </a:folHlink>
  </a:clrScheme>
</a:themeOverride>
</file>

<file path=docProps/app.xml><?xml version="1.0" encoding="utf-8"?>
<Properties xmlns="http://schemas.openxmlformats.org/officeDocument/2006/extended-properties" xmlns:vt="http://schemas.openxmlformats.org/officeDocument/2006/docPropsVTypes">
  <TotalTime>31</TotalTime>
  <Words>3202</Words>
  <Application>Microsoft Office PowerPoint</Application>
  <PresentationFormat>宽屏</PresentationFormat>
  <Paragraphs>394</Paragraphs>
  <Slides>37</Slides>
  <Notes>15</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37</vt:i4>
      </vt:variant>
    </vt:vector>
  </HeadingPairs>
  <TitlesOfParts>
    <vt:vector size="57" baseType="lpstr">
      <vt:lpstr>Gen Jyuu Gothic Monospace Regul</vt:lpstr>
      <vt:lpstr>新細明體</vt:lpstr>
      <vt:lpstr>等线</vt:lpstr>
      <vt:lpstr>方正静蕾简体</vt:lpstr>
      <vt:lpstr>黑体</vt:lpstr>
      <vt:lpstr>华文楷体</vt:lpstr>
      <vt:lpstr>华文行楷</vt:lpstr>
      <vt:lpstr>楷体</vt:lpstr>
      <vt:lpstr>楷体_GB2312</vt:lpstr>
      <vt:lpstr>隶书</vt:lpstr>
      <vt:lpstr>宋体</vt:lpstr>
      <vt:lpstr>微软雅黑</vt:lpstr>
      <vt:lpstr>Arial</vt:lpstr>
      <vt:lpstr>Arial Black</vt:lpstr>
      <vt:lpstr>Calibri</vt:lpstr>
      <vt:lpstr>Courier New</vt:lpstr>
      <vt:lpstr>Times New Roman</vt:lpstr>
      <vt:lpstr>Verdana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Windows User</cp:lastModifiedBy>
  <cp:revision>5</cp:revision>
  <cp:lastPrinted>2022-08-04T11:43:38Z</cp:lastPrinted>
  <dcterms:created xsi:type="dcterms:W3CDTF">2022-08-04T11:43:38Z</dcterms:created>
  <dcterms:modified xsi:type="dcterms:W3CDTF">2022-08-25T13:19:20Z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