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6"/>
  </p:notesMasterIdLst>
  <p:handoutMasterIdLst>
    <p:handoutMasterId r:id="rId26"/>
  </p:handoutMasterIdLst>
  <p:sldIdLst>
    <p:sldId id="256" r:id="rId4"/>
    <p:sldId id="277" r:id="rId5"/>
    <p:sldId id="278" r:id="rId7"/>
    <p:sldId id="275" r:id="rId8"/>
    <p:sldId id="276" r:id="rId9"/>
    <p:sldId id="260" r:id="rId10"/>
    <p:sldId id="261" r:id="rId11"/>
    <p:sldId id="263" r:id="rId12"/>
    <p:sldId id="264" r:id="rId13"/>
    <p:sldId id="265" r:id="rId14"/>
    <p:sldId id="297" r:id="rId15"/>
    <p:sldId id="266" r:id="rId16"/>
    <p:sldId id="267" r:id="rId17"/>
    <p:sldId id="268" r:id="rId18"/>
    <p:sldId id="269" r:id="rId19"/>
    <p:sldId id="270" r:id="rId20"/>
    <p:sldId id="271" r:id="rId21"/>
    <p:sldId id="273" r:id="rId22"/>
    <p:sldId id="280" r:id="rId23"/>
    <p:sldId id="281" r:id="rId24"/>
    <p:sldId id="283" r:id="rId25"/>
  </p:sldIdLst>
  <p:sldSz cx="12192000" cy="6858000"/>
  <p:notesSz cx="7104380" cy="10234930"/>
  <p:defaultTextStyle>
    <a:defPPr>
      <a:defRPr lang="zh-CN"/>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Arial" panose="020B0604020202020204" pitchFamily="34" charset="0"/>
        <a:ea typeface="黑体" panose="02010609060101010101" charset="-122"/>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Arial" panose="020B0604020202020204" pitchFamily="34" charset="0"/>
        <a:ea typeface="黑体" panose="02010609060101010101" charset="-122"/>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Arial" panose="020B0604020202020204" pitchFamily="34" charset="0"/>
        <a:ea typeface="黑体" panose="02010609060101010101" charset="-122"/>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Arial" panose="020B0604020202020204" pitchFamily="34" charset="0"/>
        <a:ea typeface="黑体" panose="02010609060101010101" charset="-122"/>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Arial" panose="020B0604020202020204" pitchFamily="34" charset="0"/>
        <a:ea typeface="黑体" panose="02010609060101010101" charset="-122"/>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Arial" panose="020B0604020202020204" pitchFamily="34" charset="0"/>
        <a:ea typeface="黑体" panose="02010609060101010101" charset="-122"/>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Arial" panose="020B0604020202020204" pitchFamily="34" charset="0"/>
        <a:ea typeface="黑体" panose="02010609060101010101" charset="-122"/>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Arial" panose="020B0604020202020204" pitchFamily="34" charset="0"/>
        <a:ea typeface="黑体" panose="02010609060101010101" charset="-122"/>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Arial" panose="020B0604020202020204" pitchFamily="34" charset="0"/>
        <a:ea typeface="黑体" panose="02010609060101010101"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2278"/>
    <p:restoredTop sz="94660"/>
  </p:normalViewPr>
  <p:slideViewPr>
    <p:cSldViewPr snapToGrid="0" showGuides="1">
      <p:cViewPr varScale="1">
        <p:scale>
          <a:sx n="75" d="100"/>
          <a:sy n="75" d="100"/>
        </p:scale>
        <p:origin x="90" y="96"/>
      </p:cViewPr>
      <p:guideLst>
        <p:guide orient="horz" pos="2176"/>
        <p:guide pos="3840"/>
      </p:guideLst>
    </p:cSldViewPr>
  </p:slideViewPr>
  <p:notesTextViewPr>
    <p:cViewPr>
      <p:scale>
        <a:sx n="3" d="2"/>
        <a:sy n="3" d="2"/>
      </p:scale>
      <p:origin x="0" y="0"/>
    </p:cViewPr>
  </p:notesTextViewPr>
  <p:gridSpacing cx="71999" cy="71999"/>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handoutMaster" Target="handoutMasters/handoutMaster1.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660B49E2-A142-4F5E-B4FD-4951CFA15F3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zh-CN" altLang="en-US"/>
        </a:p>
      </dgm:t>
    </dgm:pt>
    <dgm:pt modelId="{EA0A6EB6-5382-4516-BACA-578EE49BB5D7}">
      <dgm:prSet phldrT="[文本]"/>
      <dgm:spPr/>
      <dgm:t>
        <a:bodyPr/>
        <a:lstStyle/>
        <a:p>
          <a:r>
            <a:rPr lang="en-US" altLang="zh-CN" b="1" dirty="0">
              <a:latin typeface="黑体" panose="02010609060101010101" charset="-122"/>
              <a:ea typeface="黑体" panose="02010609060101010101" charset="-122"/>
            </a:rPr>
            <a:t>1</a:t>
          </a:r>
          <a:endParaRPr lang="zh-CN" altLang="en-US" b="1" dirty="0">
            <a:latin typeface="黑体" panose="02010609060101010101" charset="-122"/>
            <a:ea typeface="黑体" panose="02010609060101010101" charset="-122"/>
          </a:endParaRPr>
        </a:p>
      </dgm:t>
    </dgm:pt>
    <dgm:pt modelId="{6F9CA9F0-BDC4-4E8B-A704-2642E0229016}" cxnId="{BC744E2A-CDA0-47CD-8BED-3C10C19E132D}" type="parTrans">
      <dgm:prSet/>
      <dgm:spPr/>
      <dgm:t>
        <a:bodyPr/>
        <a:lstStyle/>
        <a:p>
          <a:endParaRPr lang="zh-CN" altLang="en-US" b="1">
            <a:latin typeface="黑体" panose="02010609060101010101" charset="-122"/>
            <a:ea typeface="黑体" panose="02010609060101010101" charset="-122"/>
          </a:endParaRPr>
        </a:p>
      </dgm:t>
    </dgm:pt>
    <dgm:pt modelId="{FCFFC7A2-BAAE-4C0B-8059-7497B94D6D2B}" cxnId="{BC744E2A-CDA0-47CD-8BED-3C10C19E132D}" type="sibTrans">
      <dgm:prSet/>
      <dgm:spPr/>
      <dgm:t>
        <a:bodyPr/>
        <a:lstStyle/>
        <a:p>
          <a:endParaRPr lang="zh-CN" altLang="en-US" b="1">
            <a:latin typeface="黑体" panose="02010609060101010101" charset="-122"/>
            <a:ea typeface="黑体" panose="02010609060101010101" charset="-122"/>
          </a:endParaRPr>
        </a:p>
      </dgm:t>
    </dgm:pt>
    <dgm:pt modelId="{62F071FE-79EE-4586-9F33-4321B762BC97}">
      <dgm:prSet phldrT="[文本]"/>
      <dgm:spPr/>
      <dgm:t>
        <a:bodyPr/>
        <a:lstStyle/>
        <a:p>
          <a:r>
            <a:rPr lang="zh-CN" altLang="en-US" b="1" dirty="0">
              <a:latin typeface="黑体" panose="02010609060101010101" charset="-122"/>
              <a:ea typeface="黑体" panose="02010609060101010101" charset="-122"/>
            </a:rPr>
            <a:t>指导思想</a:t>
          </a:r>
        </a:p>
      </dgm:t>
    </dgm:pt>
    <dgm:pt modelId="{C6303C9D-1199-4C07-8BE1-A902DA6BC039}" cxnId="{9BEAE372-84BF-4A07-8B21-BD53430BC995}" type="parTrans">
      <dgm:prSet/>
      <dgm:spPr/>
      <dgm:t>
        <a:bodyPr/>
        <a:lstStyle/>
        <a:p>
          <a:endParaRPr lang="zh-CN" altLang="en-US" b="1">
            <a:latin typeface="黑体" panose="02010609060101010101" charset="-122"/>
            <a:ea typeface="黑体" panose="02010609060101010101" charset="-122"/>
          </a:endParaRPr>
        </a:p>
      </dgm:t>
    </dgm:pt>
    <dgm:pt modelId="{55060F30-BD24-43DE-8CD7-89B8C63581DC}" cxnId="{9BEAE372-84BF-4A07-8B21-BD53430BC995}" type="sibTrans">
      <dgm:prSet/>
      <dgm:spPr/>
      <dgm:t>
        <a:bodyPr/>
        <a:lstStyle/>
        <a:p>
          <a:endParaRPr lang="zh-CN" altLang="en-US" b="1">
            <a:latin typeface="黑体" panose="02010609060101010101" charset="-122"/>
            <a:ea typeface="黑体" panose="02010609060101010101" charset="-122"/>
          </a:endParaRPr>
        </a:p>
      </dgm:t>
    </dgm:pt>
    <dgm:pt modelId="{9F85B8D9-DEA1-418E-8FF1-201DB01B86BB}">
      <dgm:prSet phldrT="[文本]"/>
      <dgm:spPr/>
      <dgm:t>
        <a:bodyPr/>
        <a:lstStyle/>
        <a:p>
          <a:r>
            <a:rPr lang="en-US" altLang="zh-CN" b="1" dirty="0">
              <a:latin typeface="黑体" panose="02010609060101010101" charset="-122"/>
              <a:ea typeface="黑体" panose="02010609060101010101" charset="-122"/>
            </a:rPr>
            <a:t>2</a:t>
          </a:r>
          <a:endParaRPr lang="zh-CN" altLang="en-US" b="1" dirty="0">
            <a:latin typeface="黑体" panose="02010609060101010101" charset="-122"/>
            <a:ea typeface="黑体" panose="02010609060101010101" charset="-122"/>
          </a:endParaRPr>
        </a:p>
      </dgm:t>
    </dgm:pt>
    <dgm:pt modelId="{E92B0A92-7056-4475-8C32-0DCAA00EC9A6}" cxnId="{F67C3E7B-73E3-4BB1-A6A5-6D3A75C0D44D}" type="parTrans">
      <dgm:prSet/>
      <dgm:spPr/>
      <dgm:t>
        <a:bodyPr/>
        <a:lstStyle/>
        <a:p>
          <a:endParaRPr lang="zh-CN" altLang="en-US" b="1">
            <a:latin typeface="黑体" panose="02010609060101010101" charset="-122"/>
            <a:ea typeface="黑体" panose="02010609060101010101" charset="-122"/>
          </a:endParaRPr>
        </a:p>
      </dgm:t>
    </dgm:pt>
    <dgm:pt modelId="{73E0352B-8604-4368-8E5C-AE5A1BCA5B0A}" cxnId="{F67C3E7B-73E3-4BB1-A6A5-6D3A75C0D44D}" type="sibTrans">
      <dgm:prSet/>
      <dgm:spPr/>
      <dgm:t>
        <a:bodyPr/>
        <a:lstStyle/>
        <a:p>
          <a:endParaRPr lang="zh-CN" altLang="en-US" b="1">
            <a:latin typeface="黑体" panose="02010609060101010101" charset="-122"/>
            <a:ea typeface="黑体" panose="02010609060101010101" charset="-122"/>
          </a:endParaRPr>
        </a:p>
      </dgm:t>
    </dgm:pt>
    <dgm:pt modelId="{E838D059-9B93-43DC-9DCB-73C636FF4AA3}">
      <dgm:prSet phldrT="[文本]"/>
      <dgm:spPr/>
      <dgm:t>
        <a:bodyPr/>
        <a:lstStyle/>
        <a:p>
          <a:r>
            <a:rPr lang="zh-CN" altLang="en-US" b="1" dirty="0">
              <a:latin typeface="黑体" panose="02010609060101010101" charset="-122"/>
              <a:ea typeface="黑体" panose="02010609060101010101" charset="-122"/>
            </a:rPr>
            <a:t>教学背景分析</a:t>
          </a:r>
        </a:p>
      </dgm:t>
    </dgm:pt>
    <dgm:pt modelId="{5A100BD2-2E20-4BF6-ABEF-383A309E9CCD}" cxnId="{68173427-7111-4983-9549-7B57930394A6}" type="parTrans">
      <dgm:prSet/>
      <dgm:spPr/>
      <dgm:t>
        <a:bodyPr/>
        <a:lstStyle/>
        <a:p>
          <a:endParaRPr lang="zh-CN" altLang="en-US" b="1">
            <a:latin typeface="黑体" panose="02010609060101010101" charset="-122"/>
            <a:ea typeface="黑体" panose="02010609060101010101" charset="-122"/>
          </a:endParaRPr>
        </a:p>
      </dgm:t>
    </dgm:pt>
    <dgm:pt modelId="{69641F24-290E-4C5C-916F-6AF7B4EA9FA2}" cxnId="{68173427-7111-4983-9549-7B57930394A6}" type="sibTrans">
      <dgm:prSet/>
      <dgm:spPr/>
      <dgm:t>
        <a:bodyPr/>
        <a:lstStyle/>
        <a:p>
          <a:endParaRPr lang="zh-CN" altLang="en-US" b="1">
            <a:latin typeface="黑体" panose="02010609060101010101" charset="-122"/>
            <a:ea typeface="黑体" panose="02010609060101010101" charset="-122"/>
          </a:endParaRPr>
        </a:p>
      </dgm:t>
    </dgm:pt>
    <dgm:pt modelId="{2B06657F-00EE-49EF-A0E1-BD8B9CD198DB}">
      <dgm:prSet phldrT="[文本]"/>
      <dgm:spPr/>
      <dgm:t>
        <a:bodyPr/>
        <a:lstStyle/>
        <a:p>
          <a:r>
            <a:rPr lang="en-US" altLang="zh-CN" b="1" dirty="0">
              <a:latin typeface="黑体" panose="02010609060101010101" charset="-122"/>
              <a:ea typeface="黑体" panose="02010609060101010101" charset="-122"/>
            </a:rPr>
            <a:t>3</a:t>
          </a:r>
          <a:endParaRPr lang="zh-CN" altLang="en-US" b="1" dirty="0">
            <a:latin typeface="黑体" panose="02010609060101010101" charset="-122"/>
            <a:ea typeface="黑体" panose="02010609060101010101" charset="-122"/>
          </a:endParaRPr>
        </a:p>
      </dgm:t>
    </dgm:pt>
    <dgm:pt modelId="{378076D6-A850-4323-A4EC-EAD188F532B8}" cxnId="{457C420C-9C9D-41FC-B7AC-7788D2E4549A}" type="parTrans">
      <dgm:prSet/>
      <dgm:spPr/>
      <dgm:t>
        <a:bodyPr/>
        <a:lstStyle/>
        <a:p>
          <a:endParaRPr lang="zh-CN" altLang="en-US" b="1">
            <a:latin typeface="黑体" panose="02010609060101010101" charset="-122"/>
            <a:ea typeface="黑体" panose="02010609060101010101" charset="-122"/>
          </a:endParaRPr>
        </a:p>
      </dgm:t>
    </dgm:pt>
    <dgm:pt modelId="{06C7760A-A02F-4626-A978-26B39387AC75}" cxnId="{457C420C-9C9D-41FC-B7AC-7788D2E4549A}" type="sibTrans">
      <dgm:prSet/>
      <dgm:spPr/>
      <dgm:t>
        <a:bodyPr/>
        <a:lstStyle/>
        <a:p>
          <a:endParaRPr lang="zh-CN" altLang="en-US" b="1">
            <a:latin typeface="黑体" panose="02010609060101010101" charset="-122"/>
            <a:ea typeface="黑体" panose="02010609060101010101" charset="-122"/>
          </a:endParaRPr>
        </a:p>
      </dgm:t>
    </dgm:pt>
    <dgm:pt modelId="{273E2457-0BDC-4D8E-AC54-F73962DF7DE1}">
      <dgm:prSet phldrT="[文本]"/>
      <dgm:spPr/>
      <dgm:t>
        <a:bodyPr/>
        <a:lstStyle/>
        <a:p>
          <a:r>
            <a:rPr lang="zh-CN" altLang="en-US" b="1" dirty="0">
              <a:latin typeface="黑体" panose="02010609060101010101" charset="-122"/>
              <a:ea typeface="黑体" panose="02010609060101010101" charset="-122"/>
            </a:rPr>
            <a:t>教学目标与重难点</a:t>
          </a:r>
        </a:p>
      </dgm:t>
    </dgm:pt>
    <dgm:pt modelId="{B1B47BA0-2151-4125-B2FF-217EE035CD4D}" cxnId="{A82A572F-B56A-4F86-B4E2-D4C775B90535}" type="parTrans">
      <dgm:prSet/>
      <dgm:spPr/>
      <dgm:t>
        <a:bodyPr/>
        <a:lstStyle/>
        <a:p>
          <a:endParaRPr lang="zh-CN" altLang="en-US" b="1">
            <a:latin typeface="黑体" panose="02010609060101010101" charset="-122"/>
            <a:ea typeface="黑体" panose="02010609060101010101" charset="-122"/>
          </a:endParaRPr>
        </a:p>
      </dgm:t>
    </dgm:pt>
    <dgm:pt modelId="{D3D418E9-03A4-4A22-9868-25A6CA45AA54}" cxnId="{A82A572F-B56A-4F86-B4E2-D4C775B90535}" type="sibTrans">
      <dgm:prSet/>
      <dgm:spPr/>
      <dgm:t>
        <a:bodyPr/>
        <a:lstStyle/>
        <a:p>
          <a:endParaRPr lang="zh-CN" altLang="en-US" b="1">
            <a:latin typeface="黑体" panose="02010609060101010101" charset="-122"/>
            <a:ea typeface="黑体" panose="02010609060101010101" charset="-122"/>
          </a:endParaRPr>
        </a:p>
      </dgm:t>
    </dgm:pt>
    <dgm:pt modelId="{3DD927CD-1BDB-4115-BD43-2FF98B20AC70}">
      <dgm:prSet/>
      <dgm:spPr/>
      <dgm:t>
        <a:bodyPr/>
        <a:lstStyle/>
        <a:p>
          <a:r>
            <a:rPr lang="en-US" altLang="zh-CN" b="1" dirty="0">
              <a:latin typeface="黑体" panose="02010609060101010101" charset="-122"/>
              <a:ea typeface="黑体" panose="02010609060101010101" charset="-122"/>
            </a:rPr>
            <a:t>4</a:t>
          </a:r>
          <a:endParaRPr lang="zh-CN" altLang="en-US" b="1" dirty="0">
            <a:latin typeface="黑体" panose="02010609060101010101" charset="-122"/>
            <a:ea typeface="黑体" panose="02010609060101010101" charset="-122"/>
          </a:endParaRPr>
        </a:p>
      </dgm:t>
    </dgm:pt>
    <dgm:pt modelId="{248896DA-518C-40C5-ADB9-412A0D0FF223}" cxnId="{03B513D2-A3BF-418E-A23C-2D7EC5F58B4F}" type="parTrans">
      <dgm:prSet/>
      <dgm:spPr/>
      <dgm:t>
        <a:bodyPr/>
        <a:lstStyle/>
        <a:p>
          <a:endParaRPr lang="zh-CN" altLang="en-US" b="1">
            <a:latin typeface="黑体" panose="02010609060101010101" charset="-122"/>
            <a:ea typeface="黑体" panose="02010609060101010101" charset="-122"/>
          </a:endParaRPr>
        </a:p>
      </dgm:t>
    </dgm:pt>
    <dgm:pt modelId="{CD3AAB28-F8D4-4E7E-B7F0-6A5FA3E1A057}" cxnId="{03B513D2-A3BF-418E-A23C-2D7EC5F58B4F}" type="sibTrans">
      <dgm:prSet/>
      <dgm:spPr/>
      <dgm:t>
        <a:bodyPr/>
        <a:lstStyle/>
        <a:p>
          <a:endParaRPr lang="zh-CN" altLang="en-US" b="1">
            <a:latin typeface="黑体" panose="02010609060101010101" charset="-122"/>
            <a:ea typeface="黑体" panose="02010609060101010101" charset="-122"/>
          </a:endParaRPr>
        </a:p>
      </dgm:t>
    </dgm:pt>
    <dgm:pt modelId="{7CADD6D9-C7C5-4784-8383-14262363A306}">
      <dgm:prSet phldr="0" custT="0"/>
      <dgm:spPr/>
      <dgm:t>
        <a:bodyPr vert="horz" wrap="square"/>
        <a:p>
          <a:pPr>
            <a:lnSpc>
              <a:spcPct val="100000"/>
            </a:lnSpc>
            <a:spcBef>
              <a:spcPct val="0"/>
            </a:spcBef>
            <a:spcAft>
              <a:spcPct val="15000"/>
            </a:spcAft>
          </a:pPr>
          <a:r>
            <a:rPr lang="zh-CN" b="1" dirty="0">
              <a:latin typeface="黑体" panose="02010609060101010101" charset="-122"/>
              <a:ea typeface="黑体" panose="02010609060101010101" charset="-122"/>
            </a:rPr>
            <a:t>单元教学思路</a:t>
          </a:r>
          <a:r>
            <a:rPr lang="zh-CN"/>
            <a:t/>
          </a:r>
          <a:endParaRPr lang="zh-CN"/>
        </a:p>
      </dgm:t>
    </dgm:pt>
    <dgm:pt modelId="{A0FD8078-298E-4E1A-BAE7-90F10B898D11}" cxnId="{16150BCB-0772-485C-AFE2-49AF3B8B2C3B}" type="parTrans">
      <dgm:prSet/>
      <dgm:spPr/>
      <dgm:t>
        <a:bodyPr/>
        <a:lstStyle/>
        <a:p>
          <a:endParaRPr lang="zh-CN" altLang="en-US" b="1">
            <a:latin typeface="黑体" panose="02010609060101010101" charset="-122"/>
            <a:ea typeface="黑体" panose="02010609060101010101" charset="-122"/>
          </a:endParaRPr>
        </a:p>
      </dgm:t>
    </dgm:pt>
    <dgm:pt modelId="{A05880C3-ADEC-4372-8A30-E8A12726E62E}" cxnId="{16150BCB-0772-485C-AFE2-49AF3B8B2C3B}" type="sibTrans">
      <dgm:prSet/>
      <dgm:spPr/>
      <dgm:t>
        <a:bodyPr/>
        <a:lstStyle/>
        <a:p>
          <a:endParaRPr lang="zh-CN" altLang="en-US" b="1">
            <a:latin typeface="黑体" panose="02010609060101010101" charset="-122"/>
            <a:ea typeface="黑体" panose="02010609060101010101" charset="-122"/>
          </a:endParaRPr>
        </a:p>
      </dgm:t>
    </dgm:pt>
    <dgm:pt modelId="{CAD6991F-0CB9-459D-B15A-9C684CA800B3}">
      <dgm:prSet/>
      <dgm:spPr/>
      <dgm:t>
        <a:bodyPr/>
        <a:lstStyle/>
        <a:p>
          <a:r>
            <a:rPr lang="en-US" altLang="zh-CN" b="1" dirty="0">
              <a:latin typeface="黑体" panose="02010609060101010101" charset="-122"/>
              <a:ea typeface="黑体" panose="02010609060101010101" charset="-122"/>
            </a:rPr>
            <a:t>5</a:t>
          </a:r>
          <a:endParaRPr lang="zh-CN" altLang="en-US" b="1" dirty="0">
            <a:latin typeface="黑体" panose="02010609060101010101" charset="-122"/>
            <a:ea typeface="黑体" panose="02010609060101010101" charset="-122"/>
          </a:endParaRPr>
        </a:p>
      </dgm:t>
    </dgm:pt>
    <dgm:pt modelId="{FF080097-E063-4279-ACB2-AE830C918F1E}" cxnId="{42F591CD-F142-4F4B-BE96-26D4D79E76C9}" type="parTrans">
      <dgm:prSet/>
      <dgm:spPr/>
      <dgm:t>
        <a:bodyPr/>
        <a:lstStyle/>
        <a:p>
          <a:endParaRPr lang="zh-CN" altLang="en-US" b="1">
            <a:latin typeface="黑体" panose="02010609060101010101" charset="-122"/>
            <a:ea typeface="黑体" panose="02010609060101010101" charset="-122"/>
          </a:endParaRPr>
        </a:p>
      </dgm:t>
    </dgm:pt>
    <dgm:pt modelId="{427EF544-B3BD-43F1-B981-7C44D15E79A0}" cxnId="{42F591CD-F142-4F4B-BE96-26D4D79E76C9}" type="sibTrans">
      <dgm:prSet/>
      <dgm:spPr/>
      <dgm:t>
        <a:bodyPr/>
        <a:lstStyle/>
        <a:p>
          <a:endParaRPr lang="zh-CN" altLang="en-US" b="1">
            <a:latin typeface="黑体" panose="02010609060101010101" charset="-122"/>
            <a:ea typeface="黑体" panose="02010609060101010101" charset="-122"/>
          </a:endParaRPr>
        </a:p>
      </dgm:t>
    </dgm:pt>
    <dgm:pt modelId="{67E3A25C-9EEA-4548-BA53-194EC168536F}">
      <dgm:prSet/>
      <dgm:spPr/>
      <dgm:t>
        <a:bodyPr/>
        <a:lstStyle/>
        <a:p>
          <a:r>
            <a:rPr lang="zh-CN" altLang="en-US" b="1" dirty="0">
              <a:latin typeface="黑体" panose="02010609060101010101" charset="-122"/>
              <a:ea typeface="黑体" panose="02010609060101010101" charset="-122"/>
            </a:rPr>
            <a:t>课例介绍</a:t>
          </a:r>
        </a:p>
      </dgm:t>
    </dgm:pt>
    <dgm:pt modelId="{F5A93715-3F6C-4A34-BA65-DF52621ABB0C}" cxnId="{CB31F9A7-ABF1-4938-8D79-3D01876E2413}" type="parTrans">
      <dgm:prSet/>
      <dgm:spPr/>
      <dgm:t>
        <a:bodyPr/>
        <a:lstStyle/>
        <a:p>
          <a:endParaRPr lang="zh-CN" altLang="en-US" b="1">
            <a:latin typeface="黑体" panose="02010609060101010101" charset="-122"/>
            <a:ea typeface="黑体" panose="02010609060101010101" charset="-122"/>
          </a:endParaRPr>
        </a:p>
      </dgm:t>
    </dgm:pt>
    <dgm:pt modelId="{3653A17E-5CDF-42FF-9682-20E6E73AAD13}" cxnId="{CB31F9A7-ABF1-4938-8D79-3D01876E2413}" type="sibTrans">
      <dgm:prSet/>
      <dgm:spPr/>
      <dgm:t>
        <a:bodyPr/>
        <a:lstStyle/>
        <a:p>
          <a:endParaRPr lang="zh-CN" altLang="en-US" b="1">
            <a:latin typeface="黑体" panose="02010609060101010101" charset="-122"/>
            <a:ea typeface="黑体" panose="02010609060101010101" charset="-122"/>
          </a:endParaRPr>
        </a:p>
      </dgm:t>
    </dgm:pt>
    <dgm:pt modelId="{62EFB1F7-1CDD-420F-AB61-FD8D5F1E14AD}" type="pres">
      <dgm:prSet presAssocID="{660B49E2-A142-4F5E-B4FD-4951CFA15F3E}" presName="linearFlow" presStyleCnt="0">
        <dgm:presLayoutVars>
          <dgm:dir/>
          <dgm:animLvl val="lvl"/>
          <dgm:resizeHandles val="exact"/>
        </dgm:presLayoutVars>
      </dgm:prSet>
      <dgm:spPr/>
    </dgm:pt>
    <dgm:pt modelId="{C77951CA-35F1-474F-B7EA-2B68DE5D38EE}" type="pres">
      <dgm:prSet presAssocID="{EA0A6EB6-5382-4516-BACA-578EE49BB5D7}" presName="composite" presStyleCnt="0"/>
      <dgm:spPr/>
    </dgm:pt>
    <dgm:pt modelId="{64F71766-D069-4EC2-AA24-E3DDC3BF71D2}" type="pres">
      <dgm:prSet presAssocID="{EA0A6EB6-5382-4516-BACA-578EE49BB5D7}" presName="parentText" presStyleLbl="alignNode1" presStyleIdx="0" presStyleCnt="5">
        <dgm:presLayoutVars>
          <dgm:chMax val="1"/>
          <dgm:bulletEnabled val="1"/>
        </dgm:presLayoutVars>
      </dgm:prSet>
      <dgm:spPr/>
    </dgm:pt>
    <dgm:pt modelId="{A8507688-7A56-4710-9D12-FF8B8471B88C}" type="pres">
      <dgm:prSet presAssocID="{EA0A6EB6-5382-4516-BACA-578EE49BB5D7}" presName="descendantText" presStyleLbl="alignAcc1" presStyleIdx="0" presStyleCnt="5">
        <dgm:presLayoutVars>
          <dgm:bulletEnabled val="1"/>
        </dgm:presLayoutVars>
      </dgm:prSet>
      <dgm:spPr/>
    </dgm:pt>
    <dgm:pt modelId="{32822B35-7124-49BE-B08B-2DB551B835A9}" type="pres">
      <dgm:prSet presAssocID="{FCFFC7A2-BAAE-4C0B-8059-7497B94D6D2B}" presName="sp" presStyleCnt="0"/>
      <dgm:spPr/>
    </dgm:pt>
    <dgm:pt modelId="{13357A8D-050C-4EFA-85E3-14E55914604E}" type="pres">
      <dgm:prSet presAssocID="{9F85B8D9-DEA1-418E-8FF1-201DB01B86BB}" presName="composite" presStyleCnt="0"/>
      <dgm:spPr/>
    </dgm:pt>
    <dgm:pt modelId="{5DF1F320-2A62-4A19-9302-3FB57970C508}" type="pres">
      <dgm:prSet presAssocID="{9F85B8D9-DEA1-418E-8FF1-201DB01B86BB}" presName="parentText" presStyleLbl="alignNode1" presStyleIdx="1" presStyleCnt="5">
        <dgm:presLayoutVars>
          <dgm:chMax val="1"/>
          <dgm:bulletEnabled val="1"/>
        </dgm:presLayoutVars>
      </dgm:prSet>
      <dgm:spPr/>
    </dgm:pt>
    <dgm:pt modelId="{F7D406B6-4B99-4AFD-8CA3-FF266A17CB3C}" type="pres">
      <dgm:prSet presAssocID="{9F85B8D9-DEA1-418E-8FF1-201DB01B86BB}" presName="descendantText" presStyleLbl="alignAcc1" presStyleIdx="1" presStyleCnt="5">
        <dgm:presLayoutVars>
          <dgm:bulletEnabled val="1"/>
        </dgm:presLayoutVars>
      </dgm:prSet>
      <dgm:spPr/>
    </dgm:pt>
    <dgm:pt modelId="{9A772CD9-BB48-4ECA-AA84-F58FFD101FDA}" type="pres">
      <dgm:prSet presAssocID="{73E0352B-8604-4368-8E5C-AE5A1BCA5B0A}" presName="sp" presStyleCnt="0"/>
      <dgm:spPr/>
    </dgm:pt>
    <dgm:pt modelId="{E0CC3253-C872-43DB-B1B7-D080BCF11443}" type="pres">
      <dgm:prSet presAssocID="{2B06657F-00EE-49EF-A0E1-BD8B9CD198DB}" presName="composite" presStyleCnt="0"/>
      <dgm:spPr/>
    </dgm:pt>
    <dgm:pt modelId="{4AF86E0D-3286-416C-85D2-2B630DE17FCB}" type="pres">
      <dgm:prSet presAssocID="{2B06657F-00EE-49EF-A0E1-BD8B9CD198DB}" presName="parentText" presStyleLbl="alignNode1" presStyleIdx="2" presStyleCnt="5">
        <dgm:presLayoutVars>
          <dgm:chMax val="1"/>
          <dgm:bulletEnabled val="1"/>
        </dgm:presLayoutVars>
      </dgm:prSet>
      <dgm:spPr/>
    </dgm:pt>
    <dgm:pt modelId="{1979BBCA-914C-4287-B158-C146CE0B398D}" type="pres">
      <dgm:prSet presAssocID="{2B06657F-00EE-49EF-A0E1-BD8B9CD198DB}" presName="descendantText" presStyleLbl="alignAcc1" presStyleIdx="2" presStyleCnt="5">
        <dgm:presLayoutVars>
          <dgm:bulletEnabled val="1"/>
        </dgm:presLayoutVars>
      </dgm:prSet>
      <dgm:spPr/>
    </dgm:pt>
    <dgm:pt modelId="{0C276B21-E941-40AD-B680-2BAED83CCD95}" type="pres">
      <dgm:prSet presAssocID="{06C7760A-A02F-4626-A978-26B39387AC75}" presName="sp" presStyleCnt="0"/>
      <dgm:spPr/>
    </dgm:pt>
    <dgm:pt modelId="{B7097B09-9396-4943-BA9F-43CC146B86AC}" type="pres">
      <dgm:prSet presAssocID="{3DD927CD-1BDB-4115-BD43-2FF98B20AC70}" presName="composite" presStyleCnt="0"/>
      <dgm:spPr/>
    </dgm:pt>
    <dgm:pt modelId="{BF9D2D7E-66D0-45A9-BB24-D65B3BC34A00}" type="pres">
      <dgm:prSet presAssocID="{3DD927CD-1BDB-4115-BD43-2FF98B20AC70}" presName="parentText" presStyleLbl="alignNode1" presStyleIdx="3" presStyleCnt="5">
        <dgm:presLayoutVars>
          <dgm:chMax val="1"/>
          <dgm:bulletEnabled val="1"/>
        </dgm:presLayoutVars>
      </dgm:prSet>
      <dgm:spPr/>
    </dgm:pt>
    <dgm:pt modelId="{2378408C-3B91-4A01-8DAA-1F22C8553731}" type="pres">
      <dgm:prSet presAssocID="{3DD927CD-1BDB-4115-BD43-2FF98B20AC70}" presName="descendantText" presStyleLbl="alignAcc1" presStyleIdx="3" presStyleCnt="5">
        <dgm:presLayoutVars>
          <dgm:bulletEnabled val="1"/>
        </dgm:presLayoutVars>
      </dgm:prSet>
      <dgm:spPr/>
    </dgm:pt>
    <dgm:pt modelId="{7E6E074C-BE7D-409A-80CC-3F9452B6CBDA}" type="pres">
      <dgm:prSet presAssocID="{CD3AAB28-F8D4-4E7E-B7F0-6A5FA3E1A057}" presName="sp" presStyleCnt="0"/>
      <dgm:spPr/>
    </dgm:pt>
    <dgm:pt modelId="{1C143F69-E930-4268-83E6-47B3B2A85685}" type="pres">
      <dgm:prSet presAssocID="{CAD6991F-0CB9-459D-B15A-9C684CA800B3}" presName="composite" presStyleCnt="0"/>
      <dgm:spPr/>
    </dgm:pt>
    <dgm:pt modelId="{10C77181-1BF6-489D-90F1-4B9B2DA671AD}" type="pres">
      <dgm:prSet presAssocID="{CAD6991F-0CB9-459D-B15A-9C684CA800B3}" presName="parentText" presStyleLbl="alignNode1" presStyleIdx="4" presStyleCnt="5">
        <dgm:presLayoutVars>
          <dgm:chMax val="1"/>
          <dgm:bulletEnabled val="1"/>
        </dgm:presLayoutVars>
      </dgm:prSet>
      <dgm:spPr/>
    </dgm:pt>
    <dgm:pt modelId="{3227CC77-B1A8-41C8-8881-728C9FD776BC}" type="pres">
      <dgm:prSet presAssocID="{CAD6991F-0CB9-459D-B15A-9C684CA800B3}" presName="descendantText" presStyleLbl="alignAcc1" presStyleIdx="4" presStyleCnt="5">
        <dgm:presLayoutVars>
          <dgm:bulletEnabled val="1"/>
        </dgm:presLayoutVars>
      </dgm:prSet>
      <dgm:spPr/>
    </dgm:pt>
  </dgm:ptLst>
  <dgm:cxnLst>
    <dgm:cxn modelId="{BC744E2A-CDA0-47CD-8BED-3C10C19E132D}" srcId="{660B49E2-A142-4F5E-B4FD-4951CFA15F3E}" destId="{EA0A6EB6-5382-4516-BACA-578EE49BB5D7}" srcOrd="0" destOrd="0" parTransId="{6F9CA9F0-BDC4-4E8B-A704-2642E0229016}" sibTransId="{FCFFC7A2-BAAE-4C0B-8059-7497B94D6D2B}"/>
    <dgm:cxn modelId="{9BEAE372-84BF-4A07-8B21-BD53430BC995}" srcId="{EA0A6EB6-5382-4516-BACA-578EE49BB5D7}" destId="{62F071FE-79EE-4586-9F33-4321B762BC97}" srcOrd="0" destOrd="0" parTransId="{C6303C9D-1199-4C07-8BE1-A902DA6BC039}" sibTransId="{55060F30-BD24-43DE-8CD7-89B8C63581DC}"/>
    <dgm:cxn modelId="{F67C3E7B-73E3-4BB1-A6A5-6D3A75C0D44D}" srcId="{660B49E2-A142-4F5E-B4FD-4951CFA15F3E}" destId="{9F85B8D9-DEA1-418E-8FF1-201DB01B86BB}" srcOrd="1" destOrd="0" parTransId="{E92B0A92-7056-4475-8C32-0DCAA00EC9A6}" sibTransId="{73E0352B-8604-4368-8E5C-AE5A1BCA5B0A}"/>
    <dgm:cxn modelId="{68173427-7111-4983-9549-7B57930394A6}" srcId="{9F85B8D9-DEA1-418E-8FF1-201DB01B86BB}" destId="{E838D059-9B93-43DC-9DCB-73C636FF4AA3}" srcOrd="0" destOrd="1" parTransId="{5A100BD2-2E20-4BF6-ABEF-383A309E9CCD}" sibTransId="{69641F24-290E-4C5C-916F-6AF7B4EA9FA2}"/>
    <dgm:cxn modelId="{457C420C-9C9D-41FC-B7AC-7788D2E4549A}" srcId="{660B49E2-A142-4F5E-B4FD-4951CFA15F3E}" destId="{2B06657F-00EE-49EF-A0E1-BD8B9CD198DB}" srcOrd="2" destOrd="0" parTransId="{378076D6-A850-4323-A4EC-EAD188F532B8}" sibTransId="{06C7760A-A02F-4626-A978-26B39387AC75}"/>
    <dgm:cxn modelId="{A82A572F-B56A-4F86-B4E2-D4C775B90535}" srcId="{2B06657F-00EE-49EF-A0E1-BD8B9CD198DB}" destId="{273E2457-0BDC-4D8E-AC54-F73962DF7DE1}" srcOrd="0" destOrd="2" parTransId="{B1B47BA0-2151-4125-B2FF-217EE035CD4D}" sibTransId="{D3D418E9-03A4-4A22-9868-25A6CA45AA54}"/>
    <dgm:cxn modelId="{03B513D2-A3BF-418E-A23C-2D7EC5F58B4F}" srcId="{660B49E2-A142-4F5E-B4FD-4951CFA15F3E}" destId="{3DD927CD-1BDB-4115-BD43-2FF98B20AC70}" srcOrd="3" destOrd="0" parTransId="{248896DA-518C-40C5-ADB9-412A0D0FF223}" sibTransId="{CD3AAB28-F8D4-4E7E-B7F0-6A5FA3E1A057}"/>
    <dgm:cxn modelId="{16150BCB-0772-485C-AFE2-49AF3B8B2C3B}" srcId="{3DD927CD-1BDB-4115-BD43-2FF98B20AC70}" destId="{7CADD6D9-C7C5-4784-8383-14262363A306}" srcOrd="0" destOrd="3" parTransId="{A0FD8078-298E-4E1A-BAE7-90F10B898D11}" sibTransId="{A05880C3-ADEC-4372-8A30-E8A12726E62E}"/>
    <dgm:cxn modelId="{42F591CD-F142-4F4B-BE96-26D4D79E76C9}" srcId="{660B49E2-A142-4F5E-B4FD-4951CFA15F3E}" destId="{CAD6991F-0CB9-459D-B15A-9C684CA800B3}" srcOrd="4" destOrd="0" parTransId="{FF080097-E063-4279-ACB2-AE830C918F1E}" sibTransId="{427EF544-B3BD-43F1-B981-7C44D15E79A0}"/>
    <dgm:cxn modelId="{CB31F9A7-ABF1-4938-8D79-3D01876E2413}" srcId="{CAD6991F-0CB9-459D-B15A-9C684CA800B3}" destId="{67E3A25C-9EEA-4548-BA53-194EC168536F}" srcOrd="0" destOrd="4" parTransId="{F5A93715-3F6C-4A34-BA65-DF52621ABB0C}" sibTransId="{3653A17E-5CDF-42FF-9682-20E6E73AAD13}"/>
    <dgm:cxn modelId="{9B054207-8A54-4D6A-80EC-9B2F095E1BEC}" type="presOf" srcId="{660B49E2-A142-4F5E-B4FD-4951CFA15F3E}" destId="{62EFB1F7-1CDD-420F-AB61-FD8D5F1E14AD}" srcOrd="0" destOrd="0" presId="urn:microsoft.com/office/officeart/2005/8/layout/chevron2"/>
    <dgm:cxn modelId="{620C2E0E-666B-477C-A47F-878850601BE4}" type="presParOf" srcId="{62EFB1F7-1CDD-420F-AB61-FD8D5F1E14AD}" destId="{C77951CA-35F1-474F-B7EA-2B68DE5D38EE}" srcOrd="0" destOrd="0" presId="urn:microsoft.com/office/officeart/2005/8/layout/chevron2"/>
    <dgm:cxn modelId="{F71DA2D3-38D2-4F0F-B8C5-25F44E367F51}" type="presParOf" srcId="{C77951CA-35F1-474F-B7EA-2B68DE5D38EE}" destId="{64F71766-D069-4EC2-AA24-E3DDC3BF71D2}" srcOrd="0" destOrd="0" presId="urn:microsoft.com/office/officeart/2005/8/layout/chevron2"/>
    <dgm:cxn modelId="{EA97AB51-AE65-4A6E-B654-B7BEF40C4FD8}" type="presOf" srcId="{EA0A6EB6-5382-4516-BACA-578EE49BB5D7}" destId="{64F71766-D069-4EC2-AA24-E3DDC3BF71D2}" srcOrd="0" destOrd="0" presId="urn:microsoft.com/office/officeart/2005/8/layout/chevron2"/>
    <dgm:cxn modelId="{D89586FC-C56C-486D-9D50-AC5FE7A9AF22}" type="presParOf" srcId="{C77951CA-35F1-474F-B7EA-2B68DE5D38EE}" destId="{A8507688-7A56-4710-9D12-FF8B8471B88C}" srcOrd="1" destOrd="0" presId="urn:microsoft.com/office/officeart/2005/8/layout/chevron2"/>
    <dgm:cxn modelId="{66FCFD4D-0418-41B8-989A-B6B531B4377A}" type="presOf" srcId="{62F071FE-79EE-4586-9F33-4321B762BC97}" destId="{A8507688-7A56-4710-9D12-FF8B8471B88C}" srcOrd="0" destOrd="0" presId="urn:microsoft.com/office/officeart/2005/8/layout/chevron2"/>
    <dgm:cxn modelId="{C4088A55-ED08-4340-968A-925006A9EAD2}" type="presParOf" srcId="{62EFB1F7-1CDD-420F-AB61-FD8D5F1E14AD}" destId="{32822B35-7124-49BE-B08B-2DB551B835A9}" srcOrd="1" destOrd="0" presId="urn:microsoft.com/office/officeart/2005/8/layout/chevron2"/>
    <dgm:cxn modelId="{3064E675-EB42-4507-8457-FA13E0EF5B96}" type="presOf" srcId="{FCFFC7A2-BAAE-4C0B-8059-7497B94D6D2B}" destId="{32822B35-7124-49BE-B08B-2DB551B835A9}" srcOrd="0" destOrd="0" presId="urn:microsoft.com/office/officeart/2005/8/layout/chevron2"/>
    <dgm:cxn modelId="{470D3E95-AD86-435A-ACAC-96590D23701C}" type="presParOf" srcId="{62EFB1F7-1CDD-420F-AB61-FD8D5F1E14AD}" destId="{13357A8D-050C-4EFA-85E3-14E55914604E}" srcOrd="2" destOrd="0" presId="urn:microsoft.com/office/officeart/2005/8/layout/chevron2"/>
    <dgm:cxn modelId="{1D78AEDE-4CF5-4496-9916-A59A833C6C79}" type="presParOf" srcId="{13357A8D-050C-4EFA-85E3-14E55914604E}" destId="{5DF1F320-2A62-4A19-9302-3FB57970C508}" srcOrd="0" destOrd="2" presId="urn:microsoft.com/office/officeart/2005/8/layout/chevron2"/>
    <dgm:cxn modelId="{C46F4BD5-4C6A-4A21-8397-F1722396ED72}" type="presOf" srcId="{9F85B8D9-DEA1-418E-8FF1-201DB01B86BB}" destId="{5DF1F320-2A62-4A19-9302-3FB57970C508}" srcOrd="0" destOrd="0" presId="urn:microsoft.com/office/officeart/2005/8/layout/chevron2"/>
    <dgm:cxn modelId="{098DA1A5-AABF-41AE-85D2-F2F501419D5B}" type="presParOf" srcId="{13357A8D-050C-4EFA-85E3-14E55914604E}" destId="{F7D406B6-4B99-4AFD-8CA3-FF266A17CB3C}" srcOrd="1" destOrd="2" presId="urn:microsoft.com/office/officeart/2005/8/layout/chevron2"/>
    <dgm:cxn modelId="{35E81183-B1F3-49EE-A96A-FCB0A7C4A6CC}" type="presOf" srcId="{E838D059-9B93-43DC-9DCB-73C636FF4AA3}" destId="{F7D406B6-4B99-4AFD-8CA3-FF266A17CB3C}" srcOrd="0" destOrd="0" presId="urn:microsoft.com/office/officeart/2005/8/layout/chevron2"/>
    <dgm:cxn modelId="{301E351D-A672-480C-BD72-98888DB17300}" type="presParOf" srcId="{62EFB1F7-1CDD-420F-AB61-FD8D5F1E14AD}" destId="{9A772CD9-BB48-4ECA-AA84-F58FFD101FDA}" srcOrd="3" destOrd="0" presId="urn:microsoft.com/office/officeart/2005/8/layout/chevron2"/>
    <dgm:cxn modelId="{3B699696-2EB0-4B58-9BA3-08F759F49CEE}" type="presOf" srcId="{73E0352B-8604-4368-8E5C-AE5A1BCA5B0A}" destId="{9A772CD9-BB48-4ECA-AA84-F58FFD101FDA}" srcOrd="0" destOrd="0" presId="urn:microsoft.com/office/officeart/2005/8/layout/chevron2"/>
    <dgm:cxn modelId="{5EEBD2A7-F88C-47DA-B8A4-A2A2D6759718}" type="presParOf" srcId="{62EFB1F7-1CDD-420F-AB61-FD8D5F1E14AD}" destId="{E0CC3253-C872-43DB-B1B7-D080BCF11443}" srcOrd="4" destOrd="0" presId="urn:microsoft.com/office/officeart/2005/8/layout/chevron2"/>
    <dgm:cxn modelId="{0F43E08E-F859-4E7D-97F9-AF81E60CB564}" type="presParOf" srcId="{E0CC3253-C872-43DB-B1B7-D080BCF11443}" destId="{4AF86E0D-3286-416C-85D2-2B630DE17FCB}" srcOrd="0" destOrd="4" presId="urn:microsoft.com/office/officeart/2005/8/layout/chevron2"/>
    <dgm:cxn modelId="{D3E87096-FD00-461E-A649-7C05867ECCDE}" type="presOf" srcId="{2B06657F-00EE-49EF-A0E1-BD8B9CD198DB}" destId="{4AF86E0D-3286-416C-85D2-2B630DE17FCB}" srcOrd="0" destOrd="0" presId="urn:microsoft.com/office/officeart/2005/8/layout/chevron2"/>
    <dgm:cxn modelId="{4DF849D1-CD11-4856-B0C0-301109FAAFF1}" type="presParOf" srcId="{E0CC3253-C872-43DB-B1B7-D080BCF11443}" destId="{1979BBCA-914C-4287-B158-C146CE0B398D}" srcOrd="1" destOrd="4" presId="urn:microsoft.com/office/officeart/2005/8/layout/chevron2"/>
    <dgm:cxn modelId="{02966B07-039D-4F50-AD81-650F251B04CC}" type="presOf" srcId="{273E2457-0BDC-4D8E-AC54-F73962DF7DE1}" destId="{1979BBCA-914C-4287-B158-C146CE0B398D}" srcOrd="0" destOrd="0" presId="urn:microsoft.com/office/officeart/2005/8/layout/chevron2"/>
    <dgm:cxn modelId="{BD80267B-DECD-4989-8BB5-389B64FE2DF0}" type="presParOf" srcId="{62EFB1F7-1CDD-420F-AB61-FD8D5F1E14AD}" destId="{0C276B21-E941-40AD-B680-2BAED83CCD95}" srcOrd="5" destOrd="0" presId="urn:microsoft.com/office/officeart/2005/8/layout/chevron2"/>
    <dgm:cxn modelId="{CB435FB2-2DB9-4EC4-949B-CCF4B0506020}" type="presOf" srcId="{06C7760A-A02F-4626-A978-26B39387AC75}" destId="{0C276B21-E941-40AD-B680-2BAED83CCD95}" srcOrd="0" destOrd="0" presId="urn:microsoft.com/office/officeart/2005/8/layout/chevron2"/>
    <dgm:cxn modelId="{C1CAADEF-7883-48C4-8E9A-D2545FB87909}" type="presParOf" srcId="{62EFB1F7-1CDD-420F-AB61-FD8D5F1E14AD}" destId="{B7097B09-9396-4943-BA9F-43CC146B86AC}" srcOrd="6" destOrd="0" presId="urn:microsoft.com/office/officeart/2005/8/layout/chevron2"/>
    <dgm:cxn modelId="{60F8AEB7-D0DC-4A17-A4F3-D572A5DA95D5}" type="presParOf" srcId="{B7097B09-9396-4943-BA9F-43CC146B86AC}" destId="{BF9D2D7E-66D0-45A9-BB24-D65B3BC34A00}" srcOrd="0" destOrd="6" presId="urn:microsoft.com/office/officeart/2005/8/layout/chevron2"/>
    <dgm:cxn modelId="{DE59D948-DB21-4B5A-9C45-55BA4EBDC506}" type="presOf" srcId="{3DD927CD-1BDB-4115-BD43-2FF98B20AC70}" destId="{BF9D2D7E-66D0-45A9-BB24-D65B3BC34A00}" srcOrd="0" destOrd="0" presId="urn:microsoft.com/office/officeart/2005/8/layout/chevron2"/>
    <dgm:cxn modelId="{F1297EFA-8AC5-4324-AD5B-DAAB71F750D2}" type="presParOf" srcId="{B7097B09-9396-4943-BA9F-43CC146B86AC}" destId="{2378408C-3B91-4A01-8DAA-1F22C8553731}" srcOrd="1" destOrd="6" presId="urn:microsoft.com/office/officeart/2005/8/layout/chevron2"/>
    <dgm:cxn modelId="{B90C07BF-D54B-4ED3-A1E2-66511D6B74F7}" type="presOf" srcId="{7CADD6D9-C7C5-4784-8383-14262363A306}" destId="{2378408C-3B91-4A01-8DAA-1F22C8553731}" srcOrd="0" destOrd="0" presId="urn:microsoft.com/office/officeart/2005/8/layout/chevron2"/>
    <dgm:cxn modelId="{3326F300-5DDF-437D-BFA1-F08366D60DE6}" type="presParOf" srcId="{62EFB1F7-1CDD-420F-AB61-FD8D5F1E14AD}" destId="{7E6E074C-BE7D-409A-80CC-3F9452B6CBDA}" srcOrd="7" destOrd="0" presId="urn:microsoft.com/office/officeart/2005/8/layout/chevron2"/>
    <dgm:cxn modelId="{077F7472-4685-42A8-BE40-1D177EF47D2E}" type="presOf" srcId="{CD3AAB28-F8D4-4E7E-B7F0-6A5FA3E1A057}" destId="{7E6E074C-BE7D-409A-80CC-3F9452B6CBDA}" srcOrd="0" destOrd="0" presId="urn:microsoft.com/office/officeart/2005/8/layout/chevron2"/>
    <dgm:cxn modelId="{A8207AFF-31B5-4A73-9DA4-DE2729942E53}" type="presParOf" srcId="{62EFB1F7-1CDD-420F-AB61-FD8D5F1E14AD}" destId="{1C143F69-E930-4268-83E6-47B3B2A85685}" srcOrd="8" destOrd="0" presId="urn:microsoft.com/office/officeart/2005/8/layout/chevron2"/>
    <dgm:cxn modelId="{8D76DF9F-4DFC-4E3B-85DC-21A10C99B529}" type="presParOf" srcId="{1C143F69-E930-4268-83E6-47B3B2A85685}" destId="{10C77181-1BF6-489D-90F1-4B9B2DA671AD}" srcOrd="0" destOrd="8" presId="urn:microsoft.com/office/officeart/2005/8/layout/chevron2"/>
    <dgm:cxn modelId="{888CE6D2-1870-46B9-9E23-4065B6707217}" type="presOf" srcId="{CAD6991F-0CB9-459D-B15A-9C684CA800B3}" destId="{10C77181-1BF6-489D-90F1-4B9B2DA671AD}" srcOrd="0" destOrd="0" presId="urn:microsoft.com/office/officeart/2005/8/layout/chevron2"/>
    <dgm:cxn modelId="{42F73DD2-5E58-483F-B163-2B10EE1E3FDF}" type="presParOf" srcId="{1C143F69-E930-4268-83E6-47B3B2A85685}" destId="{3227CC77-B1A8-41C8-8881-728C9FD776BC}" srcOrd="1" destOrd="8" presId="urn:microsoft.com/office/officeart/2005/8/layout/chevron2"/>
    <dgm:cxn modelId="{34C7E652-F3BF-4286-876F-A84DD342420B}" type="presOf" srcId="{67E3A25C-9EEA-4548-BA53-194EC168536F}" destId="{3227CC77-B1A8-41C8-8881-728C9FD776BC}" srcOrd="0" destOrd="0" presId="urn:microsoft.com/office/officeart/2005/8/layout/chevron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FDEEDA-1100-4D4E-A10C-27EAED601536}"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zh-CN" altLang="en-US"/>
        </a:p>
      </dgm:t>
    </dgm:pt>
    <dgm:pt modelId="{CA416B68-AEB6-4280-85FD-61532F8BFDE5}">
      <dgm:prSet phldrT="[文本]" custT="1"/>
      <dgm:spPr/>
      <dgm:t>
        <a:bodyPr/>
        <a:lstStyle/>
        <a:p>
          <a:r>
            <a:rPr lang="zh-CN" altLang="en-US" sz="3200" b="1" dirty="0"/>
            <a:t>核心素养</a:t>
          </a:r>
        </a:p>
      </dgm:t>
    </dgm:pt>
    <dgm:pt modelId="{F4CB4B24-2DB8-43FE-9486-9AA5453E4C06}" cxnId="{91736BA2-D0ED-45D2-B6BA-624637335E41}" type="parTrans">
      <dgm:prSet/>
      <dgm:spPr/>
      <dgm:t>
        <a:bodyPr/>
        <a:lstStyle/>
        <a:p>
          <a:endParaRPr lang="zh-CN" altLang="en-US" sz="2000" b="1"/>
        </a:p>
      </dgm:t>
    </dgm:pt>
    <dgm:pt modelId="{40E460EB-42F8-4662-8A20-449C5ACB0EDF}" cxnId="{91736BA2-D0ED-45D2-B6BA-624637335E41}" type="sibTrans">
      <dgm:prSet/>
      <dgm:spPr/>
      <dgm:t>
        <a:bodyPr/>
        <a:lstStyle/>
        <a:p>
          <a:endParaRPr lang="zh-CN" altLang="en-US" sz="2000" b="1"/>
        </a:p>
      </dgm:t>
    </dgm:pt>
    <dgm:pt modelId="{92DC5816-A189-4F54-8575-C9EBEF937BDC}">
      <dgm:prSet phldrT="[文本]" custT="1"/>
      <dgm:spPr/>
      <dgm:t>
        <a:bodyPr/>
        <a:lstStyle/>
        <a:p>
          <a:r>
            <a:rPr lang="zh-CN" altLang="en-US" sz="2400" b="1" dirty="0"/>
            <a:t>生命观念</a:t>
          </a:r>
        </a:p>
      </dgm:t>
    </dgm:pt>
    <dgm:pt modelId="{0D3421C4-5C77-4D04-86B3-31BC9094A3BF}" cxnId="{F8B1B646-5CAB-4B3D-B4A8-BACAAE967972}" type="parTrans">
      <dgm:prSet/>
      <dgm:spPr/>
      <dgm:t>
        <a:bodyPr/>
        <a:lstStyle/>
        <a:p>
          <a:endParaRPr lang="zh-CN" altLang="en-US" sz="2000" b="1"/>
        </a:p>
      </dgm:t>
    </dgm:pt>
    <dgm:pt modelId="{D9465B99-30ED-4401-8806-61665C7C56AA}" cxnId="{F8B1B646-5CAB-4B3D-B4A8-BACAAE967972}" type="sibTrans">
      <dgm:prSet/>
      <dgm:spPr/>
      <dgm:t>
        <a:bodyPr/>
        <a:lstStyle/>
        <a:p>
          <a:endParaRPr lang="zh-CN" altLang="en-US" sz="2000" b="1"/>
        </a:p>
      </dgm:t>
    </dgm:pt>
    <dgm:pt modelId="{8A4AB81F-65C9-4F34-BFF3-3D95CE8C5A13}">
      <dgm:prSet phldrT="[文本]" custT="1"/>
      <dgm:spPr/>
      <dgm:t>
        <a:bodyPr/>
        <a:lstStyle/>
        <a:p>
          <a:r>
            <a:rPr lang="zh-CN" altLang="en-US" sz="2400" b="1" dirty="0"/>
            <a:t>社会责任</a:t>
          </a:r>
        </a:p>
      </dgm:t>
    </dgm:pt>
    <dgm:pt modelId="{4E2701C0-F8D3-475B-B4EF-08CBE5DA2C98}" cxnId="{5C761A4E-2AC7-4BC7-B38E-7CAFB04D8AD3}" type="parTrans">
      <dgm:prSet/>
      <dgm:spPr/>
      <dgm:t>
        <a:bodyPr/>
        <a:lstStyle/>
        <a:p>
          <a:endParaRPr lang="zh-CN" altLang="en-US" sz="2000" b="1"/>
        </a:p>
      </dgm:t>
    </dgm:pt>
    <dgm:pt modelId="{6CDBACCE-0BA7-4B98-BC1C-C0816D87E6B6}" cxnId="{5C761A4E-2AC7-4BC7-B38E-7CAFB04D8AD3}" type="sibTrans">
      <dgm:prSet/>
      <dgm:spPr/>
      <dgm:t>
        <a:bodyPr/>
        <a:lstStyle/>
        <a:p>
          <a:endParaRPr lang="zh-CN" altLang="en-US" sz="2000" b="1"/>
        </a:p>
      </dgm:t>
    </dgm:pt>
    <dgm:pt modelId="{BCDCCAC6-2765-4113-B1BF-7B6A15730EA2}">
      <dgm:prSet phldrT="[文本]" custT="1"/>
      <dgm:spPr/>
      <dgm:t>
        <a:bodyPr/>
        <a:lstStyle/>
        <a:p>
          <a:r>
            <a:rPr lang="zh-CN" altLang="en-US" sz="2400" b="1" dirty="0"/>
            <a:t>科学探究</a:t>
          </a:r>
        </a:p>
      </dgm:t>
    </dgm:pt>
    <dgm:pt modelId="{4E3FC0F0-C46A-437B-8D25-03EFB24F1F9C}" cxnId="{4FC2806A-B5E5-45C3-9E43-895B9F69BB4B}" type="parTrans">
      <dgm:prSet/>
      <dgm:spPr/>
      <dgm:t>
        <a:bodyPr/>
        <a:lstStyle/>
        <a:p>
          <a:endParaRPr lang="zh-CN" altLang="en-US" sz="2000" b="1"/>
        </a:p>
      </dgm:t>
    </dgm:pt>
    <dgm:pt modelId="{8E8359BA-8D86-409F-856B-C9ABCC19349E}" cxnId="{4FC2806A-B5E5-45C3-9E43-895B9F69BB4B}" type="sibTrans">
      <dgm:prSet/>
      <dgm:spPr/>
      <dgm:t>
        <a:bodyPr/>
        <a:lstStyle/>
        <a:p>
          <a:endParaRPr lang="zh-CN" altLang="en-US" sz="2000" b="1"/>
        </a:p>
      </dgm:t>
    </dgm:pt>
    <dgm:pt modelId="{A02812AE-90DA-44F9-96F7-813A61823715}">
      <dgm:prSet phldrT="[文本]" custT="1"/>
      <dgm:spPr/>
      <dgm:t>
        <a:bodyPr/>
        <a:lstStyle/>
        <a:p>
          <a:r>
            <a:rPr lang="zh-CN" altLang="en-US" sz="2400" b="1" dirty="0"/>
            <a:t>科学思维</a:t>
          </a:r>
        </a:p>
      </dgm:t>
    </dgm:pt>
    <dgm:pt modelId="{7E627AD6-195F-4A34-AF32-3371B866E42F}" cxnId="{1CADC02D-837A-469A-9222-1C2BCA105E48}" type="parTrans">
      <dgm:prSet/>
      <dgm:spPr/>
      <dgm:t>
        <a:bodyPr/>
        <a:lstStyle/>
        <a:p>
          <a:endParaRPr lang="zh-CN" altLang="en-US" sz="2000" b="1"/>
        </a:p>
      </dgm:t>
    </dgm:pt>
    <dgm:pt modelId="{86BA42F7-957E-4C6F-9F4F-66E988B5ABFC}" cxnId="{1CADC02D-837A-469A-9222-1C2BCA105E48}" type="sibTrans">
      <dgm:prSet/>
      <dgm:spPr/>
      <dgm:t>
        <a:bodyPr/>
        <a:lstStyle/>
        <a:p>
          <a:endParaRPr lang="zh-CN" altLang="en-US" sz="2000" b="1"/>
        </a:p>
      </dgm:t>
    </dgm:pt>
    <dgm:pt modelId="{489032B5-0B78-433D-BDA3-2C297D13192E}" type="pres">
      <dgm:prSet presAssocID="{8DFDEEDA-1100-4D4E-A10C-27EAED601536}" presName="Name0" presStyleCnt="0">
        <dgm:presLayoutVars>
          <dgm:chMax val="1"/>
          <dgm:dir/>
          <dgm:animLvl val="ctr"/>
          <dgm:resizeHandles val="exact"/>
        </dgm:presLayoutVars>
      </dgm:prSet>
      <dgm:spPr/>
    </dgm:pt>
    <dgm:pt modelId="{3F3729DC-391C-4566-988C-8B1B7A924C00}" type="pres">
      <dgm:prSet presAssocID="{CA416B68-AEB6-4280-85FD-61532F8BFDE5}" presName="centerShape" presStyleLbl="node0" presStyleIdx="0" presStyleCnt="1"/>
      <dgm:spPr/>
    </dgm:pt>
    <dgm:pt modelId="{385499C4-9D10-4E05-8436-AE41A234018C}" type="pres">
      <dgm:prSet presAssocID="{92DC5816-A189-4F54-8575-C9EBEF937BDC}" presName="node" presStyleLbl="node1" presStyleIdx="0" presStyleCnt="4">
        <dgm:presLayoutVars>
          <dgm:bulletEnabled val="1"/>
        </dgm:presLayoutVars>
      </dgm:prSet>
      <dgm:spPr/>
    </dgm:pt>
    <dgm:pt modelId="{D0FC1B1C-E46C-403D-B4CF-5501170EC080}" type="pres">
      <dgm:prSet presAssocID="{92DC5816-A189-4F54-8575-C9EBEF937BDC}" presName="dummy" presStyleCnt="0"/>
      <dgm:spPr/>
    </dgm:pt>
    <dgm:pt modelId="{592319EA-1138-4A5F-AF9A-D764D965A4BA}" type="pres">
      <dgm:prSet presAssocID="{D9465B99-30ED-4401-8806-61665C7C56AA}" presName="sibTrans" presStyleLbl="sibTrans2D1" presStyleIdx="0" presStyleCnt="4"/>
      <dgm:spPr/>
    </dgm:pt>
    <dgm:pt modelId="{B56993EA-008D-4D28-86C0-6376C624BF42}" type="pres">
      <dgm:prSet presAssocID="{8A4AB81F-65C9-4F34-BFF3-3D95CE8C5A13}" presName="node" presStyleLbl="node1" presStyleIdx="1" presStyleCnt="4">
        <dgm:presLayoutVars>
          <dgm:bulletEnabled val="1"/>
        </dgm:presLayoutVars>
      </dgm:prSet>
      <dgm:spPr/>
    </dgm:pt>
    <dgm:pt modelId="{70DE52F2-FC9B-4939-84AA-A27C8DB3C530}" type="pres">
      <dgm:prSet presAssocID="{8A4AB81F-65C9-4F34-BFF3-3D95CE8C5A13}" presName="dummy" presStyleCnt="0"/>
      <dgm:spPr/>
    </dgm:pt>
    <dgm:pt modelId="{A678449C-0DC3-428E-B65A-29DE4CACA613}" type="pres">
      <dgm:prSet presAssocID="{6CDBACCE-0BA7-4B98-BC1C-C0816D87E6B6}" presName="sibTrans" presStyleLbl="sibTrans2D1" presStyleIdx="1" presStyleCnt="4"/>
      <dgm:spPr/>
    </dgm:pt>
    <dgm:pt modelId="{2EDEC31E-B0BD-46A6-AB51-D0C73999D107}" type="pres">
      <dgm:prSet presAssocID="{BCDCCAC6-2765-4113-B1BF-7B6A15730EA2}" presName="node" presStyleLbl="node1" presStyleIdx="2" presStyleCnt="4">
        <dgm:presLayoutVars>
          <dgm:bulletEnabled val="1"/>
        </dgm:presLayoutVars>
      </dgm:prSet>
      <dgm:spPr/>
    </dgm:pt>
    <dgm:pt modelId="{038CF91F-257D-4F0B-952A-A32D0AAA94D0}" type="pres">
      <dgm:prSet presAssocID="{BCDCCAC6-2765-4113-B1BF-7B6A15730EA2}" presName="dummy" presStyleCnt="0"/>
      <dgm:spPr/>
    </dgm:pt>
    <dgm:pt modelId="{4930CF3B-D901-447F-8C7F-3A78E5AE2C57}" type="pres">
      <dgm:prSet presAssocID="{8E8359BA-8D86-409F-856B-C9ABCC19349E}" presName="sibTrans" presStyleLbl="sibTrans2D1" presStyleIdx="2" presStyleCnt="4"/>
      <dgm:spPr/>
    </dgm:pt>
    <dgm:pt modelId="{74882561-15F2-450B-B4F3-FC85A62AA4DE}" type="pres">
      <dgm:prSet presAssocID="{A02812AE-90DA-44F9-96F7-813A61823715}" presName="node" presStyleLbl="node1" presStyleIdx="3" presStyleCnt="4">
        <dgm:presLayoutVars>
          <dgm:bulletEnabled val="1"/>
        </dgm:presLayoutVars>
      </dgm:prSet>
      <dgm:spPr/>
    </dgm:pt>
    <dgm:pt modelId="{A8BC1058-3836-49D2-9F43-CDF8B1F628F3}" type="pres">
      <dgm:prSet presAssocID="{A02812AE-90DA-44F9-96F7-813A61823715}" presName="dummy" presStyleCnt="0"/>
      <dgm:spPr/>
    </dgm:pt>
    <dgm:pt modelId="{853006F0-4D13-40CC-9376-714CEF05B8D9}" type="pres">
      <dgm:prSet presAssocID="{86BA42F7-957E-4C6F-9F4F-66E988B5ABFC}" presName="sibTrans" presStyleLbl="sibTrans2D1" presStyleIdx="3" presStyleCnt="4"/>
      <dgm:spPr/>
    </dgm:pt>
  </dgm:ptLst>
  <dgm:cxnLst>
    <dgm:cxn modelId="{37210207-C4D0-4873-8003-97ABE830F41A}" type="presOf" srcId="{8DFDEEDA-1100-4D4E-A10C-27EAED601536}" destId="{489032B5-0B78-433D-BDA3-2C297D13192E}" srcOrd="0" destOrd="0" presId="urn:microsoft.com/office/officeart/2005/8/layout/radial6"/>
    <dgm:cxn modelId="{F8B79212-8E00-4F48-8228-E68F02B74E71}" type="presOf" srcId="{92DC5816-A189-4F54-8575-C9EBEF937BDC}" destId="{385499C4-9D10-4E05-8436-AE41A234018C}" srcOrd="0" destOrd="0" presId="urn:microsoft.com/office/officeart/2005/8/layout/radial6"/>
    <dgm:cxn modelId="{1861901B-21DD-4CC4-AE01-343A06783BE3}" type="presOf" srcId="{8E8359BA-8D86-409F-856B-C9ABCC19349E}" destId="{4930CF3B-D901-447F-8C7F-3A78E5AE2C57}" srcOrd="0" destOrd="0" presId="urn:microsoft.com/office/officeart/2005/8/layout/radial6"/>
    <dgm:cxn modelId="{1CADC02D-837A-469A-9222-1C2BCA105E48}" srcId="{CA416B68-AEB6-4280-85FD-61532F8BFDE5}" destId="{A02812AE-90DA-44F9-96F7-813A61823715}" srcOrd="3" destOrd="0" parTransId="{7E627AD6-195F-4A34-AF32-3371B866E42F}" sibTransId="{86BA42F7-957E-4C6F-9F4F-66E988B5ABFC}"/>
    <dgm:cxn modelId="{B3BEDD38-7E73-4ACC-BE72-73F8A5E483E5}" type="presOf" srcId="{CA416B68-AEB6-4280-85FD-61532F8BFDE5}" destId="{3F3729DC-391C-4566-988C-8B1B7A924C00}" srcOrd="0" destOrd="0" presId="urn:microsoft.com/office/officeart/2005/8/layout/radial6"/>
    <dgm:cxn modelId="{823C8E5F-9389-4F89-9ED1-E81F17017A2B}" type="presOf" srcId="{8A4AB81F-65C9-4F34-BFF3-3D95CE8C5A13}" destId="{B56993EA-008D-4D28-86C0-6376C624BF42}" srcOrd="0" destOrd="0" presId="urn:microsoft.com/office/officeart/2005/8/layout/radial6"/>
    <dgm:cxn modelId="{F8B1B646-5CAB-4B3D-B4A8-BACAAE967972}" srcId="{CA416B68-AEB6-4280-85FD-61532F8BFDE5}" destId="{92DC5816-A189-4F54-8575-C9EBEF937BDC}" srcOrd="0" destOrd="0" parTransId="{0D3421C4-5C77-4D04-86B3-31BC9094A3BF}" sibTransId="{D9465B99-30ED-4401-8806-61665C7C56AA}"/>
    <dgm:cxn modelId="{9E996A49-87E4-403D-ABF2-62BF2085813C}" type="presOf" srcId="{6CDBACCE-0BA7-4B98-BC1C-C0816D87E6B6}" destId="{A678449C-0DC3-428E-B65A-29DE4CACA613}" srcOrd="0" destOrd="0" presId="urn:microsoft.com/office/officeart/2005/8/layout/radial6"/>
    <dgm:cxn modelId="{B6706C69-2DA7-42E8-9D3F-9833BDA2039B}" type="presOf" srcId="{86BA42F7-957E-4C6F-9F4F-66E988B5ABFC}" destId="{853006F0-4D13-40CC-9376-714CEF05B8D9}" srcOrd="0" destOrd="0" presId="urn:microsoft.com/office/officeart/2005/8/layout/radial6"/>
    <dgm:cxn modelId="{4FC2806A-B5E5-45C3-9E43-895B9F69BB4B}" srcId="{CA416B68-AEB6-4280-85FD-61532F8BFDE5}" destId="{BCDCCAC6-2765-4113-B1BF-7B6A15730EA2}" srcOrd="2" destOrd="0" parTransId="{4E3FC0F0-C46A-437B-8D25-03EFB24F1F9C}" sibTransId="{8E8359BA-8D86-409F-856B-C9ABCC19349E}"/>
    <dgm:cxn modelId="{75C4FD4C-A45C-43E9-BDA9-FE90987C539C}" type="presOf" srcId="{BCDCCAC6-2765-4113-B1BF-7B6A15730EA2}" destId="{2EDEC31E-B0BD-46A6-AB51-D0C73999D107}" srcOrd="0" destOrd="0" presId="urn:microsoft.com/office/officeart/2005/8/layout/radial6"/>
    <dgm:cxn modelId="{5C761A4E-2AC7-4BC7-B38E-7CAFB04D8AD3}" srcId="{CA416B68-AEB6-4280-85FD-61532F8BFDE5}" destId="{8A4AB81F-65C9-4F34-BFF3-3D95CE8C5A13}" srcOrd="1" destOrd="0" parTransId="{4E2701C0-F8D3-475B-B4EF-08CBE5DA2C98}" sibTransId="{6CDBACCE-0BA7-4B98-BC1C-C0816D87E6B6}"/>
    <dgm:cxn modelId="{4DD88282-F9F0-4312-B8D4-AFE31DE6D251}" type="presOf" srcId="{A02812AE-90DA-44F9-96F7-813A61823715}" destId="{74882561-15F2-450B-B4F3-FC85A62AA4DE}" srcOrd="0" destOrd="0" presId="urn:microsoft.com/office/officeart/2005/8/layout/radial6"/>
    <dgm:cxn modelId="{549E2998-5AD5-44AA-A58F-0E3311B9548D}" type="presOf" srcId="{D9465B99-30ED-4401-8806-61665C7C56AA}" destId="{592319EA-1138-4A5F-AF9A-D764D965A4BA}" srcOrd="0" destOrd="0" presId="urn:microsoft.com/office/officeart/2005/8/layout/radial6"/>
    <dgm:cxn modelId="{91736BA2-D0ED-45D2-B6BA-624637335E41}" srcId="{8DFDEEDA-1100-4D4E-A10C-27EAED601536}" destId="{CA416B68-AEB6-4280-85FD-61532F8BFDE5}" srcOrd="0" destOrd="0" parTransId="{F4CB4B24-2DB8-43FE-9486-9AA5453E4C06}" sibTransId="{40E460EB-42F8-4662-8A20-449C5ACB0EDF}"/>
    <dgm:cxn modelId="{79BBF92E-6587-4C8E-96C3-B214988ACDC4}" type="presParOf" srcId="{489032B5-0B78-433D-BDA3-2C297D13192E}" destId="{3F3729DC-391C-4566-988C-8B1B7A924C00}" srcOrd="0" destOrd="0" presId="urn:microsoft.com/office/officeart/2005/8/layout/radial6"/>
    <dgm:cxn modelId="{6F1F8921-4FF4-4057-B815-8FB1C321467B}" type="presParOf" srcId="{489032B5-0B78-433D-BDA3-2C297D13192E}" destId="{385499C4-9D10-4E05-8436-AE41A234018C}" srcOrd="1" destOrd="0" presId="urn:microsoft.com/office/officeart/2005/8/layout/radial6"/>
    <dgm:cxn modelId="{1584501A-6AE3-4B8A-919C-A3099370CEA8}" type="presParOf" srcId="{489032B5-0B78-433D-BDA3-2C297D13192E}" destId="{D0FC1B1C-E46C-403D-B4CF-5501170EC080}" srcOrd="2" destOrd="0" presId="urn:microsoft.com/office/officeart/2005/8/layout/radial6"/>
    <dgm:cxn modelId="{A9FB81D7-2EF3-402E-88D9-5C0DA9011FA2}" type="presParOf" srcId="{489032B5-0B78-433D-BDA3-2C297D13192E}" destId="{592319EA-1138-4A5F-AF9A-D764D965A4BA}" srcOrd="3" destOrd="0" presId="urn:microsoft.com/office/officeart/2005/8/layout/radial6"/>
    <dgm:cxn modelId="{CB1A5EB2-A001-4C4B-A207-F7BE3FA22AD1}" type="presParOf" srcId="{489032B5-0B78-433D-BDA3-2C297D13192E}" destId="{B56993EA-008D-4D28-86C0-6376C624BF42}" srcOrd="4" destOrd="0" presId="urn:microsoft.com/office/officeart/2005/8/layout/radial6"/>
    <dgm:cxn modelId="{75C3A433-F213-4618-9BA0-5EFFEE24C69C}" type="presParOf" srcId="{489032B5-0B78-433D-BDA3-2C297D13192E}" destId="{70DE52F2-FC9B-4939-84AA-A27C8DB3C530}" srcOrd="5" destOrd="0" presId="urn:microsoft.com/office/officeart/2005/8/layout/radial6"/>
    <dgm:cxn modelId="{5D485EDC-D122-4573-AFFE-BE07477521EC}" type="presParOf" srcId="{489032B5-0B78-433D-BDA3-2C297D13192E}" destId="{A678449C-0DC3-428E-B65A-29DE4CACA613}" srcOrd="6" destOrd="0" presId="urn:microsoft.com/office/officeart/2005/8/layout/radial6"/>
    <dgm:cxn modelId="{BF367E06-8103-4DC2-B527-2BEF7754540E}" type="presParOf" srcId="{489032B5-0B78-433D-BDA3-2C297D13192E}" destId="{2EDEC31E-B0BD-46A6-AB51-D0C73999D107}" srcOrd="7" destOrd="0" presId="urn:microsoft.com/office/officeart/2005/8/layout/radial6"/>
    <dgm:cxn modelId="{3F628DE5-04E7-4AE4-8319-4F1E1377854C}" type="presParOf" srcId="{489032B5-0B78-433D-BDA3-2C297D13192E}" destId="{038CF91F-257D-4F0B-952A-A32D0AAA94D0}" srcOrd="8" destOrd="0" presId="urn:microsoft.com/office/officeart/2005/8/layout/radial6"/>
    <dgm:cxn modelId="{BF5D07BD-AC79-47F8-A90F-EF5A907D1C43}" type="presParOf" srcId="{489032B5-0B78-433D-BDA3-2C297D13192E}" destId="{4930CF3B-D901-447F-8C7F-3A78E5AE2C57}" srcOrd="9" destOrd="0" presId="urn:microsoft.com/office/officeart/2005/8/layout/radial6"/>
    <dgm:cxn modelId="{3D19C8A7-2569-49CA-995A-620F78BCDBC3}" type="presParOf" srcId="{489032B5-0B78-433D-BDA3-2C297D13192E}" destId="{74882561-15F2-450B-B4F3-FC85A62AA4DE}" srcOrd="10" destOrd="0" presId="urn:microsoft.com/office/officeart/2005/8/layout/radial6"/>
    <dgm:cxn modelId="{26522DAE-1261-4277-BAA3-D54A9AD29759}" type="presParOf" srcId="{489032B5-0B78-433D-BDA3-2C297D13192E}" destId="{A8BC1058-3836-49D2-9F43-CDF8B1F628F3}" srcOrd="11" destOrd="0" presId="urn:microsoft.com/office/officeart/2005/8/layout/radial6"/>
    <dgm:cxn modelId="{552B54A1-194F-4FB3-8141-395A6A034209}" type="presParOf" srcId="{489032B5-0B78-433D-BDA3-2C297D13192E}" destId="{853006F0-4D13-40CC-9376-714CEF05B8D9}" srcOrd="12" destOrd="0" presId="urn:microsoft.com/office/officeart/2005/8/layout/radial6"/>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5649459-2104-4744-8C37-72F7AFE2E68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zh-CN" altLang="en-US"/>
        </a:p>
      </dgm:t>
    </dgm:pt>
    <dgm:pt modelId="{C6E37EB4-D7B7-4166-9E52-ADAC6DC276B0}">
      <dgm:prSet phldrT="[文本]"/>
      <dgm:spPr/>
      <dgm:t>
        <a:bodyPr/>
        <a:lstStyle/>
        <a:p>
          <a:r>
            <a:rPr lang="en-US" altLang="zh-CN" b="1" dirty="0"/>
            <a:t>DNA</a:t>
          </a:r>
          <a:r>
            <a:rPr lang="zh-CN" altLang="en-US" b="1" dirty="0"/>
            <a:t>的结构</a:t>
          </a:r>
        </a:p>
      </dgm:t>
    </dgm:pt>
    <dgm:pt modelId="{B311961F-2715-42FE-A6F2-17955A086DFA}" cxnId="{417C6498-A32A-49E8-9F06-73A16450C7F4}" type="parTrans">
      <dgm:prSet/>
      <dgm:spPr/>
      <dgm:t>
        <a:bodyPr/>
        <a:lstStyle/>
        <a:p>
          <a:endParaRPr lang="zh-CN" altLang="en-US" b="1"/>
        </a:p>
      </dgm:t>
    </dgm:pt>
    <dgm:pt modelId="{9C9D7B91-F6EA-4E46-A3B9-4D3D0D0DE505}" cxnId="{417C6498-A32A-49E8-9F06-73A16450C7F4}" type="sibTrans">
      <dgm:prSet/>
      <dgm:spPr/>
      <dgm:t>
        <a:bodyPr/>
        <a:lstStyle/>
        <a:p>
          <a:endParaRPr lang="zh-CN" altLang="en-US" b="1"/>
        </a:p>
      </dgm:t>
    </dgm:pt>
    <dgm:pt modelId="{BC98C051-E61B-4DD5-8BBF-473695453BA1}">
      <dgm:prSet phldrT="[文本]" custT="1"/>
      <dgm:spPr/>
      <dgm:t>
        <a:bodyPr/>
        <a:lstStyle/>
        <a:p>
          <a:r>
            <a:rPr lang="zh-CN" altLang="en-US" sz="1800" b="1" dirty="0"/>
            <a:t>基本单位</a:t>
          </a:r>
        </a:p>
      </dgm:t>
    </dgm:pt>
    <dgm:pt modelId="{F1B60D11-8DAB-4D71-B465-C9CE0CFD7730}" cxnId="{D424CFB1-7C11-474F-AD1E-B126BF86AA34}" type="parTrans">
      <dgm:prSet/>
      <dgm:spPr/>
      <dgm:t>
        <a:bodyPr/>
        <a:lstStyle/>
        <a:p>
          <a:endParaRPr lang="zh-CN" altLang="en-US" b="1"/>
        </a:p>
      </dgm:t>
    </dgm:pt>
    <dgm:pt modelId="{27773784-803D-4670-ADDC-F200E164184E}" cxnId="{D424CFB1-7C11-474F-AD1E-B126BF86AA34}" type="sibTrans">
      <dgm:prSet/>
      <dgm:spPr/>
      <dgm:t>
        <a:bodyPr/>
        <a:lstStyle/>
        <a:p>
          <a:endParaRPr lang="zh-CN" altLang="en-US" b="1"/>
        </a:p>
      </dgm:t>
    </dgm:pt>
    <dgm:pt modelId="{13CEEBBD-D879-4D0A-9ED7-C73AE4661BA0}">
      <dgm:prSet phldrT="[文本]"/>
      <dgm:spPr/>
      <dgm:t>
        <a:bodyPr/>
        <a:lstStyle/>
        <a:p>
          <a:r>
            <a:rPr lang="en-US" altLang="zh-CN" b="1" dirty="0"/>
            <a:t>DNA</a:t>
          </a:r>
          <a:r>
            <a:rPr lang="zh-CN" altLang="en-US" b="1" dirty="0"/>
            <a:t>的复制</a:t>
          </a:r>
        </a:p>
      </dgm:t>
    </dgm:pt>
    <dgm:pt modelId="{9484DBB9-4D79-42C7-97C8-492122E2D396}" cxnId="{9087C72B-0047-420A-9F28-72E21852B096}" type="parTrans">
      <dgm:prSet/>
      <dgm:spPr/>
      <dgm:t>
        <a:bodyPr/>
        <a:lstStyle/>
        <a:p>
          <a:endParaRPr lang="zh-CN" altLang="en-US" b="1"/>
        </a:p>
      </dgm:t>
    </dgm:pt>
    <dgm:pt modelId="{309E8AB0-C792-4228-9E13-202518E2B2DB}" cxnId="{9087C72B-0047-420A-9F28-72E21852B096}" type="sibTrans">
      <dgm:prSet/>
      <dgm:spPr/>
      <dgm:t>
        <a:bodyPr/>
        <a:lstStyle/>
        <a:p>
          <a:endParaRPr lang="zh-CN" altLang="en-US" b="1"/>
        </a:p>
      </dgm:t>
    </dgm:pt>
    <dgm:pt modelId="{911B4FB0-F30E-4907-8A2F-4B83CFA0F829}">
      <dgm:prSet phldrT="[文本]" custT="1"/>
      <dgm:spPr/>
      <dgm:t>
        <a:bodyPr/>
        <a:lstStyle/>
        <a:p>
          <a:r>
            <a:rPr lang="zh-CN" altLang="en-US" sz="1800" b="1" dirty="0">
              <a:latin typeface="+mn-ea"/>
            </a:rPr>
            <a:t>复制的条件</a:t>
          </a:r>
          <a:endParaRPr lang="zh-CN" altLang="en-US" sz="1800" b="1" dirty="0"/>
        </a:p>
      </dgm:t>
    </dgm:pt>
    <dgm:pt modelId="{68F3FF71-D567-4DDC-9166-10D7C7EE73CE}" cxnId="{960A369E-0399-429A-9E36-5CE3D43E2AA2}" type="parTrans">
      <dgm:prSet/>
      <dgm:spPr/>
      <dgm:t>
        <a:bodyPr/>
        <a:lstStyle/>
        <a:p>
          <a:endParaRPr lang="zh-CN" altLang="en-US" b="1"/>
        </a:p>
      </dgm:t>
    </dgm:pt>
    <dgm:pt modelId="{81D80548-67B3-4131-8A0F-29D02CE04CAC}" cxnId="{960A369E-0399-429A-9E36-5CE3D43E2AA2}" type="sibTrans">
      <dgm:prSet/>
      <dgm:spPr/>
      <dgm:t>
        <a:bodyPr/>
        <a:lstStyle/>
        <a:p>
          <a:endParaRPr lang="zh-CN" altLang="en-US" b="1"/>
        </a:p>
      </dgm:t>
    </dgm:pt>
    <dgm:pt modelId="{B00BC658-C8FD-4B54-AC8B-1F6F74974DC2}">
      <dgm:prSet phldrT="[文本]"/>
      <dgm:spPr/>
      <dgm:t>
        <a:bodyPr/>
        <a:lstStyle/>
        <a:p>
          <a:r>
            <a:rPr lang="zh-CN" altLang="en-US" b="1" dirty="0"/>
            <a:t>基因的表达</a:t>
          </a:r>
        </a:p>
      </dgm:t>
    </dgm:pt>
    <dgm:pt modelId="{BE8F1782-FE24-4E9E-BEB4-92CC7C18F3E3}" cxnId="{4394D849-85A9-4FED-A0D3-EC9BE0DF6693}" type="parTrans">
      <dgm:prSet/>
      <dgm:spPr/>
      <dgm:t>
        <a:bodyPr/>
        <a:lstStyle/>
        <a:p>
          <a:endParaRPr lang="zh-CN" altLang="en-US" b="1"/>
        </a:p>
      </dgm:t>
    </dgm:pt>
    <dgm:pt modelId="{FA836629-5823-4798-B4E8-627B35DA89DB}" cxnId="{4394D849-85A9-4FED-A0D3-EC9BE0DF6693}" type="sibTrans">
      <dgm:prSet/>
      <dgm:spPr/>
      <dgm:t>
        <a:bodyPr/>
        <a:lstStyle/>
        <a:p>
          <a:endParaRPr lang="zh-CN" altLang="en-US" b="1"/>
        </a:p>
      </dgm:t>
    </dgm:pt>
    <dgm:pt modelId="{C5066234-52FD-45C5-B692-7BDF021835A6}">
      <dgm:prSet phldrT="[文本]" custT="1"/>
      <dgm:spPr/>
      <dgm:t>
        <a:bodyPr/>
        <a:lstStyle/>
        <a:p>
          <a:r>
            <a:rPr lang="zh-CN" altLang="en-US" sz="1800" b="1" dirty="0">
              <a:latin typeface="+mn-ea"/>
            </a:rPr>
            <a:t>基础：所有生物共用一套密码子、中心法则</a:t>
          </a:r>
          <a:endParaRPr lang="zh-CN" altLang="en-US" sz="1800" b="1" dirty="0"/>
        </a:p>
      </dgm:t>
    </dgm:pt>
    <dgm:pt modelId="{05199BBE-3CF1-4C63-A799-9F9634AE638B}" cxnId="{E099BC5C-E054-475D-92EB-A3766A884FE9}" type="parTrans">
      <dgm:prSet/>
      <dgm:spPr/>
      <dgm:t>
        <a:bodyPr/>
        <a:lstStyle/>
        <a:p>
          <a:endParaRPr lang="zh-CN" altLang="en-US" b="1"/>
        </a:p>
      </dgm:t>
    </dgm:pt>
    <dgm:pt modelId="{10607436-BF53-4DB9-B559-399C1D6843FA}" cxnId="{E099BC5C-E054-475D-92EB-A3766A884FE9}" type="sibTrans">
      <dgm:prSet/>
      <dgm:spPr/>
      <dgm:t>
        <a:bodyPr/>
        <a:lstStyle/>
        <a:p>
          <a:endParaRPr lang="zh-CN" altLang="en-US" b="1"/>
        </a:p>
      </dgm:t>
    </dgm:pt>
    <dgm:pt modelId="{6C654F08-B720-4C28-BBCC-B6EF463F053B}">
      <dgm:prSet/>
      <dgm:spPr/>
      <dgm:t>
        <a:bodyPr/>
        <a:lstStyle/>
        <a:p>
          <a:r>
            <a:rPr lang="zh-CN" altLang="en-US" b="1" dirty="0"/>
            <a:t>变异和育种</a:t>
          </a:r>
        </a:p>
      </dgm:t>
    </dgm:pt>
    <dgm:pt modelId="{804A22E9-9985-45A5-8B39-454600CA6537}" cxnId="{D4A1D2B1-FB62-444F-922D-6952FCD5A77B}" type="parTrans">
      <dgm:prSet/>
      <dgm:spPr/>
      <dgm:t>
        <a:bodyPr/>
        <a:lstStyle/>
        <a:p>
          <a:endParaRPr lang="zh-CN" altLang="en-US" b="1"/>
        </a:p>
      </dgm:t>
    </dgm:pt>
    <dgm:pt modelId="{E57B0949-71C8-4739-ABC0-88E02881B33D}" cxnId="{D4A1D2B1-FB62-444F-922D-6952FCD5A77B}" type="sibTrans">
      <dgm:prSet/>
      <dgm:spPr/>
      <dgm:t>
        <a:bodyPr/>
        <a:lstStyle/>
        <a:p>
          <a:endParaRPr lang="zh-CN" altLang="en-US" b="1"/>
        </a:p>
      </dgm:t>
    </dgm:pt>
    <dgm:pt modelId="{364AAAB7-46B3-441D-8D27-FE4C1C6EF7DD}">
      <dgm:prSet custT="1"/>
      <dgm:spPr/>
      <dgm:t>
        <a:bodyPr/>
        <a:lstStyle/>
        <a:p>
          <a:r>
            <a:rPr lang="zh-CN" altLang="en-US" sz="1800" b="1" dirty="0"/>
            <a:t>变异的类型</a:t>
          </a:r>
        </a:p>
      </dgm:t>
    </dgm:pt>
    <dgm:pt modelId="{608FE3BF-3BFA-4E2E-835D-A1D640F93230}" cxnId="{A6886F9E-A52E-46EF-B54C-9A112AACF8A6}" type="parTrans">
      <dgm:prSet/>
      <dgm:spPr/>
      <dgm:t>
        <a:bodyPr/>
        <a:lstStyle/>
        <a:p>
          <a:endParaRPr lang="zh-CN" altLang="en-US" b="1"/>
        </a:p>
      </dgm:t>
    </dgm:pt>
    <dgm:pt modelId="{15B385A9-9B8F-453A-91A7-7025B36B7BA1}" cxnId="{A6886F9E-A52E-46EF-B54C-9A112AACF8A6}" type="sibTrans">
      <dgm:prSet/>
      <dgm:spPr/>
      <dgm:t>
        <a:bodyPr/>
        <a:lstStyle/>
        <a:p>
          <a:endParaRPr lang="zh-CN" altLang="en-US" b="1"/>
        </a:p>
      </dgm:t>
    </dgm:pt>
    <dgm:pt modelId="{01626227-05C6-40E2-BC9E-6B9665382C38}">
      <dgm:prSet phldrT="[文本]" custT="1"/>
      <dgm:spPr/>
      <dgm:t>
        <a:bodyPr/>
        <a:lstStyle/>
        <a:p>
          <a:r>
            <a:rPr lang="zh-CN" altLang="en-US" sz="1800" b="1" dirty="0"/>
            <a:t>磷酸二酯键、 氢键</a:t>
          </a:r>
        </a:p>
      </dgm:t>
    </dgm:pt>
    <dgm:pt modelId="{6858D750-3F30-4F27-9EF9-30BAAC50016A}" cxnId="{C04C05AF-2265-477C-9C38-C7D14AACA458}" type="parTrans">
      <dgm:prSet/>
      <dgm:spPr/>
      <dgm:t>
        <a:bodyPr/>
        <a:lstStyle/>
        <a:p>
          <a:endParaRPr lang="zh-CN" altLang="en-US" b="1"/>
        </a:p>
      </dgm:t>
    </dgm:pt>
    <dgm:pt modelId="{FF037D9E-1DAE-42CF-A274-5F31C6EAFDB8}" cxnId="{C04C05AF-2265-477C-9C38-C7D14AACA458}" type="sibTrans">
      <dgm:prSet/>
      <dgm:spPr/>
      <dgm:t>
        <a:bodyPr/>
        <a:lstStyle/>
        <a:p>
          <a:endParaRPr lang="zh-CN" altLang="en-US" b="1"/>
        </a:p>
      </dgm:t>
    </dgm:pt>
    <dgm:pt modelId="{021C8536-2886-4DB0-B496-141CD73744CD}">
      <dgm:prSet phldrT="[文本]" custT="1"/>
      <dgm:spPr/>
      <dgm:t>
        <a:bodyPr/>
        <a:lstStyle/>
        <a:p>
          <a:r>
            <a:rPr lang="zh-CN" altLang="en-US" sz="1800" b="1" dirty="0"/>
            <a:t>碱基互补配对原则</a:t>
          </a:r>
        </a:p>
      </dgm:t>
    </dgm:pt>
    <dgm:pt modelId="{9E1D606A-AB97-409A-92C5-7BEC3C000AB4}" cxnId="{5DE8FC0C-A82B-4FEA-8953-BDBC761DC746}" type="parTrans">
      <dgm:prSet/>
      <dgm:spPr/>
      <dgm:t>
        <a:bodyPr/>
        <a:lstStyle/>
        <a:p>
          <a:endParaRPr lang="zh-CN" altLang="en-US" b="1"/>
        </a:p>
      </dgm:t>
    </dgm:pt>
    <dgm:pt modelId="{EA2D8799-BF3E-4F28-813D-CFFC9BCF3E74}" cxnId="{5DE8FC0C-A82B-4FEA-8953-BDBC761DC746}" type="sibTrans">
      <dgm:prSet/>
      <dgm:spPr/>
      <dgm:t>
        <a:bodyPr/>
        <a:lstStyle/>
        <a:p>
          <a:endParaRPr lang="zh-CN" altLang="en-US" b="1"/>
        </a:p>
      </dgm:t>
    </dgm:pt>
    <dgm:pt modelId="{631F57C3-713B-46AC-B272-224CC3DBA586}">
      <dgm:prSet phldrT="[文本]" custT="1"/>
      <dgm:spPr/>
      <dgm:t>
        <a:bodyPr/>
        <a:lstStyle/>
        <a:p>
          <a:r>
            <a:rPr lang="en-US" altLang="zh-CN" sz="1800" b="1" dirty="0">
              <a:latin typeface="+mn-ea"/>
            </a:rPr>
            <a:t>DNA</a:t>
          </a:r>
          <a:r>
            <a:rPr lang="zh-CN" altLang="en-US" sz="1800" b="1" dirty="0">
              <a:latin typeface="+mn-ea"/>
            </a:rPr>
            <a:t>聚合酶的特点</a:t>
          </a:r>
          <a:endParaRPr lang="zh-CN" altLang="en-US" sz="1800" b="1" dirty="0"/>
        </a:p>
      </dgm:t>
    </dgm:pt>
    <dgm:pt modelId="{4582B514-C505-4314-9710-3DBA19189E37}" cxnId="{45A2BDEF-00A7-4CAF-89E1-095893A239D5}" type="parTrans">
      <dgm:prSet/>
      <dgm:spPr/>
      <dgm:t>
        <a:bodyPr/>
        <a:lstStyle/>
        <a:p>
          <a:endParaRPr lang="zh-CN" altLang="en-US" b="1"/>
        </a:p>
      </dgm:t>
    </dgm:pt>
    <dgm:pt modelId="{83D626D6-F1DD-498E-9518-60BAC5B5FE3C}" cxnId="{45A2BDEF-00A7-4CAF-89E1-095893A239D5}" type="sibTrans">
      <dgm:prSet/>
      <dgm:spPr/>
      <dgm:t>
        <a:bodyPr/>
        <a:lstStyle/>
        <a:p>
          <a:endParaRPr lang="zh-CN" altLang="en-US" b="1"/>
        </a:p>
      </dgm:t>
    </dgm:pt>
    <dgm:pt modelId="{BC35B382-FB09-4BA5-BFD6-BDFCCE94146F}">
      <dgm:prSet phldrT="[文本]" custT="1"/>
      <dgm:spPr/>
      <dgm:t>
        <a:bodyPr/>
        <a:lstStyle/>
        <a:p>
          <a:r>
            <a:rPr lang="zh-CN" altLang="en-US" sz="1800" b="1" dirty="0"/>
            <a:t>拓展：外显子、内含子、启动子、终止子</a:t>
          </a:r>
        </a:p>
      </dgm:t>
    </dgm:pt>
    <dgm:pt modelId="{EE264986-F40B-4F35-AE0F-2D826CFEB179}" cxnId="{0D6EA62D-8A63-4786-99E7-1C9F610E5463}" type="parTrans">
      <dgm:prSet/>
      <dgm:spPr/>
      <dgm:t>
        <a:bodyPr/>
        <a:lstStyle/>
        <a:p>
          <a:endParaRPr lang="zh-CN" altLang="en-US" b="1"/>
        </a:p>
      </dgm:t>
    </dgm:pt>
    <dgm:pt modelId="{D8201319-0493-474D-A41E-7DDE33510EA5}" cxnId="{0D6EA62D-8A63-4786-99E7-1C9F610E5463}" type="sibTrans">
      <dgm:prSet/>
      <dgm:spPr/>
      <dgm:t>
        <a:bodyPr/>
        <a:lstStyle/>
        <a:p>
          <a:endParaRPr lang="zh-CN" altLang="en-US" b="1"/>
        </a:p>
      </dgm:t>
    </dgm:pt>
    <dgm:pt modelId="{FC1079EE-6347-49B6-9C76-37CA7684D559}">
      <dgm:prSet custT="1"/>
      <dgm:spPr/>
      <dgm:t>
        <a:bodyPr/>
        <a:lstStyle/>
        <a:p>
          <a:r>
            <a:rPr lang="zh-CN" altLang="en-US" sz="1800" b="1" dirty="0"/>
            <a:t>各种育种方法</a:t>
          </a:r>
        </a:p>
      </dgm:t>
    </dgm:pt>
    <dgm:pt modelId="{0590CE97-B787-4753-87A5-0A7860253360}" cxnId="{A36D7580-DD7E-49A5-9E7E-9942DE795D96}" type="parTrans">
      <dgm:prSet/>
      <dgm:spPr/>
      <dgm:t>
        <a:bodyPr/>
        <a:lstStyle/>
        <a:p>
          <a:endParaRPr lang="zh-CN" altLang="en-US" b="1"/>
        </a:p>
      </dgm:t>
    </dgm:pt>
    <dgm:pt modelId="{8EB3508A-C8F6-43FE-845F-4359936684E6}" cxnId="{A36D7580-DD7E-49A5-9E7E-9942DE795D96}" type="sibTrans">
      <dgm:prSet/>
      <dgm:spPr/>
      <dgm:t>
        <a:bodyPr/>
        <a:lstStyle/>
        <a:p>
          <a:endParaRPr lang="zh-CN" altLang="en-US" b="1"/>
        </a:p>
      </dgm:t>
    </dgm:pt>
    <dgm:pt modelId="{17B0773B-0AF0-45F1-93E2-DF2BB416A676}" type="pres">
      <dgm:prSet presAssocID="{B5649459-2104-4744-8C37-72F7AFE2E683}" presName="Name0" presStyleCnt="0">
        <dgm:presLayoutVars>
          <dgm:dir/>
          <dgm:animLvl val="lvl"/>
          <dgm:resizeHandles val="exact"/>
        </dgm:presLayoutVars>
      </dgm:prSet>
      <dgm:spPr/>
    </dgm:pt>
    <dgm:pt modelId="{D3C15EC1-B625-4483-8B0E-9B5123EF88CF}" type="pres">
      <dgm:prSet presAssocID="{C6E37EB4-D7B7-4166-9E52-ADAC6DC276B0}" presName="linNode" presStyleCnt="0"/>
      <dgm:spPr/>
    </dgm:pt>
    <dgm:pt modelId="{28919F6B-558D-4EC8-9DE8-3B8B550C4AC8}" type="pres">
      <dgm:prSet presAssocID="{C6E37EB4-D7B7-4166-9E52-ADAC6DC276B0}" presName="parentText" presStyleLbl="node1" presStyleIdx="0" presStyleCnt="4" custScaleX="77185">
        <dgm:presLayoutVars>
          <dgm:chMax val="1"/>
          <dgm:bulletEnabled val="1"/>
        </dgm:presLayoutVars>
      </dgm:prSet>
      <dgm:spPr/>
    </dgm:pt>
    <dgm:pt modelId="{D7F9EDE4-BA34-4E61-9E22-1D0F7D81CC77}" type="pres">
      <dgm:prSet presAssocID="{C6E37EB4-D7B7-4166-9E52-ADAC6DC276B0}" presName="descendantText" presStyleLbl="alignAccFollowNode1" presStyleIdx="0" presStyleCnt="4" custScaleX="77185">
        <dgm:presLayoutVars>
          <dgm:bulletEnabled val="1"/>
        </dgm:presLayoutVars>
      </dgm:prSet>
      <dgm:spPr/>
    </dgm:pt>
    <dgm:pt modelId="{356F846F-37C3-46B8-A3D4-BBEEF0D6B7CF}" type="pres">
      <dgm:prSet presAssocID="{9C9D7B91-F6EA-4E46-A3B9-4D3D0D0DE505}" presName="sp" presStyleCnt="0"/>
      <dgm:spPr/>
    </dgm:pt>
    <dgm:pt modelId="{8F6E335C-2600-4BAC-AD72-D5CA6001EB5E}" type="pres">
      <dgm:prSet presAssocID="{13CEEBBD-D879-4D0A-9ED7-C73AE4661BA0}" presName="linNode" presStyleCnt="0"/>
      <dgm:spPr/>
    </dgm:pt>
    <dgm:pt modelId="{CB48AAA1-183B-436D-BD5F-FA9209F74615}" type="pres">
      <dgm:prSet presAssocID="{13CEEBBD-D879-4D0A-9ED7-C73AE4661BA0}" presName="parentText" presStyleLbl="node1" presStyleIdx="1" presStyleCnt="4" custScaleX="77185">
        <dgm:presLayoutVars>
          <dgm:chMax val="1"/>
          <dgm:bulletEnabled val="1"/>
        </dgm:presLayoutVars>
      </dgm:prSet>
      <dgm:spPr/>
    </dgm:pt>
    <dgm:pt modelId="{8FEA703E-0DF3-4625-8AB5-797261085000}" type="pres">
      <dgm:prSet presAssocID="{13CEEBBD-D879-4D0A-9ED7-C73AE4661BA0}" presName="descendantText" presStyleLbl="alignAccFollowNode1" presStyleIdx="1" presStyleCnt="4" custScaleX="77184">
        <dgm:presLayoutVars>
          <dgm:bulletEnabled val="1"/>
        </dgm:presLayoutVars>
      </dgm:prSet>
      <dgm:spPr/>
    </dgm:pt>
    <dgm:pt modelId="{D835D7FE-9CBC-4013-A2E7-B611A75CDDB2}" type="pres">
      <dgm:prSet presAssocID="{309E8AB0-C792-4228-9E13-202518E2B2DB}" presName="sp" presStyleCnt="0"/>
      <dgm:spPr/>
    </dgm:pt>
    <dgm:pt modelId="{07A0FC6E-93D9-4F1F-9D7C-1A67F6D67BA5}" type="pres">
      <dgm:prSet presAssocID="{B00BC658-C8FD-4B54-AC8B-1F6F74974DC2}" presName="linNode" presStyleCnt="0"/>
      <dgm:spPr/>
    </dgm:pt>
    <dgm:pt modelId="{E921E8AF-8689-4233-AFA1-631299E5A8F6}" type="pres">
      <dgm:prSet presAssocID="{B00BC658-C8FD-4B54-AC8B-1F6F74974DC2}" presName="parentText" presStyleLbl="node1" presStyleIdx="2" presStyleCnt="4" custScaleX="77185">
        <dgm:presLayoutVars>
          <dgm:chMax val="1"/>
          <dgm:bulletEnabled val="1"/>
        </dgm:presLayoutVars>
      </dgm:prSet>
      <dgm:spPr/>
    </dgm:pt>
    <dgm:pt modelId="{31AB9977-3B59-4B0F-AFA8-B7E7E8FF0F64}" type="pres">
      <dgm:prSet presAssocID="{B00BC658-C8FD-4B54-AC8B-1F6F74974DC2}" presName="descendantText" presStyleLbl="alignAccFollowNode1" presStyleIdx="2" presStyleCnt="4" custScaleX="81525" custScaleY="138239">
        <dgm:presLayoutVars>
          <dgm:bulletEnabled val="1"/>
        </dgm:presLayoutVars>
      </dgm:prSet>
      <dgm:spPr/>
    </dgm:pt>
    <dgm:pt modelId="{E55DD68D-7DB3-47E2-A76D-D1BC023FAAA9}" type="pres">
      <dgm:prSet presAssocID="{FA836629-5823-4798-B4E8-627B35DA89DB}" presName="sp" presStyleCnt="0"/>
      <dgm:spPr/>
    </dgm:pt>
    <dgm:pt modelId="{EA58E93B-9678-4B3B-BF20-8BBCB3DA31E2}" type="pres">
      <dgm:prSet presAssocID="{6C654F08-B720-4C28-BBCC-B6EF463F053B}" presName="linNode" presStyleCnt="0"/>
      <dgm:spPr/>
    </dgm:pt>
    <dgm:pt modelId="{F1617092-AA8C-4A1B-94F4-E35CB0919D52}" type="pres">
      <dgm:prSet presAssocID="{6C654F08-B720-4C28-BBCC-B6EF463F053B}" presName="parentText" presStyleLbl="node1" presStyleIdx="3" presStyleCnt="4" custScaleX="77185">
        <dgm:presLayoutVars>
          <dgm:chMax val="1"/>
          <dgm:bulletEnabled val="1"/>
        </dgm:presLayoutVars>
      </dgm:prSet>
      <dgm:spPr/>
    </dgm:pt>
    <dgm:pt modelId="{C0D6324A-9E54-413C-A5F2-B6D8E62BEA7A}" type="pres">
      <dgm:prSet presAssocID="{6C654F08-B720-4C28-BBCC-B6EF463F053B}" presName="descendantText" presStyleLbl="alignAccFollowNode1" presStyleIdx="3" presStyleCnt="4" custScaleX="77185">
        <dgm:presLayoutVars>
          <dgm:bulletEnabled val="1"/>
        </dgm:presLayoutVars>
      </dgm:prSet>
      <dgm:spPr/>
    </dgm:pt>
  </dgm:ptLst>
  <dgm:cxnLst>
    <dgm:cxn modelId="{4F8C0C03-B888-45DA-8F88-E25A5A7A5A64}" type="presOf" srcId="{01626227-05C6-40E2-BC9E-6B9665382C38}" destId="{D7F9EDE4-BA34-4E61-9E22-1D0F7D81CC77}" srcOrd="0" destOrd="1" presId="urn:microsoft.com/office/officeart/2005/8/layout/vList5"/>
    <dgm:cxn modelId="{5DE8FC0C-A82B-4FEA-8953-BDBC761DC746}" srcId="{C6E37EB4-D7B7-4166-9E52-ADAC6DC276B0}" destId="{021C8536-2886-4DB0-B496-141CD73744CD}" srcOrd="2" destOrd="0" parTransId="{9E1D606A-AB97-409A-92C5-7BEC3C000AB4}" sibTransId="{EA2D8799-BF3E-4F28-813D-CFFC9BCF3E74}"/>
    <dgm:cxn modelId="{9087C72B-0047-420A-9F28-72E21852B096}" srcId="{B5649459-2104-4744-8C37-72F7AFE2E683}" destId="{13CEEBBD-D879-4D0A-9ED7-C73AE4661BA0}" srcOrd="1" destOrd="0" parTransId="{9484DBB9-4D79-42C7-97C8-492122E2D396}" sibTransId="{309E8AB0-C792-4228-9E13-202518E2B2DB}"/>
    <dgm:cxn modelId="{0D6EA62D-8A63-4786-99E7-1C9F610E5463}" srcId="{B00BC658-C8FD-4B54-AC8B-1F6F74974DC2}" destId="{BC35B382-FB09-4BA5-BFD6-BDFCCE94146F}" srcOrd="1" destOrd="0" parTransId="{EE264986-F40B-4F35-AE0F-2D826CFEB179}" sibTransId="{D8201319-0493-474D-A41E-7DDE33510EA5}"/>
    <dgm:cxn modelId="{C0C0C52D-AD11-44DF-824C-793282280E49}" type="presOf" srcId="{911B4FB0-F30E-4907-8A2F-4B83CFA0F829}" destId="{8FEA703E-0DF3-4625-8AB5-797261085000}" srcOrd="0" destOrd="0" presId="urn:microsoft.com/office/officeart/2005/8/layout/vList5"/>
    <dgm:cxn modelId="{E099BC5C-E054-475D-92EB-A3766A884FE9}" srcId="{B00BC658-C8FD-4B54-AC8B-1F6F74974DC2}" destId="{C5066234-52FD-45C5-B692-7BDF021835A6}" srcOrd="0" destOrd="0" parTransId="{05199BBE-3CF1-4C63-A799-9F9634AE638B}" sibTransId="{10607436-BF53-4DB9-B559-399C1D6843FA}"/>
    <dgm:cxn modelId="{26992761-C10E-42C1-BB7E-55A9277BA12E}" type="presOf" srcId="{B5649459-2104-4744-8C37-72F7AFE2E683}" destId="{17B0773B-0AF0-45F1-93E2-DF2BB416A676}" srcOrd="0" destOrd="0" presId="urn:microsoft.com/office/officeart/2005/8/layout/vList5"/>
    <dgm:cxn modelId="{ED593242-59B8-48A7-B8C9-AB88D4AE5249}" type="presOf" srcId="{631F57C3-713B-46AC-B272-224CC3DBA586}" destId="{8FEA703E-0DF3-4625-8AB5-797261085000}" srcOrd="0" destOrd="1" presId="urn:microsoft.com/office/officeart/2005/8/layout/vList5"/>
    <dgm:cxn modelId="{4394D849-85A9-4FED-A0D3-EC9BE0DF6693}" srcId="{B5649459-2104-4744-8C37-72F7AFE2E683}" destId="{B00BC658-C8FD-4B54-AC8B-1F6F74974DC2}" srcOrd="2" destOrd="0" parTransId="{BE8F1782-FE24-4E9E-BEB4-92CC7C18F3E3}" sibTransId="{FA836629-5823-4798-B4E8-627B35DA89DB}"/>
    <dgm:cxn modelId="{16FFE071-82E8-4BC5-9FE6-B993E5E9704C}" type="presOf" srcId="{C5066234-52FD-45C5-B692-7BDF021835A6}" destId="{31AB9977-3B59-4B0F-AFA8-B7E7E8FF0F64}" srcOrd="0" destOrd="0" presId="urn:microsoft.com/office/officeart/2005/8/layout/vList5"/>
    <dgm:cxn modelId="{D9CF0152-467D-4BC7-85AC-A0F3B4F468A3}" type="presOf" srcId="{B00BC658-C8FD-4B54-AC8B-1F6F74974DC2}" destId="{E921E8AF-8689-4233-AFA1-631299E5A8F6}" srcOrd="0" destOrd="0" presId="urn:microsoft.com/office/officeart/2005/8/layout/vList5"/>
    <dgm:cxn modelId="{02DA1E79-456A-4BE9-9F9D-11DDC0BE3946}" type="presOf" srcId="{364AAAB7-46B3-441D-8D27-FE4C1C6EF7DD}" destId="{C0D6324A-9E54-413C-A5F2-B6D8E62BEA7A}" srcOrd="0" destOrd="0" presId="urn:microsoft.com/office/officeart/2005/8/layout/vList5"/>
    <dgm:cxn modelId="{A36D7580-DD7E-49A5-9E7E-9942DE795D96}" srcId="{6C654F08-B720-4C28-BBCC-B6EF463F053B}" destId="{FC1079EE-6347-49B6-9C76-37CA7684D559}" srcOrd="1" destOrd="0" parTransId="{0590CE97-B787-4753-87A5-0A7860253360}" sibTransId="{8EB3508A-C8F6-43FE-845F-4359936684E6}"/>
    <dgm:cxn modelId="{576CC492-B749-43C6-8125-7EB0FE7CCBC7}" type="presOf" srcId="{BC35B382-FB09-4BA5-BFD6-BDFCCE94146F}" destId="{31AB9977-3B59-4B0F-AFA8-B7E7E8FF0F64}" srcOrd="0" destOrd="1" presId="urn:microsoft.com/office/officeart/2005/8/layout/vList5"/>
    <dgm:cxn modelId="{417C6498-A32A-49E8-9F06-73A16450C7F4}" srcId="{B5649459-2104-4744-8C37-72F7AFE2E683}" destId="{C6E37EB4-D7B7-4166-9E52-ADAC6DC276B0}" srcOrd="0" destOrd="0" parTransId="{B311961F-2715-42FE-A6F2-17955A086DFA}" sibTransId="{9C9D7B91-F6EA-4E46-A3B9-4D3D0D0DE505}"/>
    <dgm:cxn modelId="{960A369E-0399-429A-9E36-5CE3D43E2AA2}" srcId="{13CEEBBD-D879-4D0A-9ED7-C73AE4661BA0}" destId="{911B4FB0-F30E-4907-8A2F-4B83CFA0F829}" srcOrd="0" destOrd="0" parTransId="{68F3FF71-D567-4DDC-9166-10D7C7EE73CE}" sibTransId="{81D80548-67B3-4131-8A0F-29D02CE04CAC}"/>
    <dgm:cxn modelId="{A6886F9E-A52E-46EF-B54C-9A112AACF8A6}" srcId="{6C654F08-B720-4C28-BBCC-B6EF463F053B}" destId="{364AAAB7-46B3-441D-8D27-FE4C1C6EF7DD}" srcOrd="0" destOrd="0" parTransId="{608FE3BF-3BFA-4E2E-835D-A1D640F93230}" sibTransId="{15B385A9-9B8F-453A-91A7-7025B36B7BA1}"/>
    <dgm:cxn modelId="{AF99809F-799A-4487-9828-4664C6217EA2}" type="presOf" srcId="{BC98C051-E61B-4DD5-8BBF-473695453BA1}" destId="{D7F9EDE4-BA34-4E61-9E22-1D0F7D81CC77}" srcOrd="0" destOrd="0" presId="urn:microsoft.com/office/officeart/2005/8/layout/vList5"/>
    <dgm:cxn modelId="{C04C05AF-2265-477C-9C38-C7D14AACA458}" srcId="{C6E37EB4-D7B7-4166-9E52-ADAC6DC276B0}" destId="{01626227-05C6-40E2-BC9E-6B9665382C38}" srcOrd="1" destOrd="0" parTransId="{6858D750-3F30-4F27-9EF9-30BAAC50016A}" sibTransId="{FF037D9E-1DAE-42CF-A274-5F31C6EAFDB8}"/>
    <dgm:cxn modelId="{94904EAF-882C-47D3-AA7D-ECB2C1A7240A}" type="presOf" srcId="{FC1079EE-6347-49B6-9C76-37CA7684D559}" destId="{C0D6324A-9E54-413C-A5F2-B6D8E62BEA7A}" srcOrd="0" destOrd="1" presId="urn:microsoft.com/office/officeart/2005/8/layout/vList5"/>
    <dgm:cxn modelId="{D424CFB1-7C11-474F-AD1E-B126BF86AA34}" srcId="{C6E37EB4-D7B7-4166-9E52-ADAC6DC276B0}" destId="{BC98C051-E61B-4DD5-8BBF-473695453BA1}" srcOrd="0" destOrd="0" parTransId="{F1B60D11-8DAB-4D71-B465-C9CE0CFD7730}" sibTransId="{27773784-803D-4670-ADDC-F200E164184E}"/>
    <dgm:cxn modelId="{D4A1D2B1-FB62-444F-922D-6952FCD5A77B}" srcId="{B5649459-2104-4744-8C37-72F7AFE2E683}" destId="{6C654F08-B720-4C28-BBCC-B6EF463F053B}" srcOrd="3" destOrd="0" parTransId="{804A22E9-9985-45A5-8B39-454600CA6537}" sibTransId="{E57B0949-71C8-4739-ABC0-88E02881B33D}"/>
    <dgm:cxn modelId="{24FA1FE1-94BB-4F64-8AB1-0A91C5EC9A35}" type="presOf" srcId="{021C8536-2886-4DB0-B496-141CD73744CD}" destId="{D7F9EDE4-BA34-4E61-9E22-1D0F7D81CC77}" srcOrd="0" destOrd="2" presId="urn:microsoft.com/office/officeart/2005/8/layout/vList5"/>
    <dgm:cxn modelId="{45A2BDEF-00A7-4CAF-89E1-095893A239D5}" srcId="{13CEEBBD-D879-4D0A-9ED7-C73AE4661BA0}" destId="{631F57C3-713B-46AC-B272-224CC3DBA586}" srcOrd="1" destOrd="0" parTransId="{4582B514-C505-4314-9710-3DBA19189E37}" sibTransId="{83D626D6-F1DD-498E-9518-60BAC5B5FE3C}"/>
    <dgm:cxn modelId="{DB2D96F1-2980-4AC7-A1E1-758FC9916EB5}" type="presOf" srcId="{6C654F08-B720-4C28-BBCC-B6EF463F053B}" destId="{F1617092-AA8C-4A1B-94F4-E35CB0919D52}" srcOrd="0" destOrd="0" presId="urn:microsoft.com/office/officeart/2005/8/layout/vList5"/>
    <dgm:cxn modelId="{656E27F3-1B10-4D41-BBF9-16DA99D391D3}" type="presOf" srcId="{13CEEBBD-D879-4D0A-9ED7-C73AE4661BA0}" destId="{CB48AAA1-183B-436D-BD5F-FA9209F74615}" srcOrd="0" destOrd="0" presId="urn:microsoft.com/office/officeart/2005/8/layout/vList5"/>
    <dgm:cxn modelId="{73F482FA-E823-4EC1-ACA6-EA2A56932B21}" type="presOf" srcId="{C6E37EB4-D7B7-4166-9E52-ADAC6DC276B0}" destId="{28919F6B-558D-4EC8-9DE8-3B8B550C4AC8}" srcOrd="0" destOrd="0" presId="urn:microsoft.com/office/officeart/2005/8/layout/vList5"/>
    <dgm:cxn modelId="{2F7EE932-AA13-46A9-BAA5-FB20452F2959}" type="presParOf" srcId="{17B0773B-0AF0-45F1-93E2-DF2BB416A676}" destId="{D3C15EC1-B625-4483-8B0E-9B5123EF88CF}" srcOrd="0" destOrd="0" presId="urn:microsoft.com/office/officeart/2005/8/layout/vList5"/>
    <dgm:cxn modelId="{6DB9BB3F-D7E8-4C50-8226-7DCACB78AE63}" type="presParOf" srcId="{D3C15EC1-B625-4483-8B0E-9B5123EF88CF}" destId="{28919F6B-558D-4EC8-9DE8-3B8B550C4AC8}" srcOrd="0" destOrd="0" presId="urn:microsoft.com/office/officeart/2005/8/layout/vList5"/>
    <dgm:cxn modelId="{5F99C537-EDDD-4753-945A-EF9C6420CF78}" type="presParOf" srcId="{D3C15EC1-B625-4483-8B0E-9B5123EF88CF}" destId="{D7F9EDE4-BA34-4E61-9E22-1D0F7D81CC77}" srcOrd="1" destOrd="0" presId="urn:microsoft.com/office/officeart/2005/8/layout/vList5"/>
    <dgm:cxn modelId="{19150150-298F-4988-A3E7-8B7845B61413}" type="presParOf" srcId="{17B0773B-0AF0-45F1-93E2-DF2BB416A676}" destId="{356F846F-37C3-46B8-A3D4-BBEEF0D6B7CF}" srcOrd="1" destOrd="0" presId="urn:microsoft.com/office/officeart/2005/8/layout/vList5"/>
    <dgm:cxn modelId="{D80BBF6F-18E1-4D13-A88E-0B57EA5C94C2}" type="presParOf" srcId="{17B0773B-0AF0-45F1-93E2-DF2BB416A676}" destId="{8F6E335C-2600-4BAC-AD72-D5CA6001EB5E}" srcOrd="2" destOrd="0" presId="urn:microsoft.com/office/officeart/2005/8/layout/vList5"/>
    <dgm:cxn modelId="{5C3D76F7-7F0D-43BB-9B77-AF32E4BE4F9C}" type="presParOf" srcId="{8F6E335C-2600-4BAC-AD72-D5CA6001EB5E}" destId="{CB48AAA1-183B-436D-BD5F-FA9209F74615}" srcOrd="0" destOrd="0" presId="urn:microsoft.com/office/officeart/2005/8/layout/vList5"/>
    <dgm:cxn modelId="{07A7DA96-C610-4CD2-86A7-6D6D3667004B}" type="presParOf" srcId="{8F6E335C-2600-4BAC-AD72-D5CA6001EB5E}" destId="{8FEA703E-0DF3-4625-8AB5-797261085000}" srcOrd="1" destOrd="0" presId="urn:microsoft.com/office/officeart/2005/8/layout/vList5"/>
    <dgm:cxn modelId="{17AD5A2F-E1B2-4E2B-B2FC-035B4412D8DA}" type="presParOf" srcId="{17B0773B-0AF0-45F1-93E2-DF2BB416A676}" destId="{D835D7FE-9CBC-4013-A2E7-B611A75CDDB2}" srcOrd="3" destOrd="0" presId="urn:microsoft.com/office/officeart/2005/8/layout/vList5"/>
    <dgm:cxn modelId="{43C81413-8E8B-4A71-A326-488D3D5D7B6D}" type="presParOf" srcId="{17B0773B-0AF0-45F1-93E2-DF2BB416A676}" destId="{07A0FC6E-93D9-4F1F-9D7C-1A67F6D67BA5}" srcOrd="4" destOrd="0" presId="urn:microsoft.com/office/officeart/2005/8/layout/vList5"/>
    <dgm:cxn modelId="{C55F327E-61BB-45BB-B54B-F250DDBE3B9C}" type="presParOf" srcId="{07A0FC6E-93D9-4F1F-9D7C-1A67F6D67BA5}" destId="{E921E8AF-8689-4233-AFA1-631299E5A8F6}" srcOrd="0" destOrd="0" presId="urn:microsoft.com/office/officeart/2005/8/layout/vList5"/>
    <dgm:cxn modelId="{D94EFA5F-8FCD-47A8-98E6-F08D234EC2FE}" type="presParOf" srcId="{07A0FC6E-93D9-4F1F-9D7C-1A67F6D67BA5}" destId="{31AB9977-3B59-4B0F-AFA8-B7E7E8FF0F64}" srcOrd="1" destOrd="0" presId="urn:microsoft.com/office/officeart/2005/8/layout/vList5"/>
    <dgm:cxn modelId="{2039D783-1B6C-49E6-B87D-122B5DC3419D}" type="presParOf" srcId="{17B0773B-0AF0-45F1-93E2-DF2BB416A676}" destId="{E55DD68D-7DB3-47E2-A76D-D1BC023FAAA9}" srcOrd="5" destOrd="0" presId="urn:microsoft.com/office/officeart/2005/8/layout/vList5"/>
    <dgm:cxn modelId="{6973F903-C4A5-4DC9-99D3-BDBC3A9D94C6}" type="presParOf" srcId="{17B0773B-0AF0-45F1-93E2-DF2BB416A676}" destId="{EA58E93B-9678-4B3B-BF20-8BBCB3DA31E2}" srcOrd="6" destOrd="0" presId="urn:microsoft.com/office/officeart/2005/8/layout/vList5"/>
    <dgm:cxn modelId="{4133AD10-7025-47E1-9FD0-1EAA8689C5A5}" type="presParOf" srcId="{EA58E93B-9678-4B3B-BF20-8BBCB3DA31E2}" destId="{F1617092-AA8C-4A1B-94F4-E35CB0919D52}" srcOrd="0" destOrd="0" presId="urn:microsoft.com/office/officeart/2005/8/layout/vList5"/>
    <dgm:cxn modelId="{CC5699FC-0960-4BE7-B418-9CD229E75497}" type="presParOf" srcId="{EA58E93B-9678-4B3B-BF20-8BBCB3DA31E2}" destId="{C0D6324A-9E54-413C-A5F2-B6D8E62BEA7A}" srcOrd="1"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F71766-D069-4EC2-AA24-E3DDC3BF71D2}">
      <dsp:nvSpPr>
        <dsp:cNvPr id="0" name=""/>
        <dsp:cNvSpPr/>
      </dsp:nvSpPr>
      <dsp:spPr>
        <a:xfrm rot="5400000">
          <a:off x="-149834" y="152032"/>
          <a:ext cx="998894" cy="69922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altLang="zh-CN" sz="1800" b="1" kern="1200" dirty="0">
              <a:latin typeface="黑体" pitchFamily="49" charset="-122"/>
              <a:ea typeface="黑体" pitchFamily="49" charset="-122"/>
            </a:rPr>
            <a:t>1</a:t>
          </a:r>
          <a:endParaRPr lang="zh-CN" altLang="en-US" sz="1800" b="1" kern="1200" dirty="0">
            <a:latin typeface="黑体" pitchFamily="49" charset="-122"/>
            <a:ea typeface="黑体" pitchFamily="49" charset="-122"/>
          </a:endParaRPr>
        </a:p>
      </dsp:txBody>
      <dsp:txXfrm rot="-5400000">
        <a:off x="1" y="351811"/>
        <a:ext cx="699225" cy="299669"/>
      </dsp:txXfrm>
    </dsp:sp>
    <dsp:sp modelId="{A8507688-7A56-4710-9D12-FF8B8471B88C}">
      <dsp:nvSpPr>
        <dsp:cNvPr id="0" name=""/>
        <dsp:cNvSpPr/>
      </dsp:nvSpPr>
      <dsp:spPr>
        <a:xfrm rot="5400000">
          <a:off x="4139772" y="-3438347"/>
          <a:ext cx="649281" cy="753037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6032" tIns="22860" rIns="22860" bIns="22860" numCol="1" spcCol="1270" anchor="ctr" anchorCtr="0">
          <a:noAutofit/>
        </a:bodyPr>
        <a:lstStyle/>
        <a:p>
          <a:pPr marL="285750" lvl="1" indent="-285750" algn="l" defTabSz="1600200">
            <a:lnSpc>
              <a:spcPct val="90000"/>
            </a:lnSpc>
            <a:spcBef>
              <a:spcPct val="0"/>
            </a:spcBef>
            <a:spcAft>
              <a:spcPct val="15000"/>
            </a:spcAft>
            <a:buChar char="•"/>
          </a:pPr>
          <a:r>
            <a:rPr lang="zh-CN" altLang="en-US" sz="3600" b="1" kern="1200" dirty="0">
              <a:latin typeface="黑体" pitchFamily="49" charset="-122"/>
              <a:ea typeface="黑体" pitchFamily="49" charset="-122"/>
            </a:rPr>
            <a:t>指导思想</a:t>
          </a:r>
        </a:p>
      </dsp:txBody>
      <dsp:txXfrm rot="-5400000">
        <a:off x="699226" y="33894"/>
        <a:ext cx="7498679" cy="585891"/>
      </dsp:txXfrm>
    </dsp:sp>
    <dsp:sp modelId="{5DF1F320-2A62-4A19-9302-3FB57970C508}">
      <dsp:nvSpPr>
        <dsp:cNvPr id="0" name=""/>
        <dsp:cNvSpPr/>
      </dsp:nvSpPr>
      <dsp:spPr>
        <a:xfrm rot="5400000">
          <a:off x="-149834" y="1032700"/>
          <a:ext cx="998894" cy="69922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altLang="zh-CN" sz="1800" b="1" kern="1200" dirty="0">
              <a:latin typeface="黑体" pitchFamily="49" charset="-122"/>
              <a:ea typeface="黑体" pitchFamily="49" charset="-122"/>
            </a:rPr>
            <a:t>2</a:t>
          </a:r>
          <a:endParaRPr lang="zh-CN" altLang="en-US" sz="1800" b="1" kern="1200" dirty="0">
            <a:latin typeface="黑体" pitchFamily="49" charset="-122"/>
            <a:ea typeface="黑体" pitchFamily="49" charset="-122"/>
          </a:endParaRPr>
        </a:p>
      </dsp:txBody>
      <dsp:txXfrm rot="-5400000">
        <a:off x="1" y="1232479"/>
        <a:ext cx="699225" cy="299669"/>
      </dsp:txXfrm>
    </dsp:sp>
    <dsp:sp modelId="{F7D406B6-4B99-4AFD-8CA3-FF266A17CB3C}">
      <dsp:nvSpPr>
        <dsp:cNvPr id="0" name=""/>
        <dsp:cNvSpPr/>
      </dsp:nvSpPr>
      <dsp:spPr>
        <a:xfrm rot="5400000">
          <a:off x="4139772" y="-2557679"/>
          <a:ext cx="649281" cy="753037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6032" tIns="22860" rIns="22860" bIns="22860" numCol="1" spcCol="1270" anchor="ctr" anchorCtr="0">
          <a:noAutofit/>
        </a:bodyPr>
        <a:lstStyle/>
        <a:p>
          <a:pPr marL="285750" lvl="1" indent="-285750" algn="l" defTabSz="1600200">
            <a:lnSpc>
              <a:spcPct val="90000"/>
            </a:lnSpc>
            <a:spcBef>
              <a:spcPct val="0"/>
            </a:spcBef>
            <a:spcAft>
              <a:spcPct val="15000"/>
            </a:spcAft>
            <a:buChar char="•"/>
          </a:pPr>
          <a:r>
            <a:rPr lang="zh-CN" altLang="en-US" sz="3600" b="1" kern="1200" dirty="0">
              <a:latin typeface="黑体" pitchFamily="49" charset="-122"/>
              <a:ea typeface="黑体" pitchFamily="49" charset="-122"/>
            </a:rPr>
            <a:t>教学背景分析</a:t>
          </a:r>
        </a:p>
      </dsp:txBody>
      <dsp:txXfrm rot="-5400000">
        <a:off x="699226" y="914562"/>
        <a:ext cx="7498679" cy="585891"/>
      </dsp:txXfrm>
    </dsp:sp>
    <dsp:sp modelId="{4AF86E0D-3286-416C-85D2-2B630DE17FCB}">
      <dsp:nvSpPr>
        <dsp:cNvPr id="0" name=""/>
        <dsp:cNvSpPr/>
      </dsp:nvSpPr>
      <dsp:spPr>
        <a:xfrm rot="5400000">
          <a:off x="-149834" y="1913368"/>
          <a:ext cx="998894" cy="69922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altLang="zh-CN" sz="1800" b="1" kern="1200" dirty="0">
              <a:latin typeface="黑体" pitchFamily="49" charset="-122"/>
              <a:ea typeface="黑体" pitchFamily="49" charset="-122"/>
            </a:rPr>
            <a:t>3</a:t>
          </a:r>
          <a:endParaRPr lang="zh-CN" altLang="en-US" sz="1800" b="1" kern="1200" dirty="0">
            <a:latin typeface="黑体" pitchFamily="49" charset="-122"/>
            <a:ea typeface="黑体" pitchFamily="49" charset="-122"/>
          </a:endParaRPr>
        </a:p>
      </dsp:txBody>
      <dsp:txXfrm rot="-5400000">
        <a:off x="1" y="2113147"/>
        <a:ext cx="699225" cy="299669"/>
      </dsp:txXfrm>
    </dsp:sp>
    <dsp:sp modelId="{1979BBCA-914C-4287-B158-C146CE0B398D}">
      <dsp:nvSpPr>
        <dsp:cNvPr id="0" name=""/>
        <dsp:cNvSpPr/>
      </dsp:nvSpPr>
      <dsp:spPr>
        <a:xfrm rot="5400000">
          <a:off x="4139772" y="-1677012"/>
          <a:ext cx="649281" cy="753037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6032" tIns="22860" rIns="22860" bIns="22860" numCol="1" spcCol="1270" anchor="ctr" anchorCtr="0">
          <a:noAutofit/>
        </a:bodyPr>
        <a:lstStyle/>
        <a:p>
          <a:pPr marL="285750" lvl="1" indent="-285750" algn="l" defTabSz="1600200">
            <a:lnSpc>
              <a:spcPct val="90000"/>
            </a:lnSpc>
            <a:spcBef>
              <a:spcPct val="0"/>
            </a:spcBef>
            <a:spcAft>
              <a:spcPct val="15000"/>
            </a:spcAft>
            <a:buChar char="•"/>
          </a:pPr>
          <a:r>
            <a:rPr lang="zh-CN" altLang="en-US" sz="3600" b="1" kern="1200" dirty="0">
              <a:latin typeface="黑体" pitchFamily="49" charset="-122"/>
              <a:ea typeface="黑体" pitchFamily="49" charset="-122"/>
            </a:rPr>
            <a:t>教学目标与重难点</a:t>
          </a:r>
        </a:p>
      </dsp:txBody>
      <dsp:txXfrm rot="-5400000">
        <a:off x="699226" y="1795229"/>
        <a:ext cx="7498679" cy="585891"/>
      </dsp:txXfrm>
    </dsp:sp>
    <dsp:sp modelId="{BF9D2D7E-66D0-45A9-BB24-D65B3BC34A00}">
      <dsp:nvSpPr>
        <dsp:cNvPr id="0" name=""/>
        <dsp:cNvSpPr/>
      </dsp:nvSpPr>
      <dsp:spPr>
        <a:xfrm rot="5400000">
          <a:off x="-149834" y="2794036"/>
          <a:ext cx="998894" cy="69922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altLang="zh-CN" sz="1800" b="1" kern="1200" dirty="0">
              <a:latin typeface="黑体" pitchFamily="49" charset="-122"/>
              <a:ea typeface="黑体" pitchFamily="49" charset="-122"/>
            </a:rPr>
            <a:t>4</a:t>
          </a:r>
          <a:endParaRPr lang="zh-CN" altLang="en-US" sz="1800" b="1" kern="1200" dirty="0">
            <a:latin typeface="黑体" pitchFamily="49" charset="-122"/>
            <a:ea typeface="黑体" pitchFamily="49" charset="-122"/>
          </a:endParaRPr>
        </a:p>
      </dsp:txBody>
      <dsp:txXfrm rot="-5400000">
        <a:off x="1" y="2993815"/>
        <a:ext cx="699225" cy="299669"/>
      </dsp:txXfrm>
    </dsp:sp>
    <dsp:sp modelId="{2378408C-3B91-4A01-8DAA-1F22C8553731}">
      <dsp:nvSpPr>
        <dsp:cNvPr id="0" name=""/>
        <dsp:cNvSpPr/>
      </dsp:nvSpPr>
      <dsp:spPr>
        <a:xfrm rot="5400000">
          <a:off x="4139772" y="-796344"/>
          <a:ext cx="649281" cy="753037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6032" tIns="22860" rIns="22860" bIns="22860" numCol="1" spcCol="1270" anchor="ctr" anchorCtr="0">
          <a:noAutofit/>
        </a:bodyPr>
        <a:lstStyle/>
        <a:p>
          <a:pPr marL="285750" lvl="1" indent="-285750" algn="l" defTabSz="1600200">
            <a:lnSpc>
              <a:spcPct val="90000"/>
            </a:lnSpc>
            <a:spcBef>
              <a:spcPct val="0"/>
            </a:spcBef>
            <a:spcAft>
              <a:spcPct val="15000"/>
            </a:spcAft>
            <a:buChar char="•"/>
          </a:pPr>
          <a:r>
            <a:rPr lang="zh-CN" altLang="en-US" sz="3600" b="1" kern="1200" dirty="0">
              <a:latin typeface="黑体" pitchFamily="49" charset="-122"/>
              <a:ea typeface="黑体" pitchFamily="49" charset="-122"/>
            </a:rPr>
            <a:t>课时安排</a:t>
          </a:r>
        </a:p>
      </dsp:txBody>
      <dsp:txXfrm rot="-5400000">
        <a:off x="699226" y="2675897"/>
        <a:ext cx="7498679" cy="585891"/>
      </dsp:txXfrm>
    </dsp:sp>
    <dsp:sp modelId="{10C77181-1BF6-489D-90F1-4B9B2DA671AD}">
      <dsp:nvSpPr>
        <dsp:cNvPr id="0" name=""/>
        <dsp:cNvSpPr/>
      </dsp:nvSpPr>
      <dsp:spPr>
        <a:xfrm rot="5400000">
          <a:off x="-149834" y="3674704"/>
          <a:ext cx="998894" cy="69922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altLang="zh-CN" sz="1800" b="1" kern="1200" dirty="0">
              <a:latin typeface="黑体" pitchFamily="49" charset="-122"/>
              <a:ea typeface="黑体" pitchFamily="49" charset="-122"/>
            </a:rPr>
            <a:t>5</a:t>
          </a:r>
          <a:endParaRPr lang="zh-CN" altLang="en-US" sz="1800" b="1" kern="1200" dirty="0">
            <a:latin typeface="黑体" pitchFamily="49" charset="-122"/>
            <a:ea typeface="黑体" pitchFamily="49" charset="-122"/>
          </a:endParaRPr>
        </a:p>
      </dsp:txBody>
      <dsp:txXfrm rot="-5400000">
        <a:off x="1" y="3874483"/>
        <a:ext cx="699225" cy="299669"/>
      </dsp:txXfrm>
    </dsp:sp>
    <dsp:sp modelId="{3227CC77-B1A8-41C8-8881-728C9FD776BC}">
      <dsp:nvSpPr>
        <dsp:cNvPr id="0" name=""/>
        <dsp:cNvSpPr/>
      </dsp:nvSpPr>
      <dsp:spPr>
        <a:xfrm rot="5400000">
          <a:off x="4139772" y="84323"/>
          <a:ext cx="649281" cy="753037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6032" tIns="22860" rIns="22860" bIns="22860" numCol="1" spcCol="1270" anchor="ctr" anchorCtr="0">
          <a:noAutofit/>
        </a:bodyPr>
        <a:lstStyle/>
        <a:p>
          <a:pPr marL="285750" lvl="1" indent="-285750" algn="l" defTabSz="1600200">
            <a:lnSpc>
              <a:spcPct val="90000"/>
            </a:lnSpc>
            <a:spcBef>
              <a:spcPct val="0"/>
            </a:spcBef>
            <a:spcAft>
              <a:spcPct val="15000"/>
            </a:spcAft>
            <a:buChar char="•"/>
          </a:pPr>
          <a:r>
            <a:rPr lang="zh-CN" altLang="en-US" sz="3600" b="1" kern="1200" dirty="0">
              <a:latin typeface="黑体" pitchFamily="49" charset="-122"/>
              <a:ea typeface="黑体" pitchFamily="49" charset="-122"/>
            </a:rPr>
            <a:t>课例介绍</a:t>
          </a:r>
        </a:p>
      </dsp:txBody>
      <dsp:txXfrm rot="-5400000">
        <a:off x="699226" y="3556565"/>
        <a:ext cx="7498679" cy="5858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3006F0-4D13-40CC-9376-714CEF05B8D9}">
      <dsp:nvSpPr>
        <dsp:cNvPr id="0" name=""/>
        <dsp:cNvSpPr/>
      </dsp:nvSpPr>
      <dsp:spPr>
        <a:xfrm>
          <a:off x="1485285" y="469285"/>
          <a:ext cx="3125428" cy="3125428"/>
        </a:xfrm>
        <a:prstGeom prst="blockArc">
          <a:avLst>
            <a:gd name="adj1" fmla="val 10800000"/>
            <a:gd name="adj2" fmla="val 162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930CF3B-D901-447F-8C7F-3A78E5AE2C57}">
      <dsp:nvSpPr>
        <dsp:cNvPr id="0" name=""/>
        <dsp:cNvSpPr/>
      </dsp:nvSpPr>
      <dsp:spPr>
        <a:xfrm>
          <a:off x="1485285" y="469285"/>
          <a:ext cx="3125428" cy="3125428"/>
        </a:xfrm>
        <a:prstGeom prst="blockArc">
          <a:avLst>
            <a:gd name="adj1" fmla="val 5400000"/>
            <a:gd name="adj2" fmla="val 108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678449C-0DC3-428E-B65A-29DE4CACA613}">
      <dsp:nvSpPr>
        <dsp:cNvPr id="0" name=""/>
        <dsp:cNvSpPr/>
      </dsp:nvSpPr>
      <dsp:spPr>
        <a:xfrm>
          <a:off x="1485285" y="469285"/>
          <a:ext cx="3125428" cy="3125428"/>
        </a:xfrm>
        <a:prstGeom prst="blockArc">
          <a:avLst>
            <a:gd name="adj1" fmla="val 0"/>
            <a:gd name="adj2" fmla="val 54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92319EA-1138-4A5F-AF9A-D764D965A4BA}">
      <dsp:nvSpPr>
        <dsp:cNvPr id="0" name=""/>
        <dsp:cNvSpPr/>
      </dsp:nvSpPr>
      <dsp:spPr>
        <a:xfrm>
          <a:off x="1485285" y="469285"/>
          <a:ext cx="3125428" cy="3125428"/>
        </a:xfrm>
        <a:prstGeom prst="blockArc">
          <a:avLst>
            <a:gd name="adj1" fmla="val 16200000"/>
            <a:gd name="adj2" fmla="val 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F3729DC-391C-4566-988C-8B1B7A924C00}">
      <dsp:nvSpPr>
        <dsp:cNvPr id="0" name=""/>
        <dsp:cNvSpPr/>
      </dsp:nvSpPr>
      <dsp:spPr>
        <a:xfrm>
          <a:off x="2328416" y="1312416"/>
          <a:ext cx="1439167" cy="143916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zh-CN" altLang="en-US" sz="3200" b="1" kern="1200" dirty="0"/>
            <a:t>核心素养</a:t>
          </a:r>
        </a:p>
      </dsp:txBody>
      <dsp:txXfrm>
        <a:off x="2539177" y="1523177"/>
        <a:ext cx="1017645" cy="1017645"/>
      </dsp:txXfrm>
    </dsp:sp>
    <dsp:sp modelId="{385499C4-9D10-4E05-8436-AE41A234018C}">
      <dsp:nvSpPr>
        <dsp:cNvPr id="0" name=""/>
        <dsp:cNvSpPr/>
      </dsp:nvSpPr>
      <dsp:spPr>
        <a:xfrm>
          <a:off x="2544291" y="1843"/>
          <a:ext cx="1007417" cy="100741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zh-CN" altLang="en-US" sz="2400" b="1" kern="1200" dirty="0"/>
            <a:t>生命观念</a:t>
          </a:r>
        </a:p>
      </dsp:txBody>
      <dsp:txXfrm>
        <a:off x="2691824" y="149376"/>
        <a:ext cx="712351" cy="712351"/>
      </dsp:txXfrm>
    </dsp:sp>
    <dsp:sp modelId="{B56993EA-008D-4D28-86C0-6376C624BF42}">
      <dsp:nvSpPr>
        <dsp:cNvPr id="0" name=""/>
        <dsp:cNvSpPr/>
      </dsp:nvSpPr>
      <dsp:spPr>
        <a:xfrm>
          <a:off x="4070738" y="1528291"/>
          <a:ext cx="1007417" cy="100741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zh-CN" altLang="en-US" sz="2400" b="1" kern="1200" dirty="0"/>
            <a:t>社会责任</a:t>
          </a:r>
        </a:p>
      </dsp:txBody>
      <dsp:txXfrm>
        <a:off x="4218271" y="1675824"/>
        <a:ext cx="712351" cy="712351"/>
      </dsp:txXfrm>
    </dsp:sp>
    <dsp:sp modelId="{2EDEC31E-B0BD-46A6-AB51-D0C73999D107}">
      <dsp:nvSpPr>
        <dsp:cNvPr id="0" name=""/>
        <dsp:cNvSpPr/>
      </dsp:nvSpPr>
      <dsp:spPr>
        <a:xfrm>
          <a:off x="2544291" y="3054738"/>
          <a:ext cx="1007417" cy="100741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zh-CN" altLang="en-US" sz="2400" b="1" kern="1200" dirty="0"/>
            <a:t>科学探究</a:t>
          </a:r>
        </a:p>
      </dsp:txBody>
      <dsp:txXfrm>
        <a:off x="2691824" y="3202271"/>
        <a:ext cx="712351" cy="712351"/>
      </dsp:txXfrm>
    </dsp:sp>
    <dsp:sp modelId="{74882561-15F2-450B-B4F3-FC85A62AA4DE}">
      <dsp:nvSpPr>
        <dsp:cNvPr id="0" name=""/>
        <dsp:cNvSpPr/>
      </dsp:nvSpPr>
      <dsp:spPr>
        <a:xfrm>
          <a:off x="1017843" y="1528291"/>
          <a:ext cx="1007417" cy="100741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zh-CN" altLang="en-US" sz="2400" b="1" kern="1200" dirty="0"/>
            <a:t>科学思维</a:t>
          </a:r>
        </a:p>
      </dsp:txBody>
      <dsp:txXfrm>
        <a:off x="1165376" y="1675824"/>
        <a:ext cx="712351" cy="7123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F9EDE4-BA34-4E61-9E22-1D0F7D81CC77}">
      <dsp:nvSpPr>
        <dsp:cNvPr id="0" name=""/>
        <dsp:cNvSpPr/>
      </dsp:nvSpPr>
      <dsp:spPr>
        <a:xfrm rot="5400000">
          <a:off x="3356447" y="-934330"/>
          <a:ext cx="912413" cy="301132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zh-CN" altLang="en-US" sz="1800" b="1" kern="1200" dirty="0"/>
            <a:t>基本单位</a:t>
          </a:r>
        </a:p>
        <a:p>
          <a:pPr marL="171450" lvl="1" indent="-171450" algn="l" defTabSz="800100">
            <a:lnSpc>
              <a:spcPct val="90000"/>
            </a:lnSpc>
            <a:spcBef>
              <a:spcPct val="0"/>
            </a:spcBef>
            <a:spcAft>
              <a:spcPct val="15000"/>
            </a:spcAft>
            <a:buChar char="•"/>
          </a:pPr>
          <a:r>
            <a:rPr lang="zh-CN" altLang="en-US" sz="1800" b="1" kern="1200" dirty="0"/>
            <a:t>磷酸二酯键、 氢键</a:t>
          </a:r>
        </a:p>
        <a:p>
          <a:pPr marL="171450" lvl="1" indent="-171450" algn="l" defTabSz="800100">
            <a:lnSpc>
              <a:spcPct val="90000"/>
            </a:lnSpc>
            <a:spcBef>
              <a:spcPct val="0"/>
            </a:spcBef>
            <a:spcAft>
              <a:spcPct val="15000"/>
            </a:spcAft>
            <a:buChar char="•"/>
          </a:pPr>
          <a:r>
            <a:rPr lang="zh-CN" altLang="en-US" sz="1800" b="1" kern="1200" dirty="0"/>
            <a:t>碱基互补配对原则</a:t>
          </a:r>
        </a:p>
      </dsp:txBody>
      <dsp:txXfrm rot="-5400000">
        <a:off x="2306991" y="159666"/>
        <a:ext cx="2966786" cy="823333"/>
      </dsp:txXfrm>
    </dsp:sp>
    <dsp:sp modelId="{28919F6B-558D-4EC8-9DE8-3B8B550C4AC8}">
      <dsp:nvSpPr>
        <dsp:cNvPr id="0" name=""/>
        <dsp:cNvSpPr/>
      </dsp:nvSpPr>
      <dsp:spPr>
        <a:xfrm>
          <a:off x="613120" y="1074"/>
          <a:ext cx="1693871" cy="114051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en-US" altLang="zh-CN" sz="3000" b="1" kern="1200" dirty="0"/>
            <a:t>DNA</a:t>
          </a:r>
          <a:r>
            <a:rPr lang="zh-CN" altLang="en-US" sz="3000" b="1" kern="1200" dirty="0"/>
            <a:t>的结构</a:t>
          </a:r>
        </a:p>
      </dsp:txBody>
      <dsp:txXfrm>
        <a:off x="668795" y="56749"/>
        <a:ext cx="1582521" cy="1029166"/>
      </dsp:txXfrm>
    </dsp:sp>
    <dsp:sp modelId="{8FEA703E-0DF3-4625-8AB5-797261085000}">
      <dsp:nvSpPr>
        <dsp:cNvPr id="0" name=""/>
        <dsp:cNvSpPr/>
      </dsp:nvSpPr>
      <dsp:spPr>
        <a:xfrm rot="5400000">
          <a:off x="3356428" y="263231"/>
          <a:ext cx="912413" cy="3011287"/>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zh-CN" altLang="en-US" sz="1800" b="1" kern="1200" dirty="0">
              <a:latin typeface="+mn-ea"/>
            </a:rPr>
            <a:t>复制的条件</a:t>
          </a:r>
          <a:endParaRPr lang="zh-CN" altLang="en-US" sz="1800" b="1" kern="1200" dirty="0"/>
        </a:p>
        <a:p>
          <a:pPr marL="171450" lvl="1" indent="-171450" algn="l" defTabSz="800100">
            <a:lnSpc>
              <a:spcPct val="90000"/>
            </a:lnSpc>
            <a:spcBef>
              <a:spcPct val="0"/>
            </a:spcBef>
            <a:spcAft>
              <a:spcPct val="15000"/>
            </a:spcAft>
            <a:buChar char="•"/>
          </a:pPr>
          <a:r>
            <a:rPr lang="en-US" altLang="zh-CN" sz="1800" b="1" kern="1200" dirty="0">
              <a:latin typeface="+mn-ea"/>
            </a:rPr>
            <a:t>DNA</a:t>
          </a:r>
          <a:r>
            <a:rPr lang="zh-CN" altLang="en-US" sz="1800" b="1" kern="1200" dirty="0">
              <a:latin typeface="+mn-ea"/>
            </a:rPr>
            <a:t>聚合酶的特点</a:t>
          </a:r>
          <a:endParaRPr lang="zh-CN" altLang="en-US" sz="1800" b="1" kern="1200" dirty="0"/>
        </a:p>
      </dsp:txBody>
      <dsp:txXfrm rot="-5400000">
        <a:off x="2306991" y="1357208"/>
        <a:ext cx="2966747" cy="823333"/>
      </dsp:txXfrm>
    </dsp:sp>
    <dsp:sp modelId="{CB48AAA1-183B-436D-BD5F-FA9209F74615}">
      <dsp:nvSpPr>
        <dsp:cNvPr id="0" name=""/>
        <dsp:cNvSpPr/>
      </dsp:nvSpPr>
      <dsp:spPr>
        <a:xfrm>
          <a:off x="613120" y="1198617"/>
          <a:ext cx="1693871" cy="114051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en-US" altLang="zh-CN" sz="3000" b="1" kern="1200" dirty="0"/>
            <a:t>DNA</a:t>
          </a:r>
          <a:r>
            <a:rPr lang="zh-CN" altLang="en-US" sz="3000" b="1" kern="1200" dirty="0"/>
            <a:t>的复制</a:t>
          </a:r>
        </a:p>
      </dsp:txBody>
      <dsp:txXfrm>
        <a:off x="668795" y="1254292"/>
        <a:ext cx="1582521" cy="1029166"/>
      </dsp:txXfrm>
    </dsp:sp>
    <dsp:sp modelId="{31AB9977-3B59-4B0F-AFA8-B7E7E8FF0F64}">
      <dsp:nvSpPr>
        <dsp:cNvPr id="0" name=""/>
        <dsp:cNvSpPr/>
      </dsp:nvSpPr>
      <dsp:spPr>
        <a:xfrm rot="5400000">
          <a:off x="3263452" y="1438043"/>
          <a:ext cx="1261311" cy="317754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zh-CN" altLang="en-US" sz="1800" b="1" kern="1200" dirty="0">
              <a:latin typeface="+mn-ea"/>
            </a:rPr>
            <a:t>基础：所有生物共用一套密码子、中心法则</a:t>
          </a:r>
          <a:endParaRPr lang="zh-CN" altLang="en-US" sz="1800" b="1" kern="1200" dirty="0"/>
        </a:p>
        <a:p>
          <a:pPr marL="171450" lvl="1" indent="-171450" algn="l" defTabSz="800100">
            <a:lnSpc>
              <a:spcPct val="90000"/>
            </a:lnSpc>
            <a:spcBef>
              <a:spcPct val="0"/>
            </a:spcBef>
            <a:spcAft>
              <a:spcPct val="15000"/>
            </a:spcAft>
            <a:buChar char="•"/>
          </a:pPr>
          <a:r>
            <a:rPr lang="zh-CN" altLang="en-US" sz="1800" b="1" kern="1200" dirty="0"/>
            <a:t>拓展：外显子、内含子、启动子、终止子</a:t>
          </a:r>
        </a:p>
      </dsp:txBody>
      <dsp:txXfrm rot="-5400000">
        <a:off x="2305337" y="2457730"/>
        <a:ext cx="3115970" cy="1138167"/>
      </dsp:txXfrm>
    </dsp:sp>
    <dsp:sp modelId="{E921E8AF-8689-4233-AFA1-631299E5A8F6}">
      <dsp:nvSpPr>
        <dsp:cNvPr id="0" name=""/>
        <dsp:cNvSpPr/>
      </dsp:nvSpPr>
      <dsp:spPr>
        <a:xfrm>
          <a:off x="613120" y="2456556"/>
          <a:ext cx="1692216" cy="114051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zh-CN" altLang="en-US" sz="3000" b="1" kern="1200" dirty="0"/>
            <a:t>基因的表达</a:t>
          </a:r>
        </a:p>
      </dsp:txBody>
      <dsp:txXfrm>
        <a:off x="668795" y="2512231"/>
        <a:ext cx="1580866" cy="1029166"/>
      </dsp:txXfrm>
    </dsp:sp>
    <dsp:sp modelId="{C0D6324A-9E54-413C-A5F2-B6D8E62BEA7A}">
      <dsp:nvSpPr>
        <dsp:cNvPr id="0" name=""/>
        <dsp:cNvSpPr/>
      </dsp:nvSpPr>
      <dsp:spPr>
        <a:xfrm rot="5400000">
          <a:off x="3356447" y="2779091"/>
          <a:ext cx="912413" cy="301132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zh-CN" altLang="en-US" sz="1800" b="1" kern="1200" dirty="0"/>
            <a:t>变异的类型</a:t>
          </a:r>
        </a:p>
        <a:p>
          <a:pPr marL="171450" lvl="1" indent="-171450" algn="l" defTabSz="800100">
            <a:lnSpc>
              <a:spcPct val="90000"/>
            </a:lnSpc>
            <a:spcBef>
              <a:spcPct val="0"/>
            </a:spcBef>
            <a:spcAft>
              <a:spcPct val="15000"/>
            </a:spcAft>
            <a:buChar char="•"/>
          </a:pPr>
          <a:r>
            <a:rPr lang="zh-CN" altLang="en-US" sz="1800" b="1" kern="1200" dirty="0"/>
            <a:t>各种育种方法</a:t>
          </a:r>
        </a:p>
      </dsp:txBody>
      <dsp:txXfrm rot="-5400000">
        <a:off x="2306991" y="3873087"/>
        <a:ext cx="2966786" cy="823333"/>
      </dsp:txXfrm>
    </dsp:sp>
    <dsp:sp modelId="{F1617092-AA8C-4A1B-94F4-E35CB0919D52}">
      <dsp:nvSpPr>
        <dsp:cNvPr id="0" name=""/>
        <dsp:cNvSpPr/>
      </dsp:nvSpPr>
      <dsp:spPr>
        <a:xfrm>
          <a:off x="613120" y="3714496"/>
          <a:ext cx="1693871" cy="114051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zh-CN" altLang="en-US" sz="3000" b="1" kern="1200" dirty="0"/>
            <a:t>变异和育种</a:t>
          </a:r>
        </a:p>
      </dsp:txBody>
      <dsp:txXfrm>
        <a:off x="668795" y="3770171"/>
        <a:ext cx="1582521" cy="102916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rSet qsTypeId="urn:microsoft.com/office/officeart/2005/8/quickstyle/simple5"/>
        </dgm:pt>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type="chevron" r:blip="" rot="90">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type="round2SameRect" r:blip="" rot="90">
                <dgm:adjLst/>
              </dgm:shape>
            </dgm:if>
            <dgm:else name="Name6">
              <dgm:alg type="tx">
                <dgm:param type="stBulletLvl" val="1"/>
                <dgm:param type="txAnchorVertCh" val="mid"/>
              </dgm:alg>
              <dgm:shape xmlns:r="http://schemas.openxmlformats.org/officeDocument/2006/relationships" type="round2SameRect" r:blip="" rot="-90">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dstNode" val="node"/>
                    <dgm:param type="begSty" val="noArr"/>
                    <dgm:param type="endSty" val="noArr"/>
                    <dgm:param type="connRout" val="curve"/>
                    <dgm:param type="begPts" val="ctr"/>
                    <dgm:param type="endPts" val="ctr"/>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srcNode" val="dummyConnPt"/>
                    <dgm:param type="dstNode" val="dummyConnPt"/>
                    <dgm:param type="begSty" val="noArr"/>
                    <dgm:param type="endSty" val="noArr"/>
                    <dgm:param type="connRout" val="longCurve"/>
                    <dgm:param type="begPts" val="bCtr"/>
                    <dgm:param type="endPts" val="tCtr"/>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rSet qsTypeId="urn:microsoft.com/office/officeart/2005/8/quickstyle/simple5"/>
        </dgm:pt>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45"/>
            </a:lvl1pPr>
          </a:lstStyle>
          <a:p>
            <a:pPr fontAlgn="auto"/>
            <a:endParaRPr lang="zh-CN" altLang="en-US" strike="noStrike" noProof="1"/>
          </a:p>
        </p:txBody>
      </p:sp>
      <p:sp>
        <p:nvSpPr>
          <p:cNvPr id="3" name="日期占位符 2"/>
          <p:cNvSpPr>
            <a:spLocks noGrp="1"/>
          </p:cNvSpPr>
          <p:nvPr>
            <p:ph type="dt" sz="quarter" idx="1"/>
          </p:nvPr>
        </p:nvSpPr>
        <p:spPr>
          <a:xfrm>
            <a:off x="4024313" y="0"/>
            <a:ext cx="3078163" cy="512763"/>
          </a:xfrm>
          <a:prstGeom prst="rect">
            <a:avLst/>
          </a:prstGeom>
        </p:spPr>
        <p:txBody>
          <a:bodyPr vert="horz" lIns="91440" tIns="45720" rIns="91440" bIns="45720" rtlCol="0"/>
          <a:lstStyle>
            <a:lvl1pPr algn="r">
              <a:defRPr sz="1245"/>
            </a:lvl1pPr>
          </a:lstStyle>
          <a:p>
            <a:pPr fontAlgn="auto"/>
            <a:fld id="{0F9B84EA-7D68-4D60-9CB1-D50884785D1C}" type="datetimeFigureOut">
              <a:rPr lang="zh-CN" altLang="en-US" sz="1245" strike="noStrike" noProof="1" smtClean="0">
                <a:latin typeface="+mn-lt"/>
                <a:ea typeface="+mn-ea"/>
                <a:cs typeface="+mn-cs"/>
              </a:rPr>
            </a:fld>
            <a:endParaRPr lang="zh-CN" altLang="en-US" strike="noStrike" noProof="1"/>
          </a:p>
        </p:txBody>
      </p:sp>
      <p:sp>
        <p:nvSpPr>
          <p:cNvPr id="4" name="页脚占位符 3"/>
          <p:cNvSpPr>
            <a:spLocks noGrp="1"/>
          </p:cNvSpPr>
          <p:nvPr>
            <p:ph type="ftr" sz="quarter" idx="2"/>
          </p:nvPr>
        </p:nvSpPr>
        <p:spPr>
          <a:xfrm>
            <a:off x="0" y="9720263"/>
            <a:ext cx="3078163" cy="514350"/>
          </a:xfrm>
          <a:prstGeom prst="rect">
            <a:avLst/>
          </a:prstGeom>
        </p:spPr>
        <p:txBody>
          <a:bodyPr vert="horz" lIns="91440" tIns="45720" rIns="91440" bIns="45720" rtlCol="0" anchor="b"/>
          <a:lstStyle>
            <a:lvl1pPr algn="l">
              <a:defRPr sz="1245"/>
            </a:lvl1pPr>
          </a:lstStyle>
          <a:p>
            <a:pPr fontAlgn="auto"/>
            <a:endParaRPr lang="zh-CN" altLang="en-US" strike="noStrike" noProof="1"/>
          </a:p>
        </p:txBody>
      </p:sp>
      <p:sp>
        <p:nvSpPr>
          <p:cNvPr id="5" name="灯片编号占位符 4"/>
          <p:cNvSpPr>
            <a:spLocks noGrp="1"/>
          </p:cNvSpPr>
          <p:nvPr>
            <p:ph type="sldNum" sz="quarter" idx="3"/>
          </p:nvPr>
        </p:nvSpPr>
        <p:spPr>
          <a:xfrm>
            <a:off x="4024313" y="9720263"/>
            <a:ext cx="3078163" cy="514350"/>
          </a:xfrm>
          <a:prstGeom prst="rect">
            <a:avLst/>
          </a:prstGeom>
        </p:spPr>
        <p:txBody>
          <a:bodyPr vert="horz" lIns="91440" tIns="45720" rIns="91440" bIns="45720" rtlCol="0" anchor="b"/>
          <a:lstStyle>
            <a:lvl1pPr algn="r">
              <a:defRPr sz="1245"/>
            </a:lvl1pPr>
          </a:lstStyle>
          <a:p>
            <a:pPr fontAlgn="auto"/>
            <a:fld id="{8D4E0FC9-F1F8-4FAE-9988-3BA365CFD46F}" type="slidenum">
              <a:rPr lang="zh-CN" altLang="en-US" sz="1245" strike="noStrike" noProof="1" smtClean="0">
                <a:latin typeface="+mn-lt"/>
                <a:ea typeface="+mn-ea"/>
                <a:cs typeface="+mn-cs"/>
              </a:rPr>
            </a:fld>
            <a:endParaRPr lang="zh-CN" altLang="en-US" strike="noStrike" noProof="1"/>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pPr fontAlgn="auto"/>
            <a:endParaRPr lang="zh-CN" altLang="en-US" strike="noStrike" noProof="1"/>
          </a:p>
        </p:txBody>
      </p:sp>
      <p:sp>
        <p:nvSpPr>
          <p:cNvPr id="3" name="日期占位符 2"/>
          <p:cNvSpPr>
            <a:spLocks noGrp="1"/>
          </p:cNvSpPr>
          <p:nvPr>
            <p:ph type="dt" idx="1"/>
          </p:nvPr>
        </p:nvSpPr>
        <p:spPr>
          <a:xfrm>
            <a:off x="4024313" y="0"/>
            <a:ext cx="3078163" cy="512763"/>
          </a:xfrm>
          <a:prstGeom prst="rect">
            <a:avLst/>
          </a:prstGeom>
        </p:spPr>
        <p:txBody>
          <a:bodyPr vert="horz" lIns="91440" tIns="45720" rIns="91440" bIns="45720" rtlCol="0"/>
          <a:lstStyle>
            <a:lvl1pPr algn="r">
              <a:defRPr sz="1200"/>
            </a:lvl1pPr>
          </a:lstStyle>
          <a:p>
            <a:pPr fontAlgn="auto"/>
            <a:fld id="{D6C8D182-E4C8-4120-9249-FC9774456FFA}" type="datetimeFigureOut">
              <a:rPr lang="zh-CN" altLang="en-US" strike="noStrike" noProof="1" smtClean="0">
                <a:latin typeface="+mn-lt"/>
                <a:ea typeface="+mn-ea"/>
                <a:cs typeface="+mn-cs"/>
              </a:rPr>
            </a:fld>
            <a:endParaRPr lang="zh-CN" altLang="en-US" strike="noStrike" noProof="1"/>
          </a:p>
        </p:txBody>
      </p:sp>
      <p:sp>
        <p:nvSpPr>
          <p:cNvPr id="10244" name="幻灯片图像占位符 3"/>
          <p:cNvSpPr>
            <a:spLocks noGrp="1" noRot="1" noChangeAspect="1"/>
          </p:cNvSpPr>
          <p:nvPr>
            <p:ph type="sldImg"/>
          </p:nvPr>
        </p:nvSpPr>
        <p:spPr>
          <a:xfrm>
            <a:off x="482600" y="1279525"/>
            <a:ext cx="6140450" cy="3454400"/>
          </a:xfrm>
          <a:prstGeom prst="rect">
            <a:avLst/>
          </a:prstGeom>
          <a:noFill/>
          <a:ln w="12700" cap="flat" cmpd="sng">
            <a:solidFill>
              <a:srgbClr val="000000"/>
            </a:solidFill>
            <a:prstDash val="solid"/>
            <a:round/>
            <a:headEnd type="none" w="med" len="med"/>
            <a:tailEnd type="none" w="med" len="med"/>
          </a:ln>
        </p:spPr>
      </p:sp>
      <p:sp>
        <p:nvSpPr>
          <p:cNvPr id="10245" name="备注占位符 4"/>
          <p:cNvSpPr>
            <a:spLocks noGrp="1"/>
          </p:cNvSpPr>
          <p:nvPr>
            <p:ph type="body" sz="quarter"/>
          </p:nvPr>
        </p:nvSpPr>
        <p:spPr>
          <a:xfrm>
            <a:off x="711200" y="4926013"/>
            <a:ext cx="5683250" cy="4029075"/>
          </a:xfrm>
          <a:prstGeom prst="rect">
            <a:avLst/>
          </a:prstGeom>
          <a:noFill/>
          <a:ln w="9525">
            <a:noFill/>
          </a:ln>
        </p:spPr>
        <p:txBody>
          <a:bodyPr vert="horz" lIns="91440" tIns="45720" rIns="91440" bIns="45720" anchor="t"/>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pPr fontAlgn="auto"/>
            <a:endParaRPr lang="zh-CN" altLang="en-US" strike="noStrike" noProof="1"/>
          </a:p>
        </p:txBody>
      </p:sp>
      <p:sp>
        <p:nvSpPr>
          <p:cNvPr id="7" name="灯片编号占位符 6"/>
          <p:cNvSpPr>
            <a:spLocks noGrp="1"/>
          </p:cNvSpPr>
          <p:nvPr>
            <p:ph type="sldNum" sz="quarter" idx="5"/>
          </p:nvPr>
        </p:nvSpPr>
        <p:spPr>
          <a:xfrm>
            <a:off x="4024313" y="9721850"/>
            <a:ext cx="3078163" cy="512763"/>
          </a:xfrm>
          <a:prstGeom prst="rect">
            <a:avLst/>
          </a:prstGeom>
        </p:spPr>
        <p:txBody>
          <a:bodyPr vert="horz" lIns="91440" tIns="45720" rIns="91440" bIns="45720" rtlCol="0" anchor="b"/>
          <a:lstStyle>
            <a:lvl1pPr algn="r">
              <a:defRPr sz="1200"/>
            </a:lvl1pPr>
          </a:lstStyle>
          <a:p>
            <a:pPr fontAlgn="auto"/>
            <a:fld id="{85D0DACE-38E0-42D2-9336-2B707D34BC6D}" type="slidenum">
              <a:rPr lang="zh-CN" altLang="en-US" strike="noStrike" noProof="1" smtClean="0">
                <a:latin typeface="+mn-lt"/>
                <a:ea typeface="+mn-ea"/>
                <a:cs typeface="+mn-cs"/>
              </a:rPr>
            </a:fld>
            <a:endParaRPr lang="zh-CN" altLang="en-US" strike="noStrike" noProof="1"/>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4" Type="http://schemas.openxmlformats.org/officeDocument/2006/relationships/hyperlink" Target="http://www.so.com/s?q=%E5%9F%BA%E5%9B%A0%E4%BA%A7%E7%89%A9&amp;ie=utf-8&amp;src=internal_wenda_recommend_textn" TargetMode="External"/><Relationship Id="rId3" Type="http://schemas.openxmlformats.org/officeDocument/2006/relationships/hyperlink" Target="http://www.so.com/s?q=%E7%BB%86%E8%83%9E&amp;ie=utf-8&amp;src=internal_wenda_recommend_textn" TargetMode="External"/><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幻灯片图像占位符 1"/>
          <p:cNvSpPr>
            <a:spLocks noGrp="1" noRot="1" noChangeAspect="1" noTextEdit="1"/>
          </p:cNvSpPr>
          <p:nvPr>
            <p:ph type="sldImg"/>
          </p:nvPr>
        </p:nvSpPr>
        <p:spPr>
          <a:ln/>
        </p:spPr>
      </p:sp>
      <p:sp>
        <p:nvSpPr>
          <p:cNvPr id="13314" name="文本占位符 2"/>
          <p:cNvSpPr>
            <a:spLocks noGrp="1"/>
          </p:cNvSpPr>
          <p:nvPr>
            <p:ph type="body"/>
          </p:nvPr>
        </p:nvSpPr>
        <p:spPr>
          <a:ln/>
        </p:spPr>
        <p:txBody>
          <a:bodyPr wrap="square" lIns="91440" tIns="45720" rIns="91440" bIns="45720" anchor="t"/>
          <a:p>
            <a:pPr lvl="0"/>
            <a:endParaRPr lang="zh-CN" altLang="en-US" b="1" dirty="0">
              <a:solidFill>
                <a:schemeClr val="bg1"/>
              </a:solidFill>
              <a:ea typeface="宋体" panose="02010600030101010101" pitchFamily="2" charset="-122"/>
              <a:sym typeface="微软雅黑" panose="020B0503020204020204" charset="-122"/>
            </a:endParaRPr>
          </a:p>
        </p:txBody>
      </p:sp>
      <p:sp>
        <p:nvSpPr>
          <p:cNvPr id="13315" name="灯片编号占位符 3"/>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p>
            <a:pPr lvl="0" algn="r"/>
            <a:fld id="{9A0DB2DC-4C9A-4742-B13C-FB6460FD3503}" type="slidenum">
              <a:rPr lang="zh-CN" altLang="en-US" sz="1200" dirty="0">
                <a:ea typeface="宋体" panose="02010600030101010101" pitchFamily="2" charset="-122"/>
              </a:rPr>
            </a:fld>
            <a:endParaRPr lang="zh-CN" altLang="en-US" sz="1200" dirty="0">
              <a:ea typeface="宋体" panose="02010600030101010101" pitchFamily="2"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5" name="幻灯片图像占位符 1"/>
          <p:cNvSpPr>
            <a:spLocks noGrp="1" noRot="1" noChangeAspect="1"/>
          </p:cNvSpPr>
          <p:nvPr>
            <p:ph type="sldImg"/>
          </p:nvPr>
        </p:nvSpPr>
        <p:spPr>
          <a:ln/>
        </p:spPr>
      </p:sp>
      <p:sp>
        <p:nvSpPr>
          <p:cNvPr id="41986" name="备注占位符 2"/>
          <p:cNvSpPr>
            <a:spLocks noGrp="1"/>
          </p:cNvSpPr>
          <p:nvPr>
            <p:ph type="body"/>
          </p:nvPr>
        </p:nvSpPr>
        <p:spPr>
          <a:ln/>
        </p:spPr>
        <p:txBody>
          <a:bodyPr lIns="91440" tIns="45720" rIns="91440" bIns="45720" anchor="t"/>
          <a:p>
            <a:pPr lvl="0"/>
            <a:r>
              <a:rPr lang="zh-CN" altLang="en-US" dirty="0"/>
              <a:t>教材使用说明</a:t>
            </a:r>
            <a:endParaRPr lang="zh-CN" altLang="en-US" dirty="0"/>
          </a:p>
        </p:txBody>
      </p:sp>
      <p:sp>
        <p:nvSpPr>
          <p:cNvPr id="41987" name="灯片编号占位符 3"/>
          <p:cNvSpPr>
            <a:spLocks noGrp="1"/>
          </p:cNvSpPr>
          <p:nvPr>
            <p:ph type="sldNum" sz="quarter"/>
          </p:nvPr>
        </p:nvSpPr>
        <p:spPr>
          <a:xfrm>
            <a:off x="4024313" y="9721850"/>
            <a:ext cx="3078162" cy="512763"/>
          </a:xfrm>
          <a:prstGeom prst="rect">
            <a:avLst/>
          </a:prstGeom>
          <a:noFill/>
          <a:ln w="9525">
            <a:noFill/>
          </a:ln>
        </p:spPr>
        <p:txBody>
          <a:bodyPr vert="horz" lIns="91440" tIns="45720" rIns="91440" bIns="45720" anchor="b"/>
          <a:p>
            <a:pPr lvl="0" algn="r"/>
            <a:fld id="{9A0DB2DC-4C9A-4742-B13C-FB6460FD3503}" type="slidenum">
              <a:rPr lang="zh-CN" altLang="en-US" sz="1200"/>
            </a:fld>
            <a:endParaRPr lang="zh-CN"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幻灯片图像占位符 1"/>
          <p:cNvSpPr>
            <a:spLocks noGrp="1" noRot="1" noChangeAspect="1" noTextEdit="1"/>
          </p:cNvSpPr>
          <p:nvPr>
            <p:ph type="sldImg"/>
          </p:nvPr>
        </p:nvSpPr>
        <p:spPr>
          <a:ln/>
        </p:spPr>
      </p:sp>
      <p:sp>
        <p:nvSpPr>
          <p:cNvPr id="15362" name="文本占位符 2"/>
          <p:cNvSpPr>
            <a:spLocks noGrp="1"/>
          </p:cNvSpPr>
          <p:nvPr>
            <p:ph type="body"/>
          </p:nvPr>
        </p:nvSpPr>
        <p:spPr>
          <a:ln/>
        </p:spPr>
        <p:txBody>
          <a:bodyPr wrap="square" lIns="91440" tIns="45720" rIns="91440" bIns="45720" anchor="t"/>
          <a:p>
            <a:pPr lvl="0"/>
            <a:endParaRPr lang="zh-CN" altLang="zh-CN" b="1" dirty="0">
              <a:solidFill>
                <a:schemeClr val="bg1"/>
              </a:solidFill>
              <a:sym typeface="微软雅黑" panose="020B0503020204020204" charset="-122"/>
            </a:endParaRPr>
          </a:p>
        </p:txBody>
      </p:sp>
      <p:sp>
        <p:nvSpPr>
          <p:cNvPr id="15363" name="灯片编号占位符 3"/>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p>
            <a:pPr lvl="0" algn="r"/>
            <a:fld id="{9A0DB2DC-4C9A-4742-B13C-FB6460FD3503}" type="slidenum">
              <a:rPr lang="zh-CN" altLang="en-US" sz="1200" dirty="0">
                <a:ea typeface="宋体" panose="02010600030101010101" pitchFamily="2" charset="-122"/>
              </a:rPr>
            </a:fld>
            <a:endParaRPr lang="zh-CN" altLang="en-US" sz="1200" dirty="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幻灯片图像占位符 1"/>
          <p:cNvSpPr>
            <a:spLocks noGrp="1" noRot="1" noChangeAspect="1" noTextEdit="1"/>
          </p:cNvSpPr>
          <p:nvPr>
            <p:ph type="sldImg"/>
          </p:nvPr>
        </p:nvSpPr>
        <p:spPr>
          <a:ln/>
        </p:spPr>
      </p:sp>
      <p:sp>
        <p:nvSpPr>
          <p:cNvPr id="17410" name="文本占位符 2"/>
          <p:cNvSpPr>
            <a:spLocks noGrp="1"/>
          </p:cNvSpPr>
          <p:nvPr>
            <p:ph type="body"/>
          </p:nvPr>
        </p:nvSpPr>
        <p:spPr>
          <a:ln/>
        </p:spPr>
        <p:txBody>
          <a:bodyPr wrap="square" lIns="91440" tIns="45720" rIns="91440" bIns="45720" anchor="t"/>
          <a:p>
            <a:pPr lvl="0"/>
            <a:r>
              <a:rPr lang="zh-CN" altLang="zh-CN" b="1" dirty="0">
                <a:sym typeface="微软雅黑" panose="020B0503020204020204" charset="-122"/>
              </a:rPr>
              <a:t> </a:t>
            </a:r>
            <a:endParaRPr lang="zh-CN" altLang="zh-CN" b="1" dirty="0">
              <a:solidFill>
                <a:schemeClr val="bg1"/>
              </a:solidFill>
              <a:sym typeface="微软雅黑" panose="020B0503020204020204" charset="-122"/>
            </a:endParaRPr>
          </a:p>
        </p:txBody>
      </p:sp>
      <p:sp>
        <p:nvSpPr>
          <p:cNvPr id="17411" name="灯片编号占位符 3"/>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p>
            <a:pPr lvl="0" algn="r"/>
            <a:fld id="{9A0DB2DC-4C9A-4742-B13C-FB6460FD3503}" type="slidenum">
              <a:rPr lang="zh-CN" altLang="en-US" sz="1200" dirty="0">
                <a:ea typeface="宋体" panose="02010600030101010101" pitchFamily="2" charset="-122"/>
              </a:rPr>
            </a:fld>
            <a:endParaRPr lang="zh-CN" altLang="en-US" sz="1200" dirty="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幻灯片图像占位符 1"/>
          <p:cNvSpPr>
            <a:spLocks noGrp="1" noRot="1" noChangeAspect="1" noTextEdit="1"/>
          </p:cNvSpPr>
          <p:nvPr>
            <p:ph type="sldImg"/>
          </p:nvPr>
        </p:nvSpPr>
        <p:spPr>
          <a:ln/>
        </p:spPr>
      </p:sp>
      <p:sp>
        <p:nvSpPr>
          <p:cNvPr id="19458" name="文本占位符 2"/>
          <p:cNvSpPr>
            <a:spLocks noGrp="1"/>
          </p:cNvSpPr>
          <p:nvPr>
            <p:ph type="body"/>
          </p:nvPr>
        </p:nvSpPr>
        <p:spPr>
          <a:ln/>
        </p:spPr>
        <p:txBody>
          <a:bodyPr wrap="square" lIns="91440" tIns="45720" rIns="91440" bIns="45720" anchor="t"/>
          <a:p>
            <a:pPr lvl="0"/>
            <a:endParaRPr lang="zh-CN" altLang="en-US" b="1" dirty="0">
              <a:solidFill>
                <a:schemeClr val="bg1"/>
              </a:solidFill>
              <a:sym typeface="Arial" panose="020B0604020202020204" pitchFamily="34" charset="0"/>
            </a:endParaRPr>
          </a:p>
        </p:txBody>
      </p:sp>
      <p:sp>
        <p:nvSpPr>
          <p:cNvPr id="19459" name="灯片编号占位符 3"/>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p>
            <a:pPr lvl="0" algn="r"/>
            <a:fld id="{9A0DB2DC-4C9A-4742-B13C-FB6460FD3503}" type="slidenum">
              <a:rPr lang="zh-CN" altLang="en-US" sz="1200" dirty="0">
                <a:ea typeface="宋体" panose="02010600030101010101" pitchFamily="2" charset="-122"/>
              </a:rPr>
            </a:fld>
            <a:endParaRPr lang="zh-CN" altLang="en-US" sz="1200" dirty="0">
              <a:ea typeface="宋体" panose="02010600030101010101" pitchFamily="2"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幻灯片图像占位符 1"/>
          <p:cNvSpPr>
            <a:spLocks noGrp="1" noRot="1" noChangeAspect="1"/>
          </p:cNvSpPr>
          <p:nvPr>
            <p:ph type="sldImg"/>
          </p:nvPr>
        </p:nvSpPr>
        <p:spPr>
          <a:ln/>
        </p:spPr>
      </p:sp>
      <p:sp>
        <p:nvSpPr>
          <p:cNvPr id="24578" name="备注占位符 2"/>
          <p:cNvSpPr>
            <a:spLocks noGrp="1"/>
          </p:cNvSpPr>
          <p:nvPr>
            <p:ph type="body"/>
          </p:nvPr>
        </p:nvSpPr>
        <p:spPr>
          <a:ln/>
        </p:spPr>
        <p:txBody>
          <a:bodyPr lIns="91440" tIns="45720" rIns="91440" bIns="45720" anchor="t"/>
          <a:p>
            <a:pPr lvl="0"/>
            <a:r>
              <a:rPr lang="zh-CN" altLang="en-US" dirty="0"/>
              <a:t>上游技术：基因重组、克隆和表达的设计与构建（即重组</a:t>
            </a:r>
            <a:r>
              <a:rPr lang="en-US" altLang="zh-CN" dirty="0"/>
              <a:t>DNA</a:t>
            </a:r>
            <a:r>
              <a:rPr lang="zh-CN" altLang="en-US" dirty="0"/>
              <a:t>技术）</a:t>
            </a:r>
            <a:br>
              <a:rPr lang="zh-CN" altLang="en-US" dirty="0"/>
            </a:br>
            <a:r>
              <a:rPr lang="zh-CN" altLang="en-US" dirty="0"/>
              <a:t>下游技术：涉及到基因工程菌或</a:t>
            </a:r>
            <a:r>
              <a:rPr lang="zh-CN" altLang="en-US" u="none" dirty="0">
                <a:hlinkClick r:id="rId3"/>
              </a:rPr>
              <a:t>细胞</a:t>
            </a:r>
            <a:r>
              <a:rPr lang="zh-CN" altLang="en-US" dirty="0"/>
              <a:t>的大规模培养以及</a:t>
            </a:r>
            <a:r>
              <a:rPr lang="zh-CN" altLang="en-US" u="none" dirty="0">
                <a:hlinkClick r:id="rId4"/>
              </a:rPr>
              <a:t>基因产物</a:t>
            </a:r>
            <a:r>
              <a:rPr lang="zh-CN" altLang="en-US" dirty="0"/>
              <a:t>的分离纯化过程。</a:t>
            </a:r>
            <a:endParaRPr lang="zh-CN" altLang="en-US" dirty="0"/>
          </a:p>
        </p:txBody>
      </p:sp>
      <p:sp>
        <p:nvSpPr>
          <p:cNvPr id="24579" name="灯片编号占位符 3"/>
          <p:cNvSpPr>
            <a:spLocks noGrp="1"/>
          </p:cNvSpPr>
          <p:nvPr>
            <p:ph type="sldNum" sz="quarter"/>
          </p:nvPr>
        </p:nvSpPr>
        <p:spPr>
          <a:xfrm>
            <a:off x="4024313" y="9721850"/>
            <a:ext cx="3078162" cy="512763"/>
          </a:xfrm>
          <a:prstGeom prst="rect">
            <a:avLst/>
          </a:prstGeom>
          <a:noFill/>
          <a:ln w="9525">
            <a:noFill/>
          </a:ln>
        </p:spPr>
        <p:txBody>
          <a:bodyPr vert="horz" lIns="91440" tIns="45720" rIns="91440" bIns="45720" anchor="b"/>
          <a:p>
            <a:pPr lvl="0" algn="r"/>
            <a:fld id="{9A0DB2DC-4C9A-4742-B13C-FB6460FD3503}" type="slidenum">
              <a:rPr lang="zh-CN" altLang="en-US" sz="1200"/>
            </a:fld>
            <a:endParaRPr lang="zh-CN"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幻灯片图像占位符 1"/>
          <p:cNvSpPr>
            <a:spLocks noGrp="1" noRot="1" noChangeAspect="1"/>
          </p:cNvSpPr>
          <p:nvPr>
            <p:ph type="sldImg"/>
          </p:nvPr>
        </p:nvSpPr>
        <p:spPr>
          <a:ln/>
        </p:spPr>
      </p:sp>
      <p:sp>
        <p:nvSpPr>
          <p:cNvPr id="26626" name="备注占位符 2"/>
          <p:cNvSpPr>
            <a:spLocks noGrp="1"/>
          </p:cNvSpPr>
          <p:nvPr>
            <p:ph type="body"/>
          </p:nvPr>
        </p:nvSpPr>
        <p:spPr>
          <a:ln/>
        </p:spPr>
        <p:txBody>
          <a:bodyPr lIns="91440" tIns="45720" rIns="91440" bIns="45720" anchor="t"/>
          <a:p>
            <a:pPr lvl="0"/>
            <a:endParaRPr lang="zh-CN" altLang="en-US" dirty="0"/>
          </a:p>
        </p:txBody>
      </p:sp>
      <p:sp>
        <p:nvSpPr>
          <p:cNvPr id="26627" name="灯片编号占位符 3"/>
          <p:cNvSpPr>
            <a:spLocks noGrp="1"/>
          </p:cNvSpPr>
          <p:nvPr>
            <p:ph type="sldNum" sz="quarter"/>
          </p:nvPr>
        </p:nvSpPr>
        <p:spPr>
          <a:xfrm>
            <a:off x="4024313" y="9721850"/>
            <a:ext cx="3078162" cy="512763"/>
          </a:xfrm>
          <a:prstGeom prst="rect">
            <a:avLst/>
          </a:prstGeom>
          <a:noFill/>
          <a:ln w="9525">
            <a:noFill/>
          </a:ln>
        </p:spPr>
        <p:txBody>
          <a:bodyPr vert="horz" lIns="91440" tIns="45720" rIns="91440" bIns="45720" anchor="b"/>
          <a:p>
            <a:pPr lvl="0" algn="r"/>
            <a:fld id="{9A0DB2DC-4C9A-4742-B13C-FB6460FD3503}" type="slidenum">
              <a:rPr lang="zh-CN" altLang="en-US" sz="1200"/>
            </a:fld>
            <a:endParaRPr lang="zh-CN"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幻灯片图像占位符 1"/>
          <p:cNvSpPr>
            <a:spLocks noGrp="1" noRot="1" noChangeAspect="1"/>
          </p:cNvSpPr>
          <p:nvPr>
            <p:ph type="sldImg"/>
          </p:nvPr>
        </p:nvSpPr>
        <p:spPr>
          <a:ln/>
        </p:spPr>
      </p:sp>
      <p:sp>
        <p:nvSpPr>
          <p:cNvPr id="33794" name="备注占位符 2"/>
          <p:cNvSpPr>
            <a:spLocks noGrp="1"/>
          </p:cNvSpPr>
          <p:nvPr>
            <p:ph type="body"/>
          </p:nvPr>
        </p:nvSpPr>
        <p:spPr>
          <a:ln/>
        </p:spPr>
        <p:txBody>
          <a:bodyPr lIns="91440" tIns="45720" rIns="91440" bIns="45720" anchor="t"/>
          <a:p>
            <a:pPr lvl="0"/>
            <a:r>
              <a:rPr lang="zh-CN" altLang="en-US" dirty="0"/>
              <a:t>命观念应该覆盖几乎所有的主要概念；几乎每一个重要概念都与生命观念有关系。生命观念虽然与大概念有关联，但不是大概念，而是接近思想、观点。</a:t>
            </a:r>
            <a:endParaRPr lang="en-US" altLang="zh-CN" dirty="0"/>
          </a:p>
          <a:p>
            <a:pPr lvl="0"/>
            <a:r>
              <a:rPr lang="zh-CN" altLang="en-US" dirty="0"/>
              <a:t>生命因遗传而延续，因变异而多样。</a:t>
            </a:r>
            <a:endParaRPr lang="zh-CN" altLang="en-US" dirty="0"/>
          </a:p>
        </p:txBody>
      </p:sp>
      <p:sp>
        <p:nvSpPr>
          <p:cNvPr id="33795" name="灯片编号占位符 3"/>
          <p:cNvSpPr>
            <a:spLocks noGrp="1"/>
          </p:cNvSpPr>
          <p:nvPr>
            <p:ph type="sldNum" sz="quarter"/>
          </p:nvPr>
        </p:nvSpPr>
        <p:spPr>
          <a:xfrm>
            <a:off x="4024313" y="9721850"/>
            <a:ext cx="3078162" cy="512763"/>
          </a:xfrm>
          <a:prstGeom prst="rect">
            <a:avLst/>
          </a:prstGeom>
          <a:noFill/>
          <a:ln w="9525">
            <a:noFill/>
          </a:ln>
        </p:spPr>
        <p:txBody>
          <a:bodyPr vert="horz" lIns="91440" tIns="45720" rIns="91440" bIns="45720" anchor="b"/>
          <a:p>
            <a:pPr lvl="0" algn="r"/>
            <a:fld id="{9A0DB2DC-4C9A-4742-B13C-FB6460FD3503}" type="slidenum">
              <a:rPr lang="zh-CN" altLang="en-US" sz="1200"/>
            </a:fld>
            <a:endParaRPr lang="zh-CN"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7889" name="幻灯片图像占位符 1"/>
          <p:cNvSpPr>
            <a:spLocks noGrp="1" noRot="1" noChangeAspect="1"/>
          </p:cNvSpPr>
          <p:nvPr>
            <p:ph type="sldImg"/>
          </p:nvPr>
        </p:nvSpPr>
        <p:spPr>
          <a:ln/>
        </p:spPr>
      </p:sp>
      <p:sp>
        <p:nvSpPr>
          <p:cNvPr id="37890" name="备注占位符 2"/>
          <p:cNvSpPr>
            <a:spLocks noGrp="1"/>
          </p:cNvSpPr>
          <p:nvPr>
            <p:ph type="body"/>
          </p:nvPr>
        </p:nvSpPr>
        <p:spPr>
          <a:ln/>
        </p:spPr>
        <p:txBody>
          <a:bodyPr lIns="91440" tIns="45720" rIns="91440" bIns="45720" anchor="t"/>
          <a:p>
            <a:pPr lvl="0"/>
            <a:r>
              <a:rPr lang="zh-CN" altLang="en-US" dirty="0"/>
              <a:t>教材使用说明</a:t>
            </a:r>
            <a:endParaRPr lang="zh-CN" altLang="en-US" dirty="0"/>
          </a:p>
        </p:txBody>
      </p:sp>
      <p:sp>
        <p:nvSpPr>
          <p:cNvPr id="37891" name="灯片编号占位符 3"/>
          <p:cNvSpPr>
            <a:spLocks noGrp="1"/>
          </p:cNvSpPr>
          <p:nvPr>
            <p:ph type="sldNum" sz="quarter"/>
          </p:nvPr>
        </p:nvSpPr>
        <p:spPr>
          <a:xfrm>
            <a:off x="4024313" y="9721850"/>
            <a:ext cx="3078162" cy="512763"/>
          </a:xfrm>
          <a:prstGeom prst="rect">
            <a:avLst/>
          </a:prstGeom>
          <a:noFill/>
          <a:ln w="9525">
            <a:noFill/>
          </a:ln>
        </p:spPr>
        <p:txBody>
          <a:bodyPr vert="horz" lIns="91440" tIns="45720" rIns="91440" bIns="45720" anchor="b"/>
          <a:p>
            <a:pPr lvl="0" algn="r"/>
            <a:fld id="{9A0DB2DC-4C9A-4742-B13C-FB6460FD3503}" type="slidenum">
              <a:rPr lang="zh-CN" altLang="en-US" sz="1200"/>
            </a:fld>
            <a:endParaRPr lang="zh-CN"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p:cNvSpPr>
          <p:nvPr>
            <p:ph type="sldImg"/>
          </p:nvPr>
        </p:nvSpPr>
        <p:spPr>
          <a:ln/>
        </p:spPr>
      </p:sp>
      <p:sp>
        <p:nvSpPr>
          <p:cNvPr id="39938" name="备注占位符 2"/>
          <p:cNvSpPr>
            <a:spLocks noGrp="1"/>
          </p:cNvSpPr>
          <p:nvPr>
            <p:ph type="body"/>
          </p:nvPr>
        </p:nvSpPr>
        <p:spPr>
          <a:ln/>
        </p:spPr>
        <p:txBody>
          <a:bodyPr lIns="91440" tIns="45720" rIns="91440" bIns="45720" anchor="t"/>
          <a:p>
            <a:pPr lvl="0"/>
            <a:r>
              <a:rPr lang="zh-CN" altLang="en-US" dirty="0"/>
              <a:t>教材使用说明</a:t>
            </a:r>
            <a:endParaRPr lang="zh-CN" altLang="en-US" dirty="0"/>
          </a:p>
        </p:txBody>
      </p:sp>
      <p:sp>
        <p:nvSpPr>
          <p:cNvPr id="39939" name="灯片编号占位符 3"/>
          <p:cNvSpPr>
            <a:spLocks noGrp="1"/>
          </p:cNvSpPr>
          <p:nvPr>
            <p:ph type="sldNum" sz="quarter"/>
          </p:nvPr>
        </p:nvSpPr>
        <p:spPr>
          <a:xfrm>
            <a:off x="4024313" y="9721850"/>
            <a:ext cx="3078162" cy="512763"/>
          </a:xfrm>
          <a:prstGeom prst="rect">
            <a:avLst/>
          </a:prstGeom>
          <a:noFill/>
          <a:ln w="9525">
            <a:noFill/>
          </a:ln>
        </p:spPr>
        <p:txBody>
          <a:bodyPr vert="horz" lIns="91440" tIns="45720" rIns="91440" bIns="45720" anchor="b"/>
          <a:p>
            <a:pPr lvl="0" algn="r"/>
            <a:fld id="{9A0DB2DC-4C9A-4742-B13C-FB6460FD3503}" type="slidenum">
              <a:rPr lang="zh-CN" altLang="en-US" sz="1200"/>
            </a:fld>
            <a:endParaRPr lang="zh-CN"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pPr fontAlgn="auto"/>
            <a:r>
              <a:rPr lang="zh-CN" altLang="en-US" strike="noStrike" noProof="1" dirty="0"/>
              <a:t>单击此处添加标题</a:t>
            </a:r>
            <a:endParaRPr lang="zh-CN" altLang="en-US" strike="noStrike" noProof="1" dirty="0"/>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auto"/>
            <a:r>
              <a:rPr lang="zh-CN" altLang="en-US" strike="noStrike" noProof="1" dirty="0"/>
              <a:t>单击此处添加副标题</a:t>
            </a:r>
            <a:endParaRPr lang="zh-CN" altLang="en-US" strike="noStrike" noProof="1" dirty="0"/>
          </a:p>
        </p:txBody>
      </p:sp>
      <p:sp>
        <p:nvSpPr>
          <p:cNvPr id="4" name="日期占位符 3"/>
          <p:cNvSpPr>
            <a:spLocks noGrp="1"/>
          </p:cNvSpPr>
          <p:nvPr>
            <p:ph type="dt" sz="half" idx="10"/>
          </p:nvPr>
        </p:nvSpPr>
        <p:spPr/>
        <p:txBody>
          <a:bodyPr/>
          <a:p>
            <a:pPr fontAlgn="auto"/>
            <a:fld id="{760FBDFE-C587-4B4C-A407-44438C67B59E}"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p>
            <a:pPr fontAlgn="auto"/>
            <a:endParaRPr lang="zh-CN" altLang="en-US" strike="noStrike" noProof="1"/>
          </a:p>
        </p:txBody>
      </p:sp>
      <p:sp>
        <p:nvSpPr>
          <p:cNvPr id="6" name="灯片编号占位符 5"/>
          <p:cNvSpPr>
            <a:spLocks noGrp="1"/>
          </p:cNvSpPr>
          <p:nvPr>
            <p:ph type="sldNum" sz="quarter" idx="12"/>
          </p:nvPr>
        </p:nvSpPr>
        <p:spPr/>
        <p:txBody>
          <a:bodyPr/>
          <a:p>
            <a:pPr fontAlgn="auto"/>
            <a:fld id="{49AE70B2-8BF9-45C0-BB95-33D1B9D3A854}"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7" name="内容占位符 6"/>
          <p:cNvSpPr>
            <a:spLocks noGrp="1"/>
          </p:cNvSpPr>
          <p:nvPr>
            <p:ph sz="quarter" idx="13"/>
          </p:nvPr>
        </p:nvSpPr>
        <p:spPr>
          <a:xfrm>
            <a:off x="838200" y="551543"/>
            <a:ext cx="10515600" cy="5558971"/>
          </a:xfrm>
        </p:spPr>
        <p:txBody>
          <a:body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2" name="日期占位符 1"/>
          <p:cNvSpPr>
            <a:spLocks noGrp="1"/>
          </p:cNvSpPr>
          <p:nvPr>
            <p:ph type="dt" sz="half" idx="14"/>
          </p:nvPr>
        </p:nvSpPr>
        <p:spPr/>
        <p:txBody>
          <a:bodyPr/>
          <a:p>
            <a:pPr fontAlgn="auto"/>
            <a:fld id="{760FBDFE-C587-4B4C-A407-44438C67B59E}"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5"/>
          </p:nvPr>
        </p:nvSpPr>
        <p:spPr/>
        <p:txBody>
          <a:bodyPr/>
          <a:p>
            <a:pPr fontAlgn="auto"/>
            <a:endParaRPr lang="zh-CN" altLang="en-US" strike="noStrike" noProof="1"/>
          </a:p>
        </p:txBody>
      </p:sp>
      <p:sp>
        <p:nvSpPr>
          <p:cNvPr id="4" name="灯片编号占位符 3"/>
          <p:cNvSpPr>
            <a:spLocks noGrp="1"/>
          </p:cNvSpPr>
          <p:nvPr>
            <p:ph type="sldNum" sz="quarter" idx="16"/>
          </p:nvPr>
        </p:nvSpPr>
        <p:spPr/>
        <p:txBody>
          <a:bodyPr/>
          <a:p>
            <a:pPr fontAlgn="auto"/>
            <a:fld id="{49AE70B2-8BF9-45C0-BB95-33D1B9D3A854}"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自定义版式">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a:xfrm>
            <a:off x="838200" y="6356350"/>
            <a:ext cx="2743200" cy="365125"/>
          </a:xfrm>
          <a:prstGeom prst="rect">
            <a:avLst/>
          </a:prstGeom>
        </p:spPr>
        <p:txBody>
          <a:bodyPr vert="horz" lIns="91440" tIns="45720" rIns="91440" bIns="45720" rtlCol="0" anchor="ctr">
            <a:normAutofit/>
          </a:bodyPr>
          <a:lstStyle/>
          <a:p>
            <a:pPr lvl="0" fontAlgn="auto"/>
            <a:endParaRPr lang="zh-CN" altLang="en-US" strike="noStrike" noProof="1" dirty="0">
              <a:latin typeface="Arial" panose="020B0604020202020204" pitchFamily="34" charset="0"/>
            </a:endParaRPr>
          </a:p>
        </p:txBody>
      </p:sp>
      <p:sp>
        <p:nvSpPr>
          <p:cNvPr id="4" name="页脚占位符 3"/>
          <p:cNvSpPr>
            <a:spLocks noGrp="1"/>
          </p:cNvSpPr>
          <p:nvPr>
            <p:ph type="ftr" sz="quarter" idx="11"/>
          </p:nvPr>
        </p:nvSpPr>
        <p:spPr>
          <a:xfrm>
            <a:off x="4038600" y="6356350"/>
            <a:ext cx="4114800" cy="365125"/>
          </a:xfrm>
          <a:prstGeom prst="rect">
            <a:avLst/>
          </a:prstGeom>
        </p:spPr>
        <p:txBody>
          <a:bodyPr vert="horz" lIns="91440" tIns="45720" rIns="91440" bIns="45720" rtlCol="0" anchor="ctr">
            <a:normAutofit/>
          </a:bodyPr>
          <a:lstStyle/>
          <a:p>
            <a:pPr lvl="0" fontAlgn="auto"/>
            <a:endParaRPr lang="zh-CN" altLang="en-US" strike="noStrike" noProof="1" dirty="0">
              <a:latin typeface="Arial" panose="020B0604020202020204" pitchFamily="34" charset="0"/>
            </a:endParaRPr>
          </a:p>
        </p:txBody>
      </p:sp>
      <p:sp>
        <p:nvSpPr>
          <p:cNvPr id="5" name="灯片编号占位符 4"/>
          <p:cNvSpPr>
            <a:spLocks noGrp="1"/>
          </p:cNvSpPr>
          <p:nvPr>
            <p:ph type="sldNum" sz="quarter" idx="12"/>
          </p:nvPr>
        </p:nvSpPr>
        <p:spPr>
          <a:xfrm>
            <a:off x="8610600" y="6356350"/>
            <a:ext cx="2743200" cy="365125"/>
          </a:xfrm>
          <a:prstGeom prst="rect">
            <a:avLst/>
          </a:prstGeom>
        </p:spPr>
        <p:txBody>
          <a:bodyPr vert="horz" lIns="91440" tIns="45720" rIns="91440" bIns="45720" rtlCol="0" anchor="ctr">
            <a:normAutofit/>
          </a:bodyPr>
          <a:lstStyle/>
          <a:p>
            <a:pPr lvl="0" eaLnBrk="1" fontAlgn="auto" hangingPunct="1"/>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latin typeface="Arial" panose="020B0604020202020204" pitchFamily="34" charset="0"/>
            </a:endParaRP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标题，文本与内容">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524000" y="609600"/>
            <a:ext cx="10363200" cy="1143000"/>
          </a:xfrm>
        </p:spPr>
        <p:txBody>
          <a:bodyPr/>
          <a:lstStyle/>
          <a:p>
            <a:pPr fontAlgn="auto"/>
            <a:r>
              <a:rPr lang="zh-CN" altLang="en-US" strike="noStrike" noProof="1"/>
              <a:t>单击此处编辑母版标题样式</a:t>
            </a:r>
            <a:endParaRPr lang="zh-CN" altLang="en-US" strike="noStrike" noProof="1"/>
          </a:p>
        </p:txBody>
      </p:sp>
      <p:sp>
        <p:nvSpPr>
          <p:cNvPr id="3" name="文本占位符 2"/>
          <p:cNvSpPr>
            <a:spLocks noGrp="1"/>
          </p:cNvSpPr>
          <p:nvPr>
            <p:ph type="body" sz="half" idx="1"/>
          </p:nvPr>
        </p:nvSpPr>
        <p:spPr>
          <a:xfrm>
            <a:off x="1559984" y="1946275"/>
            <a:ext cx="5080000" cy="4114800"/>
          </a:xfrm>
        </p:spPr>
        <p:txBody>
          <a:bodyPr/>
          <a:lstStyle/>
          <a:p>
            <a:pPr lvl="0" fontAlgn="auto"/>
            <a:r>
              <a:rPr lang="zh-CN" altLang="en-US" strike="noStrike" noProof="1"/>
              <a:t>单击此处编辑母版文本样式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内容占位符 3"/>
          <p:cNvSpPr>
            <a:spLocks noGrp="1"/>
          </p:cNvSpPr>
          <p:nvPr>
            <p:ph sz="half" idx="2"/>
          </p:nvPr>
        </p:nvSpPr>
        <p:spPr>
          <a:xfrm>
            <a:off x="6843184" y="1946275"/>
            <a:ext cx="5080000" cy="4114800"/>
          </a:xfrm>
        </p:spPr>
        <p:txBody>
          <a:bodyPr/>
          <a:lstStyle/>
          <a:p>
            <a:pPr lvl="0" fontAlgn="auto"/>
            <a:r>
              <a:rPr lang="zh-CN" altLang="en-US" strike="noStrike" noProof="1"/>
              <a:t>单击此处编辑母版文本样式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5" name="Rectangle 35"/>
          <p:cNvSpPr>
            <a:spLocks noGrp="1" noChangeArrowheads="1"/>
          </p:cNvSpPr>
          <p:nvPr>
            <p:ph type="dt" sz="half" idx="10"/>
          </p:nvPr>
        </p:nvSpPr>
        <p:spPr>
          <a:xfrm>
            <a:off x="838200" y="6356350"/>
            <a:ext cx="2743200" cy="365125"/>
          </a:xfrm>
          <a:prstGeom prst="rect">
            <a:avLst/>
          </a:prstGeom>
        </p:spPr>
        <p:txBody>
          <a:bodyPr vert="horz" lIns="91440" tIns="45720" rIns="91440" bIns="45720" rtlCol="0" anchor="ctr">
            <a:normAutofit/>
          </a:bodyPr>
          <a:lstStyle>
            <a:lvl1pPr>
              <a:defRPr/>
            </a:lvl1pPr>
          </a:lstStyle>
          <a:p>
            <a:pPr fontAlgn="auto">
              <a:defRPr/>
            </a:pPr>
            <a:endParaRPr lang="zh-CN" altLang="zh-CN" strike="noStrike" noProof="1"/>
          </a:p>
        </p:txBody>
      </p:sp>
      <p:sp>
        <p:nvSpPr>
          <p:cNvPr id="6" name="Rectangle 36"/>
          <p:cNvSpPr>
            <a:spLocks noGrp="1" noChangeArrowheads="1"/>
          </p:cNvSpPr>
          <p:nvPr>
            <p:ph type="ftr" sz="quarter" idx="11"/>
          </p:nvPr>
        </p:nvSpPr>
        <p:spPr>
          <a:xfrm>
            <a:off x="4038600" y="6356350"/>
            <a:ext cx="4114800" cy="365125"/>
          </a:xfrm>
          <a:prstGeom prst="rect">
            <a:avLst/>
          </a:prstGeom>
        </p:spPr>
        <p:txBody>
          <a:bodyPr vert="horz" lIns="91440" tIns="45720" rIns="91440" bIns="45720" rtlCol="0" anchor="ctr">
            <a:normAutofit/>
          </a:bodyPr>
          <a:lstStyle>
            <a:lvl1pPr>
              <a:defRPr/>
            </a:lvl1pPr>
          </a:lstStyle>
          <a:p>
            <a:pPr fontAlgn="auto">
              <a:defRPr/>
            </a:pPr>
            <a:endParaRPr lang="zh-CN" altLang="zh-CN" strike="noStrike" noProof="1"/>
          </a:p>
        </p:txBody>
      </p:sp>
      <p:sp>
        <p:nvSpPr>
          <p:cNvPr id="7" name="Rectangle 37"/>
          <p:cNvSpPr>
            <a:spLocks noGrp="1" noChangeArrowheads="1"/>
          </p:cNvSpPr>
          <p:nvPr>
            <p:ph type="sldNum" sz="quarter" idx="12"/>
          </p:nvPr>
        </p:nvSpPr>
        <p:spPr>
          <a:xfrm>
            <a:off x="8610600" y="6356350"/>
            <a:ext cx="2743200" cy="365125"/>
          </a:xfrm>
          <a:prstGeom prst="rect">
            <a:avLst/>
          </a:prstGeom>
        </p:spPr>
        <p:txBody>
          <a:bodyPr vert="horz" lIns="91440" tIns="45720" rIns="91440" bIns="45720" rtlCol="0" anchor="ctr">
            <a:normAutofit/>
          </a:bodyPr>
          <a:lstStyle>
            <a:lvl1pPr>
              <a:defRPr/>
            </a:lvl1pPr>
          </a:lstStyle>
          <a:p>
            <a:pPr fontAlgn="auto">
              <a:defRPr/>
            </a:pPr>
            <a:fld id="{02CA8E1C-46C5-4A7D-B6BC-5BDA67D63026}" type="slidenum">
              <a:rPr lang="zh-CN" altLang="zh-CN" strike="noStrike" noProof="1">
                <a:latin typeface="+mn-lt"/>
                <a:ea typeface="+mn-ea"/>
                <a:cs typeface="+mn-cs"/>
              </a:rPr>
            </a:fld>
            <a:endParaRPr lang="zh-CN" altLang="zh-CN" strike="noStrike" noProof="1"/>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pPr fontAlgn="auto"/>
            <a:r>
              <a:rPr lang="zh-CN" altLang="en-US" strike="noStrike" noProof="1" dirty="0"/>
              <a:t>单击此处添加标题</a:t>
            </a:r>
            <a:endParaRPr lang="zh-CN" altLang="en-US" strike="noStrike" noProof="1" dirty="0"/>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auto"/>
            <a:r>
              <a:rPr lang="zh-CN" altLang="en-US" strike="noStrike" noProof="1" dirty="0"/>
              <a:t>单击此处添加副标题</a:t>
            </a:r>
            <a:endParaRPr lang="zh-CN" altLang="en-US" strike="noStrike" noProof="1" dirty="0"/>
          </a:p>
        </p:txBody>
      </p:sp>
      <p:sp>
        <p:nvSpPr>
          <p:cNvPr id="4" name="日期占位符 3"/>
          <p:cNvSpPr>
            <a:spLocks noGrp="1"/>
          </p:cNvSpPr>
          <p:nvPr>
            <p:ph type="dt" sz="half" idx="10"/>
          </p:nvPr>
        </p:nvSpPr>
        <p:spPr/>
        <p:txBody>
          <a:bodyPr/>
          <a:p>
            <a:pPr fontAlgn="auto"/>
            <a:fld id="{760FBDFE-C587-4B4C-A407-44438C67B59E}"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p>
            <a:pPr fontAlgn="auto"/>
            <a:endParaRPr lang="zh-CN" altLang="en-US" strike="noStrike" noProof="1"/>
          </a:p>
        </p:txBody>
      </p:sp>
      <p:sp>
        <p:nvSpPr>
          <p:cNvPr id="6" name="灯片编号占位符 5"/>
          <p:cNvSpPr>
            <a:spLocks noGrp="1"/>
          </p:cNvSpPr>
          <p:nvPr>
            <p:ph type="sldNum" sz="quarter" idx="12"/>
          </p:nvPr>
        </p:nvSpPr>
        <p:spPr/>
        <p:txBody>
          <a:bodyPr/>
          <a:p>
            <a:pPr fontAlgn="auto"/>
            <a:fld id="{49AE70B2-8BF9-45C0-BB95-33D1B9D3A854}"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pPr fontAlgn="auto"/>
            <a:r>
              <a:rPr lang="zh-CN" altLang="en-US" strike="noStrike" noProof="1" dirty="0"/>
              <a:t>单击此处编辑母版标题样式</a:t>
            </a:r>
            <a:endParaRPr lang="zh-CN" altLang="en-US" strike="noStrike" noProof="1" dirty="0"/>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4" name="日期占位符 3"/>
          <p:cNvSpPr>
            <a:spLocks noGrp="1"/>
          </p:cNvSpPr>
          <p:nvPr>
            <p:ph type="dt" sz="half" idx="10"/>
          </p:nvPr>
        </p:nvSpPr>
        <p:spPr/>
        <p:txBody>
          <a:bodyPr/>
          <a:p>
            <a:pPr fontAlgn="auto"/>
            <a:fld id="{760FBDFE-C587-4B4C-A407-44438C67B59E}"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p>
            <a:pPr fontAlgn="auto"/>
            <a:endParaRPr lang="zh-CN" altLang="en-US" strike="noStrike" noProof="1"/>
          </a:p>
        </p:txBody>
      </p:sp>
      <p:sp>
        <p:nvSpPr>
          <p:cNvPr id="6" name="灯片编号占位符 5"/>
          <p:cNvSpPr>
            <a:spLocks noGrp="1"/>
          </p:cNvSpPr>
          <p:nvPr>
            <p:ph type="sldNum" sz="quarter" idx="12"/>
          </p:nvPr>
        </p:nvSpPr>
        <p:spPr/>
        <p:txBody>
          <a:bodyPr/>
          <a:p>
            <a:pPr fontAlgn="auto"/>
            <a:fld id="{49AE70B2-8BF9-45C0-BB95-33D1B9D3A854}"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3751117"/>
            <a:ext cx="7321550" cy="811357"/>
          </a:xfrm>
        </p:spPr>
        <p:txBody>
          <a:bodyPr anchor="b">
            <a:normAutofit/>
          </a:bodyPr>
          <a:lstStyle>
            <a:lvl1pPr>
              <a:defRPr sz="4000">
                <a:effectLst>
                  <a:outerShdw blurRad="38100" dist="38100" dir="2700000" algn="tl">
                    <a:srgbClr val="000000">
                      <a:alpha val="43137"/>
                    </a:srgbClr>
                  </a:outerShdw>
                </a:effectLst>
              </a:defRPr>
            </a:lvl1pPr>
          </a:lstStyle>
          <a:p>
            <a:pPr fontAlgn="auto"/>
            <a:r>
              <a:rPr lang="zh-CN" altLang="en-US" strike="noStrike" noProof="1" dirty="0"/>
              <a:t>单击此处编辑母版标题样式</a:t>
            </a:r>
            <a:endParaRPr lang="zh-CN" altLang="en-US" strike="noStrike" noProof="1" dirty="0"/>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auto"/>
            <a:r>
              <a:rPr lang="zh-CN" altLang="en-US" strike="noStrike" noProof="1" dirty="0"/>
              <a:t>单击此处编辑母版文本样式</a:t>
            </a:r>
            <a:endParaRPr lang="zh-CN" altLang="en-US" strike="noStrike" noProof="1" dirty="0"/>
          </a:p>
        </p:txBody>
      </p:sp>
      <p:sp>
        <p:nvSpPr>
          <p:cNvPr id="4" name="日期占位符 3"/>
          <p:cNvSpPr>
            <a:spLocks noGrp="1"/>
          </p:cNvSpPr>
          <p:nvPr>
            <p:ph type="dt" sz="half" idx="10"/>
          </p:nvPr>
        </p:nvSpPr>
        <p:spPr/>
        <p:txBody>
          <a:bodyPr/>
          <a:p>
            <a:pPr fontAlgn="auto"/>
            <a:fld id="{760FBDFE-C587-4B4C-A407-44438C67B59E}"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p>
            <a:pPr fontAlgn="auto"/>
            <a:endParaRPr lang="zh-CN" altLang="en-US" strike="noStrike" noProof="1"/>
          </a:p>
        </p:txBody>
      </p:sp>
      <p:sp>
        <p:nvSpPr>
          <p:cNvPr id="6" name="灯片编号占位符 5"/>
          <p:cNvSpPr>
            <a:spLocks noGrp="1"/>
          </p:cNvSpPr>
          <p:nvPr>
            <p:ph type="sldNum" sz="quarter" idx="12"/>
          </p:nvPr>
        </p:nvSpPr>
        <p:spPr/>
        <p:txBody>
          <a:bodyPr/>
          <a:p>
            <a:pPr fontAlgn="auto"/>
            <a:fld id="{49AE70B2-8BF9-45C0-BB95-33D1B9D3A854}"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pPr fontAlgn="auto"/>
            <a:r>
              <a:rPr lang="zh-CN" altLang="en-US" strike="noStrike" noProof="1" dirty="0"/>
              <a:t>单击此处编辑母版标题样式</a:t>
            </a:r>
            <a:endParaRPr lang="zh-CN" altLang="en-US" strike="noStrike" noProof="1"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5" name="日期占位符 4"/>
          <p:cNvSpPr>
            <a:spLocks noGrp="1"/>
          </p:cNvSpPr>
          <p:nvPr>
            <p:ph type="dt" sz="half" idx="10"/>
          </p:nvPr>
        </p:nvSpPr>
        <p:spPr/>
        <p:txBody>
          <a:bodyPr/>
          <a:p>
            <a:pPr fontAlgn="auto"/>
            <a:fld id="{760FBDFE-C587-4B4C-A407-44438C67B59E}"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p>
            <a:pPr fontAlgn="auto"/>
            <a:endParaRPr lang="zh-CN" altLang="en-US" strike="noStrike" noProof="1"/>
          </a:p>
        </p:txBody>
      </p:sp>
      <p:sp>
        <p:nvSpPr>
          <p:cNvPr id="7" name="灯片编号占位符 6"/>
          <p:cNvSpPr>
            <a:spLocks noGrp="1"/>
          </p:cNvSpPr>
          <p:nvPr>
            <p:ph type="sldNum" sz="quarter" idx="12"/>
          </p:nvPr>
        </p:nvSpPr>
        <p:spPr/>
        <p:txBody>
          <a:bodyPr/>
          <a:p>
            <a:pPr fontAlgn="auto"/>
            <a:fld id="{49AE70B2-8BF9-45C0-BB95-33D1B9D3A854}"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auto"/>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dirty="0"/>
              <a:t>单击此处编辑母版文本样式</a:t>
            </a:r>
            <a:endParaRPr lang="zh-CN" altLang="en-US" strike="noStrike" noProof="1" dirty="0"/>
          </a:p>
        </p:txBody>
      </p:sp>
      <p:sp>
        <p:nvSpPr>
          <p:cNvPr id="4" name="内容占位符 3"/>
          <p:cNvSpPr>
            <a:spLocks noGrp="1"/>
          </p:cNvSpPr>
          <p:nvPr>
            <p:ph sz="half" idx="2"/>
          </p:nvPr>
        </p:nvSpPr>
        <p:spPr>
          <a:xfrm>
            <a:off x="839788" y="2615609"/>
            <a:ext cx="5157787" cy="3574054"/>
          </a:xfrm>
        </p:spPr>
        <p:txBody>
          <a:body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dirty="0"/>
              <a:t>单击此处编辑母版文本样式</a:t>
            </a:r>
            <a:endParaRPr lang="zh-CN" altLang="en-US" strike="noStrike" noProof="1" dirty="0"/>
          </a:p>
        </p:txBody>
      </p:sp>
      <p:sp>
        <p:nvSpPr>
          <p:cNvPr id="6" name="内容占位符 5"/>
          <p:cNvSpPr>
            <a:spLocks noGrp="1"/>
          </p:cNvSpPr>
          <p:nvPr>
            <p:ph sz="quarter" idx="4"/>
          </p:nvPr>
        </p:nvSpPr>
        <p:spPr>
          <a:xfrm>
            <a:off x="6172200" y="2615609"/>
            <a:ext cx="5183188" cy="3574054"/>
          </a:xfrm>
        </p:spPr>
        <p:txBody>
          <a:body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7" name="日期占位符 6"/>
          <p:cNvSpPr>
            <a:spLocks noGrp="1"/>
          </p:cNvSpPr>
          <p:nvPr>
            <p:ph type="dt" sz="half" idx="10"/>
          </p:nvPr>
        </p:nvSpPr>
        <p:spPr/>
        <p:txBody>
          <a:bodyPr/>
          <a:p>
            <a:pPr fontAlgn="auto"/>
            <a:fld id="{760FBDFE-C587-4B4C-A407-44438C67B59E}" type="datetimeFigureOut">
              <a:rPr lang="zh-CN" altLang="en-US" strike="noStrike" noProof="1" smtClean="0">
                <a:latin typeface="+mn-lt"/>
                <a:ea typeface="+mn-ea"/>
                <a:cs typeface="+mn-cs"/>
              </a:rPr>
            </a:fld>
            <a:endParaRPr lang="zh-CN" altLang="en-US" strike="noStrike" noProof="1"/>
          </a:p>
        </p:txBody>
      </p:sp>
      <p:sp>
        <p:nvSpPr>
          <p:cNvPr id="8" name="页脚占位符 7"/>
          <p:cNvSpPr>
            <a:spLocks noGrp="1"/>
          </p:cNvSpPr>
          <p:nvPr>
            <p:ph type="ftr" sz="quarter" idx="11"/>
          </p:nvPr>
        </p:nvSpPr>
        <p:spPr/>
        <p:txBody>
          <a:bodyPr/>
          <a:p>
            <a:pPr fontAlgn="auto"/>
            <a:endParaRPr lang="zh-CN" altLang="en-US" strike="noStrike" noProof="1"/>
          </a:p>
        </p:txBody>
      </p:sp>
      <p:sp>
        <p:nvSpPr>
          <p:cNvPr id="9" name="灯片编号占位符 8"/>
          <p:cNvSpPr>
            <a:spLocks noGrp="1"/>
          </p:cNvSpPr>
          <p:nvPr>
            <p:ph type="sldNum" sz="quarter" idx="12"/>
          </p:nvPr>
        </p:nvSpPr>
        <p:spPr/>
        <p:txBody>
          <a:bodyPr/>
          <a:p>
            <a:pPr fontAlgn="auto"/>
            <a:fld id="{49AE70B2-8BF9-45C0-BB95-33D1B9D3A854}"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pPr fontAlgn="auto"/>
            <a:r>
              <a:rPr lang="zh-CN" altLang="en-US" strike="noStrike" noProof="1" dirty="0"/>
              <a:t>单击此处编辑母版标题样式</a:t>
            </a:r>
            <a:endParaRPr lang="zh-CN" altLang="en-US" strike="noStrike" noProof="1" dirty="0"/>
          </a:p>
        </p:txBody>
      </p:sp>
      <p:sp>
        <p:nvSpPr>
          <p:cNvPr id="3" name="日期占位符 2"/>
          <p:cNvSpPr>
            <a:spLocks noGrp="1"/>
          </p:cNvSpPr>
          <p:nvPr>
            <p:ph type="dt" sz="half" idx="10"/>
          </p:nvPr>
        </p:nvSpPr>
        <p:spPr/>
        <p:txBody>
          <a:bodyPr/>
          <a:p>
            <a:pPr fontAlgn="auto"/>
            <a:fld id="{760FBDFE-C587-4B4C-A407-44438C67B59E}" type="datetimeFigureOut">
              <a:rPr lang="zh-CN" altLang="en-US" strike="noStrike" noProof="1" smtClean="0">
                <a:latin typeface="+mn-lt"/>
                <a:ea typeface="+mn-ea"/>
                <a:cs typeface="+mn-cs"/>
              </a:rPr>
            </a:fld>
            <a:endParaRPr lang="zh-CN" altLang="en-US" strike="noStrike" noProof="1"/>
          </a:p>
        </p:txBody>
      </p:sp>
      <p:sp>
        <p:nvSpPr>
          <p:cNvPr id="4" name="页脚占位符 3"/>
          <p:cNvSpPr>
            <a:spLocks noGrp="1"/>
          </p:cNvSpPr>
          <p:nvPr>
            <p:ph type="ftr" sz="quarter" idx="11"/>
          </p:nvPr>
        </p:nvSpPr>
        <p:spPr/>
        <p:txBody>
          <a:bodyPr/>
          <a:p>
            <a:pPr fontAlgn="auto"/>
            <a:endParaRPr lang="zh-CN" altLang="en-US" strike="noStrike" noProof="1"/>
          </a:p>
        </p:txBody>
      </p:sp>
      <p:sp>
        <p:nvSpPr>
          <p:cNvPr id="5" name="灯片编号占位符 4"/>
          <p:cNvSpPr>
            <a:spLocks noGrp="1"/>
          </p:cNvSpPr>
          <p:nvPr>
            <p:ph type="sldNum" sz="quarter" idx="12"/>
          </p:nvPr>
        </p:nvSpPr>
        <p:spPr/>
        <p:txBody>
          <a:bodyPr/>
          <a:p>
            <a:pPr fontAlgn="auto"/>
            <a:fld id="{49AE70B2-8BF9-45C0-BB95-33D1B9D3A854}"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fontAlgn="auto"/>
            <a:fld id="{760FBDFE-C587-4B4C-A407-44438C67B59E}"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1"/>
          </p:nvPr>
        </p:nvSpPr>
        <p:spPr/>
        <p:txBody>
          <a:bodyPr/>
          <a:p>
            <a:pPr fontAlgn="auto"/>
            <a:endParaRPr lang="zh-CN" altLang="en-US" strike="noStrike" noProof="1"/>
          </a:p>
        </p:txBody>
      </p:sp>
      <p:sp>
        <p:nvSpPr>
          <p:cNvPr id="4" name="灯片编号占位符 3"/>
          <p:cNvSpPr>
            <a:spLocks noGrp="1"/>
          </p:cNvSpPr>
          <p:nvPr>
            <p:ph type="sldNum" sz="quarter" idx="12"/>
          </p:nvPr>
        </p:nvSpPr>
        <p:spPr/>
        <p:txBody>
          <a:bodyPr/>
          <a:p>
            <a:pPr fontAlgn="auto"/>
            <a:fld id="{49AE70B2-8BF9-45C0-BB95-33D1B9D3A854}"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pPr fontAlgn="auto"/>
            <a:r>
              <a:rPr lang="zh-CN" altLang="en-US" strike="noStrike" noProof="1" dirty="0"/>
              <a:t>单击此处编辑母版标题样式</a:t>
            </a:r>
            <a:endParaRPr lang="zh-CN" altLang="en-US" strike="noStrike" noProof="1" dirty="0"/>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4" name="日期占位符 3"/>
          <p:cNvSpPr>
            <a:spLocks noGrp="1"/>
          </p:cNvSpPr>
          <p:nvPr>
            <p:ph type="dt" sz="half" idx="10"/>
          </p:nvPr>
        </p:nvSpPr>
        <p:spPr/>
        <p:txBody>
          <a:bodyPr/>
          <a:p>
            <a:pPr fontAlgn="auto"/>
            <a:fld id="{760FBDFE-C587-4B4C-A407-44438C67B59E}"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p>
            <a:pPr fontAlgn="auto"/>
            <a:endParaRPr lang="zh-CN" altLang="en-US" strike="noStrike" noProof="1"/>
          </a:p>
        </p:txBody>
      </p:sp>
      <p:sp>
        <p:nvSpPr>
          <p:cNvPr id="6" name="灯片编号占位符 5"/>
          <p:cNvSpPr>
            <a:spLocks noGrp="1"/>
          </p:cNvSpPr>
          <p:nvPr>
            <p:ph type="sldNum" sz="quarter" idx="12"/>
          </p:nvPr>
        </p:nvSpPr>
        <p:spPr/>
        <p:txBody>
          <a:bodyPr/>
          <a:p>
            <a:pPr fontAlgn="auto"/>
            <a:fld id="{49AE70B2-8BF9-45C0-BB95-33D1B9D3A854}"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bg>
      <p:bgPr>
        <a:blipFill rotWithShape="0">
          <a:blip r:embed="rId2"/>
          <a:stretch>
            <a:fillRect/>
          </a:stretch>
        </a:blipFill>
        <a:effectLst/>
      </p:bgPr>
    </p:bg>
    <p:spTree>
      <p:nvGrpSpPr>
        <p:cNvPr id="1" name=""/>
        <p:cNvGrpSpPr/>
        <p:nvPr/>
      </p:nvGrpSpPr>
      <p:grpSpPr>
        <a:xfrm>
          <a:off x="0" y="0"/>
          <a:ext cx="0" cy="0"/>
          <a:chOff x="0" y="0"/>
          <a:chExt cx="0" cy="0"/>
        </a:xfrm>
      </p:grpSpPr>
      <p:cxnSp>
        <p:nvCxnSpPr>
          <p:cNvPr id="8" name="直接连接符 7" hidden="1"/>
          <p:cNvCxnSpPr/>
          <p:nvPr userDrawn="1"/>
        </p:nvCxnSpPr>
        <p:spPr>
          <a:xfrm>
            <a:off x="742950" y="434975"/>
            <a:ext cx="0" cy="1390650"/>
          </a:xfrm>
          <a:prstGeom prst="line">
            <a:avLst/>
          </a:prstGeom>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hasCustomPrompt="1"/>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pPr fontAlgn="auto"/>
            <a:r>
              <a:rPr lang="zh-CN" altLang="en-US" strike="noStrike" noProof="1" dirty="0"/>
              <a:t>单击此处编辑标题</a:t>
            </a:r>
            <a:endParaRPr lang="zh-CN" altLang="en-US" strike="noStrike" noProof="1" dirty="0"/>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fontAlgn="auto"/>
            <a:endParaRPr lang="zh-CN" altLang="en-US" strike="noStrike" noProof="1"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dirty="0"/>
              <a:t>单击此处编辑母版文本样式</a:t>
            </a:r>
            <a:endParaRPr lang="zh-CN" altLang="en-US" strike="noStrike" noProof="1" dirty="0"/>
          </a:p>
        </p:txBody>
      </p:sp>
      <p:sp>
        <p:nvSpPr>
          <p:cNvPr id="5" name="日期占位符 4"/>
          <p:cNvSpPr>
            <a:spLocks noGrp="1"/>
          </p:cNvSpPr>
          <p:nvPr>
            <p:ph type="dt" sz="half" idx="10"/>
          </p:nvPr>
        </p:nvSpPr>
        <p:spPr>
          <a:xfrm>
            <a:off x="838200" y="6356350"/>
            <a:ext cx="2743200" cy="365125"/>
          </a:xfrm>
          <a:prstGeom prst="rect">
            <a:avLst/>
          </a:prstGeom>
        </p:spPr>
        <p:txBody>
          <a:bodyPr vert="horz" lIns="91440" tIns="45720" rIns="91440" bIns="45720" rtlCol="0" anchor="ctr">
            <a:normAutofit/>
          </a:bodyPr>
          <a:lstStyle/>
          <a:p>
            <a:pPr fontAlgn="auto"/>
            <a:fld id="{9EFD9D74-47D9-4702-A33C-335B63B48DBF}" type="datetimeFigureOut">
              <a:rPr lang="zh-CN" altLang="en-US" strike="noStrike" noProof="1" smtClean="0">
                <a:latin typeface="+mn-lt"/>
                <a:ea typeface="+mn-ea"/>
                <a:cs typeface="+mn-cs"/>
              </a:rPr>
            </a:fld>
            <a:endParaRPr lang="zh-CN" altLang="en-US" strike="noStrike" noProof="1" dirty="0"/>
          </a:p>
        </p:txBody>
      </p:sp>
      <p:sp>
        <p:nvSpPr>
          <p:cNvPr id="6" name="页脚占位符 5"/>
          <p:cNvSpPr>
            <a:spLocks noGrp="1"/>
          </p:cNvSpPr>
          <p:nvPr>
            <p:ph type="ftr" sz="quarter" idx="11"/>
          </p:nvPr>
        </p:nvSpPr>
        <p:spPr>
          <a:xfrm>
            <a:off x="4038600" y="6356350"/>
            <a:ext cx="4114800" cy="365125"/>
          </a:xfrm>
          <a:prstGeom prst="rect">
            <a:avLst/>
          </a:prstGeom>
        </p:spPr>
        <p:txBody>
          <a:bodyPr vert="horz" lIns="91440" tIns="45720" rIns="91440" bIns="45720" rtlCol="0" anchor="ctr">
            <a:normAutofit/>
          </a:bodyPr>
          <a:lstStyle/>
          <a:p>
            <a:pPr fontAlgn="auto"/>
            <a:endParaRPr lang="zh-CN" altLang="en-US" strike="noStrike" noProof="1" dirty="0"/>
          </a:p>
        </p:txBody>
      </p:sp>
      <p:sp>
        <p:nvSpPr>
          <p:cNvPr id="7" name="灯片编号占位符 6"/>
          <p:cNvSpPr>
            <a:spLocks noGrp="1"/>
          </p:cNvSpPr>
          <p:nvPr>
            <p:ph type="sldNum" sz="quarter" idx="12"/>
          </p:nvPr>
        </p:nvSpPr>
        <p:spPr>
          <a:xfrm>
            <a:off x="8610600" y="6356350"/>
            <a:ext cx="2743200" cy="365125"/>
          </a:xfrm>
          <a:prstGeom prst="rect">
            <a:avLst/>
          </a:prstGeom>
        </p:spPr>
        <p:txBody>
          <a:bodyPr vert="horz" lIns="91440" tIns="45720" rIns="91440" bIns="45720" rtlCol="0" anchor="ctr">
            <a:normAutofit/>
          </a:bodyPr>
          <a:lstStyle/>
          <a:p>
            <a:pPr fontAlgn="auto"/>
            <a:fld id="{FABC47A4-756D-490B-A52F-7D9E2C9FC05F}"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pPr fontAlgn="auto"/>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a:xfrm>
            <a:off x="838200" y="365125"/>
            <a:ext cx="8879958" cy="5811838"/>
          </a:xfrm>
        </p:spPr>
        <p:txBody>
          <a:bodyPr vert="eaVert"/>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4" name="日期占位符 3"/>
          <p:cNvSpPr>
            <a:spLocks noGrp="1"/>
          </p:cNvSpPr>
          <p:nvPr>
            <p:ph type="dt" sz="half" idx="10"/>
          </p:nvPr>
        </p:nvSpPr>
        <p:spPr/>
        <p:txBody>
          <a:bodyPr/>
          <a:p>
            <a:pPr fontAlgn="auto"/>
            <a:fld id="{760FBDFE-C587-4B4C-A407-44438C67B59E}"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p>
            <a:pPr fontAlgn="auto"/>
            <a:endParaRPr lang="zh-CN" altLang="en-US" strike="noStrike" noProof="1"/>
          </a:p>
        </p:txBody>
      </p:sp>
      <p:sp>
        <p:nvSpPr>
          <p:cNvPr id="6" name="灯片编号占位符 5"/>
          <p:cNvSpPr>
            <a:spLocks noGrp="1"/>
          </p:cNvSpPr>
          <p:nvPr>
            <p:ph type="sldNum" sz="quarter" idx="12"/>
          </p:nvPr>
        </p:nvSpPr>
        <p:spPr/>
        <p:txBody>
          <a:bodyPr/>
          <a:p>
            <a:pPr fontAlgn="auto"/>
            <a:fld id="{49AE70B2-8BF9-45C0-BB95-33D1B9D3A854}"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7" name="内容占位符 6"/>
          <p:cNvSpPr>
            <a:spLocks noGrp="1"/>
          </p:cNvSpPr>
          <p:nvPr>
            <p:ph sz="quarter" idx="13"/>
          </p:nvPr>
        </p:nvSpPr>
        <p:spPr>
          <a:xfrm>
            <a:off x="838200" y="551543"/>
            <a:ext cx="10515600" cy="5558971"/>
          </a:xfrm>
        </p:spPr>
        <p:txBody>
          <a:body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2" name="日期占位符 1"/>
          <p:cNvSpPr>
            <a:spLocks noGrp="1"/>
          </p:cNvSpPr>
          <p:nvPr>
            <p:ph type="dt" sz="half" idx="14"/>
          </p:nvPr>
        </p:nvSpPr>
        <p:spPr/>
        <p:txBody>
          <a:bodyPr/>
          <a:p>
            <a:pPr fontAlgn="auto"/>
            <a:fld id="{760FBDFE-C587-4B4C-A407-44438C67B59E}"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5"/>
          </p:nvPr>
        </p:nvSpPr>
        <p:spPr/>
        <p:txBody>
          <a:bodyPr/>
          <a:p>
            <a:pPr fontAlgn="auto"/>
            <a:endParaRPr lang="zh-CN" altLang="en-US" strike="noStrike" noProof="1"/>
          </a:p>
        </p:txBody>
      </p:sp>
      <p:sp>
        <p:nvSpPr>
          <p:cNvPr id="4" name="灯片编号占位符 3"/>
          <p:cNvSpPr>
            <a:spLocks noGrp="1"/>
          </p:cNvSpPr>
          <p:nvPr>
            <p:ph type="sldNum" sz="quarter" idx="16"/>
          </p:nvPr>
        </p:nvSpPr>
        <p:spPr/>
        <p:txBody>
          <a:bodyPr/>
          <a:p>
            <a:pPr fontAlgn="auto"/>
            <a:fld id="{49AE70B2-8BF9-45C0-BB95-33D1B9D3A854}"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自定义版式">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a:xfrm>
            <a:off x="838200" y="6356350"/>
            <a:ext cx="2743200" cy="365125"/>
          </a:xfrm>
          <a:prstGeom prst="rect">
            <a:avLst/>
          </a:prstGeom>
        </p:spPr>
        <p:txBody>
          <a:bodyPr vert="horz" lIns="91440" tIns="45720" rIns="91440" bIns="45720" rtlCol="0" anchor="ctr">
            <a:normAutofit/>
          </a:bodyPr>
          <a:lstStyle/>
          <a:p>
            <a:pPr lvl="0" fontAlgn="auto"/>
            <a:endParaRPr lang="zh-CN" altLang="en-US" strike="noStrike" noProof="1" dirty="0">
              <a:latin typeface="Arial" panose="020B0604020202020204" pitchFamily="34" charset="0"/>
            </a:endParaRPr>
          </a:p>
        </p:txBody>
      </p:sp>
      <p:sp>
        <p:nvSpPr>
          <p:cNvPr id="4" name="页脚占位符 3"/>
          <p:cNvSpPr>
            <a:spLocks noGrp="1"/>
          </p:cNvSpPr>
          <p:nvPr>
            <p:ph type="ftr" sz="quarter" idx="11"/>
          </p:nvPr>
        </p:nvSpPr>
        <p:spPr>
          <a:xfrm>
            <a:off x="4038600" y="6356350"/>
            <a:ext cx="4114800" cy="365125"/>
          </a:xfrm>
          <a:prstGeom prst="rect">
            <a:avLst/>
          </a:prstGeom>
        </p:spPr>
        <p:txBody>
          <a:bodyPr vert="horz" lIns="91440" tIns="45720" rIns="91440" bIns="45720" rtlCol="0" anchor="ctr">
            <a:normAutofit/>
          </a:bodyPr>
          <a:lstStyle/>
          <a:p>
            <a:pPr lvl="0" fontAlgn="auto"/>
            <a:endParaRPr lang="zh-CN" altLang="en-US" strike="noStrike" noProof="1" dirty="0">
              <a:latin typeface="Arial" panose="020B0604020202020204" pitchFamily="34" charset="0"/>
            </a:endParaRPr>
          </a:p>
        </p:txBody>
      </p:sp>
      <p:sp>
        <p:nvSpPr>
          <p:cNvPr id="5" name="灯片编号占位符 4"/>
          <p:cNvSpPr>
            <a:spLocks noGrp="1"/>
          </p:cNvSpPr>
          <p:nvPr>
            <p:ph type="sldNum" sz="quarter" idx="12"/>
          </p:nvPr>
        </p:nvSpPr>
        <p:spPr>
          <a:xfrm>
            <a:off x="8610600" y="6356350"/>
            <a:ext cx="2743200" cy="365125"/>
          </a:xfrm>
          <a:prstGeom prst="rect">
            <a:avLst/>
          </a:prstGeom>
        </p:spPr>
        <p:txBody>
          <a:bodyPr vert="horz" lIns="91440" tIns="45720" rIns="91440" bIns="45720" rtlCol="0" anchor="ctr">
            <a:normAutofit/>
          </a:bodyPr>
          <a:lstStyle/>
          <a:p>
            <a:pPr lvl="0" eaLnBrk="1" fontAlgn="auto" hangingPunct="1"/>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latin typeface="Arial" panose="020B0604020202020204" pitchFamily="34" charset="0"/>
            </a:endParaRPr>
          </a:p>
        </p:txBody>
      </p:sp>
    </p:spTree>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cSld name="标题，文本与内容">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524000" y="609600"/>
            <a:ext cx="10363200" cy="1143000"/>
          </a:xfrm>
        </p:spPr>
        <p:txBody>
          <a:bodyPr/>
          <a:lstStyle/>
          <a:p>
            <a:pPr fontAlgn="auto"/>
            <a:r>
              <a:rPr lang="zh-CN" altLang="en-US" strike="noStrike" noProof="1"/>
              <a:t>单击此处编辑母版标题样式</a:t>
            </a:r>
            <a:endParaRPr lang="zh-CN" altLang="en-US" strike="noStrike" noProof="1"/>
          </a:p>
        </p:txBody>
      </p:sp>
      <p:sp>
        <p:nvSpPr>
          <p:cNvPr id="3" name="文本占位符 2"/>
          <p:cNvSpPr>
            <a:spLocks noGrp="1"/>
          </p:cNvSpPr>
          <p:nvPr>
            <p:ph type="body" sz="half" idx="1"/>
          </p:nvPr>
        </p:nvSpPr>
        <p:spPr>
          <a:xfrm>
            <a:off x="1559984" y="1946275"/>
            <a:ext cx="5080000" cy="4114800"/>
          </a:xfrm>
        </p:spPr>
        <p:txBody>
          <a:bodyPr/>
          <a:lstStyle/>
          <a:p>
            <a:pPr lvl="0" fontAlgn="auto"/>
            <a:r>
              <a:rPr lang="zh-CN" altLang="en-US" strike="noStrike" noProof="1"/>
              <a:t>单击此处编辑母版文本样式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内容占位符 3"/>
          <p:cNvSpPr>
            <a:spLocks noGrp="1"/>
          </p:cNvSpPr>
          <p:nvPr>
            <p:ph sz="half" idx="2"/>
          </p:nvPr>
        </p:nvSpPr>
        <p:spPr>
          <a:xfrm>
            <a:off x="6843184" y="1946275"/>
            <a:ext cx="5080000" cy="4114800"/>
          </a:xfrm>
        </p:spPr>
        <p:txBody>
          <a:bodyPr/>
          <a:lstStyle/>
          <a:p>
            <a:pPr lvl="0" fontAlgn="auto"/>
            <a:r>
              <a:rPr lang="zh-CN" altLang="en-US" strike="noStrike" noProof="1"/>
              <a:t>单击此处编辑母版文本样式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5" name="Rectangle 35"/>
          <p:cNvSpPr>
            <a:spLocks noGrp="1" noChangeArrowheads="1"/>
          </p:cNvSpPr>
          <p:nvPr>
            <p:ph type="dt" sz="half" idx="10"/>
          </p:nvPr>
        </p:nvSpPr>
        <p:spPr>
          <a:xfrm>
            <a:off x="838200" y="6356350"/>
            <a:ext cx="2743200" cy="365125"/>
          </a:xfrm>
          <a:prstGeom prst="rect">
            <a:avLst/>
          </a:prstGeom>
        </p:spPr>
        <p:txBody>
          <a:bodyPr vert="horz" lIns="91440" tIns="45720" rIns="91440" bIns="45720" rtlCol="0" anchor="ctr">
            <a:normAutofit/>
          </a:bodyPr>
          <a:lstStyle>
            <a:lvl1pPr>
              <a:defRPr/>
            </a:lvl1pPr>
          </a:lstStyle>
          <a:p>
            <a:pPr fontAlgn="auto">
              <a:defRPr/>
            </a:pPr>
            <a:endParaRPr lang="zh-CN" altLang="zh-CN" strike="noStrike" noProof="1"/>
          </a:p>
        </p:txBody>
      </p:sp>
      <p:sp>
        <p:nvSpPr>
          <p:cNvPr id="6" name="Rectangle 36"/>
          <p:cNvSpPr>
            <a:spLocks noGrp="1" noChangeArrowheads="1"/>
          </p:cNvSpPr>
          <p:nvPr>
            <p:ph type="ftr" sz="quarter" idx="11"/>
          </p:nvPr>
        </p:nvSpPr>
        <p:spPr>
          <a:xfrm>
            <a:off x="4038600" y="6356350"/>
            <a:ext cx="4114800" cy="365125"/>
          </a:xfrm>
          <a:prstGeom prst="rect">
            <a:avLst/>
          </a:prstGeom>
        </p:spPr>
        <p:txBody>
          <a:bodyPr vert="horz" lIns="91440" tIns="45720" rIns="91440" bIns="45720" rtlCol="0" anchor="ctr">
            <a:normAutofit/>
          </a:bodyPr>
          <a:lstStyle>
            <a:lvl1pPr>
              <a:defRPr/>
            </a:lvl1pPr>
          </a:lstStyle>
          <a:p>
            <a:pPr fontAlgn="auto">
              <a:defRPr/>
            </a:pPr>
            <a:endParaRPr lang="zh-CN" altLang="zh-CN" strike="noStrike" noProof="1"/>
          </a:p>
        </p:txBody>
      </p:sp>
      <p:sp>
        <p:nvSpPr>
          <p:cNvPr id="7" name="Rectangle 37"/>
          <p:cNvSpPr>
            <a:spLocks noGrp="1" noChangeArrowheads="1"/>
          </p:cNvSpPr>
          <p:nvPr>
            <p:ph type="sldNum" sz="quarter" idx="12"/>
          </p:nvPr>
        </p:nvSpPr>
        <p:spPr>
          <a:xfrm>
            <a:off x="8610600" y="6356350"/>
            <a:ext cx="2743200" cy="365125"/>
          </a:xfrm>
          <a:prstGeom prst="rect">
            <a:avLst/>
          </a:prstGeom>
        </p:spPr>
        <p:txBody>
          <a:bodyPr vert="horz" lIns="91440" tIns="45720" rIns="91440" bIns="45720" rtlCol="0" anchor="ctr">
            <a:normAutofit/>
          </a:bodyPr>
          <a:lstStyle>
            <a:lvl1pPr>
              <a:defRPr/>
            </a:lvl1pPr>
          </a:lstStyle>
          <a:p>
            <a:pPr fontAlgn="auto">
              <a:defRPr/>
            </a:pPr>
            <a:fld id="{02CA8E1C-46C5-4A7D-B6BC-5BDA67D63026}" type="slidenum">
              <a:rPr lang="zh-CN" altLang="zh-CN" strike="noStrike" noProof="1">
                <a:latin typeface="+mn-lt"/>
                <a:ea typeface="+mn-ea"/>
                <a:cs typeface="+mn-cs"/>
              </a:rPr>
            </a:fld>
            <a:endParaRPr lang="zh-CN" altLang="zh-CN" strike="noStrike"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3751117"/>
            <a:ext cx="7321550" cy="811357"/>
          </a:xfrm>
        </p:spPr>
        <p:txBody>
          <a:bodyPr anchor="b">
            <a:normAutofit/>
          </a:bodyPr>
          <a:lstStyle>
            <a:lvl1pPr>
              <a:defRPr sz="4000">
                <a:effectLst>
                  <a:outerShdw blurRad="38100" dist="38100" dir="2700000" algn="tl">
                    <a:srgbClr val="000000">
                      <a:alpha val="43137"/>
                    </a:srgbClr>
                  </a:outerShdw>
                </a:effectLst>
              </a:defRPr>
            </a:lvl1pPr>
          </a:lstStyle>
          <a:p>
            <a:pPr fontAlgn="auto"/>
            <a:r>
              <a:rPr lang="zh-CN" altLang="en-US" strike="noStrike" noProof="1" dirty="0"/>
              <a:t>单击此处编辑母版标题样式</a:t>
            </a:r>
            <a:endParaRPr lang="zh-CN" altLang="en-US" strike="noStrike" noProof="1" dirty="0"/>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auto"/>
            <a:r>
              <a:rPr lang="zh-CN" altLang="en-US" strike="noStrike" noProof="1" dirty="0"/>
              <a:t>单击此处编辑母版文本样式</a:t>
            </a:r>
            <a:endParaRPr lang="zh-CN" altLang="en-US" strike="noStrike" noProof="1" dirty="0"/>
          </a:p>
        </p:txBody>
      </p:sp>
      <p:sp>
        <p:nvSpPr>
          <p:cNvPr id="4" name="日期占位符 3"/>
          <p:cNvSpPr>
            <a:spLocks noGrp="1"/>
          </p:cNvSpPr>
          <p:nvPr>
            <p:ph type="dt" sz="half" idx="10"/>
          </p:nvPr>
        </p:nvSpPr>
        <p:spPr/>
        <p:txBody>
          <a:bodyPr/>
          <a:p>
            <a:pPr fontAlgn="auto"/>
            <a:fld id="{760FBDFE-C587-4B4C-A407-44438C67B59E}"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p>
            <a:pPr fontAlgn="auto"/>
            <a:endParaRPr lang="zh-CN" altLang="en-US" strike="noStrike" noProof="1"/>
          </a:p>
        </p:txBody>
      </p:sp>
      <p:sp>
        <p:nvSpPr>
          <p:cNvPr id="6" name="灯片编号占位符 5"/>
          <p:cNvSpPr>
            <a:spLocks noGrp="1"/>
          </p:cNvSpPr>
          <p:nvPr>
            <p:ph type="sldNum" sz="quarter" idx="12"/>
          </p:nvPr>
        </p:nvSpPr>
        <p:spPr/>
        <p:txBody>
          <a:bodyPr/>
          <a:p>
            <a:pPr fontAlgn="auto"/>
            <a:fld id="{49AE70B2-8BF9-45C0-BB95-33D1B9D3A854}"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pPr fontAlgn="auto"/>
            <a:r>
              <a:rPr lang="zh-CN" altLang="en-US" strike="noStrike" noProof="1" dirty="0"/>
              <a:t>单击此处编辑母版标题样式</a:t>
            </a:r>
            <a:endParaRPr lang="zh-CN" altLang="en-US" strike="noStrike" noProof="1"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5" name="日期占位符 4"/>
          <p:cNvSpPr>
            <a:spLocks noGrp="1"/>
          </p:cNvSpPr>
          <p:nvPr>
            <p:ph type="dt" sz="half" idx="10"/>
          </p:nvPr>
        </p:nvSpPr>
        <p:spPr/>
        <p:txBody>
          <a:bodyPr/>
          <a:p>
            <a:pPr fontAlgn="auto"/>
            <a:fld id="{760FBDFE-C587-4B4C-A407-44438C67B59E}"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p>
            <a:pPr fontAlgn="auto"/>
            <a:endParaRPr lang="zh-CN" altLang="en-US" strike="noStrike" noProof="1"/>
          </a:p>
        </p:txBody>
      </p:sp>
      <p:sp>
        <p:nvSpPr>
          <p:cNvPr id="7" name="灯片编号占位符 6"/>
          <p:cNvSpPr>
            <a:spLocks noGrp="1"/>
          </p:cNvSpPr>
          <p:nvPr>
            <p:ph type="sldNum" sz="quarter" idx="12"/>
          </p:nvPr>
        </p:nvSpPr>
        <p:spPr/>
        <p:txBody>
          <a:bodyPr/>
          <a:p>
            <a:pPr fontAlgn="auto"/>
            <a:fld id="{49AE70B2-8BF9-45C0-BB95-33D1B9D3A854}"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auto"/>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dirty="0"/>
              <a:t>单击此处编辑母版文本样式</a:t>
            </a:r>
            <a:endParaRPr lang="zh-CN" altLang="en-US" strike="noStrike" noProof="1" dirty="0"/>
          </a:p>
        </p:txBody>
      </p:sp>
      <p:sp>
        <p:nvSpPr>
          <p:cNvPr id="4" name="内容占位符 3"/>
          <p:cNvSpPr>
            <a:spLocks noGrp="1"/>
          </p:cNvSpPr>
          <p:nvPr>
            <p:ph sz="half" idx="2"/>
          </p:nvPr>
        </p:nvSpPr>
        <p:spPr>
          <a:xfrm>
            <a:off x="839788" y="2615609"/>
            <a:ext cx="5157787" cy="3574054"/>
          </a:xfrm>
        </p:spPr>
        <p:txBody>
          <a:body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dirty="0"/>
              <a:t>单击此处编辑母版文本样式</a:t>
            </a:r>
            <a:endParaRPr lang="zh-CN" altLang="en-US" strike="noStrike" noProof="1" dirty="0"/>
          </a:p>
        </p:txBody>
      </p:sp>
      <p:sp>
        <p:nvSpPr>
          <p:cNvPr id="6" name="内容占位符 5"/>
          <p:cNvSpPr>
            <a:spLocks noGrp="1"/>
          </p:cNvSpPr>
          <p:nvPr>
            <p:ph sz="quarter" idx="4"/>
          </p:nvPr>
        </p:nvSpPr>
        <p:spPr>
          <a:xfrm>
            <a:off x="6172200" y="2615609"/>
            <a:ext cx="5183188" cy="3574054"/>
          </a:xfrm>
        </p:spPr>
        <p:txBody>
          <a:body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7" name="日期占位符 6"/>
          <p:cNvSpPr>
            <a:spLocks noGrp="1"/>
          </p:cNvSpPr>
          <p:nvPr>
            <p:ph type="dt" sz="half" idx="10"/>
          </p:nvPr>
        </p:nvSpPr>
        <p:spPr/>
        <p:txBody>
          <a:bodyPr/>
          <a:p>
            <a:pPr fontAlgn="auto"/>
            <a:fld id="{760FBDFE-C587-4B4C-A407-44438C67B59E}" type="datetimeFigureOut">
              <a:rPr lang="zh-CN" altLang="en-US" strike="noStrike" noProof="1" smtClean="0">
                <a:latin typeface="+mn-lt"/>
                <a:ea typeface="+mn-ea"/>
                <a:cs typeface="+mn-cs"/>
              </a:rPr>
            </a:fld>
            <a:endParaRPr lang="zh-CN" altLang="en-US" strike="noStrike" noProof="1"/>
          </a:p>
        </p:txBody>
      </p:sp>
      <p:sp>
        <p:nvSpPr>
          <p:cNvPr id="8" name="页脚占位符 7"/>
          <p:cNvSpPr>
            <a:spLocks noGrp="1"/>
          </p:cNvSpPr>
          <p:nvPr>
            <p:ph type="ftr" sz="quarter" idx="11"/>
          </p:nvPr>
        </p:nvSpPr>
        <p:spPr/>
        <p:txBody>
          <a:bodyPr/>
          <a:p>
            <a:pPr fontAlgn="auto"/>
            <a:endParaRPr lang="zh-CN" altLang="en-US" strike="noStrike" noProof="1"/>
          </a:p>
        </p:txBody>
      </p:sp>
      <p:sp>
        <p:nvSpPr>
          <p:cNvPr id="9" name="灯片编号占位符 8"/>
          <p:cNvSpPr>
            <a:spLocks noGrp="1"/>
          </p:cNvSpPr>
          <p:nvPr>
            <p:ph type="sldNum" sz="quarter" idx="12"/>
          </p:nvPr>
        </p:nvSpPr>
        <p:spPr/>
        <p:txBody>
          <a:bodyPr/>
          <a:p>
            <a:pPr fontAlgn="auto"/>
            <a:fld id="{49AE70B2-8BF9-45C0-BB95-33D1B9D3A854}"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pPr fontAlgn="auto"/>
            <a:r>
              <a:rPr lang="zh-CN" altLang="en-US" strike="noStrike" noProof="1" dirty="0"/>
              <a:t>单击此处编辑母版标题样式</a:t>
            </a:r>
            <a:endParaRPr lang="zh-CN" altLang="en-US" strike="noStrike" noProof="1" dirty="0"/>
          </a:p>
        </p:txBody>
      </p:sp>
      <p:sp>
        <p:nvSpPr>
          <p:cNvPr id="3" name="日期占位符 2"/>
          <p:cNvSpPr>
            <a:spLocks noGrp="1"/>
          </p:cNvSpPr>
          <p:nvPr>
            <p:ph type="dt" sz="half" idx="10"/>
          </p:nvPr>
        </p:nvSpPr>
        <p:spPr/>
        <p:txBody>
          <a:bodyPr/>
          <a:p>
            <a:pPr fontAlgn="auto"/>
            <a:fld id="{760FBDFE-C587-4B4C-A407-44438C67B59E}" type="datetimeFigureOut">
              <a:rPr lang="zh-CN" altLang="en-US" strike="noStrike" noProof="1" smtClean="0">
                <a:latin typeface="+mn-lt"/>
                <a:ea typeface="+mn-ea"/>
                <a:cs typeface="+mn-cs"/>
              </a:rPr>
            </a:fld>
            <a:endParaRPr lang="zh-CN" altLang="en-US" strike="noStrike" noProof="1"/>
          </a:p>
        </p:txBody>
      </p:sp>
      <p:sp>
        <p:nvSpPr>
          <p:cNvPr id="4" name="页脚占位符 3"/>
          <p:cNvSpPr>
            <a:spLocks noGrp="1"/>
          </p:cNvSpPr>
          <p:nvPr>
            <p:ph type="ftr" sz="quarter" idx="11"/>
          </p:nvPr>
        </p:nvSpPr>
        <p:spPr/>
        <p:txBody>
          <a:bodyPr/>
          <a:p>
            <a:pPr fontAlgn="auto"/>
            <a:endParaRPr lang="zh-CN" altLang="en-US" strike="noStrike" noProof="1"/>
          </a:p>
        </p:txBody>
      </p:sp>
      <p:sp>
        <p:nvSpPr>
          <p:cNvPr id="5" name="灯片编号占位符 4"/>
          <p:cNvSpPr>
            <a:spLocks noGrp="1"/>
          </p:cNvSpPr>
          <p:nvPr>
            <p:ph type="sldNum" sz="quarter" idx="12"/>
          </p:nvPr>
        </p:nvSpPr>
        <p:spPr/>
        <p:txBody>
          <a:bodyPr/>
          <a:p>
            <a:pPr fontAlgn="auto"/>
            <a:fld id="{49AE70B2-8BF9-45C0-BB95-33D1B9D3A854}"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fontAlgn="auto"/>
            <a:fld id="{760FBDFE-C587-4B4C-A407-44438C67B59E}"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1"/>
          </p:nvPr>
        </p:nvSpPr>
        <p:spPr/>
        <p:txBody>
          <a:bodyPr/>
          <a:p>
            <a:pPr fontAlgn="auto"/>
            <a:endParaRPr lang="zh-CN" altLang="en-US" strike="noStrike" noProof="1"/>
          </a:p>
        </p:txBody>
      </p:sp>
      <p:sp>
        <p:nvSpPr>
          <p:cNvPr id="4" name="灯片编号占位符 3"/>
          <p:cNvSpPr>
            <a:spLocks noGrp="1"/>
          </p:cNvSpPr>
          <p:nvPr>
            <p:ph type="sldNum" sz="quarter" idx="12"/>
          </p:nvPr>
        </p:nvSpPr>
        <p:spPr/>
        <p:txBody>
          <a:bodyPr/>
          <a:p>
            <a:pPr fontAlgn="auto"/>
            <a:fld id="{49AE70B2-8BF9-45C0-BB95-33D1B9D3A854}"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bg>
      <p:bgPr>
        <a:blipFill rotWithShape="0">
          <a:blip r:embed="rId2"/>
          <a:stretch>
            <a:fillRect/>
          </a:stretch>
        </a:blipFill>
        <a:effectLst/>
      </p:bgPr>
    </p:bg>
    <p:spTree>
      <p:nvGrpSpPr>
        <p:cNvPr id="1" name=""/>
        <p:cNvGrpSpPr/>
        <p:nvPr/>
      </p:nvGrpSpPr>
      <p:grpSpPr>
        <a:xfrm>
          <a:off x="0" y="0"/>
          <a:ext cx="0" cy="0"/>
          <a:chOff x="0" y="0"/>
          <a:chExt cx="0" cy="0"/>
        </a:xfrm>
      </p:grpSpPr>
      <p:cxnSp>
        <p:nvCxnSpPr>
          <p:cNvPr id="8" name="直接连接符 7" hidden="1"/>
          <p:cNvCxnSpPr/>
          <p:nvPr userDrawn="1"/>
        </p:nvCxnSpPr>
        <p:spPr>
          <a:xfrm>
            <a:off x="742950" y="434975"/>
            <a:ext cx="0" cy="1390650"/>
          </a:xfrm>
          <a:prstGeom prst="line">
            <a:avLst/>
          </a:prstGeom>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hasCustomPrompt="1"/>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pPr fontAlgn="auto"/>
            <a:r>
              <a:rPr lang="zh-CN" altLang="en-US" strike="noStrike" noProof="1" dirty="0"/>
              <a:t>单击此处编辑标题</a:t>
            </a:r>
            <a:endParaRPr lang="zh-CN" altLang="en-US" strike="noStrike" noProof="1" dirty="0"/>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fontAlgn="auto"/>
            <a:endParaRPr lang="zh-CN" altLang="en-US" strike="noStrike" noProof="1"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dirty="0"/>
              <a:t>单击此处编辑母版文本样式</a:t>
            </a:r>
            <a:endParaRPr lang="zh-CN" altLang="en-US" strike="noStrike" noProof="1" dirty="0"/>
          </a:p>
        </p:txBody>
      </p:sp>
      <p:sp>
        <p:nvSpPr>
          <p:cNvPr id="5" name="日期占位符 4"/>
          <p:cNvSpPr>
            <a:spLocks noGrp="1"/>
          </p:cNvSpPr>
          <p:nvPr>
            <p:ph type="dt" sz="half" idx="10"/>
          </p:nvPr>
        </p:nvSpPr>
        <p:spPr>
          <a:xfrm>
            <a:off x="838200" y="6356350"/>
            <a:ext cx="2743200" cy="365125"/>
          </a:xfrm>
          <a:prstGeom prst="rect">
            <a:avLst/>
          </a:prstGeom>
        </p:spPr>
        <p:txBody>
          <a:bodyPr vert="horz" lIns="91440" tIns="45720" rIns="91440" bIns="45720" rtlCol="0" anchor="ctr">
            <a:normAutofit/>
          </a:bodyPr>
          <a:lstStyle/>
          <a:p>
            <a:pPr fontAlgn="auto"/>
            <a:fld id="{9EFD9D74-47D9-4702-A33C-335B63B48DBF}" type="datetimeFigureOut">
              <a:rPr lang="zh-CN" altLang="en-US" strike="noStrike" noProof="1" smtClean="0">
                <a:latin typeface="+mn-lt"/>
                <a:ea typeface="+mn-ea"/>
                <a:cs typeface="+mn-cs"/>
              </a:rPr>
            </a:fld>
            <a:endParaRPr lang="zh-CN" altLang="en-US" strike="noStrike" noProof="1" dirty="0"/>
          </a:p>
        </p:txBody>
      </p:sp>
      <p:sp>
        <p:nvSpPr>
          <p:cNvPr id="6" name="页脚占位符 5"/>
          <p:cNvSpPr>
            <a:spLocks noGrp="1"/>
          </p:cNvSpPr>
          <p:nvPr>
            <p:ph type="ftr" sz="quarter" idx="11"/>
          </p:nvPr>
        </p:nvSpPr>
        <p:spPr>
          <a:xfrm>
            <a:off x="4038600" y="6356350"/>
            <a:ext cx="4114800" cy="365125"/>
          </a:xfrm>
          <a:prstGeom prst="rect">
            <a:avLst/>
          </a:prstGeom>
        </p:spPr>
        <p:txBody>
          <a:bodyPr vert="horz" lIns="91440" tIns="45720" rIns="91440" bIns="45720" rtlCol="0" anchor="ctr">
            <a:normAutofit/>
          </a:bodyPr>
          <a:lstStyle/>
          <a:p>
            <a:pPr fontAlgn="auto"/>
            <a:endParaRPr lang="zh-CN" altLang="en-US" strike="noStrike" noProof="1" dirty="0"/>
          </a:p>
        </p:txBody>
      </p:sp>
      <p:sp>
        <p:nvSpPr>
          <p:cNvPr id="7" name="灯片编号占位符 6"/>
          <p:cNvSpPr>
            <a:spLocks noGrp="1"/>
          </p:cNvSpPr>
          <p:nvPr>
            <p:ph type="sldNum" sz="quarter" idx="12"/>
          </p:nvPr>
        </p:nvSpPr>
        <p:spPr>
          <a:xfrm>
            <a:off x="8610600" y="6356350"/>
            <a:ext cx="2743200" cy="365125"/>
          </a:xfrm>
          <a:prstGeom prst="rect">
            <a:avLst/>
          </a:prstGeom>
        </p:spPr>
        <p:txBody>
          <a:bodyPr vert="horz" lIns="91440" tIns="45720" rIns="91440" bIns="45720" rtlCol="0" anchor="ctr">
            <a:normAutofit/>
          </a:bodyPr>
          <a:lstStyle/>
          <a:p>
            <a:pPr fontAlgn="auto"/>
            <a:fld id="{FABC47A4-756D-490B-A52F-7D9E2C9FC05F}"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pPr fontAlgn="auto"/>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a:xfrm>
            <a:off x="838200" y="365125"/>
            <a:ext cx="8879958" cy="5811838"/>
          </a:xfrm>
        </p:spPr>
        <p:txBody>
          <a:bodyPr vert="eaVert"/>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4" name="日期占位符 3"/>
          <p:cNvSpPr>
            <a:spLocks noGrp="1"/>
          </p:cNvSpPr>
          <p:nvPr>
            <p:ph type="dt" sz="half" idx="10"/>
          </p:nvPr>
        </p:nvSpPr>
        <p:spPr/>
        <p:txBody>
          <a:bodyPr/>
          <a:p>
            <a:pPr fontAlgn="auto"/>
            <a:fld id="{760FBDFE-C587-4B4C-A407-44438C67B59E}"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p>
            <a:pPr fontAlgn="auto"/>
            <a:endParaRPr lang="zh-CN" altLang="en-US" strike="noStrike" noProof="1"/>
          </a:p>
        </p:txBody>
      </p:sp>
      <p:sp>
        <p:nvSpPr>
          <p:cNvPr id="6" name="灯片编号占位符 5"/>
          <p:cNvSpPr>
            <a:spLocks noGrp="1"/>
          </p:cNvSpPr>
          <p:nvPr>
            <p:ph type="sldNum" sz="quarter" idx="12"/>
          </p:nvPr>
        </p:nvSpPr>
        <p:spPr/>
        <p:txBody>
          <a:bodyPr/>
          <a:p>
            <a:pPr fontAlgn="auto"/>
            <a:fld id="{49AE70B2-8BF9-45C0-BB95-33D1B9D3A854}"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pn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4" Type="http://schemas.openxmlformats.org/officeDocument/2006/relationships/theme" Target="../theme/theme2.xml"/><Relationship Id="rId13" Type="http://schemas.openxmlformats.org/officeDocument/2006/relationships/image" Target="../media/image1.png"/><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p:sp>
        <p:nvSpPr>
          <p:cNvPr id="1026" name="标题占位符 1"/>
          <p:cNvSpPr>
            <a:spLocks noGrp="1"/>
          </p:cNvSpPr>
          <p:nvPr>
            <p:ph type="title"/>
          </p:nvPr>
        </p:nvSpPr>
        <p:spPr>
          <a:xfrm>
            <a:off x="838200" y="365125"/>
            <a:ext cx="10515600" cy="1325563"/>
          </a:xfrm>
          <a:prstGeom prst="rect">
            <a:avLst/>
          </a:prstGeom>
          <a:noFill/>
          <a:ln w="9525">
            <a:noFill/>
          </a:ln>
        </p:spPr>
        <p:txBody>
          <a:bodyPr vert="horz" lIns="91440" tIns="45720" rIns="91440" bIns="45720" anchor="ctr"/>
          <a:p>
            <a:pPr lvl="0"/>
            <a:r>
              <a:rPr lang="zh-CN" altLang="en-US" dirty="0"/>
              <a:t>单击此处编辑母版标题样式</a:t>
            </a:r>
            <a:endParaRPr lang="zh-CN" altLang="en-US" dirty="0"/>
          </a:p>
        </p:txBody>
      </p:sp>
      <p:sp>
        <p:nvSpPr>
          <p:cNvPr id="1027" name="文本占位符 2"/>
          <p:cNvSpPr>
            <a:spLocks noGrp="1"/>
          </p:cNvSpPr>
          <p:nvPr>
            <p:ph type="body"/>
          </p:nvPr>
        </p:nvSpPr>
        <p:spPr>
          <a:xfrm>
            <a:off x="838200" y="1825625"/>
            <a:ext cx="10515600" cy="4351338"/>
          </a:xfrm>
          <a:prstGeom prst="rect">
            <a:avLst/>
          </a:prstGeom>
          <a:noFill/>
          <a:ln w="9525">
            <a:noFill/>
          </a:ln>
        </p:spPr>
        <p:txBody>
          <a:bodyPr vert="horz" lIns="91440" tIns="45720" rIns="91440" bIns="45720" anchor="t"/>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pPr fontAlgn="auto"/>
            <a:fld id="{760FBDFE-C587-4B4C-A407-44438C67B59E}"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pPr fontAlgn="auto"/>
            <a:endParaRPr lang="zh-CN" altLang="en-US" strike="noStrike" noProof="1"/>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pPr fontAlgn="auto"/>
            <a:fld id="{49AE70B2-8BF9-45C0-BB95-33D1B9D3A854}" type="slidenum">
              <a:rPr lang="zh-CN" altLang="en-US" strike="noStrike" noProof="1" smtClean="0">
                <a:latin typeface="+mn-lt"/>
                <a:ea typeface="+mn-ea"/>
                <a:cs typeface="+mn-cs"/>
              </a:rPr>
            </a:fld>
            <a:endParaRPr lang="zh-CN" altLang="en-US"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p:sp>
        <p:nvSpPr>
          <p:cNvPr id="2050" name="标题占位符 1"/>
          <p:cNvSpPr>
            <a:spLocks noGrp="1"/>
          </p:cNvSpPr>
          <p:nvPr>
            <p:ph type="title"/>
          </p:nvPr>
        </p:nvSpPr>
        <p:spPr>
          <a:xfrm>
            <a:off x="838200" y="365125"/>
            <a:ext cx="10515600" cy="1325563"/>
          </a:xfrm>
          <a:prstGeom prst="rect">
            <a:avLst/>
          </a:prstGeom>
          <a:noFill/>
          <a:ln w="9525">
            <a:noFill/>
          </a:ln>
        </p:spPr>
        <p:txBody>
          <a:bodyPr vert="horz" lIns="91440" tIns="45720" rIns="91440" bIns="45720" anchor="ctr"/>
          <a:p>
            <a:pPr lvl="0"/>
            <a:r>
              <a:rPr lang="zh-CN" altLang="en-US" dirty="0"/>
              <a:t>单击此处编辑母版标题样式</a:t>
            </a:r>
            <a:endParaRPr lang="zh-CN" altLang="en-US" dirty="0"/>
          </a:p>
        </p:txBody>
      </p:sp>
      <p:sp>
        <p:nvSpPr>
          <p:cNvPr id="2051" name="文本占位符 2"/>
          <p:cNvSpPr>
            <a:spLocks noGrp="1"/>
          </p:cNvSpPr>
          <p:nvPr>
            <p:ph type="body"/>
          </p:nvPr>
        </p:nvSpPr>
        <p:spPr>
          <a:xfrm>
            <a:off x="838200" y="1825625"/>
            <a:ext cx="10515600" cy="4351338"/>
          </a:xfrm>
          <a:prstGeom prst="rect">
            <a:avLst/>
          </a:prstGeom>
          <a:noFill/>
          <a:ln w="9525">
            <a:noFill/>
          </a:ln>
        </p:spPr>
        <p:txBody>
          <a:bodyPr vert="horz" lIns="91440" tIns="45720" rIns="91440" bIns="45720" anchor="t"/>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pPr fontAlgn="auto"/>
            <a:fld id="{760FBDFE-C587-4B4C-A407-44438C67B59E}"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pPr fontAlgn="auto"/>
            <a:endParaRPr lang="zh-CN" altLang="en-US" strike="noStrike" noProof="1"/>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pPr fontAlgn="auto"/>
            <a:fld id="{49AE70B2-8BF9-45C0-BB95-33D1B9D3A854}" type="slidenum">
              <a:rPr lang="zh-CN" altLang="en-US" strike="noStrike" noProof="1" smtClean="0">
                <a:latin typeface="+mn-lt"/>
                <a:ea typeface="+mn-ea"/>
                <a:cs typeface="+mn-cs"/>
              </a:rPr>
            </a:fld>
            <a:endParaRPr lang="zh-CN" altLang="en-US" strike="noStrike" noProof="1"/>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sldNum="0" hdr="0" ftr="0" dt="0"/>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文本框 3"/>
          <p:cNvSpPr txBox="1"/>
          <p:nvPr/>
        </p:nvSpPr>
        <p:spPr>
          <a:xfrm>
            <a:off x="4826000" y="3244850"/>
            <a:ext cx="2540000" cy="368300"/>
          </a:xfrm>
          <a:prstGeom prst="rect">
            <a:avLst/>
          </a:prstGeom>
          <a:noFill/>
          <a:ln w="9525">
            <a:noFill/>
          </a:ln>
        </p:spPr>
        <p:txBody>
          <a:bodyPr wrap="square" anchor="t">
            <a:spAutoFit/>
          </a:bodyPr>
          <a:p>
            <a:r>
              <a:rPr lang="zh-CN" altLang="en-US">
                <a:latin typeface="Arial" panose="020B0604020202020204" pitchFamily="34" charset="0"/>
                <a:ea typeface="黑体" panose="02010609060101010101" charset="-122"/>
              </a:rPr>
              <a:t> </a:t>
            </a:r>
            <a:endParaRPr lang="zh-CN" altLang="en-US">
              <a:latin typeface="Arial" panose="020B0604020202020204" pitchFamily="34" charset="0"/>
              <a:ea typeface="黑体" panose="02010609060101010101" charset="-122"/>
            </a:endParaRPr>
          </a:p>
        </p:txBody>
      </p:sp>
      <p:sp>
        <p:nvSpPr>
          <p:cNvPr id="11266" name="文本框 4"/>
          <p:cNvSpPr txBox="1"/>
          <p:nvPr/>
        </p:nvSpPr>
        <p:spPr>
          <a:xfrm>
            <a:off x="4826000" y="3244850"/>
            <a:ext cx="2540000" cy="368300"/>
          </a:xfrm>
          <a:prstGeom prst="rect">
            <a:avLst/>
          </a:prstGeom>
          <a:noFill/>
          <a:ln w="9525">
            <a:noFill/>
          </a:ln>
        </p:spPr>
        <p:txBody>
          <a:bodyPr wrap="square" anchor="t">
            <a:spAutoFit/>
          </a:bodyPr>
          <a:p>
            <a:r>
              <a:rPr lang="zh-CN" altLang="en-US">
                <a:latin typeface="Arial" panose="020B0604020202020204" pitchFamily="34" charset="0"/>
                <a:ea typeface="黑体" panose="02010609060101010101" charset="-122"/>
              </a:rPr>
              <a:t> </a:t>
            </a:r>
            <a:endParaRPr lang="zh-CN" altLang="en-US">
              <a:latin typeface="Arial" panose="020B0604020202020204" pitchFamily="34" charset="0"/>
              <a:ea typeface="黑体" panose="02010609060101010101" charset="-122"/>
            </a:endParaRPr>
          </a:p>
        </p:txBody>
      </p:sp>
      <p:sp>
        <p:nvSpPr>
          <p:cNvPr id="7" name="标题 6"/>
          <p:cNvSpPr>
            <a:spLocks noGrp="1"/>
          </p:cNvSpPr>
          <p:nvPr>
            <p:ph type="ctrTitle" hasCustomPrompt="1"/>
          </p:nvPr>
        </p:nvSpPr>
        <p:spPr>
          <a:xfrm>
            <a:off x="1719263" y="398463"/>
            <a:ext cx="9144000" cy="2187575"/>
          </a:xfrm>
        </p:spPr>
        <p:txBody>
          <a:bodyPr anchor="b">
            <a:normAutofit/>
          </a:bodyPr>
          <a:p>
            <a:pPr marL="0" marR="0" indent="0" algn="ctr" defTabSz="914400" rtl="0" eaLnBrk="1" fontAlgn="auto" latinLnBrk="0" hangingPunct="1">
              <a:lnSpc>
                <a:spcPct val="130000"/>
              </a:lnSpc>
              <a:spcBef>
                <a:spcPct val="0"/>
              </a:spcBef>
              <a:spcAft>
                <a:spcPct val="0"/>
              </a:spcAft>
              <a:buClrTx/>
              <a:buSzTx/>
              <a:buFontTx/>
              <a:buNone/>
            </a:pPr>
            <a:r>
              <a:rPr kumimoji="0" lang="zh-CN" altLang="en-US" sz="6000" b="0" i="0" u="none" strike="noStrike" kern="1200" cap="none" spc="0" normalizeH="0" baseline="0" noProof="1">
                <a:solidFill>
                  <a:schemeClr val="tx1"/>
                </a:solidFill>
                <a:effectLst>
                  <a:outerShdw blurRad="38100" dist="38100" dir="2700000" algn="tl">
                    <a:srgbClr val="000000">
                      <a:alpha val="43137"/>
                    </a:srgbClr>
                  </a:outerShdw>
                </a:effectLst>
                <a:latin typeface="+mj-lt"/>
                <a:ea typeface="+mj-ea"/>
                <a:cs typeface="+mj-cs"/>
              </a:rPr>
              <a:t>单 元 教 学 设 计 </a:t>
            </a:r>
            <a:endParaRPr kumimoji="0" lang="zh-CN" altLang="en-US" sz="6000" b="0" i="0" u="none" strike="noStrike" kern="1200" cap="none" spc="0" normalizeH="0" baseline="0" noProof="1">
              <a:solidFill>
                <a:schemeClr val="tx1"/>
              </a:solidFill>
              <a:effectLst>
                <a:outerShdw blurRad="38100" dist="38100" dir="2700000" algn="tl">
                  <a:srgbClr val="000000">
                    <a:alpha val="43137"/>
                  </a:srgbClr>
                </a:outerShdw>
              </a:effectLst>
              <a:latin typeface="+mj-lt"/>
              <a:ea typeface="+mj-ea"/>
              <a:cs typeface="+mj-cs"/>
            </a:endParaRPr>
          </a:p>
        </p:txBody>
      </p:sp>
      <p:sp>
        <p:nvSpPr>
          <p:cNvPr id="8" name="副标题 7"/>
          <p:cNvSpPr>
            <a:spLocks noGrp="1"/>
          </p:cNvSpPr>
          <p:nvPr>
            <p:ph type="subTitle" idx="1" hasCustomPrompt="1"/>
          </p:nvPr>
        </p:nvSpPr>
        <p:spPr>
          <a:xfrm>
            <a:off x="1044575" y="3414713"/>
            <a:ext cx="9956800" cy="2741613"/>
          </a:xfrm>
        </p:spPr>
        <p:txBody>
          <a:bodyPr>
            <a:normAutofit fontScale="90000" lnSpcReduction="10000"/>
          </a:bodyPr>
          <a:p>
            <a:pPr marL="0" marR="0" indent="0" algn="ctr" defTabSz="914400" rtl="0" eaLnBrk="1" fontAlgn="auto" latinLnBrk="0" hangingPunct="1">
              <a:lnSpc>
                <a:spcPct val="90000"/>
              </a:lnSpc>
              <a:spcBef>
                <a:spcPts val="1000"/>
              </a:spcBef>
              <a:spcAft>
                <a:spcPct val="0"/>
              </a:spcAft>
              <a:buClrTx/>
              <a:buSzTx/>
              <a:buFont typeface="Arial" panose="020B0604020202020204" pitchFamily="34" charset="0"/>
              <a:buNone/>
            </a:pPr>
            <a:r>
              <a:rPr kumimoji="0" lang="zh-CN" altLang="en-US" sz="4000" b="0" i="0" u="none" strike="noStrike" kern="1200" cap="none" spc="0" normalizeH="0" baseline="0" noProof="1">
                <a:solidFill>
                  <a:schemeClr val="tx1"/>
                </a:solidFill>
                <a:effectLst/>
                <a:latin typeface="+mj-lt"/>
                <a:ea typeface="+mj-ea"/>
                <a:cs typeface="+mn-cs"/>
                <a:sym typeface="+mn-ea"/>
              </a:rPr>
              <a:t>——以“基因工程”为例</a:t>
            </a:r>
            <a:endParaRPr kumimoji="0" lang="zh-CN" altLang="en-US" sz="3600" b="0" i="0" u="none" strike="noStrike" kern="1200" cap="none" spc="0" normalizeH="0" baseline="0" noProof="1">
              <a:solidFill>
                <a:schemeClr val="tx1"/>
              </a:solidFill>
              <a:effectLst/>
              <a:latin typeface="+mj-lt"/>
              <a:ea typeface="+mj-ea"/>
              <a:cs typeface="+mn-cs"/>
              <a:sym typeface="+mn-ea"/>
            </a:endParaRPr>
          </a:p>
          <a:p>
            <a:pPr marL="0" marR="0" indent="0" algn="ctr" defTabSz="914400" rtl="0" eaLnBrk="1" fontAlgn="auto" latinLnBrk="0" hangingPunct="1">
              <a:lnSpc>
                <a:spcPct val="90000"/>
              </a:lnSpc>
              <a:spcBef>
                <a:spcPts val="1000"/>
              </a:spcBef>
              <a:spcAft>
                <a:spcPct val="0"/>
              </a:spcAft>
              <a:buClrTx/>
              <a:buSzTx/>
              <a:buFont typeface="Arial" panose="020B0604020202020204" pitchFamily="34" charset="0"/>
              <a:buNone/>
            </a:pPr>
            <a:endParaRPr kumimoji="0" lang="zh-CN" altLang="en-US" sz="3600" b="0" i="0" u="none" strike="noStrike" kern="1200" cap="none" spc="0" normalizeH="0" baseline="0" noProof="1">
              <a:solidFill>
                <a:schemeClr val="tx1">
                  <a:lumMod val="75000"/>
                  <a:lumOff val="25000"/>
                </a:schemeClr>
              </a:solidFill>
              <a:effectLst/>
              <a:latin typeface="+mj-lt"/>
              <a:ea typeface="+mj-ea"/>
              <a:cs typeface="+mn-cs"/>
              <a:sym typeface="+mn-ea"/>
            </a:endParaRPr>
          </a:p>
          <a:p>
            <a:pPr marL="0" marR="0" indent="0" algn="ctr" defTabSz="914400" rtl="0" eaLnBrk="1" fontAlgn="auto" latinLnBrk="0" hangingPunct="1">
              <a:lnSpc>
                <a:spcPct val="90000"/>
              </a:lnSpc>
              <a:spcBef>
                <a:spcPts val="1000"/>
              </a:spcBef>
              <a:spcAft>
                <a:spcPct val="0"/>
              </a:spcAft>
              <a:buClrTx/>
              <a:buSzTx/>
              <a:buFont typeface="Arial" panose="020B0604020202020204" pitchFamily="34" charset="0"/>
              <a:buNone/>
            </a:pPr>
            <a:endParaRPr kumimoji="0" lang="zh-CN" altLang="en-US" sz="3600" b="0" i="0" u="none" strike="noStrike" kern="1200" cap="none" spc="0" normalizeH="0" baseline="0" noProof="1">
              <a:solidFill>
                <a:schemeClr val="tx1">
                  <a:lumMod val="75000"/>
                  <a:lumOff val="25000"/>
                </a:schemeClr>
              </a:solidFill>
              <a:effectLst/>
              <a:latin typeface="+mj-lt"/>
              <a:ea typeface="+mj-ea"/>
              <a:cs typeface="+mn-cs"/>
              <a:sym typeface="+mn-ea"/>
            </a:endParaRPr>
          </a:p>
          <a:p>
            <a:pPr marL="0" marR="0" indent="0" algn="ctr" defTabSz="914400" rtl="0" eaLnBrk="1" fontAlgn="auto" latinLnBrk="0" hangingPunct="1">
              <a:lnSpc>
                <a:spcPct val="90000"/>
              </a:lnSpc>
              <a:spcBef>
                <a:spcPts val="1000"/>
              </a:spcBef>
              <a:spcAft>
                <a:spcPct val="0"/>
              </a:spcAft>
              <a:buClrTx/>
              <a:buSzTx/>
              <a:buFont typeface="Arial" panose="020B0604020202020204" pitchFamily="34" charset="0"/>
              <a:buNone/>
            </a:pPr>
            <a:r>
              <a:rPr kumimoji="0" lang="zh-CN" altLang="en-US" sz="3600" b="0" i="0" u="none" strike="noStrike" kern="1200" cap="none" spc="0" normalizeH="0" baseline="0" noProof="1">
                <a:solidFill>
                  <a:schemeClr val="tx1">
                    <a:lumMod val="75000"/>
                    <a:lumOff val="25000"/>
                  </a:schemeClr>
                </a:solidFill>
                <a:effectLst/>
                <a:latin typeface="宋体" panose="02010600030101010101" pitchFamily="2" charset="-122"/>
                <a:ea typeface="宋体" panose="02010600030101010101" pitchFamily="2" charset="-122"/>
                <a:cs typeface="+mn-cs"/>
                <a:sym typeface="+mn-ea"/>
              </a:rPr>
              <a:t>高二生物备课组</a:t>
            </a:r>
            <a:endParaRPr kumimoji="0" lang="zh-CN" altLang="en-US" sz="3600" b="0" i="0" u="none" strike="noStrike" kern="1200" cap="none" spc="0" normalizeH="0" baseline="0" noProof="1">
              <a:solidFill>
                <a:schemeClr val="tx1">
                  <a:lumMod val="75000"/>
                  <a:lumOff val="25000"/>
                </a:schemeClr>
              </a:solidFill>
              <a:effectLst/>
              <a:latin typeface="宋体" panose="02010600030101010101" pitchFamily="2" charset="-122"/>
              <a:ea typeface="宋体" panose="02010600030101010101" pitchFamily="2" charset="-122"/>
              <a:cs typeface="+mn-cs"/>
              <a:sym typeface="+mn-ea"/>
            </a:endParaRPr>
          </a:p>
          <a:p>
            <a:pPr marL="0" marR="0" indent="0" algn="ctr" defTabSz="914400" rtl="0" eaLnBrk="1" fontAlgn="auto" latinLnBrk="0" hangingPunct="1">
              <a:lnSpc>
                <a:spcPct val="90000"/>
              </a:lnSpc>
              <a:spcBef>
                <a:spcPts val="1000"/>
              </a:spcBef>
              <a:spcAft>
                <a:spcPct val="0"/>
              </a:spcAft>
              <a:buClrTx/>
              <a:buSzTx/>
              <a:buFont typeface="Arial" panose="020B0604020202020204" pitchFamily="34" charset="0"/>
              <a:buNone/>
            </a:pPr>
            <a:r>
              <a:rPr kumimoji="0" lang="zh-CN" altLang="en-US" sz="3600" b="0" i="0" u="none" strike="noStrike" kern="1200" cap="none" spc="0" normalizeH="0" baseline="0" noProof="1">
                <a:solidFill>
                  <a:schemeClr val="tx1">
                    <a:lumMod val="75000"/>
                    <a:lumOff val="25000"/>
                  </a:schemeClr>
                </a:solidFill>
                <a:effectLst/>
                <a:latin typeface="宋体" panose="02010600030101010101" pitchFamily="2" charset="-122"/>
                <a:ea typeface="宋体" panose="02010600030101010101" pitchFamily="2" charset="-122"/>
                <a:cs typeface="+mn-cs"/>
                <a:sym typeface="+mn-ea"/>
              </a:rPr>
              <a:t>2022.05.11</a:t>
            </a:r>
            <a:endParaRPr kumimoji="0" lang="zh-CN" altLang="en-US" sz="3600" b="0" i="0" u="none" strike="noStrike" kern="1200" cap="none" spc="0" normalizeH="0" baseline="0" noProof="1">
              <a:solidFill>
                <a:schemeClr val="tx1">
                  <a:lumMod val="75000"/>
                  <a:lumOff val="25000"/>
                </a:schemeClr>
              </a:solidFill>
              <a:effectLst/>
              <a:latin typeface="+mj-lt"/>
              <a:ea typeface="+mj-ea"/>
              <a:cs typeface="+mn-cs"/>
            </a:endParaRPr>
          </a:p>
          <a:p>
            <a:pPr marL="0" marR="0" indent="0" algn="ctr" defTabSz="914400" rtl="0" eaLnBrk="1" fontAlgn="auto" latinLnBrk="0" hangingPunct="1">
              <a:lnSpc>
                <a:spcPct val="90000"/>
              </a:lnSpc>
              <a:spcBef>
                <a:spcPts val="1000"/>
              </a:spcBef>
              <a:spcAft>
                <a:spcPct val="0"/>
              </a:spcAft>
              <a:buClrTx/>
              <a:buSzTx/>
              <a:buFont typeface="Arial" panose="020B0604020202020204" pitchFamily="34" charset="0"/>
              <a:buNone/>
            </a:pPr>
            <a:endParaRPr kumimoji="0" lang="zh-CN" altLang="en-US" sz="3600" b="0" i="0" u="none" strike="noStrike" kern="1200" cap="none" spc="0" normalizeH="0" baseline="0" noProof="1">
              <a:solidFill>
                <a:schemeClr val="tx1">
                  <a:lumMod val="75000"/>
                  <a:lumOff val="25000"/>
                </a:schemeClr>
              </a:solidFill>
              <a:effectLst/>
              <a:latin typeface="+mj-lt"/>
              <a:ea typeface="+mj-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标题 1"/>
          <p:cNvSpPr>
            <a:spLocks noGrp="1"/>
          </p:cNvSpPr>
          <p:nvPr>
            <p:ph type="title"/>
          </p:nvPr>
        </p:nvSpPr>
        <p:spPr>
          <a:xfrm>
            <a:off x="1427163" y="1052513"/>
            <a:ext cx="8229600" cy="1143000"/>
          </a:xfrm>
        </p:spPr>
        <p:txBody>
          <a:bodyPr vert="horz" lIns="91440" tIns="45720" rIns="91440" bIns="45720" anchor="ctr" anchorCtr="0">
            <a:normAutofit/>
          </a:bodyPr>
          <a:p>
            <a:pPr marL="0" marR="0" indent="0" algn="l" defTabSz="914400" rtl="0" eaLnBrk="1" fontAlgn="auto" latinLnBrk="0" hangingPunct="1">
              <a:lnSpc>
                <a:spcPct val="90000"/>
              </a:lnSpc>
              <a:spcBef>
                <a:spcPct val="0"/>
              </a:spcBef>
              <a:spcAft>
                <a:spcPct val="0"/>
              </a:spcAft>
              <a:buClrTx/>
              <a:buSzTx/>
              <a:buFontTx/>
              <a:buNone/>
            </a:pPr>
            <a:r>
              <a:rPr kumimoji="0" lang="zh-CN" altLang="en-US" sz="4000" b="1"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j-cs"/>
              </a:rPr>
              <a:t>课标内容要求</a:t>
            </a:r>
            <a:endParaRPr kumimoji="0" lang="zh-CN" altLang="en-US" sz="4000" b="1"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j-cs"/>
            </a:endParaRPr>
          </a:p>
        </p:txBody>
      </p:sp>
      <p:sp>
        <p:nvSpPr>
          <p:cNvPr id="25602" name="内容占位符 2"/>
          <p:cNvSpPr>
            <a:spLocks noGrp="1"/>
          </p:cNvSpPr>
          <p:nvPr>
            <p:ph idx="1"/>
          </p:nvPr>
        </p:nvSpPr>
        <p:spPr>
          <a:xfrm>
            <a:off x="1981200" y="2133600"/>
            <a:ext cx="8229600" cy="4525963"/>
          </a:xfrm>
          <a:ln/>
        </p:spPr>
        <p:txBody>
          <a:bodyPr vert="horz" lIns="91440" tIns="45720" rIns="91440" bIns="45720" anchor="t"/>
          <a:p>
            <a:pPr marL="0" indent="0" defTabSz="914400">
              <a:buNone/>
            </a:pPr>
            <a:r>
              <a:rPr lang="zh-CN" altLang="en-US" sz="3600" b="1" kern="1200" dirty="0">
                <a:solidFill>
                  <a:schemeClr val="tx1"/>
                </a:solidFill>
                <a:latin typeface="黑体" panose="02010609060101010101" charset="-122"/>
                <a:ea typeface="+mn-ea"/>
                <a:cs typeface="+mn-cs"/>
              </a:rPr>
              <a:t>核心概念：</a:t>
            </a:r>
            <a:endParaRPr lang="en-US" altLang="zh-CN" sz="3600" b="1" kern="1200" dirty="0">
              <a:solidFill>
                <a:schemeClr val="tx1"/>
              </a:solidFill>
              <a:latin typeface="黑体" panose="02010609060101010101" charset="-122"/>
              <a:ea typeface="+mn-ea"/>
              <a:cs typeface="+mn-cs"/>
            </a:endParaRPr>
          </a:p>
          <a:p>
            <a:pPr marL="0" indent="0" defTabSz="914400">
              <a:buNone/>
            </a:pPr>
            <a:r>
              <a:rPr lang="zh-CN" altLang="en-US" sz="3600" b="1" kern="1200" dirty="0">
                <a:solidFill>
                  <a:schemeClr val="tx1"/>
                </a:solidFill>
                <a:latin typeface="+mn-lt"/>
                <a:ea typeface="+mn-ea"/>
                <a:cs typeface="+mn-cs"/>
              </a:rPr>
              <a:t>    基因工程赋予生物新的遗传特性。</a:t>
            </a:r>
            <a:endParaRPr lang="en-US" altLang="zh-CN" sz="3600" b="1" kern="1200" dirty="0">
              <a:solidFill>
                <a:schemeClr val="tx1"/>
              </a:solidFill>
              <a:latin typeface="+mn-lt"/>
              <a:ea typeface="+mn-ea"/>
              <a:cs typeface="+mn-cs"/>
            </a:endParaRPr>
          </a:p>
          <a:p>
            <a:pPr marL="0" indent="0" defTabSz="914400">
              <a:buNone/>
            </a:pPr>
            <a:endParaRPr lang="en-US" altLang="zh-CN" sz="3600" b="1" kern="1200" dirty="0">
              <a:solidFill>
                <a:schemeClr val="tx1"/>
              </a:solidFill>
              <a:latin typeface="+mn-lt"/>
              <a:ea typeface="+mn-ea"/>
              <a:cs typeface="+mn-cs"/>
            </a:endParaRPr>
          </a:p>
          <a:p>
            <a:pPr marL="0" indent="0" defTabSz="914400">
              <a:buNone/>
            </a:pPr>
            <a:r>
              <a:rPr lang="zh-CN" altLang="en-US" sz="3200" b="1" kern="1200" dirty="0">
                <a:solidFill>
                  <a:schemeClr val="tx1"/>
                </a:solidFill>
                <a:latin typeface="黑体" panose="02010609060101010101" charset="-122"/>
                <a:ea typeface="+mn-ea"/>
                <a:cs typeface="+mn-cs"/>
              </a:rPr>
              <a:t>重要概念：</a:t>
            </a:r>
            <a:endParaRPr lang="en-US" altLang="zh-CN" sz="3200" b="1" kern="1200" dirty="0">
              <a:solidFill>
                <a:schemeClr val="tx1"/>
              </a:solidFill>
              <a:latin typeface="黑体" panose="02010609060101010101" charset="-122"/>
              <a:ea typeface="+mn-ea"/>
              <a:cs typeface="+mn-cs"/>
            </a:endParaRPr>
          </a:p>
          <a:p>
            <a:pPr marL="0" indent="0" defTabSz="914400">
              <a:buNone/>
            </a:pPr>
            <a:r>
              <a:rPr lang="en-US" altLang="zh-CN" sz="3200" b="1" kern="1200" dirty="0">
                <a:solidFill>
                  <a:schemeClr val="tx1"/>
                </a:solidFill>
                <a:latin typeface="+mn-lt"/>
                <a:ea typeface="+mn-ea"/>
                <a:cs typeface="+mn-cs"/>
              </a:rPr>
              <a:t>   1.</a:t>
            </a:r>
            <a:r>
              <a:rPr lang="zh-CN" altLang="en-US" sz="3200" b="1" kern="1200" dirty="0">
                <a:solidFill>
                  <a:schemeClr val="tx1"/>
                </a:solidFill>
                <a:latin typeface="+mn-lt"/>
                <a:ea typeface="+mn-ea"/>
                <a:cs typeface="+mn-cs"/>
              </a:rPr>
              <a:t>基因工程是一种重组</a:t>
            </a:r>
            <a:r>
              <a:rPr lang="en-US" altLang="zh-CN" sz="3200" b="1" kern="1200" dirty="0">
                <a:solidFill>
                  <a:schemeClr val="tx1"/>
                </a:solidFill>
                <a:latin typeface="+mn-lt"/>
                <a:ea typeface="+mn-ea"/>
                <a:cs typeface="+mn-cs"/>
              </a:rPr>
              <a:t>DNA</a:t>
            </a:r>
            <a:r>
              <a:rPr lang="zh-CN" altLang="en-US" sz="3200" b="1" kern="1200" dirty="0">
                <a:solidFill>
                  <a:schemeClr val="tx1"/>
                </a:solidFill>
                <a:latin typeface="+mn-lt"/>
                <a:ea typeface="+mn-ea"/>
                <a:cs typeface="+mn-cs"/>
              </a:rPr>
              <a:t>技术</a:t>
            </a:r>
            <a:endParaRPr lang="en-US" altLang="zh-CN" sz="3200" b="1" kern="1200" dirty="0">
              <a:solidFill>
                <a:schemeClr val="tx1"/>
              </a:solidFill>
              <a:latin typeface="+mn-lt"/>
              <a:ea typeface="+mn-ea"/>
              <a:cs typeface="+mn-cs"/>
            </a:endParaRPr>
          </a:p>
          <a:p>
            <a:pPr marL="0" indent="0" defTabSz="914400">
              <a:buNone/>
            </a:pPr>
            <a:r>
              <a:rPr lang="en-US" altLang="zh-CN" sz="3200" b="1" kern="1200" dirty="0">
                <a:solidFill>
                  <a:schemeClr val="tx1"/>
                </a:solidFill>
                <a:latin typeface="+mn-lt"/>
                <a:ea typeface="+mn-ea"/>
                <a:cs typeface="+mn-cs"/>
              </a:rPr>
              <a:t>   2.</a:t>
            </a:r>
            <a:r>
              <a:rPr lang="zh-CN" altLang="en-US" sz="3200" b="1" kern="1200" dirty="0">
                <a:solidFill>
                  <a:schemeClr val="tx1"/>
                </a:solidFill>
                <a:latin typeface="+mn-lt"/>
                <a:ea typeface="+mn-ea"/>
                <a:cs typeface="+mn-cs"/>
              </a:rPr>
              <a:t>蛋白质工程是基因工程的延伸</a:t>
            </a:r>
            <a:endParaRPr lang="en-US" altLang="zh-CN" sz="3200" b="1" kern="1200" dirty="0">
              <a:solidFill>
                <a:schemeClr val="tx1"/>
              </a:solidFill>
              <a:latin typeface="+mn-lt"/>
              <a:ea typeface="+mn-ea"/>
              <a:cs typeface="+mn-cs"/>
            </a:endParaRPr>
          </a:p>
          <a:p>
            <a:pPr marL="0" indent="0" defTabSz="914400">
              <a:buNone/>
            </a:pPr>
            <a:endParaRPr lang="en-US" altLang="zh-CN" sz="3200" b="1" kern="1200" dirty="0">
              <a:solidFill>
                <a:schemeClr val="tx1"/>
              </a:solidFill>
              <a:latin typeface="+mn-lt"/>
              <a:ea typeface="+mn-ea"/>
              <a:cs typeface="+mn-cs"/>
            </a:endParaRPr>
          </a:p>
        </p:txBody>
      </p:sp>
      <p:sp>
        <p:nvSpPr>
          <p:cNvPr id="4" name="TextBox 3"/>
          <p:cNvSpPr txBox="1"/>
          <p:nvPr/>
        </p:nvSpPr>
        <p:spPr>
          <a:xfrm>
            <a:off x="893763" y="284163"/>
            <a:ext cx="6870700" cy="768350"/>
          </a:xfrm>
          <a:prstGeom prst="rect">
            <a:avLst/>
          </a:prstGeom>
          <a:noFill/>
        </p:spPr>
        <p:txBody>
          <a:bodyPr wrap="square" rtlCol="0">
            <a:spAutoFit/>
          </a:bodyPr>
          <a:lstStyle/>
          <a:p>
            <a:pPr fontAlgn="auto"/>
            <a:r>
              <a:rPr lang="zh-CN" altLang="en-US" sz="4400" noProof="1" dirty="0">
                <a:effectLst>
                  <a:outerShdw blurRad="38100" dist="38100" dir="2700000" algn="tl">
                    <a:srgbClr val="000000">
                      <a:alpha val="43137"/>
                    </a:srgbClr>
                  </a:outerShdw>
                </a:effectLst>
                <a:latin typeface="黑体" panose="02010609060101010101" charset="-122"/>
                <a:ea typeface="黑体" panose="02010609060101010101" charset="-122"/>
                <a:cs typeface="+mn-cs"/>
              </a:rPr>
              <a:t>三、教学目标与重难点</a:t>
            </a:r>
            <a:endParaRPr lang="zh-CN" altLang="en-US" sz="4400" noProof="1" dirty="0">
              <a:effectLst>
                <a:outerShdw blurRad="38100" dist="38100" dir="2700000" algn="tl">
                  <a:srgbClr val="000000">
                    <a:alpha val="43137"/>
                  </a:srgbClr>
                </a:outerShdw>
              </a:effectLst>
              <a:latin typeface="黑体" panose="02010609060101010101" charset="-122"/>
              <a:ea typeface="黑体" panose="02010609060101010101"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Box 4"/>
          <p:cNvSpPr/>
          <p:nvPr/>
        </p:nvSpPr>
        <p:spPr>
          <a:xfrm>
            <a:off x="846138" y="708025"/>
            <a:ext cx="5759450" cy="700088"/>
          </a:xfrm>
          <a:prstGeom prst="rect">
            <a:avLst/>
          </a:prstGeom>
        </p:spPr>
        <p:txBody>
          <a:bodyPr vert="horz" wrap="square" lIns="91440" tIns="45720" rIns="91440" bIns="45720" rtlCol="0" anchor="ctr" anchorCtr="0">
            <a:normAutofit fontScale="90000"/>
          </a:bodyPr>
          <a:lstStyle/>
          <a:p>
            <a:pPr lvl="0" algn="l" fontAlgn="auto">
              <a:lnSpc>
                <a:spcPct val="90000"/>
              </a:lnSpc>
              <a:buClrTx/>
              <a:buSzTx/>
              <a:buFontTx/>
            </a:pPr>
            <a:r>
              <a:rPr lang="zh-CN" altLang="en-US" sz="4400" strike="noStrike" noProof="1" dirty="0">
                <a:effectLst>
                  <a:outerShdw blurRad="38100" dist="38100" dir="2700000" algn="tl">
                    <a:srgbClr val="000000">
                      <a:alpha val="43137"/>
                    </a:srgbClr>
                  </a:outerShdw>
                </a:effectLst>
                <a:latin typeface="黑体" panose="02010609060101010101" charset="-122"/>
                <a:ea typeface="黑体" panose="02010609060101010101" charset="-122"/>
                <a:cs typeface="+mj-cs"/>
                <a:sym typeface="+mn-ea"/>
              </a:rPr>
              <a:t>单元概念解构</a:t>
            </a:r>
            <a:endParaRPr lang="zh-CN" altLang="en-US" sz="4400" strike="noStrike" noProof="1" dirty="0">
              <a:effectLst>
                <a:outerShdw blurRad="38100" dist="38100" dir="2700000" algn="tl">
                  <a:srgbClr val="000000">
                    <a:alpha val="43137"/>
                  </a:srgbClr>
                </a:outerShdw>
              </a:effectLst>
              <a:latin typeface="黑体" panose="02010609060101010101" charset="-122"/>
              <a:ea typeface="黑体" panose="02010609060101010101" charset="-122"/>
              <a:cs typeface="+mj-cs"/>
              <a:sym typeface="+mn-ea"/>
            </a:endParaRPr>
          </a:p>
        </p:txBody>
      </p:sp>
      <p:pic>
        <p:nvPicPr>
          <p:cNvPr id="27650" name="图片 1"/>
          <p:cNvPicPr>
            <a:picLocks noChangeAspect="1"/>
          </p:cNvPicPr>
          <p:nvPr/>
        </p:nvPicPr>
        <p:blipFill>
          <a:blip r:embed="rId1"/>
          <a:stretch>
            <a:fillRect/>
          </a:stretch>
        </p:blipFill>
        <p:spPr>
          <a:xfrm>
            <a:off x="993775" y="1550988"/>
            <a:ext cx="9937750" cy="4830762"/>
          </a:xfrm>
          <a:prstGeom prst="rect">
            <a:avLst/>
          </a:prstGeom>
          <a:noFill/>
          <a:ln w="9525">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631950" y="414338"/>
            <a:ext cx="8928100" cy="1143000"/>
          </a:xfrm>
        </p:spPr>
        <p:txBody>
          <a:bodyPr anchor="ctr" anchorCtr="0">
            <a:noAutofit/>
          </a:bodyPr>
          <a:lstStyle/>
          <a:p>
            <a:pPr marL="0" marR="0" indent="0" algn="l" defTabSz="914400" rtl="0" eaLnBrk="1" fontAlgn="auto" latinLnBrk="0" hangingPunct="1">
              <a:lnSpc>
                <a:spcPct val="90000"/>
              </a:lnSpc>
              <a:spcBef>
                <a:spcPct val="0"/>
              </a:spcBef>
              <a:spcAft>
                <a:spcPct val="0"/>
              </a:spcAft>
              <a:buClrTx/>
              <a:buSzTx/>
              <a:buFontTx/>
              <a:buNone/>
            </a:pPr>
            <a:r>
              <a:rPr kumimoji="0" lang="zh-CN" altLang="en-US" sz="3600" b="1"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j-cs"/>
              </a:rPr>
              <a:t>重要概念：</a:t>
            </a:r>
            <a:r>
              <a:rPr kumimoji="0" lang="en-US" altLang="zh-CN" sz="3600" b="1"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j-cs"/>
              </a:rPr>
              <a:t>1.</a:t>
            </a:r>
            <a:r>
              <a:rPr kumimoji="0" lang="zh-CN" altLang="en-US" sz="3600" b="1"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j-cs"/>
              </a:rPr>
              <a:t>基因工程是一种重组</a:t>
            </a:r>
            <a:r>
              <a:rPr kumimoji="0" lang="en-US" altLang="zh-CN" sz="3600" b="1"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j-cs"/>
              </a:rPr>
              <a:t>DNA</a:t>
            </a:r>
            <a:r>
              <a:rPr kumimoji="0" lang="zh-CN" altLang="en-US" sz="3600" b="1"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j-cs"/>
              </a:rPr>
              <a:t>技术</a:t>
            </a:r>
            <a:br>
              <a:rPr lang="en-US" altLang="zh-CN" sz="3600" b="1" dirty="0">
                <a:latin typeface="黑体" panose="02010609060101010101" charset="-122"/>
                <a:ea typeface="黑体" panose="02010609060101010101" charset="-122"/>
              </a:rPr>
            </a:br>
            <a:endParaRPr kumimoji="0" lang="zh-CN" altLang="en-US" sz="3600" b="1"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j-cs"/>
            </a:endParaRPr>
          </a:p>
        </p:txBody>
      </p:sp>
      <p:sp>
        <p:nvSpPr>
          <p:cNvPr id="3" name="内容占位符 2"/>
          <p:cNvSpPr>
            <a:spLocks noGrp="1"/>
          </p:cNvSpPr>
          <p:nvPr>
            <p:ph idx="1"/>
          </p:nvPr>
        </p:nvSpPr>
        <p:spPr>
          <a:xfrm>
            <a:off x="1209675" y="1339850"/>
            <a:ext cx="10207625" cy="5113338"/>
          </a:xfrm>
        </p:spPr>
        <p:txBody>
          <a:bodyPr vert="horz" lIns="91440" tIns="45720" rIns="91440" bIns="45720" rtlCol="0">
            <a:normAutofit fontScale="90000"/>
          </a:bodyPr>
          <a:lstStyle/>
          <a:p>
            <a:pPr marL="0" marR="0" lvl="0" indent="-228600" algn="l" defTabSz="914400" rtl="0" eaLnBrk="1" fontAlgn="auto" latinLnBrk="0" hangingPunct="1">
              <a:lnSpc>
                <a:spcPct val="90000"/>
              </a:lnSpc>
              <a:spcBef>
                <a:spcPts val="1000"/>
              </a:spcBef>
              <a:spcAft>
                <a:spcPct val="0"/>
              </a:spcAft>
              <a:buClrTx/>
              <a:buSzTx/>
              <a:buFont typeface="Arial" panose="020B0604020202020204" pitchFamily="34" charset="0"/>
              <a:buNone/>
            </a:pPr>
            <a:r>
              <a:rPr kumimoji="0" lang="zh-CN" altLang="en-US" sz="3600" b="1" i="0" u="none" strike="noStrike" kern="1200" cap="none" spc="0" normalizeH="0" baseline="0" noProof="1" dirty="0">
                <a:solidFill>
                  <a:schemeClr val="tx1"/>
                </a:solidFill>
                <a:latin typeface="黑体" panose="02010609060101010101" charset="-122"/>
                <a:ea typeface="黑体" panose="02010609060101010101" charset="-122"/>
                <a:cs typeface="+mn-cs"/>
                <a:sym typeface="+mn-ea"/>
              </a:rPr>
              <a:t>次位概念：</a:t>
            </a:r>
            <a:endParaRPr kumimoji="0" lang="zh-CN" altLang="en-US" sz="3600" b="1" i="0" u="none" strike="noStrike" kern="1200" cap="none" spc="0" normalizeH="0" baseline="0" noProof="1" dirty="0">
              <a:solidFill>
                <a:schemeClr val="tx1"/>
              </a:solidFill>
              <a:latin typeface="黑体" panose="02010609060101010101" charset="-122"/>
              <a:ea typeface="黑体" panose="02010609060101010101" charset="-122"/>
              <a:cs typeface="+mn-cs"/>
              <a:sym typeface="+mn-ea"/>
            </a:endParaRPr>
          </a:p>
          <a:p>
            <a:pPr marL="0" marR="0" lvl="0" indent="-228600" algn="l" defTabSz="914400" rtl="0" eaLnBrk="1" fontAlgn="auto" latinLnBrk="0" hangingPunct="1">
              <a:lnSpc>
                <a:spcPct val="90000"/>
              </a:lnSpc>
              <a:spcBef>
                <a:spcPts val="1000"/>
              </a:spcBef>
              <a:spcAft>
                <a:spcPct val="0"/>
              </a:spcAft>
              <a:buClrTx/>
              <a:buSzTx/>
              <a:buFont typeface="Arial" panose="020B0604020202020204" pitchFamily="34" charset="0"/>
              <a:buNone/>
            </a:pPr>
            <a:r>
              <a:rPr kumimoji="0" lang="zh-CN" altLang="en-US" sz="3600" b="1" i="0" u="none" strike="noStrike" kern="1200" cap="none" spc="0" normalizeH="0" baseline="0" noProof="1" dirty="0">
                <a:solidFill>
                  <a:schemeClr val="tx1"/>
                </a:solidFill>
                <a:latin typeface="黑体" panose="02010609060101010101" charset="-122"/>
                <a:ea typeface="黑体" panose="02010609060101010101" charset="-122"/>
                <a:cs typeface="+mn-cs"/>
                <a:sym typeface="+mn-ea"/>
              </a:rPr>
              <a:t>1.概述基因工程是在遗传学、微生物学、生物化学和分子生物学等学科基础上发展而来的</a:t>
            </a:r>
            <a:endParaRPr kumimoji="0" lang="zh-CN" altLang="en-US" sz="3600" b="1" i="0" u="none" strike="noStrike" kern="1200" cap="none" spc="0" normalizeH="0" baseline="0" noProof="1" dirty="0">
              <a:solidFill>
                <a:schemeClr val="tx1"/>
              </a:solidFill>
              <a:latin typeface="黑体" panose="02010609060101010101" charset="-122"/>
              <a:ea typeface="黑体" panose="02010609060101010101" charset="-122"/>
              <a:cs typeface="+mn-cs"/>
              <a:sym typeface="+mn-ea"/>
            </a:endParaRPr>
          </a:p>
          <a:p>
            <a:pPr marL="0" marR="0" lvl="0" indent="-228600" algn="l" defTabSz="914400" rtl="0" eaLnBrk="1" fontAlgn="auto" latinLnBrk="0" hangingPunct="1">
              <a:lnSpc>
                <a:spcPct val="90000"/>
              </a:lnSpc>
              <a:spcBef>
                <a:spcPts val="1000"/>
              </a:spcBef>
              <a:spcAft>
                <a:spcPct val="0"/>
              </a:spcAft>
              <a:buClrTx/>
              <a:buSzTx/>
              <a:buFont typeface="Arial" panose="020B0604020202020204" pitchFamily="34" charset="0"/>
              <a:buNone/>
            </a:pPr>
            <a:r>
              <a:rPr kumimoji="0" lang="zh-CN" altLang="en-US" sz="3600" b="1" i="0" u="none" strike="noStrike" kern="1200" cap="none" spc="0" normalizeH="0" baseline="0" noProof="1" dirty="0">
                <a:solidFill>
                  <a:schemeClr val="tx1"/>
                </a:solidFill>
                <a:latin typeface="黑体" panose="02010609060101010101" charset="-122"/>
                <a:ea typeface="黑体" panose="02010609060101010101" charset="-122"/>
                <a:cs typeface="+mn-cs"/>
                <a:sym typeface="+mn-ea"/>
              </a:rPr>
              <a:t>2.阐明DNA重组技术的实现需要利用限制性内切核酸酶、DNA连接酶和载体三种基本工具</a:t>
            </a:r>
            <a:endParaRPr kumimoji="0" lang="zh-CN" altLang="en-US" sz="3600" b="1" i="0" u="none" strike="noStrike" kern="1200" cap="none" spc="0" normalizeH="0" baseline="0" noProof="1" dirty="0">
              <a:solidFill>
                <a:schemeClr val="tx1"/>
              </a:solidFill>
              <a:latin typeface="黑体" panose="02010609060101010101" charset="-122"/>
              <a:ea typeface="黑体" panose="02010609060101010101" charset="-122"/>
              <a:cs typeface="+mn-cs"/>
              <a:sym typeface="+mn-ea"/>
            </a:endParaRPr>
          </a:p>
          <a:p>
            <a:pPr marL="0" marR="0" lvl="0" indent="-228600" algn="l" defTabSz="914400" rtl="0" eaLnBrk="1" fontAlgn="auto" latinLnBrk="0" hangingPunct="1">
              <a:lnSpc>
                <a:spcPct val="90000"/>
              </a:lnSpc>
              <a:spcBef>
                <a:spcPts val="1000"/>
              </a:spcBef>
              <a:spcAft>
                <a:spcPct val="0"/>
              </a:spcAft>
              <a:buClrTx/>
              <a:buSzTx/>
              <a:buFont typeface="Arial" panose="020B0604020202020204" pitchFamily="34" charset="0"/>
              <a:buNone/>
            </a:pPr>
            <a:r>
              <a:rPr kumimoji="0" lang="zh-CN" altLang="en-US" sz="3600" b="1" i="0" u="none" strike="noStrike" kern="1200" cap="none" spc="0" normalizeH="0" baseline="0" noProof="1" dirty="0">
                <a:solidFill>
                  <a:schemeClr val="tx1"/>
                </a:solidFill>
                <a:latin typeface="黑体" panose="02010609060101010101" charset="-122"/>
                <a:ea typeface="黑体" panose="02010609060101010101" charset="-122"/>
                <a:cs typeface="+mn-cs"/>
                <a:sym typeface="+mn-ea"/>
              </a:rPr>
              <a:t>3.阐明基因工程的基本操作程序主要包括目的基因的获取、基因表达载体的构建、目的基因导入受体细胞和目的基因及其表达产物的检测鉴定等步骤</a:t>
            </a:r>
            <a:endParaRPr kumimoji="0" lang="zh-CN" altLang="en-US" sz="3600" b="1" i="0" u="none" strike="noStrike" kern="1200" cap="none" spc="0" normalizeH="0" baseline="0" noProof="1" dirty="0">
              <a:solidFill>
                <a:schemeClr val="tx1"/>
              </a:solidFill>
              <a:latin typeface="黑体" panose="02010609060101010101" charset="-122"/>
              <a:ea typeface="黑体" panose="02010609060101010101" charset="-122"/>
              <a:cs typeface="+mn-cs"/>
              <a:sym typeface="+mn-ea"/>
            </a:endParaRPr>
          </a:p>
          <a:p>
            <a:pPr marL="0" marR="0" lvl="0" indent="-228600" algn="l" defTabSz="914400" rtl="0" eaLnBrk="1" fontAlgn="auto" latinLnBrk="0" hangingPunct="1">
              <a:lnSpc>
                <a:spcPct val="90000"/>
              </a:lnSpc>
              <a:spcBef>
                <a:spcPts val="1000"/>
              </a:spcBef>
              <a:spcAft>
                <a:spcPct val="0"/>
              </a:spcAft>
              <a:buClrTx/>
              <a:buSzTx/>
              <a:buFont typeface="Arial" panose="020B0604020202020204" pitchFamily="34" charset="0"/>
              <a:buNone/>
            </a:pPr>
            <a:r>
              <a:rPr kumimoji="0" lang="zh-CN" altLang="en-US" sz="3600" b="1" i="0" u="none" strike="noStrike" kern="1200" cap="none" spc="0" normalizeH="0" baseline="0" noProof="1" dirty="0">
                <a:solidFill>
                  <a:schemeClr val="tx1"/>
                </a:solidFill>
                <a:latin typeface="黑体" panose="02010609060101010101" charset="-122"/>
                <a:ea typeface="黑体" panose="02010609060101010101" charset="-122"/>
                <a:cs typeface="+mn-cs"/>
                <a:sym typeface="+mn-ea"/>
              </a:rPr>
              <a:t>4.举例说明基因工程在农牧、食品及医药等行业的广泛应用改善了人类的生活品质。</a:t>
            </a:r>
            <a:endParaRPr kumimoji="0" lang="zh-CN" altLang="en-US" sz="3600" b="1" i="0" u="none" strike="noStrike" kern="1200" cap="none" spc="0" normalizeH="0" baseline="0" noProof="1" dirty="0">
              <a:solidFill>
                <a:schemeClr val="tx1"/>
              </a:solidFill>
              <a:latin typeface="黑体" panose="02010609060101010101" charset="-122"/>
              <a:ea typeface="黑体" panose="02010609060101010101" charset="-122"/>
              <a:cs typeface="+mn-cs"/>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1" name="Rectangle 3"/>
          <p:cNvSpPr>
            <a:spLocks noChangeArrowheads="1"/>
          </p:cNvSpPr>
          <p:nvPr/>
        </p:nvSpPr>
        <p:spPr bwMode="auto">
          <a:xfrm>
            <a:off x="2438400" y="1774825"/>
            <a:ext cx="7772400" cy="1006475"/>
          </a:xfrm>
          <a:prstGeom prst="rect">
            <a:avLst/>
          </a:prstGeom>
          <a:noFill/>
          <a:ln w="9525">
            <a:noFill/>
            <a:miter lim="800000"/>
          </a:ln>
          <a:effectLst/>
        </p:spPr>
        <p:txBody>
          <a:bodyPr lIns="92075" tIns="46038" rIns="92075" bIns="46038" anchor="ctr"/>
          <a:lstStyle/>
          <a:p>
            <a:pPr fontAlgn="auto">
              <a:defRPr/>
            </a:pPr>
            <a:endParaRPr lang="zh-CN" altLang="zh-CN" sz="4400" b="1" strike="noStrike" noProof="1">
              <a:solidFill>
                <a:schemeClr val="tx2"/>
              </a:solidFill>
              <a:effectLst>
                <a:outerShdw blurRad="38100" dist="38100" dir="2700000" algn="tl">
                  <a:srgbClr val="000000"/>
                </a:outerShdw>
              </a:effectLst>
            </a:endParaRPr>
          </a:p>
        </p:txBody>
      </p:sp>
      <p:pic>
        <p:nvPicPr>
          <p:cNvPr id="29698" name="Picture 4" descr="1"/>
          <p:cNvPicPr>
            <a:picLocks noGrp="1" noChangeAspect="1"/>
          </p:cNvPicPr>
          <p:nvPr>
            <p:ph sz="half" idx="2"/>
          </p:nvPr>
        </p:nvPicPr>
        <p:blipFill>
          <a:blip r:embed="rId1"/>
          <a:stretch>
            <a:fillRect/>
          </a:stretch>
        </p:blipFill>
        <p:spPr>
          <a:xfrm>
            <a:off x="1524000" y="0"/>
            <a:ext cx="9212263" cy="6858000"/>
          </a:xfrm>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524000" y="485775"/>
            <a:ext cx="9036050" cy="1143000"/>
          </a:xfrm>
        </p:spPr>
        <p:txBody>
          <a:bodyPr anchor="ctr" anchorCtr="0">
            <a:noAutofit/>
          </a:bodyPr>
          <a:lstStyle/>
          <a:p>
            <a:pPr marL="0" marR="0" indent="0" algn="l" defTabSz="914400" rtl="0" eaLnBrk="1" fontAlgn="auto" latinLnBrk="0" hangingPunct="1">
              <a:lnSpc>
                <a:spcPct val="90000"/>
              </a:lnSpc>
              <a:spcBef>
                <a:spcPct val="0"/>
              </a:spcBef>
              <a:spcAft>
                <a:spcPct val="0"/>
              </a:spcAft>
              <a:buClrTx/>
              <a:buSzTx/>
              <a:buFontTx/>
              <a:buNone/>
            </a:pPr>
            <a:r>
              <a:rPr kumimoji="0" lang="zh-CN" altLang="en-US" sz="3600" b="1"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j-cs"/>
              </a:rPr>
              <a:t>重要概念：</a:t>
            </a:r>
            <a:r>
              <a:rPr kumimoji="0" lang="en-US" altLang="zh-CN" sz="3600" b="1"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j-cs"/>
              </a:rPr>
              <a:t>2.</a:t>
            </a:r>
            <a:r>
              <a:rPr kumimoji="0" lang="zh-CN" altLang="en-US" sz="3600" b="1"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j-cs"/>
              </a:rPr>
              <a:t>蛋白质工程是基因工程的延伸</a:t>
            </a:r>
            <a:br>
              <a:rPr lang="en-US" altLang="zh-CN" sz="3600" b="1" dirty="0">
                <a:latin typeface="黑体" panose="02010609060101010101" charset="-122"/>
                <a:ea typeface="黑体" panose="02010609060101010101" charset="-122"/>
              </a:rPr>
            </a:br>
            <a:endParaRPr kumimoji="0" lang="zh-CN" altLang="en-US" sz="3600" b="1"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j-cs"/>
            </a:endParaRPr>
          </a:p>
        </p:txBody>
      </p:sp>
      <p:sp>
        <p:nvSpPr>
          <p:cNvPr id="30722" name="内容占位符 2"/>
          <p:cNvSpPr>
            <a:spLocks noGrp="1"/>
          </p:cNvSpPr>
          <p:nvPr>
            <p:ph idx="1"/>
          </p:nvPr>
        </p:nvSpPr>
        <p:spPr>
          <a:xfrm>
            <a:off x="776288" y="1484313"/>
            <a:ext cx="10839450" cy="4525962"/>
          </a:xfrm>
          <a:ln/>
        </p:spPr>
        <p:txBody>
          <a:bodyPr vert="horz" lIns="91440" tIns="45720" rIns="91440" bIns="45720" anchor="t"/>
          <a:p>
            <a:pPr marL="0" defTabSz="914400">
              <a:buNone/>
            </a:pPr>
            <a:r>
              <a:rPr lang="zh-CN" altLang="en-US" sz="3600" b="1" kern="1200" dirty="0">
                <a:solidFill>
                  <a:schemeClr val="tx1"/>
                </a:solidFill>
                <a:latin typeface="黑体" panose="02010609060101010101" charset="-122"/>
                <a:ea typeface="+mn-ea"/>
                <a:cs typeface="+mn-cs"/>
              </a:rPr>
              <a:t>次位概念：</a:t>
            </a:r>
            <a:endParaRPr lang="zh-CN" altLang="en-US" sz="3600" b="1" kern="1200" dirty="0">
              <a:solidFill>
                <a:schemeClr val="tx1"/>
              </a:solidFill>
              <a:latin typeface="黑体" panose="02010609060101010101" charset="-122"/>
              <a:ea typeface="+mn-ea"/>
              <a:cs typeface="+mn-cs"/>
            </a:endParaRPr>
          </a:p>
          <a:p>
            <a:pPr marL="0" defTabSz="914400">
              <a:buNone/>
            </a:pPr>
            <a:r>
              <a:rPr lang="zh-CN" altLang="en-US" sz="3600" b="1" kern="1200" dirty="0">
                <a:solidFill>
                  <a:schemeClr val="tx1"/>
                </a:solidFill>
                <a:latin typeface="黑体" panose="02010609060101010101" charset="-122"/>
                <a:ea typeface="+mn-ea"/>
                <a:cs typeface="+mn-cs"/>
              </a:rPr>
              <a:t>1.概述人们根据基因工程原理，进行蛋白质设计和改造，可以获得性状和功能更符合人类需求的蛋白质。</a:t>
            </a:r>
            <a:endParaRPr lang="zh-CN" altLang="en-US" sz="3600" b="1" kern="1200" dirty="0">
              <a:solidFill>
                <a:schemeClr val="tx1"/>
              </a:solidFill>
              <a:latin typeface="黑体" panose="02010609060101010101" charset="-122"/>
              <a:ea typeface="+mn-ea"/>
              <a:cs typeface="+mn-cs"/>
            </a:endParaRPr>
          </a:p>
          <a:p>
            <a:pPr marL="0" defTabSz="914400">
              <a:buNone/>
            </a:pPr>
            <a:r>
              <a:rPr lang="zh-CN" altLang="en-US" sz="3600" b="1" kern="1200" dirty="0">
                <a:solidFill>
                  <a:schemeClr val="tx1"/>
                </a:solidFill>
                <a:latin typeface="黑体" panose="02010609060101010101" charset="-122"/>
                <a:ea typeface="+mn-ea"/>
                <a:cs typeface="+mn-cs"/>
              </a:rPr>
              <a:t>2.举例说明依据人类需要对原有蛋白质结构进行基因改造、生产目标蛋白的过程。</a:t>
            </a:r>
            <a:endParaRPr lang="zh-CN" altLang="en-US" sz="3600" b="1" kern="1200" dirty="0">
              <a:solidFill>
                <a:schemeClr val="tx1"/>
              </a:solidFill>
              <a:latin typeface="黑体" panose="02010609060101010101" charset="-122"/>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1"/>
          <p:cNvSpPr>
            <a:spLocks noGrp="1"/>
          </p:cNvSpPr>
          <p:nvPr>
            <p:ph type="title"/>
          </p:nvPr>
        </p:nvSpPr>
        <p:spPr>
          <a:xfrm>
            <a:off x="835025" y="1144588"/>
            <a:ext cx="8229600" cy="1143000"/>
          </a:xfrm>
        </p:spPr>
        <p:txBody>
          <a:bodyPr vert="horz" lIns="91440" tIns="45720" rIns="91440" bIns="45720" rtlCol="0" anchor="ctr" anchorCtr="0">
            <a:normAutofit/>
          </a:bodyPr>
          <a:lstStyle/>
          <a:p>
            <a:pPr marL="0" marR="0" lvl="0" indent="-228600" algn="l" defTabSz="914400" rtl="0" eaLnBrk="1" fontAlgn="auto" latinLnBrk="0" hangingPunct="1">
              <a:lnSpc>
                <a:spcPct val="90000"/>
              </a:lnSpc>
              <a:spcBef>
                <a:spcPts val="1000"/>
              </a:spcBef>
              <a:spcAft>
                <a:spcPct val="0"/>
              </a:spcAft>
              <a:buClrTx/>
              <a:buSzTx/>
              <a:buFont typeface="Arial" panose="020B0604020202020204" pitchFamily="34" charset="0"/>
              <a:buNone/>
            </a:pPr>
            <a:r>
              <a:rPr kumimoji="0" lang="zh-CN" altLang="en-US" sz="3600" b="1"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n-cs"/>
                <a:sym typeface="+mn-ea"/>
              </a:rPr>
              <a:t>课标教学活动要求</a:t>
            </a:r>
            <a:endParaRPr kumimoji="0" lang="zh-CN" altLang="en-US" sz="3600" b="1"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n-cs"/>
              <a:sym typeface="+mn-ea"/>
            </a:endParaRPr>
          </a:p>
        </p:txBody>
      </p:sp>
      <p:sp>
        <p:nvSpPr>
          <p:cNvPr id="5" name="TextBox 4"/>
          <p:cNvSpPr/>
          <p:nvPr/>
        </p:nvSpPr>
        <p:spPr>
          <a:xfrm>
            <a:off x="835025" y="444500"/>
            <a:ext cx="5759450" cy="700088"/>
          </a:xfrm>
          <a:prstGeom prst="rect">
            <a:avLst/>
          </a:prstGeom>
        </p:spPr>
        <p:txBody>
          <a:bodyPr vert="horz" wrap="square" lIns="91440" tIns="45720" rIns="91440" bIns="45720" rtlCol="0" anchor="ctr" anchorCtr="0">
            <a:normAutofit fontScale="90000"/>
          </a:bodyPr>
          <a:lstStyle/>
          <a:p>
            <a:pPr lvl="0" algn="l" fontAlgn="auto">
              <a:lnSpc>
                <a:spcPct val="90000"/>
              </a:lnSpc>
              <a:buClrTx/>
              <a:buSzTx/>
              <a:buFontTx/>
            </a:pPr>
            <a:r>
              <a:rPr lang="zh-CN" altLang="en-US" sz="4400" strike="noStrike" noProof="1" dirty="0">
                <a:effectLst>
                  <a:outerShdw blurRad="38100" dist="38100" dir="2700000" algn="tl">
                    <a:srgbClr val="000000">
                      <a:alpha val="43137"/>
                    </a:srgbClr>
                  </a:outerShdw>
                </a:effectLst>
                <a:latin typeface="黑体" panose="02010609060101010101" charset="-122"/>
                <a:ea typeface="黑体" panose="02010609060101010101" charset="-122"/>
                <a:cs typeface="+mj-cs"/>
                <a:sym typeface="+mn-ea"/>
              </a:rPr>
              <a:t>三、教学目标与重难点</a:t>
            </a:r>
            <a:endParaRPr lang="zh-CN" altLang="en-US" sz="4400" strike="noStrike" noProof="1" dirty="0">
              <a:effectLst>
                <a:outerShdw blurRad="38100" dist="38100" dir="2700000" algn="tl">
                  <a:srgbClr val="000000">
                    <a:alpha val="43137"/>
                  </a:srgbClr>
                </a:outerShdw>
              </a:effectLst>
              <a:latin typeface="黑体" panose="02010609060101010101" charset="-122"/>
              <a:ea typeface="黑体" panose="02010609060101010101" charset="-122"/>
              <a:cs typeface="+mj-cs"/>
              <a:sym typeface="+mn-ea"/>
            </a:endParaRPr>
          </a:p>
        </p:txBody>
      </p:sp>
      <p:sp>
        <p:nvSpPr>
          <p:cNvPr id="31747" name="内容占位符 2"/>
          <p:cNvSpPr>
            <a:spLocks noGrp="1"/>
          </p:cNvSpPr>
          <p:nvPr>
            <p:ph idx="1"/>
          </p:nvPr>
        </p:nvSpPr>
        <p:spPr>
          <a:xfrm>
            <a:off x="835025" y="2287588"/>
            <a:ext cx="10521950" cy="4525962"/>
          </a:xfrm>
          <a:ln/>
        </p:spPr>
        <p:txBody>
          <a:bodyPr vert="horz" lIns="91440" tIns="45720" rIns="91440" bIns="45720" anchor="t"/>
          <a:p>
            <a:pPr marL="0" defTabSz="914400">
              <a:buNone/>
            </a:pPr>
            <a:r>
              <a:rPr lang="zh-CN" altLang="en-US" sz="3600" b="1" kern="1200" dirty="0">
                <a:solidFill>
                  <a:schemeClr val="tx1"/>
                </a:solidFill>
                <a:latin typeface="黑体" panose="02010609060101010101" charset="-122"/>
                <a:ea typeface="+mn-ea"/>
                <a:cs typeface="+mn-cs"/>
              </a:rPr>
              <a:t>1.DNA的提取和鉴定。</a:t>
            </a:r>
            <a:endParaRPr lang="zh-CN" altLang="en-US" sz="3600" b="1" kern="1200" dirty="0">
              <a:solidFill>
                <a:schemeClr val="tx1"/>
              </a:solidFill>
              <a:latin typeface="黑体" panose="02010609060101010101" charset="-122"/>
              <a:ea typeface="+mn-ea"/>
              <a:cs typeface="+mn-cs"/>
            </a:endParaRPr>
          </a:p>
          <a:p>
            <a:pPr marL="0" defTabSz="914400">
              <a:buNone/>
            </a:pPr>
            <a:r>
              <a:rPr lang="zh-CN" altLang="en-US" sz="3600" b="1" kern="1200" dirty="0">
                <a:solidFill>
                  <a:schemeClr val="tx1"/>
                </a:solidFill>
                <a:latin typeface="黑体" panose="02010609060101010101" charset="-122"/>
                <a:ea typeface="+mn-ea"/>
                <a:cs typeface="+mn-cs"/>
              </a:rPr>
              <a:t>2.利用PCR扩增DNA片段并完成电泳鉴定，或运用软件进行虚拟PCR实验。</a:t>
            </a:r>
            <a:endParaRPr lang="zh-CN" altLang="en-US" sz="3600" b="1" kern="1200" dirty="0">
              <a:solidFill>
                <a:schemeClr val="tx1"/>
              </a:solidFill>
              <a:latin typeface="黑体" panose="02010609060101010101" charset="-122"/>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内容占位符 2"/>
          <p:cNvSpPr>
            <a:spLocks noGrp="1"/>
          </p:cNvSpPr>
          <p:nvPr>
            <p:ph idx="1"/>
          </p:nvPr>
        </p:nvSpPr>
        <p:spPr>
          <a:xfrm>
            <a:off x="638175" y="2116138"/>
            <a:ext cx="11104563" cy="4525962"/>
          </a:xfrm>
          <a:ln/>
        </p:spPr>
        <p:txBody>
          <a:bodyPr vert="horz" lIns="91440" tIns="45720" rIns="91440" bIns="45720" anchor="t"/>
          <a:p>
            <a:pPr marL="0" defTabSz="914400" fontAlgn="base">
              <a:lnSpc>
                <a:spcPct val="100000"/>
              </a:lnSpc>
              <a:spcAft>
                <a:spcPct val="0"/>
              </a:spcAft>
              <a:buNone/>
            </a:pPr>
            <a:r>
              <a:rPr lang="zh-CN" altLang="en-US" sz="2800" b="1" kern="1200" baseline="0" dirty="0">
                <a:solidFill>
                  <a:srgbClr val="FF0000"/>
                </a:solidFill>
                <a:latin typeface="黑体" panose="02010609060101010101" charset="-122"/>
                <a:ea typeface="+mn-ea"/>
                <a:cs typeface="+mn-cs"/>
                <a:sym typeface="黑体" panose="02010609060101010101" charset="-122"/>
              </a:rPr>
              <a:t>生命观念</a:t>
            </a:r>
            <a:r>
              <a:rPr lang="zh-CN" altLang="en-US" sz="2800" b="1" kern="1200" baseline="0" dirty="0">
                <a:solidFill>
                  <a:schemeClr val="tx1"/>
                </a:solidFill>
                <a:latin typeface="黑体" panose="02010609060101010101" charset="-122"/>
                <a:ea typeface="+mn-ea"/>
                <a:cs typeface="+mn-cs"/>
                <a:sym typeface="黑体" panose="02010609060101010101" charset="-122"/>
              </a:rPr>
              <a:t>：运用物质观、结构与功能观分析基因工程使用的工具和操作程序。</a:t>
            </a:r>
            <a:endParaRPr lang="zh-CN" altLang="en-US" sz="2800" b="1" kern="1200" baseline="0" dirty="0">
              <a:solidFill>
                <a:schemeClr val="tx1"/>
              </a:solidFill>
              <a:latin typeface="黑体" panose="02010609060101010101" charset="-122"/>
              <a:ea typeface="+mn-ea"/>
              <a:cs typeface="+mn-cs"/>
              <a:sym typeface="黑体" panose="02010609060101010101" charset="-122"/>
            </a:endParaRPr>
          </a:p>
          <a:p>
            <a:pPr marL="0" defTabSz="914400" fontAlgn="base">
              <a:lnSpc>
                <a:spcPct val="100000"/>
              </a:lnSpc>
              <a:spcAft>
                <a:spcPct val="0"/>
              </a:spcAft>
              <a:buNone/>
            </a:pPr>
            <a:r>
              <a:rPr lang="zh-CN" altLang="en-US" sz="2800" b="1" kern="1200" baseline="0" dirty="0">
                <a:solidFill>
                  <a:srgbClr val="FF0000"/>
                </a:solidFill>
                <a:latin typeface="黑体" panose="02010609060101010101" charset="-122"/>
                <a:ea typeface="+mn-ea"/>
                <a:cs typeface="+mn-cs"/>
                <a:sym typeface="黑体" panose="02010609060101010101" charset="-122"/>
              </a:rPr>
              <a:t>科学思维</a:t>
            </a:r>
            <a:r>
              <a:rPr lang="zh-CN" altLang="en-US" sz="2800" b="1" kern="1200" baseline="0" dirty="0">
                <a:solidFill>
                  <a:schemeClr val="tx1"/>
                </a:solidFill>
                <a:latin typeface="黑体" panose="02010609060101010101" charset="-122"/>
                <a:ea typeface="+mn-ea"/>
                <a:cs typeface="+mn-cs"/>
                <a:sym typeface="黑体" panose="02010609060101010101" charset="-122"/>
              </a:rPr>
              <a:t>：针对基因工程中给定的事实和证据，能运用归纳概括、推理、创造性思维、模型法等方法论述基因工程的原理及与社会的关系。在面对相关社会议题时，能通过逻辑推理阐明个人立场，做出决策。</a:t>
            </a:r>
            <a:endParaRPr lang="zh-CN" altLang="en-US" sz="2800" b="1" kern="1200" baseline="0" dirty="0">
              <a:solidFill>
                <a:schemeClr val="tx1"/>
              </a:solidFill>
              <a:latin typeface="黑体" panose="02010609060101010101" charset="-122"/>
              <a:ea typeface="+mn-ea"/>
              <a:cs typeface="+mn-cs"/>
              <a:sym typeface="黑体" panose="02010609060101010101" charset="-122"/>
            </a:endParaRPr>
          </a:p>
          <a:p>
            <a:pPr marL="0" defTabSz="914400" fontAlgn="base">
              <a:lnSpc>
                <a:spcPct val="100000"/>
              </a:lnSpc>
              <a:spcAft>
                <a:spcPct val="0"/>
              </a:spcAft>
              <a:buNone/>
            </a:pPr>
            <a:r>
              <a:rPr lang="zh-CN" altLang="en-US" sz="2800" b="1" kern="1200" baseline="0" dirty="0">
                <a:solidFill>
                  <a:srgbClr val="FF0000"/>
                </a:solidFill>
                <a:latin typeface="黑体" panose="02010609060101010101" charset="-122"/>
                <a:ea typeface="+mn-ea"/>
                <a:cs typeface="+mn-cs"/>
                <a:sym typeface="黑体" panose="02010609060101010101" charset="-122"/>
              </a:rPr>
              <a:t>科学探究</a:t>
            </a:r>
            <a:r>
              <a:rPr lang="zh-CN" altLang="en-US" sz="2800" b="1" kern="1200" baseline="0" dirty="0">
                <a:solidFill>
                  <a:schemeClr val="tx1"/>
                </a:solidFill>
                <a:latin typeface="黑体" panose="02010609060101010101" charset="-122"/>
                <a:ea typeface="+mn-ea"/>
                <a:cs typeface="+mn-cs"/>
                <a:sym typeface="黑体" panose="02010609060101010101" charset="-122"/>
              </a:rPr>
              <a:t>：针对实际问题如获得抗虫棉、治疗血友病等设计实验方案。     </a:t>
            </a:r>
            <a:endParaRPr lang="zh-CN" altLang="en-US" sz="2800" b="1" kern="1200" baseline="0" dirty="0">
              <a:solidFill>
                <a:schemeClr val="tx1"/>
              </a:solidFill>
              <a:latin typeface="黑体" panose="02010609060101010101" charset="-122"/>
              <a:ea typeface="+mn-ea"/>
              <a:cs typeface="+mn-cs"/>
            </a:endParaRPr>
          </a:p>
          <a:p>
            <a:pPr marL="0" defTabSz="914400" fontAlgn="base">
              <a:lnSpc>
                <a:spcPct val="100000"/>
              </a:lnSpc>
              <a:spcAft>
                <a:spcPct val="0"/>
              </a:spcAft>
              <a:buNone/>
            </a:pPr>
            <a:r>
              <a:rPr lang="zh-CN" altLang="en-US" sz="2800" b="1" kern="1200" baseline="0" dirty="0">
                <a:solidFill>
                  <a:srgbClr val="FF0000"/>
                </a:solidFill>
                <a:latin typeface="黑体" panose="02010609060101010101" charset="-122"/>
                <a:ea typeface="+mn-ea"/>
                <a:cs typeface="+mn-cs"/>
                <a:sym typeface="黑体" panose="02010609060101010101" charset="-122"/>
              </a:rPr>
              <a:t>社会责任</a:t>
            </a:r>
            <a:r>
              <a:rPr lang="zh-CN" altLang="en-US" sz="2800" b="1" kern="1200" baseline="0" dirty="0">
                <a:solidFill>
                  <a:schemeClr val="tx1"/>
                </a:solidFill>
                <a:latin typeface="黑体" panose="02010609060101010101" charset="-122"/>
                <a:ea typeface="+mn-ea"/>
                <a:cs typeface="+mn-cs"/>
                <a:sym typeface="黑体" panose="02010609060101010101" charset="-122"/>
              </a:rPr>
              <a:t>：对基因工程对于社会的影响有科学的判断，抵制盲目贬低基因工程的伪科学。</a:t>
            </a:r>
            <a:endParaRPr lang="zh-CN" altLang="en-US" sz="3600" b="1" kern="1200" baseline="0" dirty="0">
              <a:solidFill>
                <a:schemeClr val="tx1"/>
              </a:solidFill>
              <a:latin typeface="黑体" panose="02010609060101010101" charset="-122"/>
              <a:ea typeface="+mn-ea"/>
              <a:cs typeface="+mn-cs"/>
              <a:sym typeface="黑体" panose="02010609060101010101" charset="-122"/>
            </a:endParaRPr>
          </a:p>
          <a:p>
            <a:pPr marL="0" defTabSz="914400" fontAlgn="base">
              <a:spcAft>
                <a:spcPct val="0"/>
              </a:spcAft>
              <a:buNone/>
            </a:pPr>
            <a:endParaRPr lang="zh-CN" altLang="en-US" sz="3600" b="1" kern="1200" baseline="0" dirty="0">
              <a:solidFill>
                <a:schemeClr val="tx1"/>
              </a:solidFill>
              <a:latin typeface="黑体" panose="02010609060101010101" charset="-122"/>
              <a:ea typeface="+mn-ea"/>
              <a:cs typeface="+mn-cs"/>
              <a:sym typeface="黑体" panose="02010609060101010101" charset="-122"/>
            </a:endParaRPr>
          </a:p>
        </p:txBody>
      </p:sp>
      <p:sp>
        <p:nvSpPr>
          <p:cNvPr id="5" name="标题 1"/>
          <p:cNvSpPr>
            <a:spLocks noGrp="1"/>
          </p:cNvSpPr>
          <p:nvPr>
            <p:ph type="title"/>
          </p:nvPr>
        </p:nvSpPr>
        <p:spPr>
          <a:xfrm>
            <a:off x="638175" y="1144588"/>
            <a:ext cx="9602788" cy="1143000"/>
          </a:xfrm>
        </p:spPr>
        <p:txBody>
          <a:bodyPr vert="horz" lIns="91440" tIns="45720" rIns="91440" bIns="45720" rtlCol="0" anchor="ctr" anchorCtr="0">
            <a:normAutofit/>
          </a:bodyPr>
          <a:lstStyle/>
          <a:p>
            <a:pPr marL="0" marR="0" lvl="0" indent="-228600" algn="l" defTabSz="914400" rtl="0" eaLnBrk="1" fontAlgn="auto" latinLnBrk="0" hangingPunct="1">
              <a:lnSpc>
                <a:spcPct val="90000"/>
              </a:lnSpc>
              <a:spcBef>
                <a:spcPts val="1000"/>
              </a:spcBef>
              <a:spcAft>
                <a:spcPct val="0"/>
              </a:spcAft>
              <a:buClrTx/>
              <a:buSzTx/>
              <a:buFont typeface="Arial" panose="020B0604020202020204" pitchFamily="34" charset="0"/>
              <a:buNone/>
            </a:pPr>
            <a:r>
              <a:rPr kumimoji="0" lang="zh-CN" altLang="en-US" sz="3600" b="1"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n-cs"/>
                <a:sym typeface="+mn-ea"/>
              </a:rPr>
              <a:t>课标学业质量水平要求（三级、四级水平）</a:t>
            </a:r>
            <a:endParaRPr kumimoji="0" lang="zh-CN" altLang="en-US" sz="3600" b="1"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n-cs"/>
              <a:sym typeface="+mn-ea"/>
            </a:endParaRPr>
          </a:p>
        </p:txBody>
      </p:sp>
      <p:sp>
        <p:nvSpPr>
          <p:cNvPr id="2" name="TextBox 4"/>
          <p:cNvSpPr/>
          <p:nvPr/>
        </p:nvSpPr>
        <p:spPr>
          <a:xfrm>
            <a:off x="835025" y="444500"/>
            <a:ext cx="5759450" cy="700088"/>
          </a:xfrm>
          <a:prstGeom prst="rect">
            <a:avLst/>
          </a:prstGeom>
        </p:spPr>
        <p:txBody>
          <a:bodyPr vert="horz" wrap="square" lIns="91440" tIns="45720" rIns="91440" bIns="45720" rtlCol="0" anchor="ctr" anchorCtr="0">
            <a:normAutofit fontScale="90000"/>
          </a:bodyPr>
          <a:p>
            <a:pPr lvl="0" algn="l" fontAlgn="auto">
              <a:lnSpc>
                <a:spcPct val="90000"/>
              </a:lnSpc>
              <a:buClrTx/>
              <a:buSzTx/>
              <a:buFontTx/>
            </a:pPr>
            <a:r>
              <a:rPr lang="zh-CN" altLang="en-US" sz="4400" strike="noStrike" noProof="1" dirty="0">
                <a:effectLst>
                  <a:outerShdw blurRad="38100" dist="38100" dir="2700000" algn="tl">
                    <a:srgbClr val="000000">
                      <a:alpha val="43137"/>
                    </a:srgbClr>
                  </a:outerShdw>
                </a:effectLst>
                <a:latin typeface="黑体" panose="02010609060101010101" charset="-122"/>
                <a:ea typeface="黑体" panose="02010609060101010101" charset="-122"/>
                <a:cs typeface="+mj-cs"/>
                <a:sym typeface="+mn-ea"/>
              </a:rPr>
              <a:t>三、教学目标与重难点</a:t>
            </a:r>
            <a:endParaRPr lang="zh-CN" altLang="en-US" sz="4400" strike="noStrike" noProof="1" dirty="0">
              <a:effectLst>
                <a:outerShdw blurRad="38100" dist="38100" dir="2700000" algn="tl">
                  <a:srgbClr val="000000">
                    <a:alpha val="43137"/>
                  </a:srgbClr>
                </a:outerShdw>
              </a:effectLst>
              <a:latin typeface="黑体" panose="02010609060101010101" charset="-122"/>
              <a:ea typeface="黑体" panose="02010609060101010101" charset="-122"/>
              <a:cs typeface="+mj-cs"/>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内容占位符 2"/>
          <p:cNvSpPr>
            <a:spLocks noGrp="1"/>
          </p:cNvSpPr>
          <p:nvPr>
            <p:ph idx="1"/>
          </p:nvPr>
        </p:nvSpPr>
        <p:spPr>
          <a:xfrm>
            <a:off x="1008063" y="1976438"/>
            <a:ext cx="8229600" cy="4525962"/>
          </a:xfrm>
          <a:ln/>
        </p:spPr>
        <p:txBody>
          <a:bodyPr vert="horz" lIns="91440" tIns="45720" rIns="91440" bIns="45720" anchor="t"/>
          <a:p>
            <a:pPr marL="0" defTabSz="914400">
              <a:lnSpc>
                <a:spcPct val="100000"/>
              </a:lnSpc>
              <a:buNone/>
            </a:pPr>
            <a:r>
              <a:rPr lang="en-US" altLang="zh-CN" sz="3200" b="1" kern="1200" dirty="0">
                <a:solidFill>
                  <a:schemeClr val="tx1"/>
                </a:solidFill>
                <a:latin typeface="黑体" panose="02010609060101010101" charset="-122"/>
                <a:ea typeface="+mn-ea"/>
                <a:cs typeface="+mn-cs"/>
              </a:rPr>
              <a:t>1.</a:t>
            </a:r>
            <a:r>
              <a:rPr lang="zh-CN" altLang="en-US" sz="3200" b="1" kern="1200" dirty="0">
                <a:solidFill>
                  <a:schemeClr val="tx1"/>
                </a:solidFill>
                <a:latin typeface="黑体" panose="02010609060101010101" charset="-122"/>
                <a:ea typeface="+mn-ea"/>
                <a:cs typeface="+mn-cs"/>
              </a:rPr>
              <a:t>DNA重组技术的基本工具</a:t>
            </a:r>
            <a:endParaRPr lang="zh-CN" altLang="en-US" sz="3200" b="1" kern="1200" dirty="0">
              <a:solidFill>
                <a:schemeClr val="tx1"/>
              </a:solidFill>
              <a:latin typeface="黑体" panose="02010609060101010101" charset="-122"/>
              <a:ea typeface="+mn-ea"/>
              <a:cs typeface="+mn-cs"/>
            </a:endParaRPr>
          </a:p>
          <a:p>
            <a:pPr marL="0" defTabSz="914400">
              <a:lnSpc>
                <a:spcPct val="100000"/>
              </a:lnSpc>
              <a:buNone/>
            </a:pPr>
            <a:r>
              <a:rPr lang="en-US" altLang="zh-CN" sz="3200" b="1" kern="1200" dirty="0">
                <a:solidFill>
                  <a:schemeClr val="tx1"/>
                </a:solidFill>
                <a:latin typeface="黑体" panose="02010609060101010101" charset="-122"/>
                <a:ea typeface="+mn-ea"/>
                <a:cs typeface="+mn-cs"/>
              </a:rPr>
              <a:t>2.</a:t>
            </a:r>
            <a:r>
              <a:rPr lang="zh-CN" altLang="en-US" sz="3200" b="1" kern="1200" dirty="0">
                <a:solidFill>
                  <a:schemeClr val="tx1"/>
                </a:solidFill>
                <a:latin typeface="黑体" panose="02010609060101010101" charset="-122"/>
                <a:ea typeface="+mn-ea"/>
                <a:cs typeface="+mn-cs"/>
              </a:rPr>
              <a:t>基因工程的基本操作程序</a:t>
            </a:r>
            <a:endParaRPr lang="zh-CN" altLang="en-US" sz="2800" b="1" kern="1200" dirty="0">
              <a:solidFill>
                <a:srgbClr val="FF0000"/>
              </a:solidFill>
              <a:latin typeface="黑体" panose="02010609060101010101" charset="-122"/>
              <a:ea typeface="+mn-ea"/>
              <a:cs typeface="+mn-cs"/>
            </a:endParaRPr>
          </a:p>
          <a:p>
            <a:pPr marL="0" defTabSz="914400">
              <a:lnSpc>
                <a:spcPct val="100000"/>
              </a:lnSpc>
              <a:buNone/>
            </a:pPr>
            <a:endParaRPr lang="zh-CN" altLang="en-US" sz="2800" b="1" kern="1200" dirty="0">
              <a:solidFill>
                <a:srgbClr val="FF0000"/>
              </a:solidFill>
              <a:latin typeface="黑体" panose="02010609060101010101" charset="-122"/>
              <a:ea typeface="+mn-ea"/>
              <a:cs typeface="+mn-cs"/>
            </a:endParaRPr>
          </a:p>
        </p:txBody>
      </p:sp>
      <p:sp>
        <p:nvSpPr>
          <p:cNvPr id="6" name="标题 1"/>
          <p:cNvSpPr>
            <a:spLocks noGrp="1"/>
          </p:cNvSpPr>
          <p:nvPr>
            <p:ph type="title"/>
          </p:nvPr>
        </p:nvSpPr>
        <p:spPr>
          <a:xfrm>
            <a:off x="1479550" y="1052513"/>
            <a:ext cx="8229600" cy="1143000"/>
          </a:xfrm>
        </p:spPr>
        <p:txBody>
          <a:bodyPr vert="horz" lIns="91440" tIns="45720" rIns="91440" bIns="45720" rtlCol="0" anchor="ctr" anchorCtr="0">
            <a:normAutofit/>
          </a:bodyPr>
          <a:lstStyle/>
          <a:p>
            <a:pPr marL="0" marR="0" lvl="0" indent="-228600" algn="l" defTabSz="914400" rtl="0" eaLnBrk="1" fontAlgn="auto" latinLnBrk="0" hangingPunct="1">
              <a:lnSpc>
                <a:spcPct val="90000"/>
              </a:lnSpc>
              <a:spcBef>
                <a:spcPts val="1000"/>
              </a:spcBef>
              <a:spcAft>
                <a:spcPct val="0"/>
              </a:spcAft>
              <a:buClrTx/>
              <a:buSzTx/>
              <a:buFont typeface="Arial" panose="020B0604020202020204" pitchFamily="34" charset="0"/>
              <a:buNone/>
            </a:pPr>
            <a:r>
              <a:rPr kumimoji="0" lang="zh-CN" altLang="en-US" sz="3600" b="1"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n-cs"/>
                <a:sym typeface="+mn-ea"/>
              </a:rPr>
              <a:t>教学重难点</a:t>
            </a:r>
            <a:endParaRPr kumimoji="0" lang="zh-CN" altLang="en-US" sz="3600" b="1"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n-cs"/>
              <a:sym typeface="+mn-ea"/>
            </a:endParaRPr>
          </a:p>
        </p:txBody>
      </p:sp>
      <p:sp>
        <p:nvSpPr>
          <p:cNvPr id="2" name="TextBox 4"/>
          <p:cNvSpPr/>
          <p:nvPr/>
        </p:nvSpPr>
        <p:spPr>
          <a:xfrm>
            <a:off x="835025" y="444500"/>
            <a:ext cx="5759450" cy="700088"/>
          </a:xfrm>
          <a:prstGeom prst="rect">
            <a:avLst/>
          </a:prstGeom>
        </p:spPr>
        <p:txBody>
          <a:bodyPr vert="horz" wrap="square" lIns="91440" tIns="45720" rIns="91440" bIns="45720" rtlCol="0" anchor="ctr" anchorCtr="0">
            <a:normAutofit fontScale="90000"/>
          </a:bodyPr>
          <a:p>
            <a:pPr lvl="0" algn="l" fontAlgn="auto">
              <a:lnSpc>
                <a:spcPct val="90000"/>
              </a:lnSpc>
              <a:buClrTx/>
              <a:buSzTx/>
              <a:buFontTx/>
            </a:pPr>
            <a:r>
              <a:rPr lang="zh-CN" altLang="en-US" sz="4400" strike="noStrike" noProof="1" dirty="0">
                <a:effectLst>
                  <a:outerShdw blurRad="38100" dist="38100" dir="2700000" algn="tl">
                    <a:srgbClr val="000000">
                      <a:alpha val="43137"/>
                    </a:srgbClr>
                  </a:outerShdw>
                </a:effectLst>
                <a:latin typeface="黑体" panose="02010609060101010101" charset="-122"/>
                <a:ea typeface="黑体" panose="02010609060101010101" charset="-122"/>
                <a:cs typeface="+mj-cs"/>
                <a:sym typeface="+mn-ea"/>
              </a:rPr>
              <a:t>三、教学目标与重难点</a:t>
            </a:r>
            <a:endParaRPr lang="zh-CN" altLang="en-US" sz="4400" strike="noStrike" noProof="1" dirty="0">
              <a:effectLst>
                <a:outerShdw blurRad="38100" dist="38100" dir="2700000" algn="tl">
                  <a:srgbClr val="000000">
                    <a:alpha val="43137"/>
                  </a:srgbClr>
                </a:outerShdw>
              </a:effectLst>
              <a:latin typeface="黑体" panose="02010609060101010101" charset="-122"/>
              <a:ea typeface="黑体" panose="02010609060101010101" charset="-122"/>
              <a:cs typeface="+mj-cs"/>
              <a:sym typeface="+mn-ea"/>
            </a:endParaRPr>
          </a:p>
        </p:txBody>
      </p:sp>
      <p:sp>
        <p:nvSpPr>
          <p:cNvPr id="34820" name="内容占位符 2"/>
          <p:cNvSpPr>
            <a:spLocks noGrp="1"/>
          </p:cNvSpPr>
          <p:nvPr/>
        </p:nvSpPr>
        <p:spPr>
          <a:xfrm>
            <a:off x="835025" y="3971925"/>
            <a:ext cx="10515600" cy="4351338"/>
          </a:xfrm>
          <a:prstGeom prst="rect">
            <a:avLst/>
          </a:prstGeom>
          <a:noFill/>
          <a:ln w="9525">
            <a:noFill/>
          </a:ln>
        </p:spPr>
        <p:txBody>
          <a:bodyPr lIns="91440" tIns="45720" rIns="91440" bIns="45720" anchor="t"/>
          <a:p>
            <a:pPr indent="-228600">
              <a:spcBef>
                <a:spcPts val="1000"/>
              </a:spcBef>
              <a:buFont typeface="Arial" panose="020B0604020202020204" pitchFamily="34" charset="0"/>
            </a:pPr>
            <a:r>
              <a:rPr lang="en-US" altLang="zh-CN" sz="3200" b="1" dirty="0">
                <a:latin typeface="黑体" panose="02010609060101010101" charset="-122"/>
                <a:ea typeface="黑体" panose="02010609060101010101" charset="-122"/>
                <a:sym typeface="黑体" panose="02010609060101010101" charset="-122"/>
              </a:rPr>
              <a:t>分子层面的内容非常抽象，学生不易理解。</a:t>
            </a:r>
            <a:endParaRPr lang="en-US" altLang="zh-CN" sz="3200" b="1" dirty="0">
              <a:latin typeface="黑体" panose="02010609060101010101" charset="-122"/>
              <a:ea typeface="黑体" panose="02010609060101010101" charset="-122"/>
              <a:sym typeface="黑体" panose="02010609060101010101" charset="-122"/>
            </a:endParaRPr>
          </a:p>
          <a:p>
            <a:pPr indent="-228600">
              <a:spcBef>
                <a:spcPts val="1000"/>
              </a:spcBef>
              <a:buFont typeface="Arial" panose="020B0604020202020204" pitchFamily="34" charset="0"/>
            </a:pPr>
            <a:r>
              <a:rPr lang="en-US" altLang="zh-CN" sz="3200" b="1" dirty="0">
                <a:latin typeface="黑体" panose="02010609060101010101" charset="-122"/>
                <a:ea typeface="黑体" panose="02010609060101010101" charset="-122"/>
                <a:sym typeface="黑体" panose="02010609060101010101" charset="-122"/>
              </a:rPr>
              <a:t>围绕着具体的技术展开，学生如果能够动手实验效果更好，而这些实验对设备的要求比较高，实验时间比较长，实验开展难度较大。</a:t>
            </a:r>
            <a:endParaRPr lang="en-US" altLang="zh-CN" sz="3200" b="1" dirty="0">
              <a:latin typeface="黑体" panose="02010609060101010101" charset="-122"/>
              <a:ea typeface="黑体" panose="02010609060101010101" charset="-122"/>
              <a:sym typeface="黑体" panose="02010609060101010101" charset="-122"/>
            </a:endParaRPr>
          </a:p>
        </p:txBody>
      </p:sp>
      <p:sp>
        <p:nvSpPr>
          <p:cNvPr id="7" name="标题 1"/>
          <p:cNvSpPr>
            <a:spLocks noGrp="1"/>
          </p:cNvSpPr>
          <p:nvPr/>
        </p:nvSpPr>
        <p:spPr>
          <a:xfrm>
            <a:off x="1479550" y="3073400"/>
            <a:ext cx="8229600" cy="1143000"/>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2400" b="1" kern="1200">
                <a:solidFill>
                  <a:schemeClr val="tx1"/>
                </a:solidFill>
                <a:effectLst>
                  <a:outerShdw blurRad="38100" dist="38100" dir="2700000" algn="tl">
                    <a:srgbClr val="000000">
                      <a:alpha val="43137"/>
                    </a:srgbClr>
                  </a:outerShdw>
                </a:effectLst>
                <a:latin typeface="+mj-lt"/>
                <a:ea typeface="+mj-ea"/>
                <a:cs typeface="+mj-cs"/>
              </a:defRPr>
            </a:lvl1pPr>
          </a:lstStyle>
          <a:p>
            <a:pPr lvl="0" indent="-228600" algn="l" fontAlgn="auto">
              <a:spcBef>
                <a:spcPts val="1000"/>
              </a:spcBef>
              <a:buClrTx/>
              <a:buSzTx/>
              <a:buFont typeface="Arial" panose="020B0604020202020204" pitchFamily="34" charset="0"/>
            </a:pPr>
            <a:r>
              <a:rPr lang="zh-CN" altLang="en-US" sz="3600" strike="noStrike" noProof="1" dirty="0">
                <a:latin typeface="黑体" panose="02010609060101010101" charset="-122"/>
                <a:ea typeface="黑体" panose="02010609060101010101" charset="-122"/>
                <a:cs typeface="+mn-cs"/>
                <a:sym typeface="+mn-ea"/>
              </a:rPr>
              <a:t>特点</a:t>
            </a:r>
            <a:endParaRPr lang="zh-CN" altLang="en-US" sz="3600" strike="noStrike" noProof="1" dirty="0">
              <a:latin typeface="黑体" panose="02010609060101010101" charset="-122"/>
              <a:ea typeface="黑体" panose="02010609060101010101" charset="-122"/>
              <a:cs typeface="+mn-cs"/>
              <a:sym typeface="+mn-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47700" y="258763"/>
            <a:ext cx="10515600" cy="1325563"/>
          </a:xfrm>
        </p:spPr>
        <p:txBody>
          <a:bodyPr vert="horz" lIns="91440" tIns="45720" rIns="91440" bIns="45720" rtlCol="0" anchor="ctr" anchorCtr="0">
            <a:normAutofit/>
          </a:bodyPr>
          <a:lstStyle/>
          <a:p>
            <a:pPr marL="0" marR="0" lvl="0" indent="-228600" algn="l" defTabSz="914400" rtl="0" eaLnBrk="1" fontAlgn="auto" latinLnBrk="0" hangingPunct="1">
              <a:lnSpc>
                <a:spcPct val="90000"/>
              </a:lnSpc>
              <a:spcBef>
                <a:spcPts val="1000"/>
              </a:spcBef>
              <a:spcAft>
                <a:spcPct val="0"/>
              </a:spcAft>
              <a:buClrTx/>
              <a:buSzTx/>
              <a:buFont typeface="Arial" panose="020B0604020202020204" pitchFamily="34" charset="0"/>
              <a:buNone/>
            </a:pPr>
            <a:r>
              <a:rPr kumimoji="0" lang="zh-CN" altLang="en-US" sz="3600" b="1"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n-cs"/>
                <a:sym typeface="+mn-ea"/>
              </a:rPr>
              <a:t>应对策略</a:t>
            </a:r>
            <a:endParaRPr kumimoji="0" lang="zh-CN" altLang="en-US" sz="3600" b="1"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n-cs"/>
              <a:sym typeface="+mn-ea"/>
            </a:endParaRPr>
          </a:p>
        </p:txBody>
      </p:sp>
      <p:sp>
        <p:nvSpPr>
          <p:cNvPr id="35842" name="内容占位符 2"/>
          <p:cNvSpPr>
            <a:spLocks noGrp="1"/>
          </p:cNvSpPr>
          <p:nvPr>
            <p:ph idx="1"/>
          </p:nvPr>
        </p:nvSpPr>
        <p:spPr>
          <a:xfrm>
            <a:off x="869950" y="1557338"/>
            <a:ext cx="10501313" cy="4525962"/>
          </a:xfrm>
          <a:ln/>
        </p:spPr>
        <p:txBody>
          <a:bodyPr vert="horz" lIns="91440" tIns="45720" rIns="91440" bIns="45720" anchor="t"/>
          <a:p>
            <a:pPr marL="0" defTabSz="914400" fontAlgn="base">
              <a:lnSpc>
                <a:spcPct val="100000"/>
              </a:lnSpc>
              <a:spcAft>
                <a:spcPct val="0"/>
              </a:spcAft>
              <a:buNone/>
            </a:pPr>
            <a:r>
              <a:rPr lang="en-US" altLang="zh-CN" sz="3200" b="1" kern="1200" baseline="0" dirty="0">
                <a:solidFill>
                  <a:schemeClr val="tx1"/>
                </a:solidFill>
                <a:latin typeface="黑体" panose="02010609060101010101" charset="-122"/>
                <a:ea typeface="+mn-ea"/>
                <a:cs typeface="+mn-cs"/>
                <a:sym typeface="黑体" panose="02010609060101010101" charset="-122"/>
              </a:rPr>
              <a:t>1</a:t>
            </a:r>
            <a:r>
              <a:rPr lang="zh-CN" altLang="en-US" sz="3200" b="1" kern="1200" baseline="0" dirty="0">
                <a:solidFill>
                  <a:schemeClr val="tx1"/>
                </a:solidFill>
                <a:latin typeface="黑体" panose="02010609060101010101" charset="-122"/>
                <a:ea typeface="+mn-ea"/>
                <a:cs typeface="+mn-cs"/>
                <a:sym typeface="黑体" panose="02010609060101010101" charset="-122"/>
              </a:rPr>
              <a:t>、</a:t>
            </a:r>
            <a:r>
              <a:rPr lang="en-US" altLang="zh-CN" sz="3200" b="1" kern="1200" baseline="0" dirty="0">
                <a:solidFill>
                  <a:schemeClr val="tx1"/>
                </a:solidFill>
                <a:latin typeface="黑体" panose="02010609060101010101" charset="-122"/>
                <a:ea typeface="+mn-ea"/>
                <a:cs typeface="+mn-cs"/>
                <a:sym typeface="黑体" panose="02010609060101010101" charset="-122"/>
              </a:rPr>
              <a:t>通过物理模型把抽象的分子水平的内容具体化，便于学生直观理解。</a:t>
            </a:r>
            <a:endParaRPr lang="en-US" altLang="zh-CN" sz="3200" b="1" kern="1200" baseline="0" dirty="0">
              <a:solidFill>
                <a:schemeClr val="tx1"/>
              </a:solidFill>
              <a:latin typeface="黑体" panose="02010609060101010101" charset="-122"/>
              <a:ea typeface="+mn-ea"/>
              <a:cs typeface="+mn-cs"/>
              <a:sym typeface="黑体" panose="02010609060101010101" charset="-122"/>
            </a:endParaRPr>
          </a:p>
          <a:p>
            <a:pPr marL="0" defTabSz="914400" fontAlgn="base">
              <a:lnSpc>
                <a:spcPct val="100000"/>
              </a:lnSpc>
              <a:spcAft>
                <a:spcPct val="0"/>
              </a:spcAft>
              <a:buNone/>
            </a:pPr>
            <a:r>
              <a:rPr lang="en-US" altLang="zh-CN" sz="3200" b="1" kern="1200" baseline="0" dirty="0">
                <a:solidFill>
                  <a:schemeClr val="tx1"/>
                </a:solidFill>
                <a:latin typeface="黑体" panose="02010609060101010101" charset="-122"/>
                <a:ea typeface="+mn-ea"/>
                <a:cs typeface="+mn-cs"/>
                <a:sym typeface="黑体" panose="02010609060101010101" charset="-122"/>
              </a:rPr>
              <a:t>2</a:t>
            </a:r>
            <a:r>
              <a:rPr lang="zh-CN" altLang="en-US" sz="3200" b="1" kern="1200" baseline="0" dirty="0">
                <a:solidFill>
                  <a:schemeClr val="tx1"/>
                </a:solidFill>
                <a:latin typeface="黑体" panose="02010609060101010101" charset="-122"/>
                <a:ea typeface="+mn-ea"/>
                <a:cs typeface="+mn-cs"/>
                <a:sym typeface="黑体" panose="02010609060101010101" charset="-122"/>
              </a:rPr>
              <a:t>、</a:t>
            </a:r>
            <a:r>
              <a:rPr lang="en-US" altLang="zh-CN" sz="3200" b="1" kern="1200" baseline="0" dirty="0">
                <a:solidFill>
                  <a:schemeClr val="tx1"/>
                </a:solidFill>
                <a:latin typeface="黑体" panose="02010609060101010101" charset="-122"/>
                <a:ea typeface="+mn-ea"/>
                <a:cs typeface="+mn-cs"/>
                <a:sym typeface="黑体" panose="02010609060101010101" charset="-122"/>
              </a:rPr>
              <a:t>通过实例分析使学生在解决问题中不断巩固已学知识，增进对知识的理解和运用。</a:t>
            </a:r>
            <a:endParaRPr lang="en-US" altLang="zh-CN" sz="3200" b="1" kern="1200" baseline="0" dirty="0">
              <a:solidFill>
                <a:schemeClr val="tx1"/>
              </a:solidFill>
              <a:latin typeface="黑体" panose="02010609060101010101" charset="-122"/>
              <a:ea typeface="+mn-ea"/>
              <a:cs typeface="+mn-cs"/>
              <a:sym typeface="黑体" panose="02010609060101010101" charset="-122"/>
            </a:endParaRPr>
          </a:p>
          <a:p>
            <a:pPr marL="0" defTabSz="914400" fontAlgn="base">
              <a:lnSpc>
                <a:spcPct val="100000"/>
              </a:lnSpc>
              <a:spcAft>
                <a:spcPct val="0"/>
              </a:spcAft>
              <a:buNone/>
            </a:pPr>
            <a:r>
              <a:rPr lang="en-US" altLang="zh-CN" sz="3200" b="1" kern="1200" baseline="0" dirty="0">
                <a:solidFill>
                  <a:schemeClr val="tx1"/>
                </a:solidFill>
                <a:latin typeface="黑体" panose="02010609060101010101" charset="-122"/>
                <a:ea typeface="+mn-ea"/>
                <a:cs typeface="+mn-cs"/>
                <a:sym typeface="黑体" panose="02010609060101010101" charset="-122"/>
              </a:rPr>
              <a:t>3</a:t>
            </a:r>
            <a:r>
              <a:rPr lang="zh-CN" altLang="en-US" sz="3200" b="1" kern="1200" baseline="0" dirty="0">
                <a:solidFill>
                  <a:schemeClr val="tx1"/>
                </a:solidFill>
                <a:latin typeface="黑体" panose="02010609060101010101" charset="-122"/>
                <a:ea typeface="+mn-ea"/>
                <a:cs typeface="+mn-cs"/>
                <a:sym typeface="黑体" panose="02010609060101010101" charset="-122"/>
              </a:rPr>
              <a:t>、</a:t>
            </a:r>
            <a:r>
              <a:rPr lang="en-US" altLang="zh-CN" sz="3200" b="1" kern="1200" baseline="0" dirty="0">
                <a:solidFill>
                  <a:schemeClr val="tx1"/>
                </a:solidFill>
                <a:latin typeface="黑体" panose="02010609060101010101" charset="-122"/>
                <a:ea typeface="+mn-ea"/>
                <a:cs typeface="+mn-cs"/>
                <a:sym typeface="黑体" panose="02010609060101010101" charset="-122"/>
              </a:rPr>
              <a:t>利用实验室具备的条件尽可能安排好实验，使学生有机会动手操作，增进学生对重要技术的理解。</a:t>
            </a:r>
            <a:endParaRPr lang="en-US" altLang="zh-CN" sz="3200" b="1" kern="1200" baseline="0" dirty="0">
              <a:solidFill>
                <a:schemeClr val="tx1"/>
              </a:solidFill>
              <a:latin typeface="黑体" panose="02010609060101010101" charset="-122"/>
              <a:ea typeface="+mn-ea"/>
              <a:cs typeface="+mn-cs"/>
              <a:sym typeface="黑体" panose="02010609060101010101" charset="-122"/>
            </a:endParaRPr>
          </a:p>
          <a:p>
            <a:pPr marL="0" defTabSz="914400" fontAlgn="base">
              <a:lnSpc>
                <a:spcPct val="100000"/>
              </a:lnSpc>
              <a:spcAft>
                <a:spcPct val="0"/>
              </a:spcAft>
              <a:buNone/>
            </a:pPr>
            <a:endParaRPr lang="en-US" altLang="zh-CN" sz="3200" b="1" kern="1200" baseline="0" dirty="0">
              <a:solidFill>
                <a:schemeClr val="tx1"/>
              </a:solidFill>
              <a:latin typeface="黑体" panose="02010609060101010101" charset="-122"/>
              <a:ea typeface="+mn-ea"/>
              <a:cs typeface="+mn-cs"/>
              <a:sym typeface="黑体" panose="02010609060101010101"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标题 1"/>
          <p:cNvSpPr>
            <a:spLocks noGrp="1"/>
          </p:cNvSpPr>
          <p:nvPr>
            <p:ph type="title"/>
          </p:nvPr>
        </p:nvSpPr>
        <p:spPr>
          <a:xfrm>
            <a:off x="912813" y="60325"/>
            <a:ext cx="8229600" cy="1143000"/>
          </a:xfrm>
        </p:spPr>
        <p:txBody>
          <a:bodyPr vert="horz" wrap="square" lIns="91440" tIns="45720" rIns="91440" bIns="45720" rtlCol="0" anchor="ctr" anchorCtr="0">
            <a:normAutofit/>
          </a:bodyPr>
          <a:lstStyle/>
          <a:p>
            <a:pPr marL="0" marR="0" lvl="0" indent="0" algn="l" defTabSz="914400" rtl="0" eaLnBrk="1" fontAlgn="auto" latinLnBrk="0" hangingPunct="1">
              <a:lnSpc>
                <a:spcPct val="90000"/>
              </a:lnSpc>
              <a:spcBef>
                <a:spcPct val="0"/>
              </a:spcBef>
              <a:spcAft>
                <a:spcPct val="0"/>
              </a:spcAft>
              <a:buClrTx/>
              <a:buSzTx/>
              <a:buFontTx/>
              <a:buNone/>
            </a:pPr>
            <a:r>
              <a:rPr kumimoji="0" lang="zh-CN" altLang="en-US" sz="4400" b="0"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j-cs"/>
                <a:sym typeface="+mn-ea"/>
              </a:rPr>
              <a:t>四、单元教学思路</a:t>
            </a:r>
            <a:endParaRPr kumimoji="0" lang="zh-CN" altLang="en-US" sz="4400" b="0"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j-cs"/>
              <a:sym typeface="+mn-ea"/>
            </a:endParaRPr>
          </a:p>
        </p:txBody>
      </p:sp>
      <p:sp>
        <p:nvSpPr>
          <p:cNvPr id="36866" name="内容占位符 1"/>
          <p:cNvSpPr>
            <a:spLocks noGrp="1"/>
          </p:cNvSpPr>
          <p:nvPr>
            <p:ph idx="1"/>
          </p:nvPr>
        </p:nvSpPr>
        <p:spPr>
          <a:xfrm>
            <a:off x="706438" y="981075"/>
            <a:ext cx="10779125" cy="5746750"/>
          </a:xfrm>
          <a:ln/>
        </p:spPr>
        <p:txBody>
          <a:bodyPr vert="horz" lIns="91440" tIns="45720" rIns="91440" bIns="45720" anchor="t"/>
          <a:p>
            <a:pPr marL="0" indent="0" defTabSz="914400" fontAlgn="base">
              <a:spcAft>
                <a:spcPct val="0"/>
              </a:spcAft>
              <a:buNone/>
            </a:pPr>
            <a:r>
              <a:rPr lang="zh-CN" altLang="en-US" sz="2400" b="1" kern="1200" baseline="0">
                <a:solidFill>
                  <a:schemeClr val="tx1"/>
                </a:solidFill>
                <a:latin typeface="+mn-lt"/>
                <a:ea typeface="+mn-ea"/>
                <a:cs typeface="+mn-cs"/>
              </a:rPr>
              <a:t>（一）单元情境</a:t>
            </a:r>
            <a:endParaRPr lang="zh-CN" altLang="en-US" sz="2400" kern="1200" baseline="0">
              <a:solidFill>
                <a:schemeClr val="tx1"/>
              </a:solidFill>
              <a:latin typeface="+mn-lt"/>
              <a:ea typeface="+mn-ea"/>
              <a:cs typeface="+mn-cs"/>
            </a:endParaRPr>
          </a:p>
          <a:p>
            <a:pPr marL="0" indent="0" defTabSz="914400" fontAlgn="base">
              <a:spcAft>
                <a:spcPct val="0"/>
              </a:spcAft>
              <a:buNone/>
            </a:pPr>
            <a:r>
              <a:rPr lang="zh-CN" altLang="en-US" sz="2400" kern="1200" baseline="0">
                <a:solidFill>
                  <a:schemeClr val="tx1"/>
                </a:solidFill>
                <a:latin typeface="+mn-lt"/>
                <a:ea typeface="+mn-ea"/>
                <a:cs typeface="+mn-cs"/>
              </a:rPr>
              <a:t>2019年，我国拥有糖尿病患者约1.16亿。胰岛素的发现，是人类在糖尿病治疗领域取得的突破性进展。但由于产量低、成本高，胰岛素的价格曾经一直居高不下，直到上世纪80年代基因重组技术的成熟，才得到圆满解决，这个办法就是“转基因技术”，又叫“基因工程”。那么，为什么选择基因工程生产胰岛素？如何通过基因工程生产胰岛素？怎样优化基因工程胰岛素产品？转基因胰岛素及其延伸技术又为我们带来了哪些前所未有的机遇和挑战？</a:t>
            </a:r>
            <a:endParaRPr lang="zh-CN" altLang="en-US" sz="2400" kern="1200" baseline="0">
              <a:solidFill>
                <a:schemeClr val="tx1"/>
              </a:solidFill>
              <a:latin typeface="+mn-lt"/>
              <a:ea typeface="+mn-ea"/>
              <a:cs typeface="+mn-cs"/>
            </a:endParaRPr>
          </a:p>
          <a:p>
            <a:pPr marL="0" indent="0" defTabSz="914400" fontAlgn="base">
              <a:spcAft>
                <a:spcPct val="0"/>
              </a:spcAft>
              <a:buNone/>
            </a:pPr>
            <a:endParaRPr lang="zh-CN" altLang="en-US" sz="2400" kern="1200" baseline="0">
              <a:solidFill>
                <a:schemeClr val="tx1"/>
              </a:solidFill>
              <a:latin typeface="+mn-lt"/>
              <a:ea typeface="+mn-ea"/>
              <a:cs typeface="+mn-cs"/>
            </a:endParaRPr>
          </a:p>
          <a:p>
            <a:pPr marL="0" indent="0" defTabSz="914400" fontAlgn="base">
              <a:spcAft>
                <a:spcPct val="0"/>
              </a:spcAft>
              <a:buNone/>
            </a:pPr>
            <a:endParaRPr lang="zh-CN" altLang="en-US" sz="2400" kern="1200" baseline="0">
              <a:solidFill>
                <a:schemeClr val="tx1"/>
              </a:solidFill>
              <a:latin typeface="+mn-lt"/>
              <a:ea typeface="+mn-ea"/>
              <a:cs typeface="+mn-cs"/>
            </a:endParaRPr>
          </a:p>
          <a:p>
            <a:pPr marL="0" indent="0" defTabSz="914400" fontAlgn="base">
              <a:spcAft>
                <a:spcPct val="0"/>
              </a:spcAft>
              <a:buNone/>
            </a:pPr>
            <a:endParaRPr lang="zh-CN" altLang="en-US" sz="2400" kern="1200" baseline="0">
              <a:solidFill>
                <a:schemeClr val="tx1"/>
              </a:solidFill>
              <a:latin typeface="+mn-lt"/>
              <a:ea typeface="+mn-ea"/>
              <a:cs typeface="+mn-cs"/>
            </a:endParaRPr>
          </a:p>
          <a:p>
            <a:pPr marL="0" indent="0" defTabSz="914400" fontAlgn="base">
              <a:spcAft>
                <a:spcPct val="0"/>
              </a:spcAft>
              <a:buNone/>
            </a:pPr>
            <a:endParaRPr lang="zh-CN" altLang="en-US" sz="2400" kern="1200" baseline="0">
              <a:solidFill>
                <a:schemeClr val="tx1"/>
              </a:solidFill>
              <a:latin typeface="+mn-lt"/>
              <a:ea typeface="+mn-ea"/>
              <a:cs typeface="+mn-cs"/>
            </a:endParaRPr>
          </a:p>
          <a:p>
            <a:pPr marL="0" indent="0" defTabSz="914400" fontAlgn="base">
              <a:spcAft>
                <a:spcPct val="0"/>
              </a:spcAft>
              <a:buNone/>
            </a:pPr>
            <a:r>
              <a:rPr lang="zh-CN" altLang="en-US" sz="2400" b="1" kern="1200" baseline="0">
                <a:solidFill>
                  <a:schemeClr val="tx1"/>
                </a:solidFill>
                <a:latin typeface="+mn-lt"/>
                <a:ea typeface="+mn-ea"/>
                <a:cs typeface="+mn-cs"/>
              </a:rPr>
              <a:t>（二）核心任务</a:t>
            </a:r>
            <a:endParaRPr lang="zh-CN" altLang="en-US" sz="2400" kern="1200" baseline="0">
              <a:solidFill>
                <a:schemeClr val="tx1"/>
              </a:solidFill>
              <a:latin typeface="+mn-lt"/>
              <a:ea typeface="+mn-ea"/>
              <a:cs typeface="+mn-cs"/>
            </a:endParaRPr>
          </a:p>
          <a:p>
            <a:pPr marL="0" indent="0" defTabSz="914400" fontAlgn="base">
              <a:spcAft>
                <a:spcPct val="0"/>
              </a:spcAft>
              <a:buNone/>
            </a:pPr>
            <a:r>
              <a:rPr lang="zh-CN" altLang="en-US" sz="2400" kern="1200" baseline="0">
                <a:solidFill>
                  <a:schemeClr val="tx1"/>
                </a:solidFill>
                <a:latin typeface="+mn-lt"/>
                <a:ea typeface="+mn-ea"/>
                <a:cs typeface="+mn-cs"/>
              </a:rPr>
              <a:t>利用现代生物技术构建能生产人胰岛素的转基因大肠杆菌，并分析基因工程技术的应用前景。</a:t>
            </a:r>
            <a:endParaRPr lang="zh-CN" altLang="en-US" sz="2400" kern="1200" baseline="0">
              <a:solidFill>
                <a:schemeClr val="tx1"/>
              </a:solidFill>
              <a:latin typeface="+mn-lt"/>
              <a:ea typeface="+mn-ea"/>
              <a:cs typeface="+mn-cs"/>
            </a:endParaRPr>
          </a:p>
        </p:txBody>
      </p:sp>
      <p:pic>
        <p:nvPicPr>
          <p:cNvPr id="36867" name="图片 2"/>
          <p:cNvPicPr>
            <a:picLocks noChangeAspect="1"/>
          </p:cNvPicPr>
          <p:nvPr/>
        </p:nvPicPr>
        <p:blipFill>
          <a:blip r:embed="rId1"/>
          <a:stretch>
            <a:fillRect/>
          </a:stretch>
        </p:blipFill>
        <p:spPr>
          <a:xfrm>
            <a:off x="469900" y="3748088"/>
            <a:ext cx="11253788" cy="1520825"/>
          </a:xfrm>
          <a:prstGeom prst="rect">
            <a:avLst/>
          </a:prstGeom>
          <a:noFill/>
          <a:ln w="9525">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文本框 1"/>
          <p:cNvSpPr txBox="1">
            <a:spLocks noChangeArrowheads="1"/>
          </p:cNvSpPr>
          <p:nvPr/>
        </p:nvSpPr>
        <p:spPr bwMode="auto">
          <a:xfrm>
            <a:off x="674688" y="238125"/>
            <a:ext cx="10575925" cy="784225"/>
          </a:xfrm>
          <a:prstGeom prst="rect">
            <a:avLst/>
          </a:prstGeom>
          <a:noFill/>
          <a:ln w="9525">
            <a:noFill/>
            <a:miter lim="800000"/>
          </a:ln>
        </p:spPr>
        <p:txBody>
          <a:bodyPr wrap="square">
            <a:spAutoFit/>
          </a:bodyPr>
          <a:lstStyle/>
          <a:p>
            <a:pPr marR="0" defTabSz="914400" fontAlgn="auto">
              <a:lnSpc>
                <a:spcPct val="150000"/>
              </a:lnSpc>
              <a:buClrTx/>
              <a:buSzTx/>
              <a:buFont typeface="Arial" panose="020B0604020202020204" pitchFamily="34" charset="0"/>
              <a:defRPr/>
            </a:pPr>
            <a:r>
              <a:rPr lang="zh-CN" altLang="en-US" sz="3000" b="1" noProof="1" dirty="0" smtClean="0">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一、</a:t>
            </a:r>
            <a:r>
              <a:rPr lang="zh-CN" altLang="en-US" sz="3000" b="1" noProof="1" dirty="0" smtClean="0">
                <a:latin typeface="微软雅黑" panose="020B0503020204020204" charset="-122"/>
                <a:ea typeface="微软雅黑" panose="020B0503020204020204" charset="-122"/>
                <a:cs typeface="+mn-cs"/>
                <a:sym typeface="+mn-ea"/>
              </a:rPr>
              <a:t>大单元整体学习的理解</a:t>
            </a:r>
            <a:r>
              <a:rPr sz="2600" b="1" noProof="1" dirty="0">
                <a:latin typeface="微软雅黑" panose="020B0503020204020204" charset="-122"/>
                <a:ea typeface="微软雅黑" panose="020B0503020204020204" charset="-122"/>
                <a:cs typeface="微软雅黑" panose="020B0503020204020204" charset="-122"/>
                <a:sym typeface="+mn-ea"/>
              </a:rPr>
              <a:t>     </a:t>
            </a:r>
            <a:endParaRPr sz="2800" b="1" noProof="1" dirty="0">
              <a:latin typeface="微软雅黑" panose="020B0503020204020204" charset="-122"/>
              <a:ea typeface="微软雅黑" panose="020B0503020204020204" charset="-122"/>
              <a:cs typeface="微软雅黑" panose="020B0503020204020204" charset="-122"/>
              <a:sym typeface="+mn-ea"/>
            </a:endParaRPr>
          </a:p>
        </p:txBody>
      </p:sp>
      <p:grpSp>
        <p:nvGrpSpPr>
          <p:cNvPr id="12290" name="组合 110"/>
          <p:cNvGrpSpPr/>
          <p:nvPr/>
        </p:nvGrpSpPr>
        <p:grpSpPr>
          <a:xfrm>
            <a:off x="755650" y="1171575"/>
            <a:ext cx="3300413" cy="165100"/>
            <a:chOff x="0" y="0"/>
            <a:chExt cx="2734179" cy="213582"/>
          </a:xfrm>
        </p:grpSpPr>
        <p:grpSp>
          <p:nvGrpSpPr>
            <p:cNvPr id="12291" name="组合 91"/>
            <p:cNvGrpSpPr/>
            <p:nvPr/>
          </p:nvGrpSpPr>
          <p:grpSpPr>
            <a:xfrm flipV="1">
              <a:off x="0" y="0"/>
              <a:ext cx="1341734" cy="213582"/>
              <a:chOff x="0" y="0"/>
              <a:chExt cx="5671594" cy="902826"/>
            </a:xfrm>
          </p:grpSpPr>
          <p:sp>
            <p:nvSpPr>
              <p:cNvPr id="12292" name="矩形 65"/>
              <p:cNvSpPr/>
              <p:nvPr/>
            </p:nvSpPr>
            <p:spPr>
              <a:xfrm>
                <a:off x="0" y="0"/>
                <a:ext cx="995422" cy="902826"/>
              </a:xfrm>
              <a:prstGeom prst="rect">
                <a:avLst/>
              </a:prstGeom>
              <a:solidFill>
                <a:srgbClr val="CB7D40"/>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2293" name="矩形 66"/>
              <p:cNvSpPr/>
              <p:nvPr/>
            </p:nvSpPr>
            <p:spPr>
              <a:xfrm>
                <a:off x="1169043" y="0"/>
                <a:ext cx="995422" cy="902826"/>
              </a:xfrm>
              <a:prstGeom prst="rect">
                <a:avLst/>
              </a:prstGeom>
              <a:solidFill>
                <a:srgbClr val="A29266"/>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2294" name="矩形 67"/>
              <p:cNvSpPr/>
              <p:nvPr/>
            </p:nvSpPr>
            <p:spPr>
              <a:xfrm>
                <a:off x="2338086" y="0"/>
                <a:ext cx="995422" cy="902826"/>
              </a:xfrm>
              <a:prstGeom prst="rect">
                <a:avLst/>
              </a:prstGeom>
              <a:solidFill>
                <a:srgbClr val="E6B875"/>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2295" name="矩形 68"/>
              <p:cNvSpPr/>
              <p:nvPr/>
            </p:nvSpPr>
            <p:spPr>
              <a:xfrm>
                <a:off x="3507129" y="0"/>
                <a:ext cx="995422" cy="902826"/>
              </a:xfrm>
              <a:prstGeom prst="rect">
                <a:avLst/>
              </a:prstGeom>
              <a:solidFill>
                <a:srgbClr val="6F4D39"/>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2296" name="矩形 69"/>
              <p:cNvSpPr/>
              <p:nvPr/>
            </p:nvSpPr>
            <p:spPr>
              <a:xfrm>
                <a:off x="4676172" y="0"/>
                <a:ext cx="995422" cy="902826"/>
              </a:xfrm>
              <a:prstGeom prst="rect">
                <a:avLst/>
              </a:prstGeom>
              <a:solidFill>
                <a:srgbClr val="A29266"/>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grpSp>
        <p:grpSp>
          <p:nvGrpSpPr>
            <p:cNvPr id="12297" name="组合 92"/>
            <p:cNvGrpSpPr/>
            <p:nvPr/>
          </p:nvGrpSpPr>
          <p:grpSpPr>
            <a:xfrm flipV="1">
              <a:off x="1392445" y="0"/>
              <a:ext cx="1341734" cy="213582"/>
              <a:chOff x="0" y="0"/>
              <a:chExt cx="5671594" cy="902826"/>
            </a:xfrm>
          </p:grpSpPr>
          <p:sp>
            <p:nvSpPr>
              <p:cNvPr id="12298" name="矩形 93"/>
              <p:cNvSpPr/>
              <p:nvPr/>
            </p:nvSpPr>
            <p:spPr>
              <a:xfrm>
                <a:off x="0" y="0"/>
                <a:ext cx="995422" cy="902826"/>
              </a:xfrm>
              <a:prstGeom prst="rect">
                <a:avLst/>
              </a:prstGeom>
              <a:solidFill>
                <a:srgbClr val="CB7D40"/>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2299" name="矩形 94"/>
              <p:cNvSpPr/>
              <p:nvPr/>
            </p:nvSpPr>
            <p:spPr>
              <a:xfrm>
                <a:off x="1169043" y="0"/>
                <a:ext cx="995422" cy="902826"/>
              </a:xfrm>
              <a:prstGeom prst="rect">
                <a:avLst/>
              </a:prstGeom>
              <a:solidFill>
                <a:srgbClr val="A29266"/>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2300" name="矩形 95"/>
              <p:cNvSpPr/>
              <p:nvPr/>
            </p:nvSpPr>
            <p:spPr>
              <a:xfrm>
                <a:off x="2338086" y="0"/>
                <a:ext cx="995422" cy="902826"/>
              </a:xfrm>
              <a:prstGeom prst="rect">
                <a:avLst/>
              </a:prstGeom>
              <a:solidFill>
                <a:srgbClr val="E6B875"/>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2301" name="矩形 96"/>
              <p:cNvSpPr/>
              <p:nvPr/>
            </p:nvSpPr>
            <p:spPr>
              <a:xfrm>
                <a:off x="3507129" y="0"/>
                <a:ext cx="995422" cy="902826"/>
              </a:xfrm>
              <a:prstGeom prst="rect">
                <a:avLst/>
              </a:prstGeom>
              <a:solidFill>
                <a:srgbClr val="6F4D39"/>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2302" name="矩形 97"/>
              <p:cNvSpPr/>
              <p:nvPr/>
            </p:nvSpPr>
            <p:spPr>
              <a:xfrm>
                <a:off x="4676172" y="0"/>
                <a:ext cx="995422" cy="902826"/>
              </a:xfrm>
              <a:prstGeom prst="rect">
                <a:avLst/>
              </a:prstGeom>
              <a:solidFill>
                <a:srgbClr val="A29266"/>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grpSp>
      </p:grpSp>
      <p:sp>
        <p:nvSpPr>
          <p:cNvPr id="12303" name="文本框 7"/>
          <p:cNvSpPr txBox="1"/>
          <p:nvPr/>
        </p:nvSpPr>
        <p:spPr>
          <a:xfrm flipH="1">
            <a:off x="501650" y="1485900"/>
            <a:ext cx="10922000" cy="5262563"/>
          </a:xfrm>
          <a:prstGeom prst="rect">
            <a:avLst/>
          </a:prstGeom>
          <a:noFill/>
          <a:ln w="9525">
            <a:noFill/>
          </a:ln>
        </p:spPr>
        <p:txBody>
          <a:bodyPr wrap="square" anchor="t">
            <a:spAutoFit/>
          </a:bodyPr>
          <a:p>
            <a:pPr>
              <a:lnSpc>
                <a:spcPct val="150000"/>
              </a:lnSpc>
            </a:pPr>
            <a:r>
              <a:rPr lang="en-US" altLang="zh-CN" sz="2800" b="1">
                <a:latin typeface="微软雅黑" panose="020B0503020204020204" charset="-122"/>
                <a:ea typeface="微软雅黑" panose="020B0503020204020204" charset="-122"/>
              </a:rPr>
              <a:t>     </a:t>
            </a:r>
            <a:r>
              <a:rPr lang="en-US" altLang="zh-CN" sz="2800">
                <a:latin typeface="微软雅黑" panose="020B0503020204020204" charset="-122"/>
                <a:ea typeface="微软雅黑" panose="020B0503020204020204" charset="-122"/>
              </a:rPr>
              <a:t>   新课标提出</a:t>
            </a:r>
            <a:r>
              <a:rPr lang="en-US" altLang="zh-CN" sz="2800" b="1">
                <a:latin typeface="微软雅黑" panose="020B0503020204020204" charset="-122"/>
                <a:ea typeface="微软雅黑" panose="020B0503020204020204" charset="-122"/>
              </a:rPr>
              <a:t>大概念教学</a:t>
            </a:r>
            <a:r>
              <a:rPr lang="zh-CN" altLang="en-US" sz="2800">
                <a:latin typeface="微软雅黑" panose="020B0503020204020204" charset="-122"/>
                <a:ea typeface="微软雅黑" panose="020B0503020204020204" charset="-122"/>
              </a:rPr>
              <a:t>，</a:t>
            </a:r>
            <a:r>
              <a:rPr lang="zh-CN" altLang="en-US" sz="2800">
                <a:latin typeface="微软雅黑" panose="020B0503020204020204" charset="-122"/>
                <a:ea typeface="微软雅黑" panose="020B0503020204020204" charset="-122"/>
                <a:sym typeface="黑体" panose="02010609060101010101" charset="-122"/>
              </a:rPr>
              <a:t>大概念教学需要有整体教学设计的思维，改变</a:t>
            </a:r>
            <a:r>
              <a:rPr lang="en-US" altLang="zh-CN" sz="2800">
                <a:latin typeface="微软雅黑" panose="020B0503020204020204" charset="-122"/>
                <a:ea typeface="微软雅黑" panose="020B0503020204020204" charset="-122"/>
              </a:rPr>
              <a:t>以知识点为中心的碎片化课堂教学模式</a:t>
            </a:r>
            <a:r>
              <a:rPr lang="zh-CN" altLang="en-US" sz="2800">
                <a:latin typeface="微软雅黑" panose="020B0503020204020204" charset="-122"/>
                <a:ea typeface="微软雅黑" panose="020B0503020204020204" charset="-122"/>
                <a:sym typeface="黑体" panose="02010609060101010101" charset="-122"/>
              </a:rPr>
              <a:t>，</a:t>
            </a:r>
            <a:r>
              <a:rPr lang="zh-CN" altLang="zh-CN" sz="2800">
                <a:latin typeface="微软雅黑" panose="020B0503020204020204" charset="-122"/>
                <a:ea typeface="微软雅黑" panose="020B0503020204020204" charset="-122"/>
                <a:sym typeface="黑体" panose="02010609060101010101" charset="-122"/>
              </a:rPr>
              <a:t>促进学生在不同知识之间建立联系，加深学生对知识的深度理解。</a:t>
            </a:r>
            <a:endParaRPr lang="zh-CN" altLang="zh-CN" sz="2800">
              <a:latin typeface="微软雅黑" panose="020B0503020204020204" charset="-122"/>
              <a:ea typeface="微软雅黑" panose="020B0503020204020204" charset="-122"/>
              <a:sym typeface="黑体" panose="02010609060101010101" charset="-122"/>
            </a:endParaRPr>
          </a:p>
          <a:p>
            <a:pPr>
              <a:lnSpc>
                <a:spcPct val="150000"/>
              </a:lnSpc>
            </a:pPr>
            <a:r>
              <a:rPr lang="zh-CN" altLang="zh-CN" sz="2800">
                <a:latin typeface="微软雅黑" panose="020B0503020204020204" charset="-122"/>
                <a:ea typeface="微软雅黑" panose="020B0503020204020204" charset="-122"/>
                <a:sym typeface="黑体" panose="02010609060101010101" charset="-122"/>
              </a:rPr>
              <a:t> </a:t>
            </a:r>
            <a:r>
              <a:rPr lang="en-US" altLang="zh-CN" sz="2800">
                <a:latin typeface="微软雅黑" panose="020B0503020204020204" charset="-122"/>
                <a:ea typeface="微软雅黑" panose="020B0503020204020204" charset="-122"/>
                <a:sym typeface="黑体" panose="02010609060101010101" charset="-122"/>
              </a:rPr>
              <a:t>      </a:t>
            </a:r>
            <a:r>
              <a:rPr lang="zh-CN" altLang="zh-CN" sz="2800">
                <a:latin typeface="微软雅黑" panose="020B0503020204020204" charset="-122"/>
                <a:ea typeface="微软雅黑" panose="020B0503020204020204" charset="-122"/>
                <a:sym typeface="黑体" panose="02010609060101010101" charset="-122"/>
              </a:rPr>
              <a:t>优化</a:t>
            </a:r>
            <a:r>
              <a:rPr lang="zh-CN" altLang="en-US" sz="2800">
                <a:latin typeface="微软雅黑" panose="020B0503020204020204" charset="-122"/>
                <a:ea typeface="微软雅黑" panose="020B0503020204020204" charset="-122"/>
                <a:sym typeface="黑体" panose="02010609060101010101" charset="-122"/>
              </a:rPr>
              <a:t>教学设计方式，</a:t>
            </a:r>
            <a:r>
              <a:rPr lang="zh-CN" altLang="en-US" sz="2800">
                <a:latin typeface="微软雅黑" panose="020B0503020204020204" charset="-122"/>
                <a:ea typeface="微软雅黑" panose="020B0503020204020204" charset="-122"/>
              </a:rPr>
              <a:t>构建新型课堂教学模式，以适应</a:t>
            </a:r>
            <a:r>
              <a:rPr lang="zh-CN" altLang="zh-CN" sz="2800">
                <a:latin typeface="微软雅黑" panose="020B0503020204020204" charset="-122"/>
                <a:ea typeface="微软雅黑" panose="020B0503020204020204" charset="-122"/>
                <a:sym typeface="黑体" panose="02010609060101010101" charset="-122"/>
              </a:rPr>
              <a:t>新课改要求。</a:t>
            </a:r>
            <a:endParaRPr lang="zh-CN" altLang="zh-CN" sz="2800">
              <a:solidFill>
                <a:srgbClr val="FF0000"/>
              </a:solidFill>
              <a:latin typeface="微软雅黑" panose="020B0503020204020204" charset="-122"/>
              <a:ea typeface="微软雅黑" panose="020B0503020204020204" charset="-122"/>
              <a:sym typeface="黑体" panose="02010609060101010101" charset="-122"/>
            </a:endParaRPr>
          </a:p>
          <a:p>
            <a:pPr>
              <a:lnSpc>
                <a:spcPct val="150000"/>
              </a:lnSpc>
            </a:pPr>
            <a:r>
              <a:rPr lang="zh-CN" altLang="zh-CN" sz="2800">
                <a:solidFill>
                  <a:srgbClr val="FF0000"/>
                </a:solidFill>
                <a:latin typeface="微软雅黑" panose="020B0503020204020204" charset="-122"/>
                <a:ea typeface="微软雅黑" panose="020B0503020204020204" charset="-122"/>
                <a:sym typeface="黑体" panose="02010609060101010101" charset="-122"/>
              </a:rPr>
              <a:t>实施大单元学习整体设计研究，要解决</a:t>
            </a:r>
            <a:r>
              <a:rPr lang="zh-CN" altLang="zh-CN" sz="2800">
                <a:solidFill>
                  <a:srgbClr val="FF0000"/>
                </a:solidFill>
                <a:latin typeface="微软雅黑" panose="020B0503020204020204" charset="-122"/>
                <a:ea typeface="微软雅黑" panose="020B0503020204020204" charset="-122"/>
              </a:rPr>
              <a:t>三个问题：</a:t>
            </a:r>
            <a:endParaRPr lang="zh-CN" altLang="zh-CN" sz="2800">
              <a:solidFill>
                <a:srgbClr val="FF0000"/>
              </a:solidFill>
              <a:latin typeface="微软雅黑" panose="020B0503020204020204" charset="-122"/>
              <a:ea typeface="微软雅黑" panose="020B0503020204020204" charset="-122"/>
            </a:endParaRPr>
          </a:p>
          <a:p>
            <a:pPr>
              <a:lnSpc>
                <a:spcPct val="150000"/>
              </a:lnSpc>
            </a:pPr>
            <a:r>
              <a:rPr lang="en-US" altLang="zh-CN" sz="2800">
                <a:latin typeface="微软雅黑" panose="020B0503020204020204" charset="-122"/>
                <a:ea typeface="微软雅黑" panose="020B0503020204020204" charset="-122"/>
              </a:rPr>
              <a:t>        </a:t>
            </a:r>
            <a:r>
              <a:rPr lang="zh-CN" altLang="zh-CN" sz="2800">
                <a:latin typeface="微软雅黑" panose="020B0503020204020204" charset="-122"/>
                <a:ea typeface="微软雅黑" panose="020B0503020204020204" charset="-122"/>
              </a:rPr>
              <a:t>什么是大单元整体学习？如何设计大单元，如何进行大单元整体教学？</a:t>
            </a:r>
            <a:endParaRPr lang="zh-CN" altLang="zh-CN" sz="2800">
              <a:latin typeface="微软雅黑" panose="020B0503020204020204" charset="-122"/>
              <a:ea typeface="微软雅黑" panose="020B0503020204020204" charset="-122"/>
            </a:endParaRPr>
          </a:p>
          <a:p>
            <a:pPr>
              <a:lnSpc>
                <a:spcPct val="150000"/>
              </a:lnSpc>
            </a:pPr>
            <a:r>
              <a:rPr lang="zh-CN" altLang="zh-CN" sz="2800" b="1">
                <a:solidFill>
                  <a:srgbClr val="112BED"/>
                </a:solidFill>
                <a:latin typeface="微软雅黑" panose="020B0503020204020204" charset="-122"/>
                <a:ea typeface="微软雅黑" panose="020B0503020204020204" charset="-122"/>
              </a:rPr>
              <a:t>。</a:t>
            </a:r>
            <a:endParaRPr lang="zh-CN" altLang="zh-CN" sz="2800" b="1">
              <a:solidFill>
                <a:srgbClr val="112BED"/>
              </a:solidFill>
              <a:latin typeface="微软雅黑" panose="020B0503020204020204" charset="-122"/>
              <a:ea typeface="微软雅黑" panose="020B0503020204020204" charset="-122"/>
            </a:endParaRPr>
          </a:p>
        </p:txBody>
      </p:sp>
    </p:spTree>
  </p:cSld>
  <p:clrMapOvr>
    <a:masterClrMapping/>
  </p:clrMapOvr>
  <p:transition advClick="0">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3" name="内容占位符 1"/>
          <p:cNvSpPr>
            <a:spLocks noGrp="1"/>
          </p:cNvSpPr>
          <p:nvPr>
            <p:ph idx="1"/>
          </p:nvPr>
        </p:nvSpPr>
        <p:spPr>
          <a:xfrm>
            <a:off x="368300" y="769938"/>
            <a:ext cx="10779125" cy="4351337"/>
          </a:xfrm>
          <a:ln/>
        </p:spPr>
        <p:txBody>
          <a:bodyPr vert="horz" lIns="91440" tIns="45720" rIns="91440" bIns="45720" anchor="t"/>
          <a:p>
            <a:pPr marL="0" indent="0" defTabSz="914400">
              <a:buNone/>
            </a:pPr>
            <a:r>
              <a:rPr lang="zh-CN" altLang="en-US" sz="2400" b="1" kern="1200">
                <a:solidFill>
                  <a:schemeClr val="tx1"/>
                </a:solidFill>
                <a:latin typeface="+mn-lt"/>
                <a:ea typeface="+mn-ea"/>
                <a:cs typeface="+mn-cs"/>
              </a:rPr>
              <a:t>（三）教学流程</a:t>
            </a:r>
            <a:endParaRPr lang="zh-CN" altLang="en-US" sz="2400" kern="1200">
              <a:solidFill>
                <a:schemeClr val="tx1"/>
              </a:solidFill>
              <a:latin typeface="+mn-lt"/>
              <a:ea typeface="+mn-ea"/>
              <a:cs typeface="+mn-cs"/>
            </a:endParaRPr>
          </a:p>
          <a:p>
            <a:pPr marL="0" indent="0" defTabSz="914400">
              <a:buNone/>
            </a:pPr>
            <a:endParaRPr lang="zh-CN" altLang="en-US" sz="2400" kern="1200">
              <a:solidFill>
                <a:schemeClr val="tx1"/>
              </a:solidFill>
              <a:latin typeface="+mn-lt"/>
              <a:ea typeface="+mn-ea"/>
              <a:cs typeface="+mn-cs"/>
            </a:endParaRPr>
          </a:p>
        </p:txBody>
      </p:sp>
      <p:pic>
        <p:nvPicPr>
          <p:cNvPr id="38914" name="图片 3"/>
          <p:cNvPicPr>
            <a:picLocks noChangeAspect="1"/>
          </p:cNvPicPr>
          <p:nvPr/>
        </p:nvPicPr>
        <p:blipFill>
          <a:blip r:embed="rId1"/>
          <a:stretch>
            <a:fillRect/>
          </a:stretch>
        </p:blipFill>
        <p:spPr>
          <a:xfrm>
            <a:off x="2719388" y="-28575"/>
            <a:ext cx="7229475" cy="6880225"/>
          </a:xfrm>
          <a:prstGeom prst="rect">
            <a:avLst/>
          </a:prstGeom>
          <a:noFill/>
          <a:ln w="9525">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1" name="内容占位符 1"/>
          <p:cNvSpPr>
            <a:spLocks noGrp="1"/>
          </p:cNvSpPr>
          <p:nvPr>
            <p:ph idx="1"/>
          </p:nvPr>
        </p:nvSpPr>
        <p:spPr>
          <a:xfrm>
            <a:off x="2651125" y="2219325"/>
            <a:ext cx="6889750" cy="1368425"/>
          </a:xfrm>
          <a:ln/>
        </p:spPr>
        <p:txBody>
          <a:bodyPr vert="horz" lIns="91440" tIns="45720" rIns="91440" bIns="45720" anchor="t"/>
          <a:p>
            <a:pPr marL="0" indent="0" defTabSz="914400">
              <a:buNone/>
            </a:pPr>
            <a:r>
              <a:rPr lang="zh-CN" altLang="en-US" sz="6000" kern="1200">
                <a:solidFill>
                  <a:schemeClr val="tx1"/>
                </a:solidFill>
                <a:latin typeface="+mn-lt"/>
                <a:ea typeface="+mn-ea"/>
                <a:cs typeface="+mn-cs"/>
              </a:rPr>
              <a:t>感谢聆听，请指正！</a:t>
            </a:r>
            <a:endParaRPr lang="zh-CN" altLang="en-US" sz="2400" kern="1200">
              <a:solidFill>
                <a:schemeClr val="tx1"/>
              </a:solidFill>
              <a:latin typeface="+mn-lt"/>
              <a:ea typeface="+mn-ea"/>
              <a:cs typeface="+mn-cs"/>
            </a:endParaRPr>
          </a:p>
          <a:p>
            <a:pPr marL="0" indent="0" defTabSz="914400">
              <a:buNone/>
            </a:pPr>
            <a:endParaRPr lang="zh-CN" altLang="en-US" sz="2400" kern="1200">
              <a:solidFill>
                <a:schemeClr val="tx1"/>
              </a:solidFill>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文本框 1"/>
          <p:cNvSpPr txBox="1">
            <a:spLocks noChangeArrowheads="1"/>
          </p:cNvSpPr>
          <p:nvPr/>
        </p:nvSpPr>
        <p:spPr bwMode="auto">
          <a:xfrm>
            <a:off x="676275" y="246063"/>
            <a:ext cx="10574338" cy="1814513"/>
          </a:xfrm>
          <a:prstGeom prst="rect">
            <a:avLst/>
          </a:prstGeom>
          <a:noFill/>
          <a:ln w="9525">
            <a:noFill/>
            <a:miter lim="800000"/>
          </a:ln>
        </p:spPr>
        <p:txBody>
          <a:bodyPr wrap="square">
            <a:spAutoFit/>
          </a:bodyPr>
          <a:lstStyle/>
          <a:p>
            <a:pPr marR="0" defTabSz="914400" fontAlgn="auto">
              <a:lnSpc>
                <a:spcPct val="150000"/>
              </a:lnSpc>
              <a:buClrTx/>
              <a:buSzTx/>
              <a:buFont typeface="Arial" panose="020B0604020202020204" pitchFamily="34" charset="0"/>
              <a:defRPr/>
            </a:pPr>
            <a:r>
              <a:rPr lang="zh-CN" altLang="en-US" sz="3000" b="1" noProof="1" dirty="0" smtClean="0">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一、</a:t>
            </a:r>
            <a:r>
              <a:rPr lang="zh-CN" altLang="en-US" sz="3000" b="1" noProof="1" dirty="0" smtClean="0">
                <a:latin typeface="微软雅黑" panose="020B0503020204020204" charset="-122"/>
                <a:ea typeface="微软雅黑" panose="020B0503020204020204" charset="-122"/>
                <a:cs typeface="+mn-cs"/>
                <a:sym typeface="+mn-ea"/>
              </a:rPr>
              <a:t>大单元整体学习的理解</a:t>
            </a:r>
            <a:endParaRPr lang="zh-CN" altLang="en-US" sz="3000" b="1" noProof="1" dirty="0" smtClean="0">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endParaRPr>
          </a:p>
          <a:p>
            <a:pPr marR="0" defTabSz="914400" fontAlgn="auto">
              <a:lnSpc>
                <a:spcPct val="50000"/>
              </a:lnSpc>
              <a:spcBef>
                <a:spcPts val="0"/>
              </a:spcBef>
              <a:spcAft>
                <a:spcPts val="0"/>
              </a:spcAft>
              <a:buClrTx/>
              <a:buSzTx/>
              <a:buFont typeface="Arial" panose="020B0604020202020204" pitchFamily="34" charset="0"/>
              <a:defRPr/>
            </a:pPr>
            <a:endParaRPr lang="zh-CN" altLang="en-US" sz="3000" b="1" noProof="1" dirty="0" smtClean="0">
              <a:latin typeface="微软雅黑" panose="020B0503020204020204" charset="-122"/>
              <a:ea typeface="微软雅黑" panose="020B0503020204020204" charset="-122"/>
              <a:cs typeface="微软雅黑" panose="020B0503020204020204" charset="-122"/>
              <a:sym typeface="+mn-ea"/>
            </a:endParaRPr>
          </a:p>
          <a:p>
            <a:pPr marR="0" defTabSz="914400" fontAlgn="auto">
              <a:lnSpc>
                <a:spcPct val="50000"/>
              </a:lnSpc>
              <a:spcBef>
                <a:spcPts val="0"/>
              </a:spcBef>
              <a:spcAft>
                <a:spcPts val="0"/>
              </a:spcAft>
              <a:buClrTx/>
              <a:buSzTx/>
              <a:buFont typeface="Arial" panose="020B0604020202020204" pitchFamily="34" charset="0"/>
              <a:defRPr/>
            </a:pPr>
            <a:r>
              <a:rPr sz="2600" b="1" noProof="1" dirty="0">
                <a:latin typeface="微软雅黑" panose="020B0503020204020204" charset="-122"/>
                <a:ea typeface="微软雅黑" panose="020B0503020204020204" charset="-122"/>
                <a:cs typeface="微软雅黑" panose="020B0503020204020204" charset="-122"/>
                <a:sym typeface="+mn-ea"/>
              </a:rPr>
              <a:t> </a:t>
            </a:r>
            <a:endParaRPr sz="2600" b="1" noProof="1" dirty="0">
              <a:latin typeface="微软雅黑" panose="020B0503020204020204" charset="-122"/>
              <a:ea typeface="微软雅黑" panose="020B0503020204020204" charset="-122"/>
              <a:cs typeface="微软雅黑" panose="020B0503020204020204" charset="-122"/>
              <a:sym typeface="+mn-ea"/>
            </a:endParaRPr>
          </a:p>
          <a:p>
            <a:pPr fontAlgn="auto">
              <a:lnSpc>
                <a:spcPct val="150000"/>
              </a:lnSpc>
            </a:pPr>
            <a:r>
              <a:rPr sz="2600" b="1" noProof="1" dirty="0">
                <a:latin typeface="微软雅黑" panose="020B0503020204020204" charset="-122"/>
                <a:ea typeface="微软雅黑" panose="020B0503020204020204" charset="-122"/>
                <a:cs typeface="微软雅黑" panose="020B0503020204020204" charset="-122"/>
                <a:sym typeface="+mn-ea"/>
              </a:rPr>
              <a:t>      </a:t>
            </a:r>
            <a:endParaRPr sz="2800" b="1" noProof="1" dirty="0">
              <a:latin typeface="微软雅黑" panose="020B0503020204020204" charset="-122"/>
              <a:ea typeface="微软雅黑" panose="020B0503020204020204" charset="-122"/>
              <a:cs typeface="微软雅黑" panose="020B0503020204020204" charset="-122"/>
              <a:sym typeface="+mn-ea"/>
            </a:endParaRPr>
          </a:p>
        </p:txBody>
      </p:sp>
      <p:grpSp>
        <p:nvGrpSpPr>
          <p:cNvPr id="14338" name="组合 110"/>
          <p:cNvGrpSpPr/>
          <p:nvPr/>
        </p:nvGrpSpPr>
        <p:grpSpPr>
          <a:xfrm>
            <a:off x="825500" y="1249363"/>
            <a:ext cx="3300413" cy="165100"/>
            <a:chOff x="0" y="0"/>
            <a:chExt cx="2734179" cy="213582"/>
          </a:xfrm>
        </p:grpSpPr>
        <p:grpSp>
          <p:nvGrpSpPr>
            <p:cNvPr id="14339" name="组合 91"/>
            <p:cNvGrpSpPr/>
            <p:nvPr/>
          </p:nvGrpSpPr>
          <p:grpSpPr>
            <a:xfrm flipV="1">
              <a:off x="0" y="0"/>
              <a:ext cx="1341734" cy="213582"/>
              <a:chOff x="0" y="0"/>
              <a:chExt cx="5671594" cy="902826"/>
            </a:xfrm>
          </p:grpSpPr>
          <p:sp>
            <p:nvSpPr>
              <p:cNvPr id="14340" name="矩形 65"/>
              <p:cNvSpPr/>
              <p:nvPr/>
            </p:nvSpPr>
            <p:spPr>
              <a:xfrm>
                <a:off x="0" y="0"/>
                <a:ext cx="995422" cy="902826"/>
              </a:xfrm>
              <a:prstGeom prst="rect">
                <a:avLst/>
              </a:prstGeom>
              <a:solidFill>
                <a:srgbClr val="CB7D40"/>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4341" name="矩形 66"/>
              <p:cNvSpPr/>
              <p:nvPr/>
            </p:nvSpPr>
            <p:spPr>
              <a:xfrm>
                <a:off x="1169043" y="0"/>
                <a:ext cx="995422" cy="902826"/>
              </a:xfrm>
              <a:prstGeom prst="rect">
                <a:avLst/>
              </a:prstGeom>
              <a:solidFill>
                <a:srgbClr val="A29266"/>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4342" name="矩形 67"/>
              <p:cNvSpPr/>
              <p:nvPr/>
            </p:nvSpPr>
            <p:spPr>
              <a:xfrm>
                <a:off x="2338086" y="0"/>
                <a:ext cx="995422" cy="902826"/>
              </a:xfrm>
              <a:prstGeom prst="rect">
                <a:avLst/>
              </a:prstGeom>
              <a:solidFill>
                <a:srgbClr val="E6B875"/>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4343" name="矩形 68"/>
              <p:cNvSpPr/>
              <p:nvPr/>
            </p:nvSpPr>
            <p:spPr>
              <a:xfrm>
                <a:off x="3507129" y="0"/>
                <a:ext cx="995422" cy="902826"/>
              </a:xfrm>
              <a:prstGeom prst="rect">
                <a:avLst/>
              </a:prstGeom>
              <a:solidFill>
                <a:srgbClr val="6F4D39"/>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4344" name="矩形 69"/>
              <p:cNvSpPr/>
              <p:nvPr/>
            </p:nvSpPr>
            <p:spPr>
              <a:xfrm>
                <a:off x="4676172" y="0"/>
                <a:ext cx="995422" cy="902826"/>
              </a:xfrm>
              <a:prstGeom prst="rect">
                <a:avLst/>
              </a:prstGeom>
              <a:solidFill>
                <a:srgbClr val="A29266"/>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grpSp>
        <p:grpSp>
          <p:nvGrpSpPr>
            <p:cNvPr id="14345" name="组合 92"/>
            <p:cNvGrpSpPr/>
            <p:nvPr/>
          </p:nvGrpSpPr>
          <p:grpSpPr>
            <a:xfrm flipV="1">
              <a:off x="1392445" y="0"/>
              <a:ext cx="1341734" cy="213582"/>
              <a:chOff x="0" y="0"/>
              <a:chExt cx="5671594" cy="902826"/>
            </a:xfrm>
          </p:grpSpPr>
          <p:sp>
            <p:nvSpPr>
              <p:cNvPr id="14346" name="矩形 93"/>
              <p:cNvSpPr/>
              <p:nvPr/>
            </p:nvSpPr>
            <p:spPr>
              <a:xfrm>
                <a:off x="0" y="0"/>
                <a:ext cx="995422" cy="902826"/>
              </a:xfrm>
              <a:prstGeom prst="rect">
                <a:avLst/>
              </a:prstGeom>
              <a:solidFill>
                <a:srgbClr val="CB7D40"/>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4347" name="矩形 94"/>
              <p:cNvSpPr/>
              <p:nvPr/>
            </p:nvSpPr>
            <p:spPr>
              <a:xfrm>
                <a:off x="1169043" y="0"/>
                <a:ext cx="995422" cy="902826"/>
              </a:xfrm>
              <a:prstGeom prst="rect">
                <a:avLst/>
              </a:prstGeom>
              <a:solidFill>
                <a:srgbClr val="A29266"/>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4348" name="矩形 95"/>
              <p:cNvSpPr/>
              <p:nvPr/>
            </p:nvSpPr>
            <p:spPr>
              <a:xfrm>
                <a:off x="2338086" y="0"/>
                <a:ext cx="995422" cy="902826"/>
              </a:xfrm>
              <a:prstGeom prst="rect">
                <a:avLst/>
              </a:prstGeom>
              <a:solidFill>
                <a:srgbClr val="E6B875"/>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4349" name="矩形 96"/>
              <p:cNvSpPr/>
              <p:nvPr/>
            </p:nvSpPr>
            <p:spPr>
              <a:xfrm>
                <a:off x="3507129" y="0"/>
                <a:ext cx="995422" cy="902826"/>
              </a:xfrm>
              <a:prstGeom prst="rect">
                <a:avLst/>
              </a:prstGeom>
              <a:solidFill>
                <a:srgbClr val="6F4D39"/>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4350" name="矩形 97"/>
              <p:cNvSpPr/>
              <p:nvPr/>
            </p:nvSpPr>
            <p:spPr>
              <a:xfrm>
                <a:off x="4676172" y="0"/>
                <a:ext cx="995422" cy="902826"/>
              </a:xfrm>
              <a:prstGeom prst="rect">
                <a:avLst/>
              </a:prstGeom>
              <a:solidFill>
                <a:srgbClr val="A29266"/>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grpSp>
      </p:grpSp>
      <p:sp>
        <p:nvSpPr>
          <p:cNvPr id="14351" name="文本框 7"/>
          <p:cNvSpPr txBox="1"/>
          <p:nvPr/>
        </p:nvSpPr>
        <p:spPr>
          <a:xfrm flipH="1">
            <a:off x="635000" y="1673225"/>
            <a:ext cx="10922000" cy="4614863"/>
          </a:xfrm>
          <a:prstGeom prst="rect">
            <a:avLst/>
          </a:prstGeom>
          <a:noFill/>
          <a:ln w="9525">
            <a:noFill/>
          </a:ln>
        </p:spPr>
        <p:txBody>
          <a:bodyPr wrap="square" anchor="t">
            <a:spAutoFit/>
          </a:bodyPr>
          <a:p>
            <a:pPr>
              <a:lnSpc>
                <a:spcPct val="150000"/>
              </a:lnSpc>
            </a:pPr>
            <a:r>
              <a:rPr lang="en-US" altLang="zh-CN" sz="2800" b="1">
                <a:latin typeface="微软雅黑" panose="020B0503020204020204" charset="-122"/>
                <a:ea typeface="微软雅黑" panose="020B0503020204020204" charset="-122"/>
              </a:rPr>
              <a:t>       </a:t>
            </a:r>
            <a:r>
              <a:rPr lang="zh-CN" altLang="zh-CN" sz="2800">
                <a:latin typeface="微软雅黑" panose="020B0503020204020204" charset="-122"/>
                <a:ea typeface="微软雅黑" panose="020B0503020204020204" charset="-122"/>
              </a:rPr>
              <a:t>传统知识学习的方式是金字塔模式（</a:t>
            </a:r>
            <a:r>
              <a:rPr lang="zh-CN" altLang="zh-CN" sz="2800">
                <a:solidFill>
                  <a:srgbClr val="112BED"/>
                </a:solidFill>
                <a:latin typeface="微软雅黑" panose="020B0503020204020204" charset="-122"/>
                <a:ea typeface="微软雅黑" panose="020B0503020204020204" charset="-122"/>
              </a:rPr>
              <a:t>记忆、理解、应用</a:t>
            </a:r>
            <a:r>
              <a:rPr lang="zh-CN" altLang="zh-CN" sz="2800">
                <a:latin typeface="微软雅黑" panose="020B0503020204020204" charset="-122"/>
                <a:ea typeface="微软雅黑" panose="020B0503020204020204" charset="-122"/>
              </a:rPr>
              <a:t>、</a:t>
            </a:r>
            <a:r>
              <a:rPr lang="zh-CN" altLang="zh-CN" sz="2800">
                <a:solidFill>
                  <a:srgbClr val="FF0000"/>
                </a:solidFill>
                <a:latin typeface="微软雅黑" panose="020B0503020204020204" charset="-122"/>
                <a:ea typeface="微软雅黑" panose="020B0503020204020204" charset="-122"/>
              </a:rPr>
              <a:t>分析、评价、创造</a:t>
            </a:r>
            <a:r>
              <a:rPr lang="zh-CN" altLang="zh-CN" sz="2800">
                <a:latin typeface="微软雅黑" panose="020B0503020204020204" charset="-122"/>
                <a:ea typeface="微软雅黑" panose="020B0503020204020204" charset="-122"/>
              </a:rPr>
              <a:t>），大单元整体学习则是知识结构模式（</a:t>
            </a:r>
            <a:r>
              <a:rPr lang="en-US" altLang="zh-CN" sz="2800">
                <a:latin typeface="微软雅黑" panose="020B0503020204020204" charset="-122"/>
                <a:ea typeface="微软雅黑" panose="020B0503020204020204" charset="-122"/>
              </a:rPr>
              <a:t> </a:t>
            </a:r>
            <a:r>
              <a:rPr lang="zh-CN" altLang="en-US" sz="2800">
                <a:latin typeface="微软雅黑" panose="020B0503020204020204" charset="-122"/>
                <a:ea typeface="微软雅黑" panose="020B0503020204020204" charset="-122"/>
              </a:rPr>
              <a:t>整体性、系统性、</a:t>
            </a:r>
            <a:r>
              <a:rPr lang="en-US" altLang="zh-CN" sz="2800">
                <a:latin typeface="微软雅黑" panose="020B0503020204020204" charset="-122"/>
                <a:ea typeface="微软雅黑" panose="020B0503020204020204" charset="-122"/>
              </a:rPr>
              <a:t>实践性、体验性</a:t>
            </a:r>
            <a:r>
              <a:rPr lang="zh-CN" altLang="en-US" sz="2800">
                <a:latin typeface="微软雅黑" panose="020B0503020204020204" charset="-122"/>
                <a:ea typeface="微软雅黑" panose="020B0503020204020204" charset="-122"/>
              </a:rPr>
              <a:t>）。</a:t>
            </a:r>
            <a:endParaRPr lang="zh-CN" altLang="en-US" sz="2800">
              <a:latin typeface="微软雅黑" panose="020B0503020204020204" charset="-122"/>
              <a:ea typeface="微软雅黑" panose="020B0503020204020204" charset="-122"/>
            </a:endParaRPr>
          </a:p>
          <a:p>
            <a:pPr>
              <a:lnSpc>
                <a:spcPct val="150000"/>
              </a:lnSpc>
            </a:pPr>
            <a:r>
              <a:rPr lang="en-US" altLang="zh-CN" sz="2800">
                <a:latin typeface="微软雅黑" panose="020B0503020204020204" charset="-122"/>
                <a:ea typeface="微软雅黑" panose="020B0503020204020204" charset="-122"/>
              </a:rPr>
              <a:t>       </a:t>
            </a:r>
            <a:r>
              <a:rPr lang="zh-CN" altLang="zh-CN" sz="2800">
                <a:latin typeface="微软雅黑" panose="020B0503020204020204" charset="-122"/>
                <a:ea typeface="微软雅黑" panose="020B0503020204020204" charset="-122"/>
              </a:rPr>
              <a:t>将学习内容整合为具有</a:t>
            </a:r>
            <a:r>
              <a:rPr lang="zh-CN" altLang="zh-CN" sz="2800" b="1">
                <a:latin typeface="微软雅黑" panose="020B0503020204020204" charset="-122"/>
                <a:ea typeface="微软雅黑" panose="020B0503020204020204" charset="-122"/>
              </a:rPr>
              <a:t>一定主题</a:t>
            </a:r>
            <a:r>
              <a:rPr lang="zh-CN" altLang="zh-CN" sz="2800">
                <a:latin typeface="微软雅黑" panose="020B0503020204020204" charset="-122"/>
                <a:ea typeface="微软雅黑" panose="020B0503020204020204" charset="-122"/>
              </a:rPr>
              <a:t>、结构化的学习单元，强调</a:t>
            </a:r>
            <a:r>
              <a:rPr lang="en-US" altLang="zh-CN" sz="2800">
                <a:solidFill>
                  <a:srgbClr val="112BED"/>
                </a:solidFill>
                <a:latin typeface="微软雅黑" panose="020B0503020204020204" charset="-122"/>
                <a:ea typeface="微软雅黑" panose="020B0503020204020204" charset="-122"/>
              </a:rPr>
              <a:t>“</a:t>
            </a:r>
            <a:r>
              <a:rPr lang="zh-CN" altLang="zh-CN" sz="2800">
                <a:solidFill>
                  <a:srgbClr val="112BED"/>
                </a:solidFill>
                <a:latin typeface="微软雅黑" panose="020B0503020204020204" charset="-122"/>
                <a:ea typeface="微软雅黑" panose="020B0503020204020204" charset="-122"/>
              </a:rPr>
              <a:t>核心素养、科学认知，学以致用</a:t>
            </a:r>
            <a:r>
              <a:rPr lang="en-US" altLang="zh-CN" sz="2800">
                <a:solidFill>
                  <a:srgbClr val="112BED"/>
                </a:solidFill>
                <a:latin typeface="微软雅黑" panose="020B0503020204020204" charset="-122"/>
                <a:ea typeface="微软雅黑" panose="020B0503020204020204" charset="-122"/>
              </a:rPr>
              <a:t>”</a:t>
            </a:r>
            <a:r>
              <a:rPr lang="zh-CN" altLang="zh-CN" sz="2800">
                <a:latin typeface="微软雅黑" panose="020B0503020204020204" charset="-122"/>
                <a:ea typeface="微软雅黑" panose="020B0503020204020204" charset="-122"/>
              </a:rPr>
              <a:t>三个维度分析、梳理、把握教学内容，根据生物学科知识的性质、特点和学生</a:t>
            </a:r>
            <a:r>
              <a:rPr lang="zh-CN" altLang="zh-CN" sz="2800">
                <a:solidFill>
                  <a:srgbClr val="FF0000"/>
                </a:solidFill>
                <a:latin typeface="微软雅黑" panose="020B0503020204020204" charset="-122"/>
                <a:ea typeface="微软雅黑" panose="020B0503020204020204" charset="-122"/>
              </a:rPr>
              <a:t>认知顺序</a:t>
            </a:r>
            <a:r>
              <a:rPr lang="zh-CN" altLang="zh-CN" sz="2800">
                <a:latin typeface="微软雅黑" panose="020B0503020204020204" charset="-122"/>
                <a:ea typeface="微软雅黑" panose="020B0503020204020204" charset="-122"/>
              </a:rPr>
              <a:t>，将三个维度结构</a:t>
            </a:r>
            <a:r>
              <a:rPr lang="zh-CN" altLang="zh-CN" sz="2800">
                <a:latin typeface="微软雅黑" panose="020B0503020204020204" charset="-122"/>
                <a:ea typeface="微软雅黑" panose="020B0503020204020204" charset="-122"/>
                <a:sym typeface="黑体" panose="02010609060101010101" charset="-122"/>
              </a:rPr>
              <a:t>有机融合</a:t>
            </a:r>
            <a:r>
              <a:rPr lang="zh-CN" altLang="zh-CN" sz="2800">
                <a:latin typeface="微软雅黑" panose="020B0503020204020204" charset="-122"/>
                <a:ea typeface="微软雅黑" panose="020B0503020204020204" charset="-122"/>
              </a:rPr>
              <a:t>学习内容，形成学习单元。</a:t>
            </a:r>
            <a:endParaRPr lang="zh-CN" altLang="zh-CN" sz="2800">
              <a:latin typeface="微软雅黑" panose="020B0503020204020204" charset="-122"/>
              <a:ea typeface="微软雅黑" panose="020B0503020204020204" charset="-122"/>
            </a:endParaRPr>
          </a:p>
        </p:txBody>
      </p:sp>
    </p:spTree>
  </p:cSld>
  <p:clrMapOvr>
    <a:masterClrMapping/>
  </p:clrMapOvr>
  <p:transition advClick="0">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文本框 1"/>
          <p:cNvSpPr txBox="1">
            <a:spLocks noChangeArrowheads="1"/>
          </p:cNvSpPr>
          <p:nvPr/>
        </p:nvSpPr>
        <p:spPr bwMode="auto">
          <a:xfrm>
            <a:off x="809625" y="433388"/>
            <a:ext cx="10572750" cy="5870575"/>
          </a:xfrm>
          <a:prstGeom prst="rect">
            <a:avLst/>
          </a:prstGeom>
          <a:noFill/>
          <a:ln w="9525">
            <a:noFill/>
            <a:miter lim="800000"/>
          </a:ln>
        </p:spPr>
        <p:txBody>
          <a:bodyPr wrap="square">
            <a:spAutoFit/>
          </a:bodyPr>
          <a:lstStyle/>
          <a:p>
            <a:pPr fontAlgn="auto">
              <a:lnSpc>
                <a:spcPct val="150000"/>
              </a:lnSpc>
            </a:pPr>
            <a:r>
              <a:rPr lang="zh-CN" altLang="en-US" sz="3000" b="1" noProof="1" dirty="0" smtClean="0">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sym typeface="+mn-ea"/>
              </a:rPr>
              <a:t>一、</a:t>
            </a:r>
            <a:r>
              <a:rPr lang="zh-CN" altLang="en-US" sz="3000" b="1" noProof="1" dirty="0" smtClean="0">
                <a:latin typeface="微软雅黑" panose="020B0503020204020204" charset="-122"/>
                <a:ea typeface="微软雅黑" panose="020B0503020204020204" charset="-122"/>
                <a:cs typeface="+mn-cs"/>
                <a:sym typeface="+mn-ea"/>
              </a:rPr>
              <a:t>大单元整体学习的理解</a:t>
            </a:r>
            <a:endParaRPr lang="zh-CN" altLang="en-US" sz="3000" b="1" noProof="1" dirty="0" smtClean="0">
              <a:latin typeface="微软雅黑" panose="020B0503020204020204" charset="-122"/>
              <a:ea typeface="微软雅黑" panose="020B0503020204020204" charset="-122"/>
              <a:sym typeface="+mn-ea"/>
            </a:endParaRPr>
          </a:p>
          <a:p>
            <a:pPr fontAlgn="auto">
              <a:lnSpc>
                <a:spcPct val="50000"/>
              </a:lnSpc>
              <a:spcBef>
                <a:spcPts val="0"/>
              </a:spcBef>
              <a:spcAft>
                <a:spcPts val="0"/>
              </a:spcAft>
            </a:pPr>
            <a:endParaRPr lang="zh-CN" altLang="en-US" sz="3200" b="1" noProof="1" dirty="0" smtClean="0">
              <a:latin typeface="微软雅黑" panose="020B0503020204020204" charset="-122"/>
              <a:ea typeface="微软雅黑" panose="020B0503020204020204" charset="-122"/>
              <a:sym typeface="+mn-ea"/>
            </a:endParaRPr>
          </a:p>
          <a:p>
            <a:pPr fontAlgn="auto">
              <a:lnSpc>
                <a:spcPct val="50000"/>
              </a:lnSpc>
              <a:spcBef>
                <a:spcPts val="0"/>
              </a:spcBef>
              <a:spcAft>
                <a:spcPts val="0"/>
              </a:spcAft>
            </a:pPr>
            <a:endParaRPr lang="zh-CN" altLang="en-US" sz="3200" b="1" noProof="1" dirty="0" smtClean="0">
              <a:latin typeface="微软雅黑" panose="020B0503020204020204" charset="-122"/>
              <a:ea typeface="微软雅黑" panose="020B0503020204020204" charset="-122"/>
              <a:sym typeface="+mn-ea"/>
            </a:endParaRPr>
          </a:p>
          <a:p>
            <a:pPr fontAlgn="auto">
              <a:lnSpc>
                <a:spcPts val="540"/>
              </a:lnSpc>
              <a:spcBef>
                <a:spcPts val="0"/>
              </a:spcBef>
              <a:spcAft>
                <a:spcPts val="0"/>
              </a:spcAft>
            </a:pPr>
            <a:endParaRPr lang="zh-CN" altLang="en-US" sz="3200" b="1" noProof="1" dirty="0" smtClean="0">
              <a:latin typeface="微软雅黑" panose="020B0503020204020204" charset="-122"/>
              <a:ea typeface="微软雅黑" panose="020B0503020204020204" charset="-122"/>
              <a:sym typeface="+mn-ea"/>
            </a:endParaRPr>
          </a:p>
          <a:p>
            <a:pPr fontAlgn="auto">
              <a:lnSpc>
                <a:spcPct val="150000"/>
              </a:lnSpc>
            </a:pPr>
            <a:r>
              <a:rPr lang="en-US" sz="2800" noProof="1" dirty="0" smtClean="0">
                <a:latin typeface="微软雅黑" panose="020B0503020204020204" charset="-122"/>
                <a:ea typeface="微软雅黑" panose="020B0503020204020204" charset="-122"/>
                <a:cs typeface="+mn-cs"/>
                <a:sym typeface="+mn-ea"/>
              </a:rPr>
              <a:t>       </a:t>
            </a:r>
            <a:r>
              <a:rPr sz="2800" noProof="1" dirty="0" smtClean="0">
                <a:latin typeface="微软雅黑" panose="020B0503020204020204" charset="-122"/>
                <a:ea typeface="微软雅黑" panose="020B0503020204020204" charset="-122"/>
                <a:cs typeface="+mn-cs"/>
                <a:sym typeface="+mn-ea"/>
              </a:rPr>
              <a:t>从＂整体＂的角度关注单元内各个教学</a:t>
            </a:r>
            <a:r>
              <a:rPr lang="zh-CN" sz="2800" noProof="1" dirty="0" smtClean="0">
                <a:latin typeface="微软雅黑" panose="020B0503020204020204" charset="-122"/>
                <a:ea typeface="微软雅黑" panose="020B0503020204020204" charset="-122"/>
                <a:cs typeface="+mn-cs"/>
                <a:sym typeface="+mn-ea"/>
              </a:rPr>
              <a:t>内容</a:t>
            </a:r>
            <a:r>
              <a:rPr sz="2800" noProof="1" dirty="0" smtClean="0">
                <a:latin typeface="微软雅黑" panose="020B0503020204020204" charset="-122"/>
                <a:ea typeface="微软雅黑" panose="020B0503020204020204" charset="-122"/>
                <a:cs typeface="+mn-cs"/>
                <a:sym typeface="+mn-ea"/>
              </a:rPr>
              <a:t>之间的联系</a:t>
            </a:r>
            <a:r>
              <a:rPr lang="zh-CN" sz="2800" noProof="1" dirty="0" smtClean="0">
                <a:latin typeface="微软雅黑" panose="020B0503020204020204" charset="-122"/>
                <a:ea typeface="微软雅黑" panose="020B0503020204020204" charset="-122"/>
                <a:cs typeface="+mn-cs"/>
                <a:sym typeface="+mn-ea"/>
              </a:rPr>
              <a:t>，</a:t>
            </a:r>
            <a:r>
              <a:rPr sz="2800" noProof="1" dirty="0" smtClean="0">
                <a:latin typeface="微软雅黑" panose="020B0503020204020204" charset="-122"/>
                <a:ea typeface="微软雅黑" panose="020B0503020204020204" charset="-122"/>
                <a:cs typeface="+mn-cs"/>
                <a:sym typeface="+mn-ea"/>
              </a:rPr>
              <a:t>生成一个总的单元整体</a:t>
            </a:r>
            <a:r>
              <a:rPr lang="zh-CN" sz="2800" noProof="1" dirty="0" smtClean="0">
                <a:latin typeface="微软雅黑" panose="020B0503020204020204" charset="-122"/>
                <a:ea typeface="微软雅黑" panose="020B0503020204020204" charset="-122"/>
                <a:cs typeface="+mn-cs"/>
                <a:sym typeface="+mn-ea"/>
              </a:rPr>
              <a:t>学习</a:t>
            </a:r>
            <a:r>
              <a:rPr sz="2800" noProof="1" dirty="0" smtClean="0">
                <a:latin typeface="微软雅黑" panose="020B0503020204020204" charset="-122"/>
                <a:ea typeface="微软雅黑" panose="020B0503020204020204" charset="-122"/>
                <a:cs typeface="+mn-cs"/>
                <a:sym typeface="+mn-ea"/>
              </a:rPr>
              <a:t>目标</a:t>
            </a:r>
            <a:r>
              <a:rPr lang="zh-CN" sz="2800" noProof="1" dirty="0" smtClean="0">
                <a:latin typeface="微软雅黑" panose="020B0503020204020204" charset="-122"/>
                <a:ea typeface="微软雅黑" panose="020B0503020204020204" charset="-122"/>
                <a:cs typeface="+mn-cs"/>
                <a:sym typeface="+mn-ea"/>
              </a:rPr>
              <a:t>，</a:t>
            </a:r>
            <a:r>
              <a:rPr sz="2800" noProof="1" dirty="0" smtClean="0">
                <a:latin typeface="微软雅黑" panose="020B0503020204020204" charset="-122"/>
                <a:ea typeface="微软雅黑" panose="020B0503020204020204" charset="-122"/>
                <a:cs typeface="+mn-cs"/>
                <a:sym typeface="+mn-ea"/>
              </a:rPr>
              <a:t>在一个单元整体目标的统摄下</a:t>
            </a:r>
            <a:r>
              <a:rPr lang="zh-CN" sz="2800" noProof="1" dirty="0" smtClean="0">
                <a:latin typeface="微软雅黑" panose="020B0503020204020204" charset="-122"/>
                <a:ea typeface="微软雅黑" panose="020B0503020204020204" charset="-122"/>
                <a:cs typeface="+mn-cs"/>
                <a:sym typeface="+mn-ea"/>
              </a:rPr>
              <a:t>，</a:t>
            </a:r>
            <a:r>
              <a:rPr sz="2800" noProof="1" dirty="0" smtClean="0">
                <a:latin typeface="微软雅黑" panose="020B0503020204020204" charset="-122"/>
                <a:ea typeface="微软雅黑" panose="020B0503020204020204" charset="-122"/>
                <a:cs typeface="+mn-cs"/>
                <a:sym typeface="+mn-ea"/>
              </a:rPr>
              <a:t>整合好单元内各个</a:t>
            </a:r>
            <a:r>
              <a:rPr lang="zh-CN" sz="2800" noProof="1" dirty="0" smtClean="0">
                <a:latin typeface="微软雅黑" panose="020B0503020204020204" charset="-122"/>
                <a:ea typeface="微软雅黑" panose="020B0503020204020204" charset="-122"/>
                <a:cs typeface="+mn-cs"/>
                <a:sym typeface="+mn-ea"/>
              </a:rPr>
              <a:t>组成部分</a:t>
            </a:r>
            <a:r>
              <a:rPr sz="2800" noProof="1" dirty="0" smtClean="0">
                <a:latin typeface="微软雅黑" panose="020B0503020204020204" charset="-122"/>
                <a:ea typeface="微软雅黑" panose="020B0503020204020204" charset="-122"/>
                <a:cs typeface="+mn-cs"/>
                <a:sym typeface="+mn-ea"/>
              </a:rPr>
              <a:t>的价值功能</a:t>
            </a:r>
            <a:r>
              <a:rPr lang="zh-CN" sz="2800" noProof="1" dirty="0" smtClean="0">
                <a:latin typeface="微软雅黑" panose="020B0503020204020204" charset="-122"/>
                <a:ea typeface="微软雅黑" panose="020B0503020204020204" charset="-122"/>
                <a:cs typeface="+mn-cs"/>
                <a:sym typeface="+mn-ea"/>
              </a:rPr>
              <a:t>，</a:t>
            </a:r>
            <a:r>
              <a:rPr sz="2800" noProof="1" dirty="0" smtClean="0">
                <a:latin typeface="微软雅黑" panose="020B0503020204020204" charset="-122"/>
                <a:ea typeface="微软雅黑" panose="020B0503020204020204" charset="-122"/>
                <a:cs typeface="+mn-cs"/>
                <a:sym typeface="+mn-ea"/>
              </a:rPr>
              <a:t>使</a:t>
            </a:r>
            <a:r>
              <a:rPr sz="2800" noProof="1" dirty="0" smtClean="0">
                <a:solidFill>
                  <a:srgbClr val="112BED"/>
                </a:solidFill>
                <a:latin typeface="微软雅黑" panose="020B0503020204020204" charset="-122"/>
                <a:ea typeface="微软雅黑" panose="020B0503020204020204" charset="-122"/>
                <a:cs typeface="+mn-cs"/>
                <a:sym typeface="+mn-ea"/>
              </a:rPr>
              <a:t>整体</a:t>
            </a:r>
            <a:r>
              <a:rPr lang="zh-CN" sz="2800" noProof="1" dirty="0" smtClean="0">
                <a:solidFill>
                  <a:srgbClr val="112BED"/>
                </a:solidFill>
                <a:latin typeface="微软雅黑" panose="020B0503020204020204" charset="-122"/>
                <a:ea typeface="微软雅黑" panose="020B0503020204020204" charset="-122"/>
                <a:cs typeface="+mn-cs"/>
                <a:sym typeface="+mn-ea"/>
              </a:rPr>
              <a:t>学习</a:t>
            </a:r>
            <a:r>
              <a:rPr sz="2800" noProof="1" dirty="0" smtClean="0">
                <a:latin typeface="微软雅黑" panose="020B0503020204020204" charset="-122"/>
                <a:ea typeface="微软雅黑" panose="020B0503020204020204" charset="-122"/>
                <a:cs typeface="+mn-cs"/>
                <a:sym typeface="+mn-ea"/>
              </a:rPr>
              <a:t>效果</a:t>
            </a:r>
            <a:r>
              <a:rPr sz="2800" b="1" noProof="1" dirty="0" smtClean="0">
                <a:solidFill>
                  <a:srgbClr val="FF0000"/>
                </a:solidFill>
                <a:latin typeface="微软雅黑" panose="020B0503020204020204" charset="-122"/>
                <a:ea typeface="微软雅黑" panose="020B0503020204020204" charset="-122"/>
                <a:cs typeface="+mn-cs"/>
                <a:sym typeface="+mn-ea"/>
              </a:rPr>
              <a:t>大于</a:t>
            </a:r>
            <a:r>
              <a:rPr sz="2800" noProof="1" dirty="0" smtClean="0">
                <a:latin typeface="微软雅黑" panose="020B0503020204020204" charset="-122"/>
                <a:ea typeface="微软雅黑" panose="020B0503020204020204" charset="-122"/>
                <a:cs typeface="+mn-cs"/>
                <a:sym typeface="+mn-ea"/>
              </a:rPr>
              <a:t>各部分</a:t>
            </a:r>
            <a:r>
              <a:rPr lang="zh-CN" sz="2800" noProof="1" dirty="0" smtClean="0">
                <a:solidFill>
                  <a:srgbClr val="112BED"/>
                </a:solidFill>
                <a:latin typeface="微软雅黑" panose="020B0503020204020204" charset="-122"/>
                <a:ea typeface="微软雅黑" panose="020B0503020204020204" charset="-122"/>
                <a:cs typeface="+mn-cs"/>
                <a:sym typeface="+mn-ea"/>
              </a:rPr>
              <a:t>单独学习</a:t>
            </a:r>
            <a:r>
              <a:rPr sz="2800" noProof="1" dirty="0" smtClean="0">
                <a:latin typeface="微软雅黑" panose="020B0503020204020204" charset="-122"/>
                <a:ea typeface="微软雅黑" panose="020B0503020204020204" charset="-122"/>
                <a:cs typeface="+mn-cs"/>
                <a:sym typeface="+mn-ea"/>
              </a:rPr>
              <a:t>效果的总和。</a:t>
            </a:r>
            <a:endParaRPr sz="2800" noProof="1" dirty="0" smtClean="0">
              <a:latin typeface="微软雅黑" panose="020B0503020204020204" charset="-122"/>
              <a:ea typeface="微软雅黑" panose="020B0503020204020204" charset="-122"/>
              <a:sym typeface="+mn-ea"/>
            </a:endParaRPr>
          </a:p>
          <a:p>
            <a:pPr fontAlgn="auto">
              <a:lnSpc>
                <a:spcPct val="150000"/>
              </a:lnSpc>
            </a:pPr>
            <a:r>
              <a:rPr sz="2800" noProof="1" dirty="0" smtClean="0">
                <a:latin typeface="微软雅黑" panose="020B0503020204020204" charset="-122"/>
                <a:ea typeface="微软雅黑" panose="020B0503020204020204" charset="-122"/>
                <a:cs typeface="+mn-cs"/>
                <a:sym typeface="+mn-ea"/>
              </a:rPr>
              <a:t> </a:t>
            </a:r>
            <a:r>
              <a:rPr lang="en-US" sz="2800" noProof="1" dirty="0" smtClean="0">
                <a:latin typeface="微软雅黑" panose="020B0503020204020204" charset="-122"/>
                <a:ea typeface="微软雅黑" panose="020B0503020204020204" charset="-122"/>
                <a:cs typeface="+mn-cs"/>
                <a:sym typeface="+mn-ea"/>
              </a:rPr>
              <a:t>      </a:t>
            </a:r>
            <a:r>
              <a:rPr sz="2800" noProof="1" dirty="0" smtClean="0">
                <a:latin typeface="微软雅黑" panose="020B0503020204020204" charset="-122"/>
                <a:ea typeface="微软雅黑" panose="020B0503020204020204" charset="-122"/>
                <a:cs typeface="+mn-cs"/>
                <a:sym typeface="+mn-ea"/>
              </a:rPr>
              <a:t>以</a:t>
            </a:r>
            <a:r>
              <a:rPr sz="2800" b="1" noProof="1" dirty="0" smtClean="0">
                <a:latin typeface="微软雅黑" panose="020B0503020204020204" charset="-122"/>
                <a:ea typeface="微软雅黑" panose="020B0503020204020204" charset="-122"/>
                <a:cs typeface="+mn-cs"/>
                <a:sym typeface="+mn-ea"/>
              </a:rPr>
              <a:t>＂</a:t>
            </a:r>
            <a:r>
              <a:rPr lang="zh-CN" sz="2800" b="1" noProof="1" dirty="0" smtClean="0">
                <a:latin typeface="微软雅黑" panose="020B0503020204020204" charset="-122"/>
                <a:ea typeface="微软雅黑" panose="020B0503020204020204" charset="-122"/>
                <a:cs typeface="+mn-cs"/>
                <a:sym typeface="+mn-ea"/>
              </a:rPr>
              <a:t>大</a:t>
            </a:r>
            <a:r>
              <a:rPr sz="2800" b="1" noProof="1" dirty="0" smtClean="0">
                <a:latin typeface="微软雅黑" panose="020B0503020204020204" charset="-122"/>
                <a:ea typeface="微软雅黑" panose="020B0503020204020204" charset="-122"/>
                <a:cs typeface="+mn-cs"/>
                <a:sym typeface="+mn-ea"/>
              </a:rPr>
              <a:t>单元＂</a:t>
            </a:r>
            <a:r>
              <a:rPr sz="2800" noProof="1" dirty="0" smtClean="0">
                <a:latin typeface="微软雅黑" panose="020B0503020204020204" charset="-122"/>
                <a:ea typeface="微软雅黑" panose="020B0503020204020204" charset="-122"/>
                <a:cs typeface="+mn-cs"/>
                <a:sym typeface="+mn-ea"/>
              </a:rPr>
              <a:t>取代原本零散的教材内容</a:t>
            </a:r>
            <a:r>
              <a:rPr lang="zh-CN" sz="2800" noProof="1" dirty="0" smtClean="0">
                <a:latin typeface="微软雅黑" panose="020B0503020204020204" charset="-122"/>
                <a:ea typeface="微软雅黑" panose="020B0503020204020204" charset="-122"/>
                <a:cs typeface="+mn-cs"/>
                <a:sym typeface="+mn-ea"/>
              </a:rPr>
              <a:t>，</a:t>
            </a:r>
            <a:r>
              <a:rPr sz="2800" noProof="1" dirty="0" smtClean="0">
                <a:latin typeface="微软雅黑" panose="020B0503020204020204" charset="-122"/>
                <a:ea typeface="微软雅黑" panose="020B0503020204020204" charset="-122"/>
                <a:cs typeface="+mn-cs"/>
                <a:sym typeface="+mn-ea"/>
              </a:rPr>
              <a:t>使这些零散的教材内容整合起来</a:t>
            </a:r>
            <a:r>
              <a:rPr lang="zh-CN" sz="2800" noProof="1" dirty="0" smtClean="0">
                <a:latin typeface="微软雅黑" panose="020B0503020204020204" charset="-122"/>
                <a:ea typeface="微软雅黑" panose="020B0503020204020204" charset="-122"/>
                <a:cs typeface="+mn-cs"/>
                <a:sym typeface="+mn-ea"/>
              </a:rPr>
              <a:t>，</a:t>
            </a:r>
            <a:r>
              <a:rPr sz="2800" noProof="1" dirty="0" smtClean="0">
                <a:latin typeface="微软雅黑" panose="020B0503020204020204" charset="-122"/>
                <a:ea typeface="微软雅黑" panose="020B0503020204020204" charset="-122"/>
                <a:cs typeface="+mn-cs"/>
                <a:sym typeface="+mn-ea"/>
              </a:rPr>
              <a:t>形成</a:t>
            </a:r>
            <a:r>
              <a:rPr lang="zh-CN" sz="2800" noProof="1" dirty="0" smtClean="0">
                <a:latin typeface="微软雅黑" panose="020B0503020204020204" charset="-122"/>
                <a:ea typeface="微软雅黑" panose="020B0503020204020204" charset="-122"/>
                <a:cs typeface="+mn-cs"/>
                <a:sym typeface="+mn-ea"/>
              </a:rPr>
              <a:t>整体性、结构性、系统性</a:t>
            </a:r>
            <a:r>
              <a:rPr sz="2800" noProof="1" dirty="0" smtClean="0">
                <a:latin typeface="微软雅黑" panose="020B0503020204020204" charset="-122"/>
                <a:ea typeface="微软雅黑" panose="020B0503020204020204" charset="-122"/>
                <a:cs typeface="+mn-cs"/>
                <a:sym typeface="+mn-ea"/>
              </a:rPr>
              <a:t>的单元主题。</a:t>
            </a:r>
            <a:endParaRPr sz="2800" noProof="1" dirty="0" smtClean="0">
              <a:latin typeface="微软雅黑" panose="020B0503020204020204" charset="-122"/>
              <a:ea typeface="微软雅黑" panose="020B0503020204020204" charset="-122"/>
              <a:sym typeface="+mn-ea"/>
            </a:endParaRPr>
          </a:p>
          <a:p>
            <a:pPr fontAlgn="auto">
              <a:lnSpc>
                <a:spcPct val="150000"/>
              </a:lnSpc>
            </a:pPr>
            <a:r>
              <a:rPr sz="2800" noProof="1" dirty="0" smtClean="0">
                <a:latin typeface="微软雅黑" panose="020B0503020204020204" charset="-122"/>
                <a:ea typeface="微软雅黑" panose="020B0503020204020204" charset="-122"/>
                <a:cs typeface="+mn-cs"/>
                <a:sym typeface="+mn-ea"/>
              </a:rPr>
              <a:t> </a:t>
            </a:r>
            <a:r>
              <a:rPr lang="en-US" sz="2800" noProof="1" dirty="0" smtClean="0">
                <a:latin typeface="微软雅黑" panose="020B0503020204020204" charset="-122"/>
                <a:ea typeface="微软雅黑" panose="020B0503020204020204" charset="-122"/>
                <a:cs typeface="+mn-cs"/>
                <a:sym typeface="+mn-ea"/>
              </a:rPr>
              <a:t>      </a:t>
            </a:r>
            <a:endParaRPr sz="2800" noProof="1" dirty="0" smtClean="0">
              <a:latin typeface="微软雅黑" panose="020B0503020204020204" charset="-122"/>
              <a:ea typeface="微软雅黑" panose="020B0503020204020204" charset="-122"/>
              <a:sym typeface="+mn-ea"/>
            </a:endParaRPr>
          </a:p>
        </p:txBody>
      </p:sp>
      <p:grpSp>
        <p:nvGrpSpPr>
          <p:cNvPr id="16386" name="组合 110"/>
          <p:cNvGrpSpPr/>
          <p:nvPr/>
        </p:nvGrpSpPr>
        <p:grpSpPr>
          <a:xfrm>
            <a:off x="841375" y="1392238"/>
            <a:ext cx="3300413" cy="165100"/>
            <a:chOff x="0" y="0"/>
            <a:chExt cx="2734179" cy="213582"/>
          </a:xfrm>
        </p:grpSpPr>
        <p:grpSp>
          <p:nvGrpSpPr>
            <p:cNvPr id="16387" name="组合 91"/>
            <p:cNvGrpSpPr/>
            <p:nvPr/>
          </p:nvGrpSpPr>
          <p:grpSpPr>
            <a:xfrm flipV="1">
              <a:off x="0" y="0"/>
              <a:ext cx="1341734" cy="213582"/>
              <a:chOff x="0" y="0"/>
              <a:chExt cx="5671594" cy="902826"/>
            </a:xfrm>
          </p:grpSpPr>
          <p:sp>
            <p:nvSpPr>
              <p:cNvPr id="16388" name="矩形 65"/>
              <p:cNvSpPr/>
              <p:nvPr/>
            </p:nvSpPr>
            <p:spPr>
              <a:xfrm>
                <a:off x="0" y="0"/>
                <a:ext cx="995422" cy="902826"/>
              </a:xfrm>
              <a:prstGeom prst="rect">
                <a:avLst/>
              </a:prstGeom>
              <a:solidFill>
                <a:srgbClr val="CB7D40"/>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6389" name="矩形 66"/>
              <p:cNvSpPr/>
              <p:nvPr/>
            </p:nvSpPr>
            <p:spPr>
              <a:xfrm>
                <a:off x="1169043" y="0"/>
                <a:ext cx="995422" cy="902826"/>
              </a:xfrm>
              <a:prstGeom prst="rect">
                <a:avLst/>
              </a:prstGeom>
              <a:solidFill>
                <a:srgbClr val="A29266"/>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6390" name="矩形 67"/>
              <p:cNvSpPr/>
              <p:nvPr/>
            </p:nvSpPr>
            <p:spPr>
              <a:xfrm>
                <a:off x="2338086" y="0"/>
                <a:ext cx="995422" cy="902826"/>
              </a:xfrm>
              <a:prstGeom prst="rect">
                <a:avLst/>
              </a:prstGeom>
              <a:solidFill>
                <a:srgbClr val="E6B875"/>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6391" name="矩形 68"/>
              <p:cNvSpPr/>
              <p:nvPr/>
            </p:nvSpPr>
            <p:spPr>
              <a:xfrm>
                <a:off x="3507129" y="0"/>
                <a:ext cx="995422" cy="902826"/>
              </a:xfrm>
              <a:prstGeom prst="rect">
                <a:avLst/>
              </a:prstGeom>
              <a:solidFill>
                <a:srgbClr val="6F4D39"/>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6392" name="矩形 69"/>
              <p:cNvSpPr/>
              <p:nvPr/>
            </p:nvSpPr>
            <p:spPr>
              <a:xfrm>
                <a:off x="4676172" y="0"/>
                <a:ext cx="995422" cy="902826"/>
              </a:xfrm>
              <a:prstGeom prst="rect">
                <a:avLst/>
              </a:prstGeom>
              <a:solidFill>
                <a:srgbClr val="A29266"/>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grpSp>
        <p:grpSp>
          <p:nvGrpSpPr>
            <p:cNvPr id="16393" name="组合 92"/>
            <p:cNvGrpSpPr/>
            <p:nvPr/>
          </p:nvGrpSpPr>
          <p:grpSpPr>
            <a:xfrm flipV="1">
              <a:off x="1392445" y="0"/>
              <a:ext cx="1341734" cy="213582"/>
              <a:chOff x="0" y="0"/>
              <a:chExt cx="5671594" cy="902826"/>
            </a:xfrm>
          </p:grpSpPr>
          <p:sp>
            <p:nvSpPr>
              <p:cNvPr id="16394" name="矩形 93"/>
              <p:cNvSpPr/>
              <p:nvPr/>
            </p:nvSpPr>
            <p:spPr>
              <a:xfrm>
                <a:off x="0" y="0"/>
                <a:ext cx="995422" cy="902826"/>
              </a:xfrm>
              <a:prstGeom prst="rect">
                <a:avLst/>
              </a:prstGeom>
              <a:solidFill>
                <a:srgbClr val="CB7D40"/>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6395" name="矩形 94"/>
              <p:cNvSpPr/>
              <p:nvPr/>
            </p:nvSpPr>
            <p:spPr>
              <a:xfrm>
                <a:off x="1169043" y="0"/>
                <a:ext cx="995422" cy="902826"/>
              </a:xfrm>
              <a:prstGeom prst="rect">
                <a:avLst/>
              </a:prstGeom>
              <a:solidFill>
                <a:srgbClr val="A29266"/>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6396" name="矩形 95"/>
              <p:cNvSpPr/>
              <p:nvPr/>
            </p:nvSpPr>
            <p:spPr>
              <a:xfrm>
                <a:off x="2338086" y="0"/>
                <a:ext cx="995422" cy="902826"/>
              </a:xfrm>
              <a:prstGeom prst="rect">
                <a:avLst/>
              </a:prstGeom>
              <a:solidFill>
                <a:srgbClr val="E6B875"/>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6397" name="矩形 96"/>
              <p:cNvSpPr/>
              <p:nvPr/>
            </p:nvSpPr>
            <p:spPr>
              <a:xfrm>
                <a:off x="3507129" y="0"/>
                <a:ext cx="995422" cy="902826"/>
              </a:xfrm>
              <a:prstGeom prst="rect">
                <a:avLst/>
              </a:prstGeom>
              <a:solidFill>
                <a:srgbClr val="6F4D39"/>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6398" name="矩形 97"/>
              <p:cNvSpPr/>
              <p:nvPr/>
            </p:nvSpPr>
            <p:spPr>
              <a:xfrm>
                <a:off x="4676172" y="0"/>
                <a:ext cx="995422" cy="902826"/>
              </a:xfrm>
              <a:prstGeom prst="rect">
                <a:avLst/>
              </a:prstGeom>
              <a:solidFill>
                <a:srgbClr val="A29266"/>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grpSp>
      </p:grpSp>
    </p:spTree>
  </p:cSld>
  <p:clrMapOvr>
    <a:masterClrMapping/>
  </p:clrMapOvr>
  <p:transition advClick="0">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文本框 1"/>
          <p:cNvSpPr txBox="1"/>
          <p:nvPr/>
        </p:nvSpPr>
        <p:spPr>
          <a:xfrm>
            <a:off x="604838" y="311150"/>
            <a:ext cx="10669587" cy="6384925"/>
          </a:xfrm>
          <a:prstGeom prst="rect">
            <a:avLst/>
          </a:prstGeom>
          <a:noFill/>
          <a:ln w="9525">
            <a:noFill/>
          </a:ln>
        </p:spPr>
        <p:txBody>
          <a:bodyPr wrap="square" anchor="t">
            <a:spAutoFit/>
          </a:bodyPr>
          <a:p>
            <a:pPr>
              <a:lnSpc>
                <a:spcPct val="150000"/>
              </a:lnSpc>
            </a:pPr>
            <a:r>
              <a:rPr lang="zh-CN" altLang="en-US" sz="3000" b="1" dirty="0">
                <a:latin typeface="微软雅黑" panose="020B0503020204020204" charset="-122"/>
                <a:ea typeface="微软雅黑" panose="020B0503020204020204" charset="-122"/>
                <a:sym typeface="黑体" panose="02010609060101010101" charset="-122"/>
              </a:rPr>
              <a:t>二、大单元整体学习设计策略</a:t>
            </a:r>
            <a:endParaRPr lang="zh-CN" altLang="en-US" sz="3200" b="1" dirty="0">
              <a:latin typeface="微软雅黑" panose="020B0503020204020204" charset="-122"/>
              <a:ea typeface="微软雅黑" panose="020B0503020204020204" charset="-122"/>
              <a:sym typeface="黑体" panose="02010609060101010101" charset="-122"/>
            </a:endParaRPr>
          </a:p>
          <a:p>
            <a:endParaRPr lang="zh-CN" altLang="en-US" sz="2800" b="1" dirty="0">
              <a:latin typeface="微软雅黑" panose="020B0503020204020204" charset="-122"/>
              <a:ea typeface="微软雅黑" panose="020B0503020204020204" charset="-122"/>
              <a:sym typeface="黑体" panose="02010609060101010101" charset="-122"/>
            </a:endParaRPr>
          </a:p>
          <a:p>
            <a:pPr>
              <a:lnSpc>
                <a:spcPct val="150000"/>
              </a:lnSpc>
            </a:pPr>
            <a:r>
              <a:rPr lang="zh-CN" altLang="zh-CN" sz="2800" b="1" dirty="0">
                <a:latin typeface="微软雅黑" panose="020B0503020204020204" charset="-122"/>
                <a:ea typeface="微软雅黑" panose="020B0503020204020204" charset="-122"/>
                <a:sym typeface="黑体" panose="02010609060101010101" charset="-122"/>
              </a:rPr>
              <a:t>思维导图在大单元整体学习中的应用</a:t>
            </a:r>
            <a:endParaRPr lang="zh-CN" altLang="zh-CN" sz="2800" b="1" dirty="0">
              <a:latin typeface="微软雅黑" panose="020B0503020204020204" charset="-122"/>
              <a:ea typeface="微软雅黑" panose="020B0503020204020204" charset="-122"/>
              <a:sym typeface="黑体" panose="02010609060101010101" charset="-122"/>
            </a:endParaRPr>
          </a:p>
          <a:p>
            <a:pPr>
              <a:lnSpc>
                <a:spcPct val="150000"/>
              </a:lnSpc>
            </a:pPr>
            <a:r>
              <a:rPr lang="en-US" altLang="zh-CN" sz="2800" dirty="0">
                <a:latin typeface="微软雅黑" panose="020B0503020204020204" charset="-122"/>
                <a:ea typeface="微软雅黑" panose="020B0503020204020204" charset="-122"/>
              </a:rPr>
              <a:t>       </a:t>
            </a:r>
            <a:r>
              <a:rPr lang="zh-CN" altLang="zh-CN" sz="2800" dirty="0">
                <a:latin typeface="微软雅黑" panose="020B0503020204020204" charset="-122"/>
                <a:ea typeface="微软雅黑" panose="020B0503020204020204" charset="-122"/>
                <a:sym typeface="黑体" panose="02010609060101010101" charset="-122"/>
              </a:rPr>
              <a:t>思维导图是通过</a:t>
            </a:r>
            <a:r>
              <a:rPr lang="zh-CN" altLang="zh-CN" sz="2800" dirty="0">
                <a:solidFill>
                  <a:srgbClr val="112BED"/>
                </a:solidFill>
                <a:latin typeface="微软雅黑" panose="020B0503020204020204" charset="-122"/>
                <a:ea typeface="微软雅黑" panose="020B0503020204020204" charset="-122"/>
                <a:sym typeface="黑体" panose="02010609060101010101" charset="-122"/>
              </a:rPr>
              <a:t>概念框</a:t>
            </a:r>
            <a:r>
              <a:rPr lang="zh-CN" altLang="zh-CN" sz="2800" dirty="0">
                <a:latin typeface="微软雅黑" panose="020B0503020204020204" charset="-122"/>
                <a:ea typeface="微软雅黑" panose="020B0503020204020204" charset="-122"/>
                <a:sym typeface="黑体" panose="02010609060101010101" charset="-122"/>
              </a:rPr>
              <a:t>和</a:t>
            </a:r>
            <a:r>
              <a:rPr lang="zh-CN" altLang="zh-CN" sz="2800" dirty="0">
                <a:solidFill>
                  <a:srgbClr val="112BED"/>
                </a:solidFill>
                <a:latin typeface="微软雅黑" panose="020B0503020204020204" charset="-122"/>
                <a:ea typeface="微软雅黑" panose="020B0503020204020204" charset="-122"/>
                <a:sym typeface="黑体" panose="02010609060101010101" charset="-122"/>
              </a:rPr>
              <a:t>流程图</a:t>
            </a:r>
            <a:r>
              <a:rPr lang="zh-CN" altLang="zh-CN" sz="2800" dirty="0">
                <a:latin typeface="微软雅黑" panose="020B0503020204020204" charset="-122"/>
                <a:ea typeface="微软雅黑" panose="020B0503020204020204" charset="-122"/>
                <a:sym typeface="黑体" panose="02010609060101010101" charset="-122"/>
              </a:rPr>
              <a:t>的形式，将一个阶段以来所学习的知识全部联系起来，将学生知识结构中分散的知识串联起来，形成稳固的知识结构。</a:t>
            </a:r>
            <a:endParaRPr lang="zh-CN" altLang="zh-CN" sz="2800" dirty="0">
              <a:latin typeface="微软雅黑" panose="020B0503020204020204" charset="-122"/>
              <a:ea typeface="微软雅黑" panose="020B0503020204020204" charset="-122"/>
              <a:sym typeface="黑体" panose="02010609060101010101" charset="-122"/>
            </a:endParaRPr>
          </a:p>
          <a:p>
            <a:pPr>
              <a:lnSpc>
                <a:spcPct val="150000"/>
              </a:lnSpc>
            </a:pPr>
            <a:r>
              <a:rPr lang="zh-CN" altLang="zh-CN" sz="2800" dirty="0">
                <a:latin typeface="微软雅黑" panose="020B0503020204020204" charset="-122"/>
                <a:ea typeface="微软雅黑" panose="020B0503020204020204" charset="-122"/>
                <a:sym typeface="黑体" panose="02010609060101010101" charset="-122"/>
              </a:rPr>
              <a:t> </a:t>
            </a:r>
            <a:r>
              <a:rPr lang="en-US" altLang="zh-CN" sz="2800" dirty="0">
                <a:latin typeface="微软雅黑" panose="020B0503020204020204" charset="-122"/>
                <a:ea typeface="微软雅黑" panose="020B0503020204020204" charset="-122"/>
              </a:rPr>
              <a:t>      </a:t>
            </a:r>
            <a:r>
              <a:rPr lang="zh-CN" altLang="zh-CN" sz="2800" dirty="0">
                <a:latin typeface="微软雅黑" panose="020B0503020204020204" charset="-122"/>
                <a:ea typeface="微软雅黑" panose="020B0503020204020204" charset="-122"/>
                <a:sym typeface="黑体" panose="02010609060101010101" charset="-122"/>
              </a:rPr>
              <a:t>思维导图对于巩固学生基础知识，提高学生记忆能力具有重大帮助。生物教材中每一个单元都是围绕一个主题进行细分，</a:t>
            </a:r>
            <a:r>
              <a:rPr lang="zh-CN" altLang="zh-CN" sz="2800" dirty="0">
                <a:solidFill>
                  <a:srgbClr val="FF0000"/>
                </a:solidFill>
                <a:latin typeface="微软雅黑" panose="020B0503020204020204" charset="-122"/>
                <a:ea typeface="微软雅黑" panose="020B0503020204020204" charset="-122"/>
                <a:sym typeface="黑体" panose="02010609060101010101" charset="-122"/>
              </a:rPr>
              <a:t>核心概念</a:t>
            </a:r>
            <a:r>
              <a:rPr lang="zh-CN" altLang="zh-CN" sz="2800" dirty="0">
                <a:solidFill>
                  <a:srgbClr val="112BED"/>
                </a:solidFill>
                <a:latin typeface="微软雅黑" panose="020B0503020204020204" charset="-122"/>
                <a:ea typeface="微软雅黑" panose="020B0503020204020204" charset="-122"/>
                <a:sym typeface="黑体" panose="02010609060101010101" charset="-122"/>
              </a:rPr>
              <a:t>是思维导图的主线</a:t>
            </a:r>
            <a:r>
              <a:rPr lang="zh-CN" altLang="zh-CN" sz="2800" dirty="0">
                <a:latin typeface="微软雅黑" panose="020B0503020204020204" charset="-122"/>
                <a:ea typeface="微软雅黑" panose="020B0503020204020204" charset="-122"/>
                <a:sym typeface="黑体" panose="02010609060101010101" charset="-122"/>
              </a:rPr>
              <a:t>，通过思维导图强化让知识之间、概念之间、知识与概念之间的关系，帮助学生形成结构性知识框架。</a:t>
            </a:r>
            <a:endParaRPr lang="zh-CN" altLang="zh-CN" sz="2800" dirty="0">
              <a:latin typeface="微软雅黑" panose="020B0503020204020204" charset="-122"/>
              <a:ea typeface="微软雅黑" panose="020B0503020204020204" charset="-122"/>
              <a:sym typeface="黑体" panose="02010609060101010101" charset="-122"/>
            </a:endParaRPr>
          </a:p>
        </p:txBody>
      </p:sp>
      <p:grpSp>
        <p:nvGrpSpPr>
          <p:cNvPr id="18434" name="组合 110"/>
          <p:cNvGrpSpPr/>
          <p:nvPr/>
        </p:nvGrpSpPr>
        <p:grpSpPr>
          <a:xfrm>
            <a:off x="693738" y="1192213"/>
            <a:ext cx="3300412" cy="165100"/>
            <a:chOff x="0" y="0"/>
            <a:chExt cx="2734179" cy="213582"/>
          </a:xfrm>
        </p:grpSpPr>
        <p:grpSp>
          <p:nvGrpSpPr>
            <p:cNvPr id="18435" name="组合 91"/>
            <p:cNvGrpSpPr/>
            <p:nvPr/>
          </p:nvGrpSpPr>
          <p:grpSpPr>
            <a:xfrm flipV="1">
              <a:off x="0" y="0"/>
              <a:ext cx="1341734" cy="213582"/>
              <a:chOff x="0" y="0"/>
              <a:chExt cx="5671594" cy="902826"/>
            </a:xfrm>
          </p:grpSpPr>
          <p:sp>
            <p:nvSpPr>
              <p:cNvPr id="18436" name="矩形 65"/>
              <p:cNvSpPr/>
              <p:nvPr/>
            </p:nvSpPr>
            <p:spPr>
              <a:xfrm>
                <a:off x="0" y="0"/>
                <a:ext cx="995422" cy="902826"/>
              </a:xfrm>
              <a:prstGeom prst="rect">
                <a:avLst/>
              </a:prstGeom>
              <a:solidFill>
                <a:srgbClr val="CB7D40"/>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8437" name="矩形 66"/>
              <p:cNvSpPr/>
              <p:nvPr/>
            </p:nvSpPr>
            <p:spPr>
              <a:xfrm>
                <a:off x="1169043" y="0"/>
                <a:ext cx="995422" cy="902826"/>
              </a:xfrm>
              <a:prstGeom prst="rect">
                <a:avLst/>
              </a:prstGeom>
              <a:solidFill>
                <a:srgbClr val="A29266"/>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8438" name="矩形 67"/>
              <p:cNvSpPr/>
              <p:nvPr/>
            </p:nvSpPr>
            <p:spPr>
              <a:xfrm>
                <a:off x="2338086" y="0"/>
                <a:ext cx="995422" cy="902826"/>
              </a:xfrm>
              <a:prstGeom prst="rect">
                <a:avLst/>
              </a:prstGeom>
              <a:solidFill>
                <a:srgbClr val="E6B875"/>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8439" name="矩形 68"/>
              <p:cNvSpPr/>
              <p:nvPr/>
            </p:nvSpPr>
            <p:spPr>
              <a:xfrm>
                <a:off x="3507129" y="0"/>
                <a:ext cx="995422" cy="902826"/>
              </a:xfrm>
              <a:prstGeom prst="rect">
                <a:avLst/>
              </a:prstGeom>
              <a:solidFill>
                <a:srgbClr val="6F4D39"/>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8440" name="矩形 69"/>
              <p:cNvSpPr/>
              <p:nvPr/>
            </p:nvSpPr>
            <p:spPr>
              <a:xfrm>
                <a:off x="4676172" y="0"/>
                <a:ext cx="995422" cy="902826"/>
              </a:xfrm>
              <a:prstGeom prst="rect">
                <a:avLst/>
              </a:prstGeom>
              <a:solidFill>
                <a:srgbClr val="A29266"/>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grpSp>
        <p:grpSp>
          <p:nvGrpSpPr>
            <p:cNvPr id="18441" name="组合 92"/>
            <p:cNvGrpSpPr/>
            <p:nvPr/>
          </p:nvGrpSpPr>
          <p:grpSpPr>
            <a:xfrm flipV="1">
              <a:off x="1392445" y="0"/>
              <a:ext cx="1341734" cy="213582"/>
              <a:chOff x="0" y="0"/>
              <a:chExt cx="5671594" cy="902826"/>
            </a:xfrm>
          </p:grpSpPr>
          <p:sp>
            <p:nvSpPr>
              <p:cNvPr id="18442" name="矩形 93"/>
              <p:cNvSpPr/>
              <p:nvPr/>
            </p:nvSpPr>
            <p:spPr>
              <a:xfrm>
                <a:off x="0" y="0"/>
                <a:ext cx="995422" cy="902826"/>
              </a:xfrm>
              <a:prstGeom prst="rect">
                <a:avLst/>
              </a:prstGeom>
              <a:solidFill>
                <a:srgbClr val="CB7D40"/>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8443" name="矩形 94"/>
              <p:cNvSpPr/>
              <p:nvPr/>
            </p:nvSpPr>
            <p:spPr>
              <a:xfrm>
                <a:off x="1169043" y="0"/>
                <a:ext cx="995422" cy="902826"/>
              </a:xfrm>
              <a:prstGeom prst="rect">
                <a:avLst/>
              </a:prstGeom>
              <a:solidFill>
                <a:srgbClr val="A29266"/>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8444" name="矩形 95"/>
              <p:cNvSpPr/>
              <p:nvPr/>
            </p:nvSpPr>
            <p:spPr>
              <a:xfrm>
                <a:off x="2338086" y="0"/>
                <a:ext cx="995422" cy="902826"/>
              </a:xfrm>
              <a:prstGeom prst="rect">
                <a:avLst/>
              </a:prstGeom>
              <a:solidFill>
                <a:srgbClr val="E6B875"/>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8445" name="矩形 96"/>
              <p:cNvSpPr/>
              <p:nvPr/>
            </p:nvSpPr>
            <p:spPr>
              <a:xfrm>
                <a:off x="3507129" y="0"/>
                <a:ext cx="995422" cy="902826"/>
              </a:xfrm>
              <a:prstGeom prst="rect">
                <a:avLst/>
              </a:prstGeom>
              <a:solidFill>
                <a:srgbClr val="6F4D39"/>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sp>
            <p:nvSpPr>
              <p:cNvPr id="18446" name="矩形 97"/>
              <p:cNvSpPr/>
              <p:nvPr/>
            </p:nvSpPr>
            <p:spPr>
              <a:xfrm>
                <a:off x="4676172" y="0"/>
                <a:ext cx="995422" cy="902826"/>
              </a:xfrm>
              <a:prstGeom prst="rect">
                <a:avLst/>
              </a:prstGeom>
              <a:solidFill>
                <a:srgbClr val="A29266"/>
              </a:solidFill>
              <a:ln w="9525">
                <a:noFill/>
              </a:ln>
            </p:spPr>
            <p:txBody>
              <a:bodyPr anchor="ctr"/>
              <a:p>
                <a:pPr algn="ctr"/>
                <a:endParaRPr lang="zh-CN" altLang="en-US">
                  <a:solidFill>
                    <a:srgbClr val="FFFFFF"/>
                  </a:solidFill>
                  <a:latin typeface="宋体" panose="02010600030101010101" pitchFamily="2" charset="-122"/>
                  <a:ea typeface="黑体" panose="02010609060101010101" charset="-122"/>
                  <a:sym typeface="宋体" panose="02010600030101010101" pitchFamily="2" charset="-122"/>
                </a:endParaRPr>
              </a:p>
            </p:txBody>
          </p:sp>
        </p:grpSp>
      </p:grpSp>
    </p:spTree>
  </p:cSld>
  <p:clrMapOvr>
    <a:masterClrMapping/>
  </p:clrMapOvr>
  <p:transition advClick="0">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6" name="内容占位符 5"/>
          <p:cNvGraphicFramePr>
            <a:graphicFrameLocks noGrp="1"/>
          </p:cNvGraphicFramePr>
          <p:nvPr>
            <p:ph idx="1"/>
          </p:nvPr>
        </p:nvGraphicFramePr>
        <p:xfrm>
          <a:off x="1991544" y="1411381"/>
          <a:ext cx="8229600" cy="4525963"/>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20482" name="TextBox 6"/>
          <p:cNvSpPr txBox="1"/>
          <p:nvPr/>
        </p:nvSpPr>
        <p:spPr>
          <a:xfrm>
            <a:off x="2630488" y="254000"/>
            <a:ext cx="7415212" cy="920750"/>
          </a:xfrm>
          <a:prstGeom prst="rect">
            <a:avLst/>
          </a:prstGeom>
          <a:noFill/>
          <a:ln w="9525">
            <a:noFill/>
          </a:ln>
        </p:spPr>
        <p:txBody>
          <a:bodyPr wrap="square" anchor="t">
            <a:spAutoFit/>
          </a:bodyPr>
          <a:p>
            <a:pPr algn="ctr"/>
            <a:r>
              <a:rPr lang="zh-CN" altLang="en-US" sz="5400" b="1" dirty="0">
                <a:latin typeface="黑体" panose="02010609060101010101" charset="-122"/>
                <a:ea typeface="黑体" panose="02010609060101010101" charset="-122"/>
              </a:rPr>
              <a:t>基因工程 单元教学</a:t>
            </a:r>
            <a:endParaRPr lang="zh-CN" altLang="en-US" sz="5400" b="1" dirty="0">
              <a:latin typeface="黑体" panose="02010609060101010101" charset="-122"/>
              <a:ea typeface="黑体" panose="02010609060101010101"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0850" y="3175"/>
            <a:ext cx="8229600" cy="1143000"/>
          </a:xfrm>
        </p:spPr>
        <p:txBody>
          <a:bodyPr anchor="ctr" anchorCtr="0">
            <a:normAutofit/>
          </a:bodyPr>
          <a:lstStyle/>
          <a:p>
            <a:pPr marL="0" marR="0" indent="0" algn="l" defTabSz="914400" rtl="0" eaLnBrk="1" fontAlgn="auto" latinLnBrk="0" hangingPunct="1">
              <a:lnSpc>
                <a:spcPct val="90000"/>
              </a:lnSpc>
              <a:spcBef>
                <a:spcPct val="0"/>
              </a:spcBef>
              <a:spcAft>
                <a:spcPct val="0"/>
              </a:spcAft>
              <a:buClrTx/>
              <a:buSzTx/>
              <a:buFontTx/>
              <a:buNone/>
            </a:pPr>
            <a:r>
              <a:rPr kumimoji="0" lang="zh-CN" altLang="en-US" sz="4400" b="0"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j-cs"/>
              </a:rPr>
              <a:t>一、指导思想</a:t>
            </a:r>
            <a:endParaRPr kumimoji="0" lang="zh-CN" altLang="en-US" sz="4400" b="0"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j-cs"/>
            </a:endParaRPr>
          </a:p>
        </p:txBody>
      </p:sp>
      <p:graphicFrame>
        <p:nvGraphicFramePr>
          <p:cNvPr id="4" name="图示 3"/>
          <p:cNvGraphicFramePr/>
          <p:nvPr/>
        </p:nvGraphicFramePr>
        <p:xfrm>
          <a:off x="3048000" y="1397000"/>
          <a:ext cx="6096000" cy="40640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21507" name="TextBox 5"/>
          <p:cNvSpPr txBox="1"/>
          <p:nvPr/>
        </p:nvSpPr>
        <p:spPr>
          <a:xfrm>
            <a:off x="6816725" y="1341438"/>
            <a:ext cx="2447925" cy="828675"/>
          </a:xfrm>
          <a:prstGeom prst="rect">
            <a:avLst/>
          </a:prstGeom>
          <a:noFill/>
          <a:ln w="9525">
            <a:noFill/>
          </a:ln>
        </p:spPr>
        <p:txBody>
          <a:bodyPr wrap="square" anchor="t">
            <a:spAutoFit/>
          </a:bodyPr>
          <a:p>
            <a:r>
              <a:rPr lang="zh-CN" altLang="en-US" sz="2400" b="1" dirty="0">
                <a:latin typeface="Arial" panose="020B0604020202020204" pitchFamily="34" charset="0"/>
                <a:ea typeface="黑体" panose="02010609060101010101" charset="-122"/>
              </a:rPr>
              <a:t>物质观、</a:t>
            </a:r>
            <a:endParaRPr lang="en-US" altLang="zh-CN" sz="2400" b="1" dirty="0">
              <a:latin typeface="Arial" panose="020B0604020202020204" pitchFamily="34" charset="0"/>
              <a:ea typeface="黑体" panose="02010609060101010101" charset="-122"/>
            </a:endParaRPr>
          </a:p>
          <a:p>
            <a:r>
              <a:rPr lang="zh-CN" altLang="en-US" sz="2400" b="1" dirty="0">
                <a:latin typeface="Arial" panose="020B0604020202020204" pitchFamily="34" charset="0"/>
                <a:ea typeface="黑体" panose="02010609060101010101" charset="-122"/>
              </a:rPr>
              <a:t>结构与功能观</a:t>
            </a:r>
            <a:endParaRPr lang="zh-CN" altLang="en-US" sz="2400" b="1" dirty="0">
              <a:latin typeface="Arial" panose="020B0604020202020204" pitchFamily="34" charset="0"/>
              <a:ea typeface="黑体" panose="02010609060101010101" charset="-122"/>
            </a:endParaRPr>
          </a:p>
        </p:txBody>
      </p:sp>
      <p:sp>
        <p:nvSpPr>
          <p:cNvPr id="21508" name="TextBox 6"/>
          <p:cNvSpPr txBox="1"/>
          <p:nvPr/>
        </p:nvSpPr>
        <p:spPr>
          <a:xfrm>
            <a:off x="2351088" y="2852738"/>
            <a:ext cx="1800225" cy="1568450"/>
          </a:xfrm>
          <a:prstGeom prst="rect">
            <a:avLst/>
          </a:prstGeom>
          <a:noFill/>
          <a:ln w="9525">
            <a:noFill/>
          </a:ln>
        </p:spPr>
        <p:txBody>
          <a:bodyPr wrap="square" anchor="t">
            <a:spAutoFit/>
          </a:bodyPr>
          <a:p>
            <a:r>
              <a:rPr lang="zh-CN" altLang="en-US" sz="2400" b="1" dirty="0">
                <a:latin typeface="Arial" panose="020B0604020202020204" pitchFamily="34" charset="0"/>
                <a:ea typeface="黑体" panose="02010609060101010101" charset="-122"/>
              </a:rPr>
              <a:t>归纳概括、推理、</a:t>
            </a:r>
            <a:endParaRPr lang="en-US" altLang="zh-CN" sz="2400" b="1" dirty="0">
              <a:latin typeface="Arial" panose="020B0604020202020204" pitchFamily="34" charset="0"/>
              <a:ea typeface="黑体" panose="02010609060101010101" charset="-122"/>
            </a:endParaRPr>
          </a:p>
          <a:p>
            <a:r>
              <a:rPr lang="zh-CN" altLang="en-US" sz="2400" b="1" dirty="0">
                <a:latin typeface="Arial" panose="020B0604020202020204" pitchFamily="34" charset="0"/>
                <a:ea typeface="黑体" panose="02010609060101010101" charset="-122"/>
              </a:rPr>
              <a:t>创造性思维、</a:t>
            </a:r>
            <a:endParaRPr lang="en-US" altLang="zh-CN" sz="2400" b="1" dirty="0">
              <a:latin typeface="Arial" panose="020B0604020202020204" pitchFamily="34" charset="0"/>
              <a:ea typeface="黑体" panose="02010609060101010101" charset="-122"/>
            </a:endParaRPr>
          </a:p>
          <a:p>
            <a:r>
              <a:rPr lang="zh-CN" altLang="en-US" sz="2400" b="1" dirty="0">
                <a:latin typeface="Arial" panose="020B0604020202020204" pitchFamily="34" charset="0"/>
                <a:ea typeface="黑体" panose="02010609060101010101" charset="-122"/>
              </a:rPr>
              <a:t>模型法</a:t>
            </a:r>
            <a:endParaRPr lang="zh-CN" altLang="en-US" sz="2400" dirty="0">
              <a:latin typeface="Arial" panose="020B0604020202020204" pitchFamily="34" charset="0"/>
              <a:ea typeface="黑体" panose="02010609060101010101" charset="-122"/>
            </a:endParaRPr>
          </a:p>
        </p:txBody>
      </p:sp>
      <p:sp>
        <p:nvSpPr>
          <p:cNvPr id="21509" name="TextBox 7"/>
          <p:cNvSpPr txBox="1"/>
          <p:nvPr/>
        </p:nvSpPr>
        <p:spPr>
          <a:xfrm>
            <a:off x="5303838" y="5445125"/>
            <a:ext cx="1512887" cy="1198563"/>
          </a:xfrm>
          <a:prstGeom prst="rect">
            <a:avLst/>
          </a:prstGeom>
          <a:noFill/>
          <a:ln w="9525">
            <a:noFill/>
          </a:ln>
        </p:spPr>
        <p:txBody>
          <a:bodyPr wrap="square" anchor="t">
            <a:spAutoFit/>
          </a:bodyPr>
          <a:p>
            <a:r>
              <a:rPr lang="zh-CN" altLang="en-US" sz="2400" b="1" dirty="0">
                <a:latin typeface="Arial" panose="020B0604020202020204" pitchFamily="34" charset="0"/>
                <a:ea typeface="黑体" panose="02010609060101010101" charset="-122"/>
              </a:rPr>
              <a:t>针对实际问题设计实验方案</a:t>
            </a:r>
            <a:endParaRPr lang="zh-CN" altLang="en-US" sz="2400" b="1" dirty="0">
              <a:latin typeface="Arial" panose="020B0604020202020204" pitchFamily="34" charset="0"/>
              <a:ea typeface="黑体" panose="02010609060101010101" charset="-122"/>
            </a:endParaRPr>
          </a:p>
        </p:txBody>
      </p:sp>
      <p:sp>
        <p:nvSpPr>
          <p:cNvPr id="21510" name="TextBox 8"/>
          <p:cNvSpPr txBox="1"/>
          <p:nvPr/>
        </p:nvSpPr>
        <p:spPr>
          <a:xfrm>
            <a:off x="8256588" y="2781300"/>
            <a:ext cx="1511300" cy="1568450"/>
          </a:xfrm>
          <a:prstGeom prst="rect">
            <a:avLst/>
          </a:prstGeom>
          <a:noFill/>
          <a:ln w="9525">
            <a:noFill/>
          </a:ln>
        </p:spPr>
        <p:txBody>
          <a:bodyPr wrap="square" anchor="t">
            <a:spAutoFit/>
          </a:bodyPr>
          <a:p>
            <a:r>
              <a:rPr lang="zh-CN" altLang="en-US" sz="2400" b="1" dirty="0">
                <a:latin typeface="Arial" panose="020B0604020202020204" pitchFamily="34" charset="0"/>
                <a:ea typeface="黑体" panose="02010609060101010101" charset="-122"/>
              </a:rPr>
              <a:t>科学判断基因工程对社会的影响</a:t>
            </a:r>
            <a:endParaRPr lang="zh-CN" altLang="en-US" sz="2400" b="1" dirty="0">
              <a:latin typeface="Arial" panose="020B0604020202020204" pitchFamily="34" charset="0"/>
              <a:ea typeface="黑体" panose="02010609060101010101"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图示 3"/>
          <p:cNvGraphicFramePr/>
          <p:nvPr/>
        </p:nvGraphicFramePr>
        <p:xfrm>
          <a:off x="1568768" y="1378560"/>
          <a:ext cx="6096000" cy="485608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5" name="圆角矩形 4"/>
          <p:cNvSpPr/>
          <p:nvPr/>
        </p:nvSpPr>
        <p:spPr>
          <a:xfrm>
            <a:off x="7905750" y="1450975"/>
            <a:ext cx="2087563" cy="9350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r>
              <a:rPr lang="zh-CN" altLang="en-US" sz="3200" b="1" strike="noStrike" noProof="1" dirty="0"/>
              <a:t>基因 工程的基础</a:t>
            </a:r>
            <a:endParaRPr lang="zh-CN" altLang="en-US" sz="3200" b="1" strike="noStrike" noProof="1" dirty="0"/>
          </a:p>
        </p:txBody>
      </p:sp>
      <p:sp>
        <p:nvSpPr>
          <p:cNvPr id="9" name="圆角矩形 8"/>
          <p:cNvSpPr/>
          <p:nvPr/>
        </p:nvSpPr>
        <p:spPr>
          <a:xfrm>
            <a:off x="7905750" y="2674938"/>
            <a:ext cx="2087563" cy="9366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r>
              <a:rPr lang="en-US" altLang="zh-CN" sz="3200" b="1" strike="noStrike" noProof="1" dirty="0"/>
              <a:t>PCR</a:t>
            </a:r>
            <a:endParaRPr lang="zh-CN" altLang="en-US" sz="3200" b="1" strike="noStrike" noProof="1" dirty="0"/>
          </a:p>
        </p:txBody>
      </p:sp>
      <p:sp>
        <p:nvSpPr>
          <p:cNvPr id="12" name="圆角矩形 11"/>
          <p:cNvSpPr/>
          <p:nvPr/>
        </p:nvSpPr>
        <p:spPr>
          <a:xfrm>
            <a:off x="7905750" y="3754438"/>
            <a:ext cx="2555875" cy="11525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r>
              <a:rPr lang="zh-CN" altLang="en-US" sz="3200" b="1" strike="noStrike" noProof="1" dirty="0"/>
              <a:t>目的基因的检测和鉴定</a:t>
            </a:r>
            <a:endParaRPr lang="zh-CN" altLang="en-US" sz="3200" b="1" strike="noStrike" noProof="1" dirty="0"/>
          </a:p>
        </p:txBody>
      </p:sp>
      <p:sp>
        <p:nvSpPr>
          <p:cNvPr id="13" name="圆角矩形 12"/>
          <p:cNvSpPr/>
          <p:nvPr/>
        </p:nvSpPr>
        <p:spPr>
          <a:xfrm>
            <a:off x="7942263" y="5122863"/>
            <a:ext cx="2555875" cy="9366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r>
              <a:rPr lang="zh-CN" altLang="en-US" sz="3200" b="1" strike="noStrike" noProof="1" dirty="0"/>
              <a:t>基因工程原理、优缺点</a:t>
            </a:r>
            <a:endParaRPr lang="zh-CN" altLang="en-US" sz="3200" b="1" strike="noStrike" noProof="1" dirty="0"/>
          </a:p>
        </p:txBody>
      </p:sp>
      <p:cxnSp>
        <p:nvCxnSpPr>
          <p:cNvPr id="16" name="直接箭头连接符 15"/>
          <p:cNvCxnSpPr/>
          <p:nvPr/>
        </p:nvCxnSpPr>
        <p:spPr>
          <a:xfrm>
            <a:off x="6969125" y="1954213"/>
            <a:ext cx="8636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a:off x="6969125" y="3106738"/>
            <a:ext cx="8636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flipV="1">
            <a:off x="7042150" y="2314575"/>
            <a:ext cx="863600" cy="15128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a:off x="7042150" y="4330700"/>
            <a:ext cx="8636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p:nvPr/>
        </p:nvCxnSpPr>
        <p:spPr>
          <a:xfrm>
            <a:off x="6969125" y="5627688"/>
            <a:ext cx="8636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2539" name="TextBox 22"/>
          <p:cNvSpPr txBox="1"/>
          <p:nvPr/>
        </p:nvSpPr>
        <p:spPr>
          <a:xfrm>
            <a:off x="3381375" y="6234113"/>
            <a:ext cx="2951163" cy="584200"/>
          </a:xfrm>
          <a:prstGeom prst="rect">
            <a:avLst/>
          </a:prstGeom>
          <a:noFill/>
          <a:ln w="9525">
            <a:noFill/>
          </a:ln>
        </p:spPr>
        <p:txBody>
          <a:bodyPr wrap="square" anchor="t">
            <a:spAutoFit/>
          </a:bodyPr>
          <a:p>
            <a:r>
              <a:rPr lang="zh-CN" altLang="en-US" sz="3200" b="1" dirty="0">
                <a:latin typeface="微软雅黑" panose="020B0503020204020204" charset="-122"/>
                <a:ea typeface="微软雅黑" panose="020B0503020204020204" charset="-122"/>
              </a:rPr>
              <a:t>必修二</a:t>
            </a:r>
            <a:endParaRPr lang="zh-CN" altLang="en-US" sz="3200" b="1" dirty="0">
              <a:latin typeface="微软雅黑" panose="020B0503020204020204" charset="-122"/>
              <a:ea typeface="微软雅黑" panose="020B0503020204020204" charset="-122"/>
            </a:endParaRPr>
          </a:p>
        </p:txBody>
      </p:sp>
      <p:sp>
        <p:nvSpPr>
          <p:cNvPr id="22540" name="TextBox 23"/>
          <p:cNvSpPr txBox="1"/>
          <p:nvPr/>
        </p:nvSpPr>
        <p:spPr>
          <a:xfrm>
            <a:off x="8324850" y="6234113"/>
            <a:ext cx="2952750" cy="584200"/>
          </a:xfrm>
          <a:prstGeom prst="rect">
            <a:avLst/>
          </a:prstGeom>
          <a:noFill/>
          <a:ln w="9525">
            <a:noFill/>
          </a:ln>
        </p:spPr>
        <p:txBody>
          <a:bodyPr wrap="square" anchor="t">
            <a:spAutoFit/>
          </a:bodyPr>
          <a:p>
            <a:r>
              <a:rPr lang="zh-CN" altLang="en-US" sz="3200" b="1" dirty="0">
                <a:latin typeface="微软雅黑" panose="020B0503020204020204" charset="-122"/>
                <a:ea typeface="微软雅黑" panose="020B0503020204020204" charset="-122"/>
              </a:rPr>
              <a:t>基因工程</a:t>
            </a:r>
            <a:endParaRPr lang="zh-CN" altLang="en-US" sz="3200" b="1" dirty="0">
              <a:latin typeface="微软雅黑" panose="020B0503020204020204" charset="-122"/>
              <a:ea typeface="微软雅黑" panose="020B0503020204020204" charset="-122"/>
            </a:endParaRPr>
          </a:p>
        </p:txBody>
      </p:sp>
      <p:sp>
        <p:nvSpPr>
          <p:cNvPr id="2" name="标题 1"/>
          <p:cNvSpPr>
            <a:spLocks noGrp="1"/>
          </p:cNvSpPr>
          <p:nvPr>
            <p:ph type="title"/>
          </p:nvPr>
        </p:nvSpPr>
        <p:spPr>
          <a:xfrm>
            <a:off x="146050" y="-58737"/>
            <a:ext cx="10515600" cy="1325563"/>
          </a:xfrm>
        </p:spPr>
        <p:txBody>
          <a:bodyPr anchor="ctr" anchorCtr="0">
            <a:normAutofit/>
          </a:bodyPr>
          <a:p>
            <a:pPr marL="0" marR="0" indent="0" algn="l" defTabSz="914400" rtl="0" eaLnBrk="1" fontAlgn="auto" latinLnBrk="0" hangingPunct="1">
              <a:lnSpc>
                <a:spcPct val="90000"/>
              </a:lnSpc>
              <a:spcBef>
                <a:spcPct val="0"/>
              </a:spcBef>
              <a:spcAft>
                <a:spcPct val="0"/>
              </a:spcAft>
              <a:buClrTx/>
              <a:buSzTx/>
              <a:buFontTx/>
              <a:buNone/>
            </a:pPr>
            <a:r>
              <a:rPr kumimoji="0" lang="zh-CN" altLang="en-US" sz="4400" b="0"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j-cs"/>
              </a:rPr>
              <a:t>二、教学背景分析</a:t>
            </a:r>
            <a:endParaRPr kumimoji="0" lang="zh-CN" altLang="en-US" sz="4400" b="0"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j-cs"/>
            </a:endParaRPr>
          </a:p>
        </p:txBody>
      </p:sp>
      <p:sp>
        <p:nvSpPr>
          <p:cNvPr id="22542" name="文本框 6"/>
          <p:cNvSpPr txBox="1"/>
          <p:nvPr/>
        </p:nvSpPr>
        <p:spPr>
          <a:xfrm>
            <a:off x="501650" y="857250"/>
            <a:ext cx="3240088" cy="520700"/>
          </a:xfrm>
          <a:prstGeom prst="rect">
            <a:avLst/>
          </a:prstGeom>
          <a:noFill/>
          <a:ln w="9525">
            <a:noFill/>
          </a:ln>
        </p:spPr>
        <p:txBody>
          <a:bodyPr wrap="none" anchor="t">
            <a:spAutoFit/>
          </a:bodyPr>
          <a:p>
            <a:r>
              <a:rPr lang="en-US" altLang="zh-CN" sz="2800" b="1" dirty="0">
                <a:latin typeface="Arial" panose="020B0604020202020204" pitchFamily="34" charset="0"/>
                <a:ea typeface="黑体" panose="02010609060101010101" charset="-122"/>
              </a:rPr>
              <a:t>1</a:t>
            </a:r>
            <a:r>
              <a:rPr lang="zh-CN" altLang="en-US" sz="2800" b="1" dirty="0">
                <a:latin typeface="Arial" panose="020B0604020202020204" pitchFamily="34" charset="0"/>
                <a:ea typeface="黑体" panose="02010609060101010101" charset="-122"/>
              </a:rPr>
              <a:t>、与必修二的关系</a:t>
            </a:r>
            <a:endParaRPr lang="zh-CN" altLang="en-US" sz="2800" b="1" dirty="0">
              <a:latin typeface="Arial" panose="020B0604020202020204" pitchFamily="34" charset="0"/>
              <a:ea typeface="黑体" panose="02010609060101010101"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内容占位符 2"/>
          <p:cNvSpPr>
            <a:spLocks noGrp="1"/>
          </p:cNvSpPr>
          <p:nvPr>
            <p:ph idx="1"/>
          </p:nvPr>
        </p:nvSpPr>
        <p:spPr>
          <a:xfrm>
            <a:off x="1981200" y="1412875"/>
            <a:ext cx="8229600" cy="4525963"/>
          </a:xfrm>
          <a:ln/>
        </p:spPr>
        <p:txBody>
          <a:bodyPr vert="horz" lIns="91440" tIns="45720" rIns="91440" bIns="45720" anchor="t"/>
          <a:p>
            <a:pPr defTabSz="914400">
              <a:buNone/>
            </a:pPr>
            <a:r>
              <a:rPr lang="en-US" altLang="zh-CN" sz="4000" b="1" kern="1200" dirty="0">
                <a:solidFill>
                  <a:srgbClr val="404040"/>
                </a:solidFill>
                <a:latin typeface="+mn-lt"/>
                <a:ea typeface="+mn-ea"/>
                <a:cs typeface="+mn-cs"/>
              </a:rPr>
              <a:t>2</a:t>
            </a:r>
            <a:r>
              <a:rPr lang="zh-CN" altLang="en-US" sz="4000" b="1" kern="1200" dirty="0">
                <a:solidFill>
                  <a:srgbClr val="404040"/>
                </a:solidFill>
                <a:latin typeface="+mn-lt"/>
                <a:ea typeface="+mn-ea"/>
                <a:cs typeface="+mn-cs"/>
              </a:rPr>
              <a:t>、与本模块其他专题的关系</a:t>
            </a:r>
            <a:endParaRPr lang="zh-CN" altLang="en-US" sz="4000" b="1" kern="1200" dirty="0">
              <a:solidFill>
                <a:srgbClr val="404040"/>
              </a:solidFill>
              <a:latin typeface="+mn-lt"/>
              <a:ea typeface="+mn-ea"/>
              <a:cs typeface="+mn-cs"/>
            </a:endParaRPr>
          </a:p>
        </p:txBody>
      </p:sp>
      <p:sp>
        <p:nvSpPr>
          <p:cNvPr id="23554" name="内容占位符 2"/>
          <p:cNvSpPr txBox="1"/>
          <p:nvPr/>
        </p:nvSpPr>
        <p:spPr>
          <a:xfrm>
            <a:off x="1535113" y="2657475"/>
            <a:ext cx="9251950" cy="4525963"/>
          </a:xfrm>
          <a:prstGeom prst="rect">
            <a:avLst/>
          </a:prstGeom>
          <a:noFill/>
          <a:ln w="9525">
            <a:noFill/>
          </a:ln>
        </p:spPr>
        <p:txBody>
          <a:bodyPr lIns="91440" tIns="45720" rIns="91440" bIns="45720" anchor="t"/>
          <a:p>
            <a:pPr>
              <a:spcBef>
                <a:spcPct val="20000"/>
              </a:spcBef>
              <a:buClrTx/>
            </a:pPr>
            <a:r>
              <a:rPr lang="zh-CN" altLang="en-US" sz="3200" b="1" baseline="0" dirty="0">
                <a:latin typeface="Arial" panose="020B0604020202020204" pitchFamily="34" charset="0"/>
                <a:ea typeface="黑体" panose="02010609060101010101" charset="-122"/>
              </a:rPr>
              <a:t>  微生物学和细胞生物学是基因工程的</a:t>
            </a:r>
            <a:r>
              <a:rPr lang="zh-CN" altLang="en-US" sz="3200" b="1" dirty="0">
                <a:latin typeface="Arial" panose="020B0604020202020204" pitchFamily="34" charset="0"/>
                <a:ea typeface="黑体" panose="02010609060101010101" charset="-122"/>
              </a:rPr>
              <a:t>学科</a:t>
            </a:r>
            <a:r>
              <a:rPr lang="zh-CN" altLang="en-US" sz="3200" b="1" baseline="0" dirty="0">
                <a:latin typeface="Arial" panose="020B0604020202020204" pitchFamily="34" charset="0"/>
                <a:ea typeface="黑体" panose="02010609060101010101" charset="-122"/>
              </a:rPr>
              <a:t>基础</a:t>
            </a:r>
            <a:endParaRPr lang="en-US" altLang="zh-CN" sz="3200" b="1" baseline="0" dirty="0">
              <a:latin typeface="Arial" panose="020B0604020202020204" pitchFamily="34" charset="0"/>
              <a:ea typeface="黑体" panose="02010609060101010101" charset="-122"/>
            </a:endParaRPr>
          </a:p>
          <a:p>
            <a:pPr>
              <a:spcBef>
                <a:spcPct val="20000"/>
              </a:spcBef>
              <a:buClrTx/>
            </a:pPr>
            <a:endParaRPr lang="en-US" altLang="zh-CN" sz="3200" b="1" baseline="0" dirty="0">
              <a:latin typeface="Arial" panose="020B0604020202020204" pitchFamily="34" charset="0"/>
              <a:ea typeface="黑体" panose="02010609060101010101" charset="-122"/>
            </a:endParaRPr>
          </a:p>
          <a:p>
            <a:pPr>
              <a:spcBef>
                <a:spcPct val="20000"/>
              </a:spcBef>
            </a:pPr>
            <a:r>
              <a:rPr lang="zh-CN" altLang="en-US" sz="3200" b="1" dirty="0">
                <a:latin typeface="Arial" panose="020B0604020202020204" pitchFamily="34" charset="0"/>
                <a:ea typeface="黑体" panose="02010609060101010101" charset="-122"/>
              </a:rPr>
              <a:t>基因工程的下游技术需运用</a:t>
            </a:r>
            <a:r>
              <a:rPr lang="zh-CN" altLang="en-US" sz="3200" b="1" baseline="0" dirty="0">
                <a:latin typeface="Arial" panose="020B0604020202020204" pitchFamily="34" charset="0"/>
                <a:ea typeface="黑体" panose="02010609060101010101" charset="-122"/>
              </a:rPr>
              <a:t>发酵工程和细胞工程</a:t>
            </a:r>
            <a:endParaRPr lang="en-US" altLang="zh-CN" sz="3200" b="1" baseline="0" dirty="0">
              <a:latin typeface="Arial" panose="020B0604020202020204" pitchFamily="34" charset="0"/>
              <a:ea typeface="黑体" panose="02010609060101010101" charset="-122"/>
            </a:endParaRPr>
          </a:p>
          <a:p>
            <a:pPr>
              <a:spcBef>
                <a:spcPct val="20000"/>
              </a:spcBef>
            </a:pPr>
            <a:endParaRPr lang="en-US" altLang="zh-CN" sz="3200" b="1" baseline="0" dirty="0">
              <a:latin typeface="Arial" panose="020B0604020202020204" pitchFamily="34" charset="0"/>
              <a:ea typeface="黑体" panose="02010609060101010101" charset="-122"/>
            </a:endParaRPr>
          </a:p>
          <a:p>
            <a:pPr>
              <a:spcBef>
                <a:spcPct val="20000"/>
              </a:spcBef>
            </a:pPr>
            <a:r>
              <a:rPr lang="zh-CN" altLang="en-US" sz="3200" b="1" baseline="0" dirty="0">
                <a:latin typeface="Arial" panose="020B0604020202020204" pitchFamily="34" charset="0"/>
                <a:ea typeface="黑体" panose="02010609060101010101" charset="-122"/>
              </a:rPr>
              <a:t>建议先学习发酵工程和细胞工程，再学习基因工程</a:t>
            </a:r>
            <a:endParaRPr lang="zh-CN" altLang="en-US" sz="3200" b="1" baseline="0" dirty="0">
              <a:latin typeface="Arial" panose="020B0604020202020204" pitchFamily="34" charset="0"/>
              <a:ea typeface="黑体" panose="02010609060101010101" charset="-122"/>
            </a:endParaRPr>
          </a:p>
        </p:txBody>
      </p:sp>
      <p:sp>
        <p:nvSpPr>
          <p:cNvPr id="8" name="下箭头 7"/>
          <p:cNvSpPr/>
          <p:nvPr/>
        </p:nvSpPr>
        <p:spPr>
          <a:xfrm>
            <a:off x="5880100" y="3252788"/>
            <a:ext cx="215900" cy="6080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
        <p:nvSpPr>
          <p:cNvPr id="6" name="下箭头 5"/>
          <p:cNvSpPr/>
          <p:nvPr/>
        </p:nvSpPr>
        <p:spPr>
          <a:xfrm>
            <a:off x="5880100" y="4437063"/>
            <a:ext cx="2159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
        <p:nvSpPr>
          <p:cNvPr id="10" name="标题 9"/>
          <p:cNvSpPr>
            <a:spLocks noGrp="1"/>
          </p:cNvSpPr>
          <p:nvPr>
            <p:ph type="title"/>
          </p:nvPr>
        </p:nvSpPr>
        <p:spPr>
          <a:xfrm>
            <a:off x="146050" y="-58737"/>
            <a:ext cx="10515600" cy="1325563"/>
          </a:xfrm>
        </p:spPr>
        <p:txBody>
          <a:bodyPr anchor="ctr" anchorCtr="0">
            <a:normAutofit/>
          </a:bodyPr>
          <a:p>
            <a:pPr marL="0" marR="0" indent="0" algn="l" defTabSz="914400" rtl="0" eaLnBrk="1" fontAlgn="auto" latinLnBrk="0" hangingPunct="1">
              <a:lnSpc>
                <a:spcPct val="90000"/>
              </a:lnSpc>
              <a:spcBef>
                <a:spcPct val="0"/>
              </a:spcBef>
              <a:spcAft>
                <a:spcPct val="0"/>
              </a:spcAft>
              <a:buClrTx/>
              <a:buSzTx/>
              <a:buFontTx/>
              <a:buNone/>
            </a:pPr>
            <a:r>
              <a:rPr kumimoji="0" lang="zh-CN" altLang="en-US" sz="4400" b="0"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j-cs"/>
              </a:rPr>
              <a:t>二、教学背景分析</a:t>
            </a:r>
            <a:endParaRPr kumimoji="0" lang="zh-CN" altLang="en-US" sz="4400" b="0" i="0" u="none" strike="noStrike" kern="1200" cap="none" spc="0" normalizeH="0" baseline="0" noProof="1" dirty="0">
              <a:solidFill>
                <a:schemeClr val="tx1"/>
              </a:solidFill>
              <a:effectLst>
                <a:outerShdw blurRad="38100" dist="38100" dir="2700000" algn="tl">
                  <a:srgbClr val="000000">
                    <a:alpha val="43137"/>
                  </a:srgbClr>
                </a:outerShdw>
              </a:effectLst>
              <a:latin typeface="黑体" panose="02010609060101010101" charset="-122"/>
              <a:ea typeface="黑体" panose="02010609060101010101" charset="-122"/>
              <a:cs typeface="+mj-cs"/>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微软雅黑"/>
        <a:ea typeface=""/>
        <a:cs typeface=""/>
        <a:font script="Jpan" typeface="游ゴシック Light"/>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
        <a:cs typeface=""/>
        <a:font script="Jpan" typeface="游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2285</Words>
  <Application>WPS 演示</Application>
  <PresentationFormat>宽屏</PresentationFormat>
  <Paragraphs>166</Paragraphs>
  <Slides>21</Slides>
  <Notes>0</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21</vt:i4>
      </vt:variant>
    </vt:vector>
  </HeadingPairs>
  <TitlesOfParts>
    <vt:vector size="36" baseType="lpstr">
      <vt:lpstr>Arial</vt:lpstr>
      <vt:lpstr>宋体</vt:lpstr>
      <vt:lpstr>Wingdings</vt:lpstr>
      <vt:lpstr>Arial Unicode MS</vt:lpstr>
      <vt:lpstr>Arial Black</vt:lpstr>
      <vt:lpstr>微软雅黑</vt:lpstr>
      <vt:lpstr>黑体</vt:lpstr>
      <vt:lpstr>Century Gothic</vt:lpstr>
      <vt:lpstr>Segoe Print</vt:lpstr>
      <vt:lpstr>幼圆</vt:lpstr>
      <vt:lpstr>华文行楷</vt:lpstr>
      <vt:lpstr>华文琥珀</vt:lpstr>
      <vt:lpstr>华文中宋</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市直单位</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11631</dc:creator>
  <cp:lastModifiedBy>MD</cp:lastModifiedBy>
  <cp:revision>7</cp:revision>
  <dcterms:created xsi:type="dcterms:W3CDTF">2022-05-10T12:34:52Z</dcterms:created>
  <dcterms:modified xsi:type="dcterms:W3CDTF">2022-05-17T12:00:53Z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2052-11.3.0.9228</vt:lpwstr>
  </property>
</Properties>
</file>