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3"/>
    <p:sldMasterId id="2147483675" r:id="rId4"/>
  </p:sldMasterIdLst>
  <p:notesMasterIdLst>
    <p:notesMasterId r:id="rId20"/>
  </p:notesMasterIdLst>
  <p:sldIdLst>
    <p:sldId id="706" r:id="rId5"/>
    <p:sldId id="744" r:id="rId6"/>
    <p:sldId id="745" r:id="rId7"/>
    <p:sldId id="665" r:id="rId8"/>
    <p:sldId id="746" r:id="rId9"/>
    <p:sldId id="747" r:id="rId10"/>
    <p:sldId id="748" r:id="rId11"/>
    <p:sldId id="755" r:id="rId12"/>
    <p:sldId id="754" r:id="rId13"/>
    <p:sldId id="749" r:id="rId14"/>
    <p:sldId id="752" r:id="rId15"/>
    <p:sldId id="753" r:id="rId16"/>
    <p:sldId id="688" r:id="rId17"/>
    <p:sldId id="756" r:id="rId18"/>
    <p:sldId id="670" r:id="rId19"/>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18BE"/>
    <a:srgbClr val="8477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245"/>
    <p:restoredTop sz="94619"/>
  </p:normalViewPr>
  <p:slideViewPr>
    <p:cSldViewPr showGuides="1">
      <p:cViewPr varScale="1">
        <p:scale>
          <a:sx n="66" d="100"/>
          <a:sy n="66" d="100"/>
        </p:scale>
        <p:origin x="-858" y="-114"/>
      </p:cViewPr>
      <p:guideLst>
        <p:guide orient="horz" pos="2161"/>
        <p:guide pos="2907"/>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4" d="100"/>
        <a:sy n="64" d="100"/>
      </p:scale>
      <p:origin x="0" y="2115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buFontTx/>
              <a:buNone/>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buFontTx/>
              <a:buNone/>
              <a:defRPr sz="120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buFontTx/>
              <a:buNone/>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
            <a:pPr lvl="0" algn="r" eaLnBrk="1" hangingPunct="1"/>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标题幻灯片">
    <p:bg>
      <p:bgPr>
        <a:solidFill>
          <a:srgbClr val="FFFFFF"/>
        </a:solidFill>
        <a:effectLst/>
      </p:bgPr>
    </p:bg>
    <p:spTree>
      <p:nvGrpSpPr>
        <p:cNvPr id="1" name=""/>
        <p:cNvGrpSpPr/>
        <p:nvPr/>
      </p:nvGrpSpPr>
      <p:grpSpPr>
        <a:xfrm>
          <a:off x="0" y="0"/>
          <a:ext cx="0" cy="0"/>
          <a:chOff x="0" y="0"/>
          <a:chExt cx="0" cy="0"/>
        </a:xfrm>
      </p:grpSpPr>
      <p:sp>
        <p:nvSpPr>
          <p:cNvPr id="43" name="Freeform 43"/>
          <p:cNvSpPr/>
          <p:nvPr/>
        </p:nvSpPr>
        <p:spPr>
          <a:xfrm>
            <a:off x="4800600" y="0"/>
            <a:ext cx="3276600" cy="2409825"/>
          </a:xfrm>
          <a:custGeom>
            <a:avLst/>
            <a:gdLst/>
            <a:ahLst/>
            <a:cxnLst>
              <a:cxn ang="0">
                <a:pos x="0" y="0"/>
              </a:cxn>
              <a:cxn ang="0">
                <a:pos x="276" y="1518"/>
              </a:cxn>
              <a:cxn ang="0">
                <a:pos x="2064" y="0"/>
              </a:cxn>
              <a:cxn ang="0">
                <a:pos x="0" y="0"/>
              </a:cxn>
            </a:cxnLst>
            <a:pathLst>
              <a:path w="2064" h="1518">
                <a:moveTo>
                  <a:pt x="0" y="0"/>
                </a:moveTo>
                <a:cubicBezTo>
                  <a:pt x="0" y="0"/>
                  <a:pt x="138" y="759"/>
                  <a:pt x="276" y="1518"/>
                </a:cubicBezTo>
                <a:cubicBezTo>
                  <a:pt x="1518" y="1194"/>
                  <a:pt x="2064" y="0"/>
                  <a:pt x="2064" y="0"/>
                </a:cubicBezTo>
                <a:lnTo>
                  <a:pt x="0" y="0"/>
                </a:lnTo>
                <a:close/>
              </a:path>
            </a:pathLst>
          </a:custGeom>
          <a:solidFill>
            <a:schemeClr val="accent1">
              <a:alpha val="100000"/>
            </a:schemeClr>
          </a:solidFill>
          <a:ln w="9525">
            <a:noFill/>
          </a:ln>
        </p:spPr>
        <p:txBody>
          <a:bodyPr/>
          <a:p>
            <a:endParaRPr lang="zh-CN" altLang="en-US"/>
          </a:p>
        </p:txBody>
      </p:sp>
      <p:sp>
        <p:nvSpPr>
          <p:cNvPr id="4107" name="Freeform 79"/>
          <p:cNvSpPr/>
          <p:nvPr/>
        </p:nvSpPr>
        <p:spPr>
          <a:xfrm>
            <a:off x="0" y="0"/>
            <a:ext cx="6583363" cy="7267575"/>
          </a:xfrm>
          <a:custGeom>
            <a:avLst/>
            <a:gdLst/>
            <a:ahLst/>
            <a:cxnLst>
              <a:cxn ang="0">
                <a:pos x="0" y="0"/>
              </a:cxn>
              <a:cxn ang="0">
                <a:pos x="3612" y="0"/>
              </a:cxn>
              <a:cxn ang="0">
                <a:pos x="3222" y="3042"/>
              </a:cxn>
              <a:cxn ang="0">
                <a:pos x="0" y="3744"/>
              </a:cxn>
              <a:cxn ang="0">
                <a:pos x="0" y="0"/>
              </a:cxn>
            </a:cxnLst>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alpha val="100000"/>
            </a:srgbClr>
          </a:solidFill>
          <a:ln w="9525">
            <a:noFill/>
          </a:ln>
        </p:spPr>
        <p:txBody>
          <a:bodyPr/>
          <a:p>
            <a:endParaRPr lang="zh-CN" altLang="en-US"/>
          </a:p>
        </p:txBody>
      </p:sp>
      <p:sp>
        <p:nvSpPr>
          <p:cNvPr id="45" name="Freeform 45"/>
          <p:cNvSpPr/>
          <p:nvPr/>
        </p:nvSpPr>
        <p:spPr bwMode="gray">
          <a:xfrm>
            <a:off x="0" y="0"/>
            <a:ext cx="6372225" cy="7072313"/>
          </a:xfrm>
          <a:custGeom>
            <a:avLst/>
            <a:gdLst/>
            <a:ahLst/>
            <a:cxnLst>
              <a:cxn ang="0">
                <a:pos x="0" y="0"/>
              </a:cxn>
              <a:cxn ang="0">
                <a:pos x="3612" y="0"/>
              </a:cxn>
              <a:cxn ang="0">
                <a:pos x="3222" y="3042"/>
              </a:cxn>
              <a:cxn ang="0">
                <a:pos x="0" y="3744"/>
              </a:cxn>
              <a:cxn ang="0">
                <a:pos x="0" y="0"/>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109" name="Line 47"/>
          <p:cNvSpPr/>
          <p:nvPr/>
        </p:nvSpPr>
        <p:spPr>
          <a:xfrm>
            <a:off x="250825" y="1588"/>
            <a:ext cx="0" cy="6015037"/>
          </a:xfrm>
          <a:prstGeom prst="line">
            <a:avLst/>
          </a:prstGeom>
          <a:ln w="9525" cap="flat" cmpd="sng">
            <a:solidFill>
              <a:srgbClr val="FFFFFF"/>
            </a:solidFill>
            <a:prstDash val="solid"/>
            <a:headEnd type="none" w="med" len="med"/>
            <a:tailEnd type="none" w="med" len="med"/>
          </a:ln>
          <a:effectLst>
            <a:outerShdw dist="17961" dir="2699999" algn="ctr" rotWithShape="0">
              <a:schemeClr val="accent2">
                <a:alpha val="50000"/>
              </a:schemeClr>
            </a:outerShdw>
          </a:effectLst>
        </p:spPr>
      </p:sp>
      <p:sp>
        <p:nvSpPr>
          <p:cNvPr id="4110" name="Line 48"/>
          <p:cNvSpPr/>
          <p:nvPr/>
        </p:nvSpPr>
        <p:spPr>
          <a:xfrm>
            <a:off x="1293813" y="1588"/>
            <a:ext cx="0" cy="6207125"/>
          </a:xfrm>
          <a:prstGeom prst="line">
            <a:avLst/>
          </a:prstGeom>
          <a:ln w="9525" cap="flat" cmpd="sng">
            <a:solidFill>
              <a:srgbClr val="FFFFFF"/>
            </a:solidFill>
            <a:prstDash val="solid"/>
            <a:headEnd type="none" w="med" len="med"/>
            <a:tailEnd type="none" w="med" len="med"/>
          </a:ln>
          <a:effectLst>
            <a:outerShdw dist="17961" dir="2699999" algn="ctr" rotWithShape="0">
              <a:schemeClr val="accent2">
                <a:alpha val="50000"/>
              </a:schemeClr>
            </a:outerShdw>
          </a:effectLst>
        </p:spPr>
      </p:sp>
      <p:sp>
        <p:nvSpPr>
          <p:cNvPr id="4111" name="Line 49"/>
          <p:cNvSpPr/>
          <p:nvPr/>
        </p:nvSpPr>
        <p:spPr>
          <a:xfrm>
            <a:off x="2338388" y="1588"/>
            <a:ext cx="0" cy="6183312"/>
          </a:xfrm>
          <a:prstGeom prst="line">
            <a:avLst/>
          </a:prstGeom>
          <a:ln w="9525" cap="flat" cmpd="sng">
            <a:solidFill>
              <a:srgbClr val="FFFFFF"/>
            </a:solidFill>
            <a:prstDash val="solid"/>
            <a:headEnd type="none" w="med" len="med"/>
            <a:tailEnd type="none" w="med" len="med"/>
          </a:ln>
          <a:effectLst>
            <a:outerShdw dist="17961" dir="2699999" algn="ctr" rotWithShape="0">
              <a:schemeClr val="accent2">
                <a:alpha val="50000"/>
              </a:schemeClr>
            </a:outerShdw>
          </a:effectLst>
        </p:spPr>
      </p:sp>
      <p:sp>
        <p:nvSpPr>
          <p:cNvPr id="4112" name="Line 50"/>
          <p:cNvSpPr/>
          <p:nvPr/>
        </p:nvSpPr>
        <p:spPr>
          <a:xfrm>
            <a:off x="3382963" y="1588"/>
            <a:ext cx="0" cy="5972175"/>
          </a:xfrm>
          <a:prstGeom prst="line">
            <a:avLst/>
          </a:prstGeom>
          <a:ln w="9525" cap="flat" cmpd="sng">
            <a:solidFill>
              <a:srgbClr val="FFFFFF"/>
            </a:solidFill>
            <a:prstDash val="solid"/>
            <a:headEnd type="none" w="med" len="med"/>
            <a:tailEnd type="none" w="med" len="med"/>
          </a:ln>
          <a:effectLst>
            <a:outerShdw dist="17961" dir="2699999" algn="ctr" rotWithShape="0">
              <a:schemeClr val="accent2">
                <a:alpha val="50000"/>
              </a:schemeClr>
            </a:outerShdw>
          </a:effectLst>
        </p:spPr>
      </p:sp>
      <p:sp>
        <p:nvSpPr>
          <p:cNvPr id="4113" name="Line 51"/>
          <p:cNvSpPr/>
          <p:nvPr/>
        </p:nvSpPr>
        <p:spPr>
          <a:xfrm>
            <a:off x="4427538" y="1588"/>
            <a:ext cx="0" cy="5449887"/>
          </a:xfrm>
          <a:prstGeom prst="line">
            <a:avLst/>
          </a:prstGeom>
          <a:ln w="9525" cap="flat" cmpd="sng">
            <a:solidFill>
              <a:srgbClr val="FFFFFF"/>
            </a:solidFill>
            <a:prstDash val="solid"/>
            <a:headEnd type="none" w="med" len="med"/>
            <a:tailEnd type="none" w="med" len="med"/>
          </a:ln>
          <a:effectLst>
            <a:outerShdw dist="17961" dir="2699999" algn="ctr" rotWithShape="0">
              <a:schemeClr val="accent2">
                <a:alpha val="50000"/>
              </a:schemeClr>
            </a:outerShdw>
          </a:effectLst>
        </p:spPr>
      </p:sp>
      <p:sp>
        <p:nvSpPr>
          <p:cNvPr id="4114" name="Line 53"/>
          <p:cNvSpPr/>
          <p:nvPr/>
        </p:nvSpPr>
        <p:spPr>
          <a:xfrm rot="5400000">
            <a:off x="2913063" y="-2654300"/>
            <a:ext cx="0" cy="5813425"/>
          </a:xfrm>
          <a:prstGeom prst="line">
            <a:avLst/>
          </a:prstGeom>
          <a:ln w="9525" cap="flat" cmpd="sng">
            <a:solidFill>
              <a:srgbClr val="FFFFFF"/>
            </a:solidFill>
            <a:prstDash val="solid"/>
            <a:headEnd type="none" w="med" len="med"/>
            <a:tailEnd type="none" w="med" len="med"/>
          </a:ln>
          <a:effectLst>
            <a:outerShdw dist="17961" dir="2699999" algn="ctr" rotWithShape="0">
              <a:schemeClr val="accent2">
                <a:alpha val="50000"/>
              </a:schemeClr>
            </a:outerShdw>
          </a:effectLst>
        </p:spPr>
      </p:sp>
      <p:sp>
        <p:nvSpPr>
          <p:cNvPr id="4115" name="Line 54"/>
          <p:cNvSpPr/>
          <p:nvPr/>
        </p:nvSpPr>
        <p:spPr>
          <a:xfrm rot="5400000">
            <a:off x="3006725" y="-1682750"/>
            <a:ext cx="0" cy="6000750"/>
          </a:xfrm>
          <a:prstGeom prst="line">
            <a:avLst/>
          </a:prstGeom>
          <a:ln w="9525" cap="flat" cmpd="sng">
            <a:solidFill>
              <a:srgbClr val="FFFFFF"/>
            </a:solidFill>
            <a:prstDash val="solid"/>
            <a:headEnd type="none" w="med" len="med"/>
            <a:tailEnd type="none" w="med" len="med"/>
          </a:ln>
          <a:effectLst>
            <a:outerShdw dist="17961" dir="2699999" algn="ctr" rotWithShape="0">
              <a:schemeClr val="accent2">
                <a:alpha val="50000"/>
              </a:schemeClr>
            </a:outerShdw>
          </a:effectLst>
        </p:spPr>
      </p:sp>
      <p:sp>
        <p:nvSpPr>
          <p:cNvPr id="4116" name="Line 55"/>
          <p:cNvSpPr/>
          <p:nvPr/>
        </p:nvSpPr>
        <p:spPr>
          <a:xfrm rot="5400000">
            <a:off x="3011488" y="-622300"/>
            <a:ext cx="0" cy="6010275"/>
          </a:xfrm>
          <a:prstGeom prst="line">
            <a:avLst/>
          </a:prstGeom>
          <a:ln w="9525" cap="flat" cmpd="sng">
            <a:solidFill>
              <a:srgbClr val="FFFFFF"/>
            </a:solidFill>
            <a:prstDash val="solid"/>
            <a:headEnd type="none" w="med" len="med"/>
            <a:tailEnd type="none" w="med" len="med"/>
          </a:ln>
          <a:effectLst>
            <a:outerShdw dist="17961" dir="2699999" algn="ctr" rotWithShape="0">
              <a:schemeClr val="accent2">
                <a:alpha val="50000"/>
              </a:schemeClr>
            </a:outerShdw>
          </a:effectLst>
        </p:spPr>
      </p:sp>
      <p:sp>
        <p:nvSpPr>
          <p:cNvPr id="4117" name="Line 56"/>
          <p:cNvSpPr/>
          <p:nvPr/>
        </p:nvSpPr>
        <p:spPr>
          <a:xfrm rot="5400000">
            <a:off x="2906713" y="547688"/>
            <a:ext cx="0" cy="5802312"/>
          </a:xfrm>
          <a:prstGeom prst="line">
            <a:avLst/>
          </a:prstGeom>
          <a:ln w="9525" cap="flat" cmpd="sng">
            <a:solidFill>
              <a:srgbClr val="FFFFFF"/>
            </a:solidFill>
            <a:prstDash val="solid"/>
            <a:headEnd type="none" w="med" len="med"/>
            <a:tailEnd type="none" w="med" len="med"/>
          </a:ln>
          <a:effectLst>
            <a:outerShdw dist="17961" dir="2699999" algn="ctr" rotWithShape="0">
              <a:schemeClr val="accent2">
                <a:alpha val="50000"/>
              </a:schemeClr>
            </a:outerShdw>
          </a:effectLst>
        </p:spPr>
      </p:sp>
      <p:sp>
        <p:nvSpPr>
          <p:cNvPr id="4118" name="Line 57"/>
          <p:cNvSpPr/>
          <p:nvPr/>
        </p:nvSpPr>
        <p:spPr>
          <a:xfrm rot="5400000">
            <a:off x="2665413" y="1854200"/>
            <a:ext cx="0" cy="5319713"/>
          </a:xfrm>
          <a:prstGeom prst="line">
            <a:avLst/>
          </a:prstGeom>
          <a:ln w="9525" cap="flat" cmpd="sng">
            <a:solidFill>
              <a:srgbClr val="FFFFFF"/>
            </a:solidFill>
            <a:prstDash val="solid"/>
            <a:headEnd type="none" w="med" len="med"/>
            <a:tailEnd type="none" w="med" len="med"/>
          </a:ln>
          <a:effectLst>
            <a:outerShdw dist="17961" dir="2699999" algn="ctr" rotWithShape="0">
              <a:schemeClr val="accent2">
                <a:alpha val="50000"/>
              </a:schemeClr>
            </a:outerShdw>
          </a:effectLst>
        </p:spPr>
      </p:sp>
      <p:sp>
        <p:nvSpPr>
          <p:cNvPr id="4119" name="Line 58"/>
          <p:cNvSpPr/>
          <p:nvPr/>
        </p:nvSpPr>
        <p:spPr>
          <a:xfrm rot="5400000">
            <a:off x="2114550" y="3471863"/>
            <a:ext cx="0" cy="4217987"/>
          </a:xfrm>
          <a:prstGeom prst="line">
            <a:avLst/>
          </a:prstGeom>
          <a:ln w="9525" cap="flat" cmpd="sng">
            <a:solidFill>
              <a:srgbClr val="FFFFFF"/>
            </a:solidFill>
            <a:prstDash val="solid"/>
            <a:headEnd type="none" w="med" len="med"/>
            <a:tailEnd type="none" w="med" len="med"/>
          </a:ln>
          <a:effectLst>
            <a:outerShdw dist="17961" dir="2699999" algn="ctr" rotWithShape="0">
              <a:schemeClr val="accent2">
                <a:alpha val="50000"/>
              </a:schemeClr>
            </a:outerShdw>
          </a:effectLst>
        </p:spPr>
      </p:sp>
      <p:sp>
        <p:nvSpPr>
          <p:cNvPr id="4120" name="Rectangle 59"/>
          <p:cNvSpPr/>
          <p:nvPr/>
        </p:nvSpPr>
        <p:spPr>
          <a:xfrm>
            <a:off x="2362200" y="277813"/>
            <a:ext cx="1012825" cy="1025525"/>
          </a:xfrm>
          <a:prstGeom prst="rect">
            <a:avLst/>
          </a:prstGeom>
          <a:solidFill>
            <a:srgbClr val="FFFFFF">
              <a:alpha val="50195"/>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4121" name="Rectangle 60"/>
          <p:cNvSpPr/>
          <p:nvPr/>
        </p:nvSpPr>
        <p:spPr>
          <a:xfrm>
            <a:off x="285750" y="2427288"/>
            <a:ext cx="1012825" cy="1025525"/>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4122" name="Rectangle 61"/>
          <p:cNvSpPr/>
          <p:nvPr/>
        </p:nvSpPr>
        <p:spPr>
          <a:xfrm>
            <a:off x="0" y="271463"/>
            <a:ext cx="250825" cy="1025525"/>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4123" name="Rectangle 62"/>
          <p:cNvSpPr/>
          <p:nvPr/>
        </p:nvSpPr>
        <p:spPr>
          <a:xfrm>
            <a:off x="1331913" y="1588"/>
            <a:ext cx="1012825" cy="234950"/>
          </a:xfrm>
          <a:prstGeom prst="rect">
            <a:avLst/>
          </a:prstGeom>
          <a:solidFill>
            <a:srgbClr val="FFFFFF">
              <a:alpha val="50195"/>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4124" name="Freeform 64"/>
          <p:cNvSpPr/>
          <p:nvPr/>
        </p:nvSpPr>
        <p:spPr>
          <a:xfrm>
            <a:off x="2365375" y="4541838"/>
            <a:ext cx="1009650" cy="1033462"/>
          </a:xfrm>
          <a:custGeom>
            <a:avLst/>
            <a:gdLst/>
            <a:ahLst/>
            <a:cxnLst>
              <a:cxn ang="0">
                <a:pos x="0" y="0"/>
              </a:cxn>
              <a:cxn ang="0">
                <a:pos x="0" y="645"/>
              </a:cxn>
              <a:cxn ang="0">
                <a:pos x="636" y="651"/>
              </a:cxn>
              <a:cxn ang="0">
                <a:pos x="632" y="0"/>
              </a:cxn>
              <a:cxn ang="0">
                <a:pos x="0" y="0"/>
              </a:cxn>
            </a:cxnLst>
            <a:pathLst>
              <a:path w="636" h="651">
                <a:moveTo>
                  <a:pt x="0" y="0"/>
                </a:moveTo>
                <a:lnTo>
                  <a:pt x="0" y="645"/>
                </a:lnTo>
                <a:lnTo>
                  <a:pt x="636" y="651"/>
                </a:lnTo>
                <a:lnTo>
                  <a:pt x="632" y="0"/>
                </a:lnTo>
                <a:lnTo>
                  <a:pt x="0" y="0"/>
                </a:lnTo>
                <a:close/>
              </a:path>
            </a:pathLst>
          </a:custGeom>
          <a:solidFill>
            <a:srgbClr val="FFFFFF">
              <a:alpha val="39999"/>
            </a:srgbClr>
          </a:solidFill>
          <a:ln w="9525">
            <a:noFill/>
          </a:ln>
        </p:spPr>
        <p:txBody>
          <a:bodyPr/>
          <a:p>
            <a:endParaRPr lang="zh-CN" altLang="en-US"/>
          </a:p>
        </p:txBody>
      </p:sp>
      <p:sp>
        <p:nvSpPr>
          <p:cNvPr id="4125" name="Rectangle 31"/>
          <p:cNvSpPr/>
          <p:nvPr/>
        </p:nvSpPr>
        <p:spPr>
          <a:xfrm>
            <a:off x="285750" y="2435225"/>
            <a:ext cx="1012825" cy="1025525"/>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4126" name="Text Box 38"/>
          <p:cNvSpPr txBox="1"/>
          <p:nvPr/>
        </p:nvSpPr>
        <p:spPr>
          <a:xfrm>
            <a:off x="333375" y="4714875"/>
            <a:ext cx="1303338" cy="427038"/>
          </a:xfrm>
          <a:prstGeom prst="rect">
            <a:avLst/>
          </a:prstGeom>
          <a:noFill/>
          <a:ln w="9525">
            <a:noFill/>
          </a:ln>
        </p:spPr>
        <p:txBody>
          <a:bodyPr wrap="none">
            <a:spAutoFit/>
          </a:bodyPr>
          <a:p>
            <a:pPr lvl="0" eaLnBrk="1" hangingPunct="1">
              <a:buFontTx/>
              <a:buNone/>
            </a:pPr>
            <a:r>
              <a:rPr lang="en-US" altLang="zh-CN" sz="2200" dirty="0">
                <a:latin typeface="Arial Black" panose="020B0A04020102020204" pitchFamily="34" charset="0"/>
              </a:rPr>
              <a:t>L/O/G/O</a:t>
            </a:r>
            <a:endParaRPr lang="en-US" altLang="zh-CN" sz="2200" dirty="0">
              <a:latin typeface="Arial Black" panose="020B0A04020102020204" pitchFamily="34" charset="0"/>
            </a:endParaRPr>
          </a:p>
        </p:txBody>
      </p:sp>
      <p:sp>
        <p:nvSpPr>
          <p:cNvPr id="42" name="Freeform 42"/>
          <p:cNvSpPr/>
          <p:nvPr/>
        </p:nvSpPr>
        <p:spPr>
          <a:xfrm>
            <a:off x="4400550" y="781050"/>
            <a:ext cx="4743450" cy="5048250"/>
          </a:xfrm>
          <a:custGeom>
            <a:avLst/>
            <a:gdLst/>
            <a:ahLst/>
            <a:cxnLst>
              <a:cxn ang="0">
                <a:pos x="510" y="1098"/>
              </a:cxn>
              <a:cxn ang="0">
                <a:pos x="2280" y="0"/>
              </a:cxn>
              <a:cxn ang="0">
                <a:pos x="2988" y="342"/>
              </a:cxn>
              <a:cxn ang="0">
                <a:pos x="2988" y="2772"/>
              </a:cxn>
              <a:cxn ang="0">
                <a:pos x="1452" y="3060"/>
              </a:cxn>
              <a:cxn ang="0">
                <a:pos x="0" y="2406"/>
              </a:cxn>
              <a:cxn ang="0">
                <a:pos x="510" y="1098"/>
              </a:cxn>
            </a:cxnLst>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alpha val="100000"/>
            </a:schemeClr>
          </a:solidFill>
          <a:ln w="9525">
            <a:noFill/>
          </a:ln>
        </p:spPr>
        <p:txBody>
          <a:bodyPr/>
          <a:p>
            <a:endParaRPr lang="zh-CN" altLang="en-US"/>
          </a:p>
        </p:txBody>
      </p:sp>
      <p:sp>
        <p:nvSpPr>
          <p:cNvPr id="41" name="Freeform 41"/>
          <p:cNvSpPr/>
          <p:nvPr/>
        </p:nvSpPr>
        <p:spPr>
          <a:xfrm>
            <a:off x="2590800" y="4705350"/>
            <a:ext cx="6400800" cy="2152650"/>
          </a:xfrm>
          <a:custGeom>
            <a:avLst/>
            <a:gdLst/>
            <a:ahLst/>
            <a:cxnLst>
              <a:cxn ang="0">
                <a:pos x="1116" y="0"/>
              </a:cxn>
              <a:cxn ang="0">
                <a:pos x="3840" y="636"/>
              </a:cxn>
              <a:cxn ang="0">
                <a:pos x="4032" y="1356"/>
              </a:cxn>
              <a:cxn ang="0">
                <a:pos x="288" y="1356"/>
              </a:cxn>
              <a:cxn ang="0">
                <a:pos x="0" y="828"/>
              </a:cxn>
              <a:cxn ang="0">
                <a:pos x="1116" y="0"/>
              </a:cxn>
            </a:cxnLst>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alpha val="100000"/>
            </a:schemeClr>
          </a:solidFill>
          <a:ln w="9525">
            <a:noFill/>
          </a:ln>
        </p:spPr>
        <p:txBody>
          <a:bodyPr/>
          <a:p>
            <a:endParaRPr lang="zh-CN" altLang="en-US"/>
          </a:p>
        </p:txBody>
      </p:sp>
      <p:sp>
        <p:nvSpPr>
          <p:cNvPr id="40" name="Freeform 40"/>
          <p:cNvSpPr/>
          <p:nvPr/>
        </p:nvSpPr>
        <p:spPr>
          <a:xfrm>
            <a:off x="0" y="6048375"/>
            <a:ext cx="2762250" cy="809625"/>
          </a:xfrm>
          <a:custGeom>
            <a:avLst/>
            <a:gdLst/>
            <a:ahLst/>
            <a:cxnLst>
              <a:cxn ang="0">
                <a:pos x="0" y="0"/>
              </a:cxn>
              <a:cxn ang="0">
                <a:pos x="0" y="510"/>
              </a:cxn>
              <a:cxn ang="0">
                <a:pos x="1740" y="510"/>
              </a:cxn>
              <a:cxn ang="0">
                <a:pos x="1595" y="30"/>
              </a:cxn>
              <a:cxn ang="0">
                <a:pos x="0" y="0"/>
              </a:cxn>
            </a:cxnLst>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alpha val="100000"/>
            </a:schemeClr>
          </a:solidFill>
          <a:ln w="9525">
            <a:noFill/>
          </a:ln>
        </p:spPr>
        <p:txBody>
          <a:bodyPr/>
          <a:p>
            <a:endParaRPr lang="zh-CN" altLang="en-US"/>
          </a:p>
        </p:txBody>
      </p:sp>
      <p:grpSp>
        <p:nvGrpSpPr>
          <p:cNvPr id="33" name="Group 71"/>
          <p:cNvGrpSpPr/>
          <p:nvPr/>
        </p:nvGrpSpPr>
        <p:grpSpPr>
          <a:xfrm>
            <a:off x="8077200" y="0"/>
            <a:ext cx="1076325" cy="6858000"/>
            <a:chOff x="5088" y="0"/>
            <a:chExt cx="678" cy="4320"/>
          </a:xfrm>
        </p:grpSpPr>
        <p:sp>
          <p:nvSpPr>
            <p:cNvPr id="4132" name="Freeform 66"/>
            <p:cNvSpPr/>
            <p:nvPr/>
          </p:nvSpPr>
          <p:spPr>
            <a:xfrm>
              <a:off x="5088" y="0"/>
              <a:ext cx="672" cy="702"/>
            </a:xfrm>
            <a:custGeom>
              <a:avLst/>
              <a:gdLst/>
              <a:ahLst/>
              <a:cxnLst>
                <a:cxn ang="0">
                  <a:pos x="0" y="432"/>
                </a:cxn>
                <a:cxn ang="0">
                  <a:pos x="288" y="0"/>
                </a:cxn>
                <a:cxn ang="0">
                  <a:pos x="672" y="0"/>
                </a:cxn>
                <a:cxn ang="0">
                  <a:pos x="672" y="720"/>
                </a:cxn>
                <a:cxn ang="0">
                  <a:pos x="0" y="432"/>
                </a:cxn>
              </a:cxnLst>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alpha val="100000"/>
              </a:srgbClr>
            </a:solidFill>
            <a:ln w="9525">
              <a:noFill/>
            </a:ln>
          </p:spPr>
          <p:txBody>
            <a:bodyPr/>
            <a:p>
              <a:endParaRPr lang="zh-CN" altLang="en-US"/>
            </a:p>
          </p:txBody>
        </p:sp>
        <p:sp>
          <p:nvSpPr>
            <p:cNvPr id="4133" name="Freeform 67"/>
            <p:cNvSpPr/>
            <p:nvPr/>
          </p:nvSpPr>
          <p:spPr>
            <a:xfrm>
              <a:off x="5602" y="3496"/>
              <a:ext cx="164" cy="824"/>
            </a:xfrm>
            <a:custGeom>
              <a:avLst/>
              <a:gdLst/>
              <a:ahLst/>
              <a:cxnLst>
                <a:cxn ang="0">
                  <a:pos x="206" y="0"/>
                </a:cxn>
                <a:cxn ang="0">
                  <a:pos x="0" y="82"/>
                </a:cxn>
                <a:cxn ang="0">
                  <a:pos x="168" y="824"/>
                </a:cxn>
                <a:cxn ang="0">
                  <a:pos x="212" y="822"/>
                </a:cxn>
                <a:cxn ang="0">
                  <a:pos x="206" y="0"/>
                </a:cxn>
              </a:cxnLst>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alpha val="100000"/>
              </a:srgbClr>
            </a:solidFill>
            <a:ln w="9525">
              <a:noFill/>
            </a:ln>
          </p:spPr>
          <p:txBody>
            <a:bodyPr/>
            <a:p>
              <a:endParaRPr lang="zh-CN" altLang="en-US"/>
            </a:p>
          </p:txBody>
        </p:sp>
      </p:grpSp>
      <p:sp>
        <p:nvSpPr>
          <p:cNvPr id="4099" name="Rectangle 80"/>
          <p:cNvSpPr/>
          <p:nvPr/>
        </p:nvSpPr>
        <p:spPr>
          <a:xfrm>
            <a:off x="5495925" y="1333500"/>
            <a:ext cx="660400" cy="1025525"/>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4100" name="Line 81"/>
          <p:cNvSpPr/>
          <p:nvPr/>
        </p:nvSpPr>
        <p:spPr>
          <a:xfrm>
            <a:off x="5480050" y="1588"/>
            <a:ext cx="0" cy="4238625"/>
          </a:xfrm>
          <a:prstGeom prst="line">
            <a:avLst/>
          </a:prstGeom>
          <a:ln w="9525" cap="flat" cmpd="sng">
            <a:solidFill>
              <a:srgbClr val="FFFFFF"/>
            </a:solidFill>
            <a:prstDash val="solid"/>
            <a:headEnd type="none" w="med" len="med"/>
            <a:tailEnd type="none" w="med" len="med"/>
          </a:ln>
          <a:effectLst>
            <a:outerShdw dist="17961" dir="2699999" algn="ctr" rotWithShape="0">
              <a:schemeClr val="accent2">
                <a:alpha val="50000"/>
              </a:schemeClr>
            </a:outerShdw>
          </a:effectLst>
        </p:spPr>
      </p:sp>
      <p:sp>
        <p:nvSpPr>
          <p:cNvPr id="4101" name="Rectangle 82"/>
          <p:cNvSpPr/>
          <p:nvPr/>
        </p:nvSpPr>
        <p:spPr>
          <a:xfrm>
            <a:off x="4457700" y="3495675"/>
            <a:ext cx="1012825" cy="1025525"/>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pic>
        <p:nvPicPr>
          <p:cNvPr id="4102" name="Picture 83" descr="water"/>
          <p:cNvPicPr>
            <a:picLocks noChangeAspect="1"/>
          </p:cNvPicPr>
          <p:nvPr/>
        </p:nvPicPr>
        <p:blipFill>
          <a:blip r:embed="rId2"/>
          <a:srcRect l="22409" t="16374" b="27486"/>
          <a:stretch>
            <a:fillRect/>
          </a:stretch>
        </p:blipFill>
        <p:spPr>
          <a:xfrm rot="393398">
            <a:off x="2667000" y="609600"/>
            <a:ext cx="2663825" cy="2197100"/>
          </a:xfrm>
          <a:prstGeom prst="rect">
            <a:avLst/>
          </a:prstGeom>
          <a:noFill/>
          <a:ln w="9525">
            <a:noFill/>
          </a:ln>
        </p:spPr>
      </p:pic>
      <p:sp>
        <p:nvSpPr>
          <p:cNvPr id="3075" name="Rectangle 3"/>
          <p:cNvSpPr>
            <a:spLocks noGrp="1" noChangeArrowheads="1"/>
          </p:cNvSpPr>
          <p:nvPr>
            <p:ph type="subTitle" idx="1"/>
          </p:nvPr>
        </p:nvSpPr>
        <p:spPr>
          <a:xfrm>
            <a:off x="333375" y="5084763"/>
            <a:ext cx="6400800" cy="457200"/>
          </a:xfrm>
        </p:spPr>
        <p:txBody>
          <a:bodyPr/>
          <a:lstStyle>
            <a:lvl1pPr marL="0" indent="0">
              <a:buFontTx/>
              <a:buNone/>
              <a:defRPr sz="1600">
                <a:latin typeface="Times New Roman" panose="02020603050405020304" pitchFamily="18" charset="0"/>
              </a:defRPr>
            </a:lvl1pPr>
          </a:lstStyle>
          <a:p>
            <a:r>
              <a:rPr lang="zh-CN" altLang="en-US" noProof="1"/>
              <a:t>单击此处编辑母版副标题样式</a:t>
            </a:r>
            <a:endParaRPr lang="en-US" altLang="zh-CN" noProof="1"/>
          </a:p>
        </p:txBody>
      </p:sp>
      <p:sp>
        <p:nvSpPr>
          <p:cNvPr id="3074" name="Rectangle 2"/>
          <p:cNvSpPr>
            <a:spLocks noGrp="1" noChangeArrowheads="1"/>
          </p:cNvSpPr>
          <p:nvPr>
            <p:ph type="ctrTitle"/>
          </p:nvPr>
        </p:nvSpPr>
        <p:spPr bwMode="gray">
          <a:xfrm>
            <a:off x="333375" y="1884363"/>
            <a:ext cx="8229600" cy="1470025"/>
          </a:xfrm>
          <a:effectLst/>
        </p:spPr>
        <p:txBody>
          <a:bodyPr/>
          <a:lstStyle>
            <a:lvl1pPr>
              <a:defRPr sz="4800"/>
            </a:lvl1pPr>
          </a:lstStyle>
          <a:p>
            <a:r>
              <a:rPr lang="zh-CN" altLang="en-US" noProof="1"/>
              <a:t>单击此处编辑母版标题样式</a:t>
            </a:r>
            <a:endParaRPr lang="en-US" altLang="zh-CN" noProof="1"/>
          </a:p>
        </p:txBody>
      </p:sp>
      <p:sp>
        <p:nvSpPr>
          <p:cNvPr id="64" name="Rectangle 4"/>
          <p:cNvSpPr>
            <a:spLocks noGrp="1" noChangeArrowheads="1"/>
          </p:cNvSpPr>
          <p:nvPr>
            <p:ph type="dt" sz="half" idx="2"/>
          </p:nvPr>
        </p:nvSpPr>
        <p:spPr bwMode="gray">
          <a:xfrm>
            <a:off x="457200" y="6407150"/>
            <a:ext cx="2133600" cy="314325"/>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E101D67A-061F-4E15-B61B-09BDCA402966}" type="datetimeFigureOut">
              <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5" name="Rectangle 5"/>
          <p:cNvSpPr>
            <a:spLocks noGrp="1" noChangeArrowheads="1"/>
          </p:cNvSpPr>
          <p:nvPr>
            <p:ph type="ftr" sz="quarter" idx="3"/>
          </p:nvPr>
        </p:nvSpPr>
        <p:spPr bwMode="gray">
          <a:xfrm>
            <a:off x="3124200" y="6407150"/>
            <a:ext cx="2895600" cy="314325"/>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6" name="Rectangle 6"/>
          <p:cNvSpPr>
            <a:spLocks noGrp="1" noChangeArrowheads="1"/>
          </p:cNvSpPr>
          <p:nvPr>
            <p:ph type="sldNum" sz="quarter" idx="4"/>
          </p:nvPr>
        </p:nvSpPr>
        <p:spPr bwMode="gray">
          <a:xfrm>
            <a:off x="6553200" y="6407150"/>
            <a:ext cx="2133600" cy="314325"/>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fld>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1000"/>
                                        <p:tgtEl>
                                          <p:spTgt spid="43"/>
                                        </p:tgtEl>
                                      </p:cBhvr>
                                    </p:animEffect>
                                  </p:childTnLst>
                                </p:cTn>
                              </p:par>
                              <p:par>
                                <p:cTn id="8" presetID="10" presetClass="entr" presetSubtype="0" fill="hold" nodeType="withEffect">
                                  <p:stCondLst>
                                    <p:cond delay="600"/>
                                  </p:stCondLst>
                                  <p:childTnLst>
                                    <p:set>
                                      <p:cBhvr>
                                        <p:cTn id="9" dur="1" fill="hold">
                                          <p:stCondLst>
                                            <p:cond delay="0"/>
                                          </p:stCondLst>
                                        </p:cTn>
                                        <p:tgtEl>
                                          <p:spTgt spid="42"/>
                                        </p:tgtEl>
                                        <p:attrNameLst>
                                          <p:attrName>style.visibility</p:attrName>
                                        </p:attrNameLst>
                                      </p:cBhvr>
                                      <p:to>
                                        <p:strVal val="visible"/>
                                      </p:to>
                                    </p:set>
                                    <p:animEffect transition="in" filter="fade">
                                      <p:cBhvr>
                                        <p:cTn id="10" dur="1000"/>
                                        <p:tgtEl>
                                          <p:spTgt spid="42"/>
                                        </p:tgtEl>
                                      </p:cBhvr>
                                    </p:animEffect>
                                  </p:childTnLst>
                                </p:cTn>
                              </p:par>
                              <p:par>
                                <p:cTn id="11" presetID="10" presetClass="entr" presetSubtype="0" fill="hold" nodeType="withEffect">
                                  <p:stCondLst>
                                    <p:cond delay="1300"/>
                                  </p:stCondLst>
                                  <p:childTnLst>
                                    <p:set>
                                      <p:cBhvr>
                                        <p:cTn id="12" dur="1" fill="hold">
                                          <p:stCondLst>
                                            <p:cond delay="0"/>
                                          </p:stCondLst>
                                        </p:cTn>
                                        <p:tgtEl>
                                          <p:spTgt spid="41"/>
                                        </p:tgtEl>
                                        <p:attrNameLst>
                                          <p:attrName>style.visibility</p:attrName>
                                        </p:attrNameLst>
                                      </p:cBhvr>
                                      <p:to>
                                        <p:strVal val="visible"/>
                                      </p:to>
                                    </p:set>
                                    <p:animEffect transition="in" filter="fade">
                                      <p:cBhvr>
                                        <p:cTn id="13" dur="1000"/>
                                        <p:tgtEl>
                                          <p:spTgt spid="41"/>
                                        </p:tgtEl>
                                      </p:cBhvr>
                                    </p:animEffect>
                                  </p:childTnLst>
                                </p:cTn>
                              </p:par>
                              <p:par>
                                <p:cTn id="14" presetID="10" presetClass="entr" presetSubtype="0" fill="hold" nodeType="withEffect">
                                  <p:stCondLst>
                                    <p:cond delay="2000"/>
                                  </p:stCondLst>
                                  <p:childTnLst>
                                    <p:set>
                                      <p:cBhvr>
                                        <p:cTn id="15" dur="1" fill="hold">
                                          <p:stCondLst>
                                            <p:cond delay="0"/>
                                          </p:stCondLst>
                                        </p:cTn>
                                        <p:tgtEl>
                                          <p:spTgt spid="40"/>
                                        </p:tgtEl>
                                        <p:attrNameLst>
                                          <p:attrName>style.visibility</p:attrName>
                                        </p:attrNameLst>
                                      </p:cBhvr>
                                      <p:to>
                                        <p:strVal val="visible"/>
                                      </p:to>
                                    </p:set>
                                    <p:animEffect transition="in" filter="fade">
                                      <p:cBhvr>
                                        <p:cTn id="16" dur="1000"/>
                                        <p:tgtEl>
                                          <p:spTgt spid="40"/>
                                        </p:tgtEl>
                                      </p:cBhvr>
                                    </p:animEffect>
                                  </p:childTnLst>
                                </p:cTn>
                              </p:par>
                            </p:childTnLst>
                          </p:cTn>
                        </p:par>
                        <p:par>
                          <p:cTn id="17" fill="hold">
                            <p:stCondLst>
                              <p:cond delay="1000"/>
                            </p:stCondLst>
                            <p:childTnLst>
                              <p:par>
                                <p:cTn id="18" presetID="26" presetClass="emph" presetSubtype="0" fill="hold" nodeType="afterEffect">
                                  <p:stCondLst>
                                    <p:cond delay="0"/>
                                  </p:stCondLst>
                                  <p:childTnLst>
                                    <p:animEffect transition="out" filter="fade">
                                      <p:cBhvr>
                                        <p:cTn id="19" dur="2000" tmFilter="0, 0; .2, .5; .8, .5; 1, 0"/>
                                        <p:tgtEl>
                                          <p:spTgt spid="43"/>
                                        </p:tgtEl>
                                      </p:cBhvr>
                                    </p:animEffect>
                                    <p:animScale>
                                      <p:cBhvr>
                                        <p:cTn id="20" dur="1000" autoRev="1" fill="hold"/>
                                        <p:tgtEl>
                                          <p:spTgt spid="43"/>
                                        </p:tgtEl>
                                      </p:cBhvr>
                                      <p:by x="105000" y="105000"/>
                                    </p:animScale>
                                  </p:childTnLst>
                                </p:cTn>
                              </p:par>
                              <p:par>
                                <p:cTn id="21" presetID="26" presetClass="emph" presetSubtype="0" fill="hold" nodeType="withEffect">
                                  <p:stCondLst>
                                    <p:cond delay="500"/>
                                  </p:stCondLst>
                                  <p:childTnLst>
                                    <p:animEffect transition="out" filter="fade">
                                      <p:cBhvr>
                                        <p:cTn id="22" dur="2000" tmFilter="0, 0; .2, .5; .8, .5; 1, 0"/>
                                        <p:tgtEl>
                                          <p:spTgt spid="42"/>
                                        </p:tgtEl>
                                      </p:cBhvr>
                                    </p:animEffect>
                                    <p:animScale>
                                      <p:cBhvr>
                                        <p:cTn id="23" dur="1000" autoRev="1" fill="hold"/>
                                        <p:tgtEl>
                                          <p:spTgt spid="42"/>
                                        </p:tgtEl>
                                      </p:cBhvr>
                                      <p:by x="105000" y="105000"/>
                                    </p:animScale>
                                  </p:childTnLst>
                                </p:cTn>
                              </p:par>
                              <p:par>
                                <p:cTn id="24" presetID="26" presetClass="emph" presetSubtype="0" fill="hold" nodeType="withEffect">
                                  <p:stCondLst>
                                    <p:cond delay="1000"/>
                                  </p:stCondLst>
                                  <p:childTnLst>
                                    <p:animEffect transition="out" filter="fade">
                                      <p:cBhvr>
                                        <p:cTn id="25" dur="2000" tmFilter="0, 0; .2, .5; .8, .5; 1, 0"/>
                                        <p:tgtEl>
                                          <p:spTgt spid="41"/>
                                        </p:tgtEl>
                                      </p:cBhvr>
                                    </p:animEffect>
                                    <p:animScale>
                                      <p:cBhvr>
                                        <p:cTn id="26" dur="1000" autoRev="1" fill="hold"/>
                                        <p:tgtEl>
                                          <p:spTgt spid="41"/>
                                        </p:tgtEl>
                                      </p:cBhvr>
                                      <p:by x="105000" y="105000"/>
                                    </p:animScale>
                                  </p:childTnLst>
                                </p:cTn>
                              </p:par>
                              <p:par>
                                <p:cTn id="27" presetID="26" presetClass="emph" presetSubtype="0" fill="hold" nodeType="withEffect">
                                  <p:stCondLst>
                                    <p:cond delay="1600"/>
                                  </p:stCondLst>
                                  <p:childTnLst>
                                    <p:animEffect transition="out" filter="fade">
                                      <p:cBhvr>
                                        <p:cTn id="28" dur="2000" tmFilter="0, 0; .2, .5; .8, .5; 1, 0"/>
                                        <p:tgtEl>
                                          <p:spTgt spid="40"/>
                                        </p:tgtEl>
                                      </p:cBhvr>
                                    </p:animEffect>
                                    <p:animScale>
                                      <p:cBhvr>
                                        <p:cTn id="29" dur="1000" autoRev="1" fill="hold"/>
                                        <p:tgtEl>
                                          <p:spTgt spid="40"/>
                                        </p:tgtEl>
                                      </p:cBhvr>
                                      <p:by x="105000" y="105000"/>
                                    </p:animScale>
                                  </p:childTnLst>
                                </p:cTn>
                              </p:par>
                              <p:par>
                                <p:cTn id="30" presetID="10" presetClass="entr" presetSubtype="0" fill="hold" nodeType="with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1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xOverObj" preserve="1" showMasterPhAnim="0" showMasterSp="0">
  <p:cSld name="标题和文本在内容之上">
    <p:bg>
      <p:bgPr>
        <a:solidFill>
          <a:srgbClr val="FFFFFF"/>
        </a:solidFill>
        <a:effectLst/>
      </p:bgPr>
    </p:bg>
    <p:spTree>
      <p:nvGrpSpPr>
        <p:cNvPr id="1" name=""/>
        <p:cNvGrpSpPr/>
        <p:nvPr/>
      </p:nvGrpSpPr>
      <p:grpSpPr>
        <a:xfrm>
          <a:off x="0" y="0"/>
          <a:ext cx="0" cy="0"/>
          <a:chOff x="0" y="0"/>
          <a:chExt cx="0" cy="0"/>
        </a:xfrm>
      </p:grpSpPr>
      <p:sp>
        <p:nvSpPr>
          <p:cNvPr id="33" name="Freeform 7"/>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3315" name="Freeform 9"/>
          <p:cNvSpPr/>
          <p:nvPr/>
        </p:nvSpPr>
        <p:spPr>
          <a:xfrm>
            <a:off x="-4762" y="5500688"/>
            <a:ext cx="1441450" cy="1358900"/>
          </a:xfrm>
          <a:custGeom>
            <a:avLst/>
            <a:gdLst/>
            <a:ahLst/>
            <a:cxnLst>
              <a:cxn ang="0">
                <a:pos x="0" y="0"/>
              </a:cxn>
              <a:cxn ang="0">
                <a:pos x="0" y="1100"/>
              </a:cxn>
              <a:cxn ang="0">
                <a:pos x="1089" y="1100"/>
              </a:cxn>
              <a:cxn ang="0">
                <a:pos x="0" y="0"/>
              </a:cxn>
            </a:cxnLst>
            <a:pathLst>
              <a:path w="1089" h="1100">
                <a:moveTo>
                  <a:pt x="0" y="0"/>
                </a:moveTo>
                <a:cubicBezTo>
                  <a:pt x="0" y="550"/>
                  <a:pt x="0" y="1100"/>
                  <a:pt x="0" y="1100"/>
                </a:cubicBezTo>
                <a:lnTo>
                  <a:pt x="1089" y="1100"/>
                </a:lnTo>
                <a:cubicBezTo>
                  <a:pt x="1089" y="1100"/>
                  <a:pt x="596" y="865"/>
                  <a:pt x="0" y="0"/>
                </a:cubicBezTo>
                <a:close/>
              </a:path>
            </a:pathLst>
          </a:custGeom>
          <a:solidFill>
            <a:schemeClr val="folHlink">
              <a:alpha val="100000"/>
            </a:schemeClr>
          </a:solidFill>
          <a:ln w="9525">
            <a:noFill/>
          </a:ln>
        </p:spPr>
        <p:txBody>
          <a:bodyPr/>
          <a:p>
            <a:endParaRPr lang="zh-CN" altLang="en-US"/>
          </a:p>
        </p:txBody>
      </p:sp>
      <p:sp>
        <p:nvSpPr>
          <p:cNvPr id="13316" name="Line 13"/>
          <p:cNvSpPr/>
          <p:nvPr/>
        </p:nvSpPr>
        <p:spPr>
          <a:xfrm>
            <a:off x="527050" y="0"/>
            <a:ext cx="0" cy="59102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17" name="Line 14"/>
          <p:cNvSpPr/>
          <p:nvPr/>
        </p:nvSpPr>
        <p:spPr>
          <a:xfrm>
            <a:off x="1677988" y="0"/>
            <a:ext cx="0" cy="68326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18" name="Line 15"/>
          <p:cNvSpPr/>
          <p:nvPr/>
        </p:nvSpPr>
        <p:spPr>
          <a:xfrm>
            <a:off x="2830513" y="0"/>
            <a:ext cx="0" cy="68611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19" name="Line 16"/>
          <p:cNvSpPr/>
          <p:nvPr/>
        </p:nvSpPr>
        <p:spPr>
          <a:xfrm>
            <a:off x="3983038" y="0"/>
            <a:ext cx="0" cy="68754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20" name="Line 17"/>
          <p:cNvSpPr/>
          <p:nvPr/>
        </p:nvSpPr>
        <p:spPr>
          <a:xfrm>
            <a:off x="5133975" y="388938"/>
            <a:ext cx="0" cy="6486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21" name="Line 18"/>
          <p:cNvSpPr/>
          <p:nvPr/>
        </p:nvSpPr>
        <p:spPr>
          <a:xfrm>
            <a:off x="6286500" y="619125"/>
            <a:ext cx="0" cy="6256338"/>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22" name="Line 19"/>
          <p:cNvSpPr/>
          <p:nvPr/>
        </p:nvSpPr>
        <p:spPr>
          <a:xfrm>
            <a:off x="7439025" y="773113"/>
            <a:ext cx="0" cy="6102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23" name="Line 20"/>
          <p:cNvSpPr/>
          <p:nvPr/>
        </p:nvSpPr>
        <p:spPr>
          <a:xfrm>
            <a:off x="8591550" y="900113"/>
            <a:ext cx="0" cy="5975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24" name="Line 22"/>
          <p:cNvSpPr/>
          <p:nvPr/>
        </p:nvSpPr>
        <p:spPr>
          <a:xfrm rot="5400000">
            <a:off x="2595563" y="-2176462"/>
            <a:ext cx="0" cy="51911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25" name="Line 23"/>
          <p:cNvSpPr/>
          <p:nvPr/>
        </p:nvSpPr>
        <p:spPr>
          <a:xfrm rot="5400000">
            <a:off x="4578350" y="-303688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26" name="Line 24"/>
          <p:cNvSpPr/>
          <p:nvPr/>
        </p:nvSpPr>
        <p:spPr>
          <a:xfrm rot="5400000">
            <a:off x="4578350" y="-191293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27" name="Line 25"/>
          <p:cNvSpPr/>
          <p:nvPr/>
        </p:nvSpPr>
        <p:spPr>
          <a:xfrm rot="5400000">
            <a:off x="4579938" y="-788987"/>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28" name="Line 26"/>
          <p:cNvSpPr/>
          <p:nvPr/>
        </p:nvSpPr>
        <p:spPr>
          <a:xfrm rot="5400000">
            <a:off x="4579938" y="334963"/>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29" name="Line 27"/>
          <p:cNvSpPr/>
          <p:nvPr/>
        </p:nvSpPr>
        <p:spPr>
          <a:xfrm rot="5400000">
            <a:off x="4905375" y="1824038"/>
            <a:ext cx="0" cy="84232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3330" name="Rectangle 28"/>
          <p:cNvSpPr/>
          <p:nvPr/>
        </p:nvSpPr>
        <p:spPr>
          <a:xfrm>
            <a:off x="4005263" y="2692400"/>
            <a:ext cx="1128712" cy="1079500"/>
          </a:xfrm>
          <a:prstGeom prst="rect">
            <a:avLst/>
          </a:prstGeom>
          <a:solidFill>
            <a:srgbClr val="FFFFFF">
              <a:alpha val="25098"/>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3331" name="Rectangle 29"/>
          <p:cNvSpPr/>
          <p:nvPr/>
        </p:nvSpPr>
        <p:spPr>
          <a:xfrm>
            <a:off x="7459663" y="4937125"/>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3332" name="Rectangle 30"/>
          <p:cNvSpPr/>
          <p:nvPr/>
        </p:nvSpPr>
        <p:spPr>
          <a:xfrm>
            <a:off x="549275" y="3808413"/>
            <a:ext cx="1128713" cy="1079500"/>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3333" name="Rectangle 31"/>
          <p:cNvSpPr/>
          <p:nvPr/>
        </p:nvSpPr>
        <p:spPr>
          <a:xfrm>
            <a:off x="6307138" y="6064250"/>
            <a:ext cx="1128712" cy="796925"/>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3334" name="Rectangle 32"/>
          <p:cNvSpPr/>
          <p:nvPr/>
        </p:nvSpPr>
        <p:spPr>
          <a:xfrm>
            <a:off x="2846388" y="0"/>
            <a:ext cx="1128712" cy="404813"/>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3335" name="Rectangle 33"/>
          <p:cNvSpPr/>
          <p:nvPr/>
        </p:nvSpPr>
        <p:spPr>
          <a:xfrm>
            <a:off x="2852738" y="493871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3336" name="Rectangle 34"/>
          <p:cNvSpPr/>
          <p:nvPr/>
        </p:nvSpPr>
        <p:spPr>
          <a:xfrm>
            <a:off x="6300788" y="156686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3337" name="Freeform 36"/>
          <p:cNvSpPr/>
          <p:nvPr/>
        </p:nvSpPr>
        <p:spPr>
          <a:xfrm>
            <a:off x="4041775" y="0"/>
            <a:ext cx="5105400" cy="739775"/>
          </a:xfrm>
          <a:custGeom>
            <a:avLst/>
            <a:gdLst/>
            <a:ahLst/>
            <a:cxnLst>
              <a:cxn ang="0">
                <a:pos x="3130" y="453"/>
              </a:cxn>
              <a:cxn ang="0">
                <a:pos x="3130" y="0"/>
              </a:cxn>
              <a:cxn ang="0">
                <a:pos x="0" y="0"/>
              </a:cxn>
              <a:cxn ang="0">
                <a:pos x="3130" y="453"/>
              </a:cxn>
            </a:cxnLst>
            <a:pathLst>
              <a:path w="3130" h="453">
                <a:moveTo>
                  <a:pt x="3130" y="453"/>
                </a:moveTo>
                <a:cubicBezTo>
                  <a:pt x="3130" y="226"/>
                  <a:pt x="3130" y="0"/>
                  <a:pt x="3130" y="0"/>
                </a:cubicBezTo>
                <a:lnTo>
                  <a:pt x="0" y="0"/>
                </a:lnTo>
                <a:cubicBezTo>
                  <a:pt x="0" y="0"/>
                  <a:pt x="1298" y="389"/>
                  <a:pt x="3130" y="453"/>
                </a:cubicBezTo>
                <a:close/>
              </a:path>
            </a:pathLst>
          </a:custGeom>
          <a:solidFill>
            <a:schemeClr val="hlink">
              <a:alpha val="100000"/>
            </a:schemeClr>
          </a:solidFill>
          <a:ln w="9525">
            <a:noFill/>
          </a:ln>
        </p:spPr>
        <p:txBody>
          <a:bodyPr/>
          <a:p>
            <a:endParaRPr lang="zh-CN" altLang="en-US"/>
          </a:p>
        </p:txBody>
      </p:sp>
      <p:pic>
        <p:nvPicPr>
          <p:cNvPr id="13338" name="Picture 37" descr="water"/>
          <p:cNvPicPr>
            <a:picLocks noChangeAspect="1"/>
          </p:cNvPicPr>
          <p:nvPr/>
        </p:nvPicPr>
        <p:blipFill>
          <a:blip r:embed="rId2"/>
          <a:srcRect l="22409" t="16374" b="27486"/>
          <a:stretch>
            <a:fillRect/>
          </a:stretch>
        </p:blipFill>
        <p:spPr>
          <a:xfrm rot="786797">
            <a:off x="6629400" y="-381000"/>
            <a:ext cx="2417763" cy="1995488"/>
          </a:xfrm>
          <a:prstGeom prst="rect">
            <a:avLst/>
          </a:prstGeom>
          <a:noFill/>
          <a:ln w="9525">
            <a:noFill/>
          </a:ln>
        </p:spPr>
      </p:pic>
      <p:pic>
        <p:nvPicPr>
          <p:cNvPr id="13339" name="Picture 38" descr="3"/>
          <p:cNvPicPr>
            <a:picLocks noChangeAspect="1"/>
          </p:cNvPicPr>
          <p:nvPr/>
        </p:nvPicPr>
        <p:blipFill>
          <a:blip r:embed="rId3"/>
          <a:stretch>
            <a:fillRect/>
          </a:stretch>
        </p:blipFill>
        <p:spPr>
          <a:xfrm rot="-859267" flipH="1">
            <a:off x="49213" y="5726113"/>
            <a:ext cx="1223962" cy="1371600"/>
          </a:xfrm>
          <a:prstGeom prst="rect">
            <a:avLst/>
          </a:prstGeom>
          <a:noFill/>
          <a:ln w="9525">
            <a:noFill/>
          </a:ln>
        </p:spPr>
      </p:pic>
      <p:sp>
        <p:nvSpPr>
          <p:cNvPr id="2" name="标题 1"/>
          <p:cNvSpPr>
            <a:spLocks noGrp="1"/>
          </p:cNvSpPr>
          <p:nvPr>
            <p:ph type="title"/>
          </p:nvPr>
        </p:nvSpPr>
        <p:spPr>
          <a:xfrm>
            <a:off x="457200" y="325438"/>
            <a:ext cx="8229600" cy="927100"/>
          </a:xfrm>
        </p:spPr>
        <p:txBody>
          <a:bodyPr/>
          <a:lstStyle/>
          <a:p>
            <a:r>
              <a:rPr lang="zh-CN" altLang="en-US" noProof="1"/>
              <a:t>单击此处编辑母版标题样式</a:t>
            </a:r>
            <a:endParaRPr lang="zh-CN" altLang="en-US" noProof="1"/>
          </a:p>
        </p:txBody>
      </p:sp>
      <p:sp>
        <p:nvSpPr>
          <p:cNvPr id="3" name="文本占位符 2"/>
          <p:cNvSpPr>
            <a:spLocks noGrp="1"/>
          </p:cNvSpPr>
          <p:nvPr>
            <p:ph type="body" sz="half" idx="1"/>
          </p:nvPr>
        </p:nvSpPr>
        <p:spPr>
          <a:xfrm>
            <a:off x="457200" y="1600200"/>
            <a:ext cx="8229600" cy="21859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57200" y="3938588"/>
            <a:ext cx="8229600" cy="2187575"/>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9" name="日期占位符 4"/>
          <p:cNvSpPr>
            <a:spLocks noGrp="1"/>
          </p:cNvSpPr>
          <p:nvPr>
            <p:ph type="dt" sz="half" idx="12"/>
          </p:nvPr>
        </p:nvSpPr>
        <p:spPr bwMode="gray">
          <a:xfrm>
            <a:off x="457200" y="6245225"/>
            <a:ext cx="2133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17CB41B7-528E-4CC0-B90F-842C5707768B}" type="datetimeFigureOut">
              <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0" name="页脚占位符 5"/>
          <p:cNvSpPr>
            <a:spLocks noGrp="1"/>
          </p:cNvSpPr>
          <p:nvPr>
            <p:ph type="ftr" sz="quarter" idx="3"/>
          </p:nvPr>
        </p:nvSpPr>
        <p:spPr bwMode="gray">
          <a:xfrm>
            <a:off x="3124200"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www.themegallery.com</a:t>
            </a:r>
            <a:endParaRPr kumimoji="0" lang="en-US" altLang="zh-CN" sz="1400" b="0"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 name="灯片编号占位符 6"/>
          <p:cNvSpPr>
            <a:spLocks noGrp="1"/>
          </p:cNvSpPr>
          <p:nvPr>
            <p:ph type="sldNum" sz="quarter" idx="4"/>
          </p:nvPr>
        </p:nvSpPr>
        <p:spPr bwMode="gray">
          <a:xfrm>
            <a:off x="6553200" y="6245225"/>
            <a:ext cx="2133600" cy="47625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fld>
            <a:endParaRPr lang="zh-CN" altLang="en-US" dirty="0"/>
          </a:p>
        </p:txBody>
      </p:sp>
    </p:spTree>
  </p:cSld>
  <p:clrMapOvr>
    <a:masterClrMapping/>
  </p:clrMapOvr>
  <p:timing>
    <p:tnLst>
      <p:par>
        <p:cTn id="1" dur="indefinite" restart="never" nodeType="tmRoot"/>
      </p:par>
    </p:tnLst>
  </p:timing>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dgm" preserve="1" showMasterPhAnim="0" showMasterSp="0">
  <p:cSld name="标题和图示或组织结构图">
    <p:bg>
      <p:bgPr>
        <a:solidFill>
          <a:srgbClr val="FFFFFF"/>
        </a:solidFill>
        <a:effectLst/>
      </p:bgPr>
    </p:bg>
    <p:spTree>
      <p:nvGrpSpPr>
        <p:cNvPr id="1" name=""/>
        <p:cNvGrpSpPr/>
        <p:nvPr/>
      </p:nvGrpSpPr>
      <p:grpSpPr>
        <a:xfrm>
          <a:off x="0" y="0"/>
          <a:ext cx="0" cy="0"/>
          <a:chOff x="0" y="0"/>
          <a:chExt cx="0" cy="0"/>
        </a:xfrm>
      </p:grpSpPr>
      <p:sp>
        <p:nvSpPr>
          <p:cNvPr id="33" name="Freeform 7"/>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339" name="Freeform 9"/>
          <p:cNvSpPr/>
          <p:nvPr/>
        </p:nvSpPr>
        <p:spPr>
          <a:xfrm>
            <a:off x="-4762" y="5500688"/>
            <a:ext cx="1441450" cy="1358900"/>
          </a:xfrm>
          <a:custGeom>
            <a:avLst/>
            <a:gdLst/>
            <a:ahLst/>
            <a:cxnLst>
              <a:cxn ang="0">
                <a:pos x="0" y="0"/>
              </a:cxn>
              <a:cxn ang="0">
                <a:pos x="0" y="1100"/>
              </a:cxn>
              <a:cxn ang="0">
                <a:pos x="1089" y="1100"/>
              </a:cxn>
              <a:cxn ang="0">
                <a:pos x="0" y="0"/>
              </a:cxn>
            </a:cxnLst>
            <a:pathLst>
              <a:path w="1089" h="1100">
                <a:moveTo>
                  <a:pt x="0" y="0"/>
                </a:moveTo>
                <a:cubicBezTo>
                  <a:pt x="0" y="550"/>
                  <a:pt x="0" y="1100"/>
                  <a:pt x="0" y="1100"/>
                </a:cubicBezTo>
                <a:lnTo>
                  <a:pt x="1089" y="1100"/>
                </a:lnTo>
                <a:cubicBezTo>
                  <a:pt x="1089" y="1100"/>
                  <a:pt x="596" y="865"/>
                  <a:pt x="0" y="0"/>
                </a:cubicBezTo>
                <a:close/>
              </a:path>
            </a:pathLst>
          </a:custGeom>
          <a:solidFill>
            <a:schemeClr val="folHlink">
              <a:alpha val="100000"/>
            </a:schemeClr>
          </a:solidFill>
          <a:ln w="9525">
            <a:noFill/>
          </a:ln>
        </p:spPr>
        <p:txBody>
          <a:bodyPr/>
          <a:p>
            <a:endParaRPr lang="zh-CN" altLang="en-US"/>
          </a:p>
        </p:txBody>
      </p:sp>
      <p:sp>
        <p:nvSpPr>
          <p:cNvPr id="14340" name="Line 13"/>
          <p:cNvSpPr/>
          <p:nvPr/>
        </p:nvSpPr>
        <p:spPr>
          <a:xfrm>
            <a:off x="527050" y="0"/>
            <a:ext cx="0" cy="59102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41" name="Line 14"/>
          <p:cNvSpPr/>
          <p:nvPr/>
        </p:nvSpPr>
        <p:spPr>
          <a:xfrm>
            <a:off x="1677988" y="0"/>
            <a:ext cx="0" cy="68326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42" name="Line 15"/>
          <p:cNvSpPr/>
          <p:nvPr/>
        </p:nvSpPr>
        <p:spPr>
          <a:xfrm>
            <a:off x="2830513" y="0"/>
            <a:ext cx="0" cy="68611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43" name="Line 16"/>
          <p:cNvSpPr/>
          <p:nvPr/>
        </p:nvSpPr>
        <p:spPr>
          <a:xfrm>
            <a:off x="3983038" y="0"/>
            <a:ext cx="0" cy="68754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44" name="Line 17"/>
          <p:cNvSpPr/>
          <p:nvPr/>
        </p:nvSpPr>
        <p:spPr>
          <a:xfrm>
            <a:off x="5133975" y="388938"/>
            <a:ext cx="0" cy="6486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45" name="Line 18"/>
          <p:cNvSpPr/>
          <p:nvPr/>
        </p:nvSpPr>
        <p:spPr>
          <a:xfrm>
            <a:off x="6286500" y="619125"/>
            <a:ext cx="0" cy="6256338"/>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46" name="Line 19"/>
          <p:cNvSpPr/>
          <p:nvPr/>
        </p:nvSpPr>
        <p:spPr>
          <a:xfrm>
            <a:off x="7439025" y="773113"/>
            <a:ext cx="0" cy="6102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47" name="Line 20"/>
          <p:cNvSpPr/>
          <p:nvPr/>
        </p:nvSpPr>
        <p:spPr>
          <a:xfrm>
            <a:off x="8591550" y="900113"/>
            <a:ext cx="0" cy="5975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48" name="Line 22"/>
          <p:cNvSpPr/>
          <p:nvPr/>
        </p:nvSpPr>
        <p:spPr>
          <a:xfrm rot="5400000">
            <a:off x="2595563" y="-2176462"/>
            <a:ext cx="0" cy="51911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49" name="Line 23"/>
          <p:cNvSpPr/>
          <p:nvPr/>
        </p:nvSpPr>
        <p:spPr>
          <a:xfrm rot="5400000">
            <a:off x="4578350" y="-303688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50" name="Line 24"/>
          <p:cNvSpPr/>
          <p:nvPr/>
        </p:nvSpPr>
        <p:spPr>
          <a:xfrm rot="5400000">
            <a:off x="4578350" y="-191293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51" name="Line 25"/>
          <p:cNvSpPr/>
          <p:nvPr/>
        </p:nvSpPr>
        <p:spPr>
          <a:xfrm rot="5400000">
            <a:off x="4579938" y="-788987"/>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52" name="Line 26"/>
          <p:cNvSpPr/>
          <p:nvPr/>
        </p:nvSpPr>
        <p:spPr>
          <a:xfrm rot="5400000">
            <a:off x="4579938" y="334963"/>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53" name="Line 27"/>
          <p:cNvSpPr/>
          <p:nvPr/>
        </p:nvSpPr>
        <p:spPr>
          <a:xfrm rot="5400000">
            <a:off x="4905375" y="1824038"/>
            <a:ext cx="0" cy="84232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4354" name="Rectangle 28"/>
          <p:cNvSpPr/>
          <p:nvPr/>
        </p:nvSpPr>
        <p:spPr>
          <a:xfrm>
            <a:off x="4005263" y="2692400"/>
            <a:ext cx="1128712" cy="1079500"/>
          </a:xfrm>
          <a:prstGeom prst="rect">
            <a:avLst/>
          </a:prstGeom>
          <a:solidFill>
            <a:srgbClr val="FFFFFF">
              <a:alpha val="25098"/>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4355" name="Rectangle 29"/>
          <p:cNvSpPr/>
          <p:nvPr/>
        </p:nvSpPr>
        <p:spPr>
          <a:xfrm>
            <a:off x="7459663" y="4937125"/>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4356" name="Rectangle 30"/>
          <p:cNvSpPr/>
          <p:nvPr/>
        </p:nvSpPr>
        <p:spPr>
          <a:xfrm>
            <a:off x="549275" y="3808413"/>
            <a:ext cx="1128713" cy="1079500"/>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4357" name="Rectangle 31"/>
          <p:cNvSpPr/>
          <p:nvPr/>
        </p:nvSpPr>
        <p:spPr>
          <a:xfrm>
            <a:off x="6307138" y="6064250"/>
            <a:ext cx="1128712" cy="796925"/>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4358" name="Rectangle 32"/>
          <p:cNvSpPr/>
          <p:nvPr/>
        </p:nvSpPr>
        <p:spPr>
          <a:xfrm>
            <a:off x="2846388" y="0"/>
            <a:ext cx="1128712" cy="404813"/>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4359" name="Rectangle 33"/>
          <p:cNvSpPr/>
          <p:nvPr/>
        </p:nvSpPr>
        <p:spPr>
          <a:xfrm>
            <a:off x="2852738" y="493871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4360" name="Rectangle 34"/>
          <p:cNvSpPr/>
          <p:nvPr/>
        </p:nvSpPr>
        <p:spPr>
          <a:xfrm>
            <a:off x="6300788" y="156686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4361" name="Freeform 36"/>
          <p:cNvSpPr/>
          <p:nvPr/>
        </p:nvSpPr>
        <p:spPr>
          <a:xfrm>
            <a:off x="4041775" y="0"/>
            <a:ext cx="5105400" cy="739775"/>
          </a:xfrm>
          <a:custGeom>
            <a:avLst/>
            <a:gdLst/>
            <a:ahLst/>
            <a:cxnLst>
              <a:cxn ang="0">
                <a:pos x="3130" y="453"/>
              </a:cxn>
              <a:cxn ang="0">
                <a:pos x="3130" y="0"/>
              </a:cxn>
              <a:cxn ang="0">
                <a:pos x="0" y="0"/>
              </a:cxn>
              <a:cxn ang="0">
                <a:pos x="3130" y="453"/>
              </a:cxn>
            </a:cxnLst>
            <a:pathLst>
              <a:path w="3130" h="453">
                <a:moveTo>
                  <a:pt x="3130" y="453"/>
                </a:moveTo>
                <a:cubicBezTo>
                  <a:pt x="3130" y="226"/>
                  <a:pt x="3130" y="0"/>
                  <a:pt x="3130" y="0"/>
                </a:cubicBezTo>
                <a:lnTo>
                  <a:pt x="0" y="0"/>
                </a:lnTo>
                <a:cubicBezTo>
                  <a:pt x="0" y="0"/>
                  <a:pt x="1298" y="389"/>
                  <a:pt x="3130" y="453"/>
                </a:cubicBezTo>
                <a:close/>
              </a:path>
            </a:pathLst>
          </a:custGeom>
          <a:solidFill>
            <a:schemeClr val="hlink">
              <a:alpha val="100000"/>
            </a:schemeClr>
          </a:solidFill>
          <a:ln w="9525">
            <a:noFill/>
          </a:ln>
        </p:spPr>
        <p:txBody>
          <a:bodyPr/>
          <a:p>
            <a:endParaRPr lang="zh-CN" altLang="en-US"/>
          </a:p>
        </p:txBody>
      </p:sp>
      <p:pic>
        <p:nvPicPr>
          <p:cNvPr id="14362" name="Picture 37" descr="water"/>
          <p:cNvPicPr>
            <a:picLocks noChangeAspect="1"/>
          </p:cNvPicPr>
          <p:nvPr/>
        </p:nvPicPr>
        <p:blipFill>
          <a:blip r:embed="rId2"/>
          <a:srcRect l="22409" t="16374" b="27486"/>
          <a:stretch>
            <a:fillRect/>
          </a:stretch>
        </p:blipFill>
        <p:spPr>
          <a:xfrm rot="786797">
            <a:off x="6629400" y="-381000"/>
            <a:ext cx="2417763" cy="1995488"/>
          </a:xfrm>
          <a:prstGeom prst="rect">
            <a:avLst/>
          </a:prstGeom>
          <a:noFill/>
          <a:ln w="9525">
            <a:noFill/>
          </a:ln>
        </p:spPr>
      </p:pic>
      <p:pic>
        <p:nvPicPr>
          <p:cNvPr id="14363" name="Picture 38" descr="3"/>
          <p:cNvPicPr>
            <a:picLocks noChangeAspect="1"/>
          </p:cNvPicPr>
          <p:nvPr/>
        </p:nvPicPr>
        <p:blipFill>
          <a:blip r:embed="rId3"/>
          <a:stretch>
            <a:fillRect/>
          </a:stretch>
        </p:blipFill>
        <p:spPr>
          <a:xfrm rot="-859267" flipH="1">
            <a:off x="49213" y="5726113"/>
            <a:ext cx="1223962" cy="1371600"/>
          </a:xfrm>
          <a:prstGeom prst="rect">
            <a:avLst/>
          </a:prstGeom>
          <a:noFill/>
          <a:ln w="9525">
            <a:noFill/>
          </a:ln>
        </p:spPr>
      </p:pic>
      <p:sp>
        <p:nvSpPr>
          <p:cNvPr id="2" name="标题 1"/>
          <p:cNvSpPr>
            <a:spLocks noGrp="1"/>
          </p:cNvSpPr>
          <p:nvPr>
            <p:ph type="title"/>
          </p:nvPr>
        </p:nvSpPr>
        <p:spPr>
          <a:xfrm>
            <a:off x="457200" y="325438"/>
            <a:ext cx="8229600" cy="927100"/>
          </a:xfrm>
        </p:spPr>
        <p:txBody>
          <a:bodyPr/>
          <a:lstStyle/>
          <a:p>
            <a:r>
              <a:rPr lang="zh-CN" altLang="en-US" noProof="1"/>
              <a:t>单击此处编辑母版标题样式</a:t>
            </a:r>
            <a:endParaRPr lang="zh-CN" altLang="en-US" noProof="1"/>
          </a:p>
        </p:txBody>
      </p:sp>
      <p:sp>
        <p:nvSpPr>
          <p:cNvPr id="3" name="SmartArt 占位符 2"/>
          <p:cNvSpPr>
            <a:spLocks noGrp="1"/>
          </p:cNvSpPr>
          <p:nvPr>
            <p:ph type="pic" idx="1"/>
          </p:nvPr>
        </p:nvSpPr>
        <p:spPr>
          <a:xfrm>
            <a:off x="457200" y="1600200"/>
            <a:ext cx="8229600" cy="4525963"/>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zh-CN" altLang="en-US" sz="3200" b="0" i="0" u="none" strike="noStrike" kern="0" cap="none" spc="0" normalizeH="0" baseline="0" noProof="0">
                <a:ln>
                  <a:noFill/>
                </a:ln>
                <a:solidFill>
                  <a:schemeClr val="tx1"/>
                </a:solidFill>
                <a:effectLst/>
                <a:uLnTx/>
                <a:uFillTx/>
                <a:latin typeface="+mn-lt"/>
                <a:ea typeface="+mn-ea"/>
                <a:cs typeface="+mn-cs"/>
              </a:rPr>
              <a:t>单击图标添加图片</a:t>
            </a: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59" name="日期占位符 3"/>
          <p:cNvSpPr>
            <a:spLocks noGrp="1"/>
          </p:cNvSpPr>
          <p:nvPr>
            <p:ph type="dt" sz="half" idx="2"/>
          </p:nvPr>
        </p:nvSpPr>
        <p:spPr bwMode="gray">
          <a:xfrm>
            <a:off x="457200" y="6245225"/>
            <a:ext cx="2133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57A439FF-1B5B-4179-9CA6-A044C4AC56E1}" type="datetimeFigureOut">
              <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0" name="页脚占位符 4"/>
          <p:cNvSpPr>
            <a:spLocks noGrp="1"/>
          </p:cNvSpPr>
          <p:nvPr>
            <p:ph type="ftr" sz="quarter" idx="3"/>
          </p:nvPr>
        </p:nvSpPr>
        <p:spPr bwMode="gray">
          <a:xfrm>
            <a:off x="3124200"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www.themegallery.com</a:t>
            </a:r>
            <a:endParaRPr kumimoji="0" lang="en-US" altLang="zh-CN" sz="1400" b="0"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 name="灯片编号占位符 5"/>
          <p:cNvSpPr>
            <a:spLocks noGrp="1"/>
          </p:cNvSpPr>
          <p:nvPr>
            <p:ph type="sldNum" sz="quarter" idx="4"/>
          </p:nvPr>
        </p:nvSpPr>
        <p:spPr bwMode="gray">
          <a:xfrm>
            <a:off x="6553200" y="6245225"/>
            <a:ext cx="2133600" cy="47625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fld>
            <a:endParaRPr lang="zh-CN" altLang="en-US" dirty="0"/>
          </a:p>
        </p:txBody>
      </p:sp>
    </p:spTree>
  </p:cSld>
  <p:clrMapOvr>
    <a:masterClrMapping/>
  </p:clrMapOvr>
  <p:timing>
    <p:tnLst>
      <p:par>
        <p:cT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showMasterPhAnim="0" showMasterSp="0">
  <p:cSld name="空白">
    <p:bg>
      <p:bgPr>
        <a:solidFill>
          <a:srgbClr val="FFFFFF"/>
        </a:solidFill>
        <a:effectLst/>
      </p:bgPr>
    </p:bg>
    <p:spTree>
      <p:nvGrpSpPr>
        <p:cNvPr id="1" name=""/>
        <p:cNvGrpSpPr/>
        <p:nvPr/>
      </p:nvGrpSpPr>
      <p:grpSpPr>
        <a:xfrm>
          <a:off x="0" y="0"/>
          <a:ext cx="0" cy="0"/>
          <a:chOff x="0" y="0"/>
          <a:chExt cx="0" cy="0"/>
        </a:xfrm>
      </p:grpSpPr>
      <p:sp>
        <p:nvSpPr>
          <p:cNvPr id="33" name="Freeform 7"/>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363" name="Freeform 9"/>
          <p:cNvSpPr/>
          <p:nvPr/>
        </p:nvSpPr>
        <p:spPr>
          <a:xfrm>
            <a:off x="-4762" y="5500688"/>
            <a:ext cx="1441450" cy="1358900"/>
          </a:xfrm>
          <a:custGeom>
            <a:avLst/>
            <a:gdLst/>
            <a:ahLst/>
            <a:cxnLst>
              <a:cxn ang="0">
                <a:pos x="0" y="0"/>
              </a:cxn>
              <a:cxn ang="0">
                <a:pos x="0" y="1100"/>
              </a:cxn>
              <a:cxn ang="0">
                <a:pos x="1089" y="1100"/>
              </a:cxn>
              <a:cxn ang="0">
                <a:pos x="0" y="0"/>
              </a:cxn>
            </a:cxnLst>
            <a:pathLst>
              <a:path w="1089" h="1100">
                <a:moveTo>
                  <a:pt x="0" y="0"/>
                </a:moveTo>
                <a:cubicBezTo>
                  <a:pt x="0" y="550"/>
                  <a:pt x="0" y="1100"/>
                  <a:pt x="0" y="1100"/>
                </a:cubicBezTo>
                <a:lnTo>
                  <a:pt x="1089" y="1100"/>
                </a:lnTo>
                <a:cubicBezTo>
                  <a:pt x="1089" y="1100"/>
                  <a:pt x="596" y="865"/>
                  <a:pt x="0" y="0"/>
                </a:cubicBezTo>
                <a:close/>
              </a:path>
            </a:pathLst>
          </a:custGeom>
          <a:solidFill>
            <a:schemeClr val="folHlink">
              <a:alpha val="100000"/>
            </a:schemeClr>
          </a:solidFill>
          <a:ln w="9525">
            <a:noFill/>
          </a:ln>
        </p:spPr>
        <p:txBody>
          <a:bodyPr/>
          <a:p>
            <a:endParaRPr lang="zh-CN" altLang="en-US"/>
          </a:p>
        </p:txBody>
      </p:sp>
      <p:sp>
        <p:nvSpPr>
          <p:cNvPr id="15364" name="Line 13"/>
          <p:cNvSpPr/>
          <p:nvPr/>
        </p:nvSpPr>
        <p:spPr>
          <a:xfrm>
            <a:off x="527050" y="0"/>
            <a:ext cx="0" cy="59102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65" name="Line 14"/>
          <p:cNvSpPr/>
          <p:nvPr/>
        </p:nvSpPr>
        <p:spPr>
          <a:xfrm>
            <a:off x="1677988" y="0"/>
            <a:ext cx="0" cy="68326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66" name="Line 15"/>
          <p:cNvSpPr/>
          <p:nvPr/>
        </p:nvSpPr>
        <p:spPr>
          <a:xfrm>
            <a:off x="2830513" y="0"/>
            <a:ext cx="0" cy="68611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67" name="Line 16"/>
          <p:cNvSpPr/>
          <p:nvPr/>
        </p:nvSpPr>
        <p:spPr>
          <a:xfrm>
            <a:off x="3983038" y="0"/>
            <a:ext cx="0" cy="68754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68" name="Line 17"/>
          <p:cNvSpPr/>
          <p:nvPr/>
        </p:nvSpPr>
        <p:spPr>
          <a:xfrm>
            <a:off x="5133975" y="388938"/>
            <a:ext cx="0" cy="6486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69" name="Line 18"/>
          <p:cNvSpPr/>
          <p:nvPr/>
        </p:nvSpPr>
        <p:spPr>
          <a:xfrm>
            <a:off x="6286500" y="619125"/>
            <a:ext cx="0" cy="6256338"/>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70" name="Line 19"/>
          <p:cNvSpPr/>
          <p:nvPr/>
        </p:nvSpPr>
        <p:spPr>
          <a:xfrm>
            <a:off x="7439025" y="773113"/>
            <a:ext cx="0" cy="6102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71" name="Line 20"/>
          <p:cNvSpPr/>
          <p:nvPr/>
        </p:nvSpPr>
        <p:spPr>
          <a:xfrm>
            <a:off x="8591550" y="900113"/>
            <a:ext cx="0" cy="5975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72" name="Line 22"/>
          <p:cNvSpPr/>
          <p:nvPr/>
        </p:nvSpPr>
        <p:spPr>
          <a:xfrm rot="5400000">
            <a:off x="2595563" y="-2176462"/>
            <a:ext cx="0" cy="51911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73" name="Line 23"/>
          <p:cNvSpPr/>
          <p:nvPr/>
        </p:nvSpPr>
        <p:spPr>
          <a:xfrm rot="5400000">
            <a:off x="4578350" y="-303688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74" name="Line 24"/>
          <p:cNvSpPr/>
          <p:nvPr/>
        </p:nvSpPr>
        <p:spPr>
          <a:xfrm rot="5400000">
            <a:off x="4578350" y="-191293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75" name="Line 25"/>
          <p:cNvSpPr/>
          <p:nvPr/>
        </p:nvSpPr>
        <p:spPr>
          <a:xfrm rot="5400000">
            <a:off x="4579938" y="-788987"/>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76" name="Line 26"/>
          <p:cNvSpPr/>
          <p:nvPr/>
        </p:nvSpPr>
        <p:spPr>
          <a:xfrm rot="5400000">
            <a:off x="4579938" y="334963"/>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77" name="Line 27"/>
          <p:cNvSpPr/>
          <p:nvPr/>
        </p:nvSpPr>
        <p:spPr>
          <a:xfrm rot="5400000">
            <a:off x="4905375" y="1824038"/>
            <a:ext cx="0" cy="84232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5378" name="Rectangle 28"/>
          <p:cNvSpPr/>
          <p:nvPr/>
        </p:nvSpPr>
        <p:spPr>
          <a:xfrm>
            <a:off x="4005263" y="2692400"/>
            <a:ext cx="1128712" cy="1079500"/>
          </a:xfrm>
          <a:prstGeom prst="rect">
            <a:avLst/>
          </a:prstGeom>
          <a:solidFill>
            <a:srgbClr val="FFFFFF">
              <a:alpha val="25098"/>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5379" name="Rectangle 29"/>
          <p:cNvSpPr/>
          <p:nvPr/>
        </p:nvSpPr>
        <p:spPr>
          <a:xfrm>
            <a:off x="7459663" y="4937125"/>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5380" name="Rectangle 30"/>
          <p:cNvSpPr/>
          <p:nvPr/>
        </p:nvSpPr>
        <p:spPr>
          <a:xfrm>
            <a:off x="549275" y="3808413"/>
            <a:ext cx="1128713" cy="1079500"/>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5381" name="Rectangle 31"/>
          <p:cNvSpPr/>
          <p:nvPr/>
        </p:nvSpPr>
        <p:spPr>
          <a:xfrm>
            <a:off x="6307138" y="6064250"/>
            <a:ext cx="1128712" cy="796925"/>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5382" name="Rectangle 32"/>
          <p:cNvSpPr/>
          <p:nvPr/>
        </p:nvSpPr>
        <p:spPr>
          <a:xfrm>
            <a:off x="2846388" y="0"/>
            <a:ext cx="1128712" cy="404813"/>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5383" name="Rectangle 33"/>
          <p:cNvSpPr/>
          <p:nvPr/>
        </p:nvSpPr>
        <p:spPr>
          <a:xfrm>
            <a:off x="2852738" y="493871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5384" name="Rectangle 34"/>
          <p:cNvSpPr/>
          <p:nvPr/>
        </p:nvSpPr>
        <p:spPr>
          <a:xfrm>
            <a:off x="6300788" y="156686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5385" name="Freeform 36"/>
          <p:cNvSpPr/>
          <p:nvPr/>
        </p:nvSpPr>
        <p:spPr>
          <a:xfrm>
            <a:off x="4041775" y="0"/>
            <a:ext cx="5105400" cy="739775"/>
          </a:xfrm>
          <a:custGeom>
            <a:avLst/>
            <a:gdLst/>
            <a:ahLst/>
            <a:cxnLst>
              <a:cxn ang="0">
                <a:pos x="3130" y="453"/>
              </a:cxn>
              <a:cxn ang="0">
                <a:pos x="3130" y="0"/>
              </a:cxn>
              <a:cxn ang="0">
                <a:pos x="0" y="0"/>
              </a:cxn>
              <a:cxn ang="0">
                <a:pos x="3130" y="453"/>
              </a:cxn>
            </a:cxnLst>
            <a:pathLst>
              <a:path w="3130" h="453">
                <a:moveTo>
                  <a:pt x="3130" y="453"/>
                </a:moveTo>
                <a:cubicBezTo>
                  <a:pt x="3130" y="226"/>
                  <a:pt x="3130" y="0"/>
                  <a:pt x="3130" y="0"/>
                </a:cubicBezTo>
                <a:lnTo>
                  <a:pt x="0" y="0"/>
                </a:lnTo>
                <a:cubicBezTo>
                  <a:pt x="0" y="0"/>
                  <a:pt x="1298" y="389"/>
                  <a:pt x="3130" y="453"/>
                </a:cubicBezTo>
                <a:close/>
              </a:path>
            </a:pathLst>
          </a:custGeom>
          <a:solidFill>
            <a:schemeClr val="hlink">
              <a:alpha val="100000"/>
            </a:schemeClr>
          </a:solidFill>
          <a:ln w="9525">
            <a:noFill/>
          </a:ln>
        </p:spPr>
        <p:txBody>
          <a:bodyPr/>
          <a:p>
            <a:endParaRPr lang="zh-CN" altLang="en-US"/>
          </a:p>
        </p:txBody>
      </p:sp>
      <p:pic>
        <p:nvPicPr>
          <p:cNvPr id="15386" name="Picture 37" descr="water"/>
          <p:cNvPicPr>
            <a:picLocks noChangeAspect="1"/>
          </p:cNvPicPr>
          <p:nvPr/>
        </p:nvPicPr>
        <p:blipFill>
          <a:blip r:embed="rId2"/>
          <a:srcRect l="22409" t="16374" b="27486"/>
          <a:stretch>
            <a:fillRect/>
          </a:stretch>
        </p:blipFill>
        <p:spPr>
          <a:xfrm rot="786797">
            <a:off x="6629400" y="-381000"/>
            <a:ext cx="2417763" cy="1995488"/>
          </a:xfrm>
          <a:prstGeom prst="rect">
            <a:avLst/>
          </a:prstGeom>
          <a:noFill/>
          <a:ln w="9525">
            <a:noFill/>
          </a:ln>
        </p:spPr>
      </p:pic>
      <p:pic>
        <p:nvPicPr>
          <p:cNvPr id="15387" name="Picture 38" descr="3"/>
          <p:cNvPicPr>
            <a:picLocks noChangeAspect="1"/>
          </p:cNvPicPr>
          <p:nvPr/>
        </p:nvPicPr>
        <p:blipFill>
          <a:blip r:embed="rId3"/>
          <a:stretch>
            <a:fillRect/>
          </a:stretch>
        </p:blipFill>
        <p:spPr>
          <a:xfrm rot="-859267" flipH="1">
            <a:off x="49213" y="5726113"/>
            <a:ext cx="1223962" cy="1371600"/>
          </a:xfrm>
          <a:prstGeom prst="rect">
            <a:avLst/>
          </a:prstGeom>
          <a:noFill/>
          <a:ln w="9525">
            <a:noFill/>
          </a:ln>
        </p:spPr>
      </p:pic>
      <p:sp>
        <p:nvSpPr>
          <p:cNvPr id="59" name="日期占位符 1027"/>
          <p:cNvSpPr>
            <a:spLocks noGrp="1"/>
          </p:cNvSpPr>
          <p:nvPr>
            <p:ph type="dt" sz="half" idx="2"/>
          </p:nvPr>
        </p:nvSpPr>
        <p:spPr bwMode="gray">
          <a:xfrm>
            <a:off x="457200" y="6245225"/>
            <a:ext cx="2133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0" name="页脚占位符 1028"/>
          <p:cNvSpPr>
            <a:spLocks noGrp="1"/>
          </p:cNvSpPr>
          <p:nvPr>
            <p:ph type="ftr" sz="quarter" idx="3"/>
          </p:nvPr>
        </p:nvSpPr>
        <p:spPr bwMode="gray">
          <a:xfrm>
            <a:off x="3124200"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 name="灯片编号占位符 1029"/>
          <p:cNvSpPr>
            <a:spLocks noGrp="1"/>
          </p:cNvSpPr>
          <p:nvPr>
            <p:ph type="sldNum" sz="quarter" idx="4"/>
          </p:nvPr>
        </p:nvSpPr>
        <p:spPr bwMode="gray">
          <a:xfrm>
            <a:off x="6553200" y="6245225"/>
            <a:ext cx="2133600" cy="47625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fld>
            <a:endParaRPr lang="zh-CN" alt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标题和内容">
    <p:bg>
      <p:bgPr>
        <a:solidFill>
          <a:srgbClr val="FFFFFF"/>
        </a:solidFill>
        <a:effectLst/>
      </p:bgPr>
    </p:bg>
    <p:spTree>
      <p:nvGrpSpPr>
        <p:cNvPr id="1" name=""/>
        <p:cNvGrpSpPr/>
        <p:nvPr/>
      </p:nvGrpSpPr>
      <p:grpSpPr>
        <a:xfrm>
          <a:off x="0" y="0"/>
          <a:ext cx="0" cy="0"/>
          <a:chOff x="0" y="0"/>
          <a:chExt cx="0" cy="0"/>
        </a:xfrm>
      </p:grpSpPr>
      <p:pic>
        <p:nvPicPr>
          <p:cNvPr id="16412" name="图片 32"/>
          <p:cNvPicPr>
            <a:picLocks noChangeAspect="1"/>
          </p:cNvPicPr>
          <p:nvPr userDrawn="1"/>
        </p:nvPicPr>
        <p:blipFill>
          <a:blip r:embed="rId2"/>
          <a:stretch>
            <a:fillRect/>
          </a:stretch>
        </p:blipFill>
        <p:spPr>
          <a:xfrm>
            <a:off x="0" y="1588"/>
            <a:ext cx="9144000" cy="6854825"/>
          </a:xfrm>
          <a:prstGeom prst="rect">
            <a:avLst/>
          </a:prstGeom>
          <a:noFill/>
          <a:ln w="9525">
            <a:noFill/>
          </a:ln>
        </p:spPr>
      </p:pic>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www.themegallery.com</a:t>
            </a:r>
            <a:endParaRPr kumimoji="0" lang="en-US" altLang="zh-CN" sz="1400" b="0"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spd="med" advClick="0" advTm="3713">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a:t>单击此处编辑母版副标题样式</a:t>
            </a:r>
            <a:endParaRPr lang="zh-CN" altLang="en-US" noProof="1"/>
          </a:p>
        </p:txBody>
      </p:sp>
      <p:sp>
        <p:nvSpPr>
          <p:cNvPr id="7" name="日期占位符 3"/>
          <p:cNvSpPr>
            <a:spLocks noGrp="1"/>
          </p:cNvSpPr>
          <p:nvPr>
            <p:ph type="dt" sz="half" idx="2"/>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页脚占位符 4"/>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灯片编号占位符 5"/>
          <p:cNvSpPr>
            <a:spLocks noGrp="1"/>
          </p:cNvSpPr>
          <p:nvPr>
            <p:ph type="sldNum" sz="quarter" idx="4"/>
          </p:nvPr>
        </p:nvSpPr>
        <p:spPr bwMode="auto">
          <a:xfrm>
            <a:off x="6553200" y="6248400"/>
            <a:ext cx="1905000" cy="45720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2"/>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页脚占位符 4"/>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灯片编号占位符 5"/>
          <p:cNvSpPr>
            <a:spLocks noGrp="1"/>
          </p:cNvSpPr>
          <p:nvPr>
            <p:ph type="sldNum" sz="quarter" idx="4"/>
          </p:nvPr>
        </p:nvSpPr>
        <p:spPr bwMode="auto">
          <a:xfrm>
            <a:off x="6553200" y="6248400"/>
            <a:ext cx="1905000" cy="45720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endParaRPr lang="zh-CN" altLang="en-US" noProof="1"/>
          </a:p>
        </p:txBody>
      </p:sp>
      <p:sp>
        <p:nvSpPr>
          <p:cNvPr id="7" name="日期占位符 3"/>
          <p:cNvSpPr>
            <a:spLocks noGrp="1"/>
          </p:cNvSpPr>
          <p:nvPr>
            <p:ph type="dt" sz="half" idx="2"/>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页脚占位符 4"/>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灯片编号占位符 5"/>
          <p:cNvSpPr>
            <a:spLocks noGrp="1"/>
          </p:cNvSpPr>
          <p:nvPr>
            <p:ph type="sldNum" sz="quarter" idx="4"/>
          </p:nvPr>
        </p:nvSpPr>
        <p:spPr bwMode="auto">
          <a:xfrm>
            <a:off x="6553200" y="6248400"/>
            <a:ext cx="1905000" cy="45720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4"/>
          <p:cNvSpPr>
            <a:spLocks noGrp="1"/>
          </p:cNvSpPr>
          <p:nvPr>
            <p:ph type="dt" sz="half" idx="12"/>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页脚占位符 5"/>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灯片编号占位符 6"/>
          <p:cNvSpPr>
            <a:spLocks noGrp="1"/>
          </p:cNvSpPr>
          <p:nvPr>
            <p:ph type="sldNum" sz="quarter" idx="4"/>
          </p:nvPr>
        </p:nvSpPr>
        <p:spPr bwMode="auto">
          <a:xfrm>
            <a:off x="6553200" y="6248400"/>
            <a:ext cx="1905000" cy="45720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6"/>
          <p:cNvSpPr>
            <a:spLocks noGrp="1"/>
          </p:cNvSpPr>
          <p:nvPr>
            <p:ph type="dt" sz="half" idx="12"/>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页脚占位符 7"/>
          <p:cNvSpPr>
            <a:spLocks noGrp="1"/>
          </p:cNvSpPr>
          <p:nvPr>
            <p:ph type="ftr" sz="quarter" idx="1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灯片编号占位符 8"/>
          <p:cNvSpPr>
            <a:spLocks noGrp="1"/>
          </p:cNvSpPr>
          <p:nvPr>
            <p:ph type="sldNum" sz="quarter" idx="14"/>
          </p:nvPr>
        </p:nvSpPr>
        <p:spPr bwMode="auto">
          <a:xfrm>
            <a:off x="6553200" y="6248400"/>
            <a:ext cx="1905000" cy="45720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7" name="日期占位符 2"/>
          <p:cNvSpPr>
            <a:spLocks noGrp="1"/>
          </p:cNvSpPr>
          <p:nvPr>
            <p:ph type="dt" sz="half" idx="2"/>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页脚占位符 3"/>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灯片编号占位符 4"/>
          <p:cNvSpPr>
            <a:spLocks noGrp="1"/>
          </p:cNvSpPr>
          <p:nvPr>
            <p:ph type="sldNum" sz="quarter" idx="4"/>
          </p:nvPr>
        </p:nvSpPr>
        <p:spPr bwMode="auto">
          <a:xfrm>
            <a:off x="6553200" y="6248400"/>
            <a:ext cx="1905000" cy="45720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PhAnim="0" showMasterSp="0">
  <p:cSld name="标题和内容">
    <p:bg>
      <p:bgPr>
        <a:solidFill>
          <a:srgbClr val="FFFFFF"/>
        </a:solidFill>
        <a:effectLst/>
      </p:bgPr>
    </p:bg>
    <p:spTree>
      <p:nvGrpSpPr>
        <p:cNvPr id="1" name=""/>
        <p:cNvGrpSpPr/>
        <p:nvPr/>
      </p:nvGrpSpPr>
      <p:grpSpPr>
        <a:xfrm>
          <a:off x="0" y="0"/>
          <a:ext cx="0" cy="0"/>
          <a:chOff x="0" y="0"/>
          <a:chExt cx="0" cy="0"/>
        </a:xfrm>
      </p:grpSpPr>
      <p:sp>
        <p:nvSpPr>
          <p:cNvPr id="33" name="Freeform 7"/>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123" name="Freeform 9"/>
          <p:cNvSpPr/>
          <p:nvPr/>
        </p:nvSpPr>
        <p:spPr>
          <a:xfrm>
            <a:off x="-4762" y="5500688"/>
            <a:ext cx="1441450" cy="1358900"/>
          </a:xfrm>
          <a:custGeom>
            <a:avLst/>
            <a:gdLst/>
            <a:ahLst/>
            <a:cxnLst>
              <a:cxn ang="0">
                <a:pos x="0" y="0"/>
              </a:cxn>
              <a:cxn ang="0">
                <a:pos x="0" y="1100"/>
              </a:cxn>
              <a:cxn ang="0">
                <a:pos x="1089" y="1100"/>
              </a:cxn>
              <a:cxn ang="0">
                <a:pos x="0" y="0"/>
              </a:cxn>
            </a:cxnLst>
            <a:pathLst>
              <a:path w="1089" h="1100">
                <a:moveTo>
                  <a:pt x="0" y="0"/>
                </a:moveTo>
                <a:cubicBezTo>
                  <a:pt x="0" y="550"/>
                  <a:pt x="0" y="1100"/>
                  <a:pt x="0" y="1100"/>
                </a:cubicBezTo>
                <a:lnTo>
                  <a:pt x="1089" y="1100"/>
                </a:lnTo>
                <a:cubicBezTo>
                  <a:pt x="1089" y="1100"/>
                  <a:pt x="596" y="865"/>
                  <a:pt x="0" y="0"/>
                </a:cubicBezTo>
                <a:close/>
              </a:path>
            </a:pathLst>
          </a:custGeom>
          <a:solidFill>
            <a:schemeClr val="folHlink">
              <a:alpha val="100000"/>
            </a:schemeClr>
          </a:solidFill>
          <a:ln w="9525">
            <a:noFill/>
          </a:ln>
        </p:spPr>
        <p:txBody>
          <a:bodyPr/>
          <a:p>
            <a:endParaRPr lang="zh-CN" altLang="en-US"/>
          </a:p>
        </p:txBody>
      </p:sp>
      <p:sp>
        <p:nvSpPr>
          <p:cNvPr id="5124" name="Line 13"/>
          <p:cNvSpPr/>
          <p:nvPr/>
        </p:nvSpPr>
        <p:spPr>
          <a:xfrm>
            <a:off x="527050" y="0"/>
            <a:ext cx="0" cy="59102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25" name="Line 14"/>
          <p:cNvSpPr/>
          <p:nvPr/>
        </p:nvSpPr>
        <p:spPr>
          <a:xfrm>
            <a:off x="1677988" y="0"/>
            <a:ext cx="0" cy="68326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26" name="Line 15"/>
          <p:cNvSpPr/>
          <p:nvPr/>
        </p:nvSpPr>
        <p:spPr>
          <a:xfrm>
            <a:off x="2830513" y="0"/>
            <a:ext cx="0" cy="68611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27" name="Line 16"/>
          <p:cNvSpPr/>
          <p:nvPr/>
        </p:nvSpPr>
        <p:spPr>
          <a:xfrm>
            <a:off x="3983038" y="0"/>
            <a:ext cx="0" cy="68754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28" name="Line 17"/>
          <p:cNvSpPr/>
          <p:nvPr/>
        </p:nvSpPr>
        <p:spPr>
          <a:xfrm>
            <a:off x="5133975" y="388938"/>
            <a:ext cx="0" cy="6486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29" name="Line 18"/>
          <p:cNvSpPr/>
          <p:nvPr/>
        </p:nvSpPr>
        <p:spPr>
          <a:xfrm>
            <a:off x="6286500" y="619125"/>
            <a:ext cx="0" cy="6256338"/>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30" name="Line 19"/>
          <p:cNvSpPr/>
          <p:nvPr/>
        </p:nvSpPr>
        <p:spPr>
          <a:xfrm>
            <a:off x="7439025" y="773113"/>
            <a:ext cx="0" cy="6102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31" name="Line 20"/>
          <p:cNvSpPr/>
          <p:nvPr/>
        </p:nvSpPr>
        <p:spPr>
          <a:xfrm>
            <a:off x="8591550" y="900113"/>
            <a:ext cx="0" cy="5975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32" name="Line 22"/>
          <p:cNvSpPr/>
          <p:nvPr/>
        </p:nvSpPr>
        <p:spPr>
          <a:xfrm rot="5400000">
            <a:off x="2595563" y="-2176462"/>
            <a:ext cx="0" cy="51911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33" name="Line 23"/>
          <p:cNvSpPr/>
          <p:nvPr/>
        </p:nvSpPr>
        <p:spPr>
          <a:xfrm rot="5400000">
            <a:off x="4578350" y="-303688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34" name="Line 24"/>
          <p:cNvSpPr/>
          <p:nvPr/>
        </p:nvSpPr>
        <p:spPr>
          <a:xfrm rot="5400000">
            <a:off x="4578350" y="-191293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35" name="Line 25"/>
          <p:cNvSpPr/>
          <p:nvPr/>
        </p:nvSpPr>
        <p:spPr>
          <a:xfrm rot="5400000">
            <a:off x="4579938" y="-788987"/>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36" name="Line 26"/>
          <p:cNvSpPr/>
          <p:nvPr/>
        </p:nvSpPr>
        <p:spPr>
          <a:xfrm rot="5400000">
            <a:off x="4579938" y="334963"/>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37" name="Line 27"/>
          <p:cNvSpPr/>
          <p:nvPr/>
        </p:nvSpPr>
        <p:spPr>
          <a:xfrm rot="5400000">
            <a:off x="4905375" y="1824038"/>
            <a:ext cx="0" cy="84232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5138" name="Rectangle 28"/>
          <p:cNvSpPr/>
          <p:nvPr/>
        </p:nvSpPr>
        <p:spPr>
          <a:xfrm>
            <a:off x="4005263" y="2692400"/>
            <a:ext cx="1128712" cy="1079500"/>
          </a:xfrm>
          <a:prstGeom prst="rect">
            <a:avLst/>
          </a:prstGeom>
          <a:solidFill>
            <a:srgbClr val="FFFFFF">
              <a:alpha val="25098"/>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5139" name="Rectangle 29"/>
          <p:cNvSpPr/>
          <p:nvPr/>
        </p:nvSpPr>
        <p:spPr>
          <a:xfrm>
            <a:off x="7459663" y="4937125"/>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5140" name="Rectangle 30"/>
          <p:cNvSpPr/>
          <p:nvPr/>
        </p:nvSpPr>
        <p:spPr>
          <a:xfrm>
            <a:off x="549275" y="3808413"/>
            <a:ext cx="1128713" cy="1079500"/>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5141" name="Rectangle 31"/>
          <p:cNvSpPr/>
          <p:nvPr/>
        </p:nvSpPr>
        <p:spPr>
          <a:xfrm>
            <a:off x="6307138" y="6064250"/>
            <a:ext cx="1128712" cy="796925"/>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5142" name="Rectangle 32"/>
          <p:cNvSpPr/>
          <p:nvPr/>
        </p:nvSpPr>
        <p:spPr>
          <a:xfrm>
            <a:off x="2846388" y="0"/>
            <a:ext cx="1128712" cy="404813"/>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5143" name="Rectangle 33"/>
          <p:cNvSpPr/>
          <p:nvPr/>
        </p:nvSpPr>
        <p:spPr>
          <a:xfrm>
            <a:off x="2852738" y="493871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5144" name="Rectangle 34"/>
          <p:cNvSpPr/>
          <p:nvPr/>
        </p:nvSpPr>
        <p:spPr>
          <a:xfrm>
            <a:off x="6300788" y="156686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5145" name="Freeform 36"/>
          <p:cNvSpPr/>
          <p:nvPr/>
        </p:nvSpPr>
        <p:spPr>
          <a:xfrm>
            <a:off x="4041775" y="0"/>
            <a:ext cx="5105400" cy="739775"/>
          </a:xfrm>
          <a:custGeom>
            <a:avLst/>
            <a:gdLst/>
            <a:ahLst/>
            <a:cxnLst>
              <a:cxn ang="0">
                <a:pos x="3130" y="453"/>
              </a:cxn>
              <a:cxn ang="0">
                <a:pos x="3130" y="0"/>
              </a:cxn>
              <a:cxn ang="0">
                <a:pos x="0" y="0"/>
              </a:cxn>
              <a:cxn ang="0">
                <a:pos x="3130" y="453"/>
              </a:cxn>
            </a:cxnLst>
            <a:pathLst>
              <a:path w="3130" h="453">
                <a:moveTo>
                  <a:pt x="3130" y="453"/>
                </a:moveTo>
                <a:cubicBezTo>
                  <a:pt x="3130" y="226"/>
                  <a:pt x="3130" y="0"/>
                  <a:pt x="3130" y="0"/>
                </a:cubicBezTo>
                <a:lnTo>
                  <a:pt x="0" y="0"/>
                </a:lnTo>
                <a:cubicBezTo>
                  <a:pt x="0" y="0"/>
                  <a:pt x="1298" y="389"/>
                  <a:pt x="3130" y="453"/>
                </a:cubicBezTo>
                <a:close/>
              </a:path>
            </a:pathLst>
          </a:custGeom>
          <a:solidFill>
            <a:schemeClr val="hlink">
              <a:alpha val="100000"/>
            </a:schemeClr>
          </a:solidFill>
          <a:ln w="9525">
            <a:noFill/>
          </a:ln>
        </p:spPr>
        <p:txBody>
          <a:bodyPr/>
          <a:p>
            <a:endParaRPr lang="zh-CN" altLang="en-US"/>
          </a:p>
        </p:txBody>
      </p:sp>
      <p:pic>
        <p:nvPicPr>
          <p:cNvPr id="5146" name="Picture 37" descr="water"/>
          <p:cNvPicPr>
            <a:picLocks noChangeAspect="1"/>
          </p:cNvPicPr>
          <p:nvPr/>
        </p:nvPicPr>
        <p:blipFill>
          <a:blip r:embed="rId2"/>
          <a:srcRect l="22409" t="16374" b="27486"/>
          <a:stretch>
            <a:fillRect/>
          </a:stretch>
        </p:blipFill>
        <p:spPr>
          <a:xfrm rot="786797">
            <a:off x="6629400" y="-381000"/>
            <a:ext cx="2417763" cy="1995488"/>
          </a:xfrm>
          <a:prstGeom prst="rect">
            <a:avLst/>
          </a:prstGeom>
          <a:noFill/>
          <a:ln w="9525">
            <a:noFill/>
          </a:ln>
        </p:spPr>
      </p:pic>
      <p:pic>
        <p:nvPicPr>
          <p:cNvPr id="5147" name="Picture 38" descr="3"/>
          <p:cNvPicPr>
            <a:picLocks noChangeAspect="1"/>
          </p:cNvPicPr>
          <p:nvPr/>
        </p:nvPicPr>
        <p:blipFill>
          <a:blip r:embed="rId3"/>
          <a:stretch>
            <a:fillRect/>
          </a:stretch>
        </p:blipFill>
        <p:spPr>
          <a:xfrm rot="-859267" flipH="1">
            <a:off x="49213" y="5726113"/>
            <a:ext cx="1223962" cy="1371600"/>
          </a:xfrm>
          <a:prstGeom prst="rect">
            <a:avLst/>
          </a:prstGeom>
          <a:noFill/>
          <a:ln w="9525">
            <a:noFill/>
          </a:ln>
        </p:spPr>
      </p:pic>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9" name="日期占位符 3"/>
          <p:cNvSpPr>
            <a:spLocks noGrp="1"/>
          </p:cNvSpPr>
          <p:nvPr>
            <p:ph type="dt" sz="half" idx="2"/>
          </p:nvPr>
        </p:nvSpPr>
        <p:spPr bwMode="gray">
          <a:xfrm>
            <a:off x="457200" y="6245225"/>
            <a:ext cx="2133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21156566-1606-4CE1-8887-F5090C4BDEEC}" type="datetimeFigureOut">
              <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0" name="页脚占位符 4"/>
          <p:cNvSpPr>
            <a:spLocks noGrp="1"/>
          </p:cNvSpPr>
          <p:nvPr>
            <p:ph type="ftr" sz="quarter" idx="3"/>
          </p:nvPr>
        </p:nvSpPr>
        <p:spPr bwMode="gray">
          <a:xfrm>
            <a:off x="3124200"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 name="灯片编号占位符 5"/>
          <p:cNvSpPr>
            <a:spLocks noGrp="1"/>
          </p:cNvSpPr>
          <p:nvPr>
            <p:ph type="sldNum" sz="quarter" idx="4"/>
          </p:nvPr>
        </p:nvSpPr>
        <p:spPr bwMode="gray">
          <a:xfrm>
            <a:off x="6553200" y="6245225"/>
            <a:ext cx="2133600" cy="47625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fld>
            <a:endParaRPr lang="zh-CN" alt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7" name="日期占位符 1"/>
          <p:cNvSpPr>
            <a:spLocks noGrp="1"/>
          </p:cNvSpPr>
          <p:nvPr>
            <p:ph type="dt" sz="half" idx="2"/>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页脚占位符 2"/>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灯片编号占位符 3"/>
          <p:cNvSpPr>
            <a:spLocks noGrp="1"/>
          </p:cNvSpPr>
          <p:nvPr>
            <p:ph type="sldNum" sz="quarter" idx="4"/>
          </p:nvPr>
        </p:nvSpPr>
        <p:spPr bwMode="auto">
          <a:xfrm>
            <a:off x="6553200" y="6248400"/>
            <a:ext cx="1905000" cy="45720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7" name="日期占位符 4"/>
          <p:cNvSpPr>
            <a:spLocks noGrp="1"/>
          </p:cNvSpPr>
          <p:nvPr>
            <p:ph type="dt" sz="half" idx="12"/>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页脚占位符 5"/>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灯片编号占位符 6"/>
          <p:cNvSpPr>
            <a:spLocks noGrp="1"/>
          </p:cNvSpPr>
          <p:nvPr>
            <p:ph type="sldNum" sz="quarter" idx="4"/>
          </p:nvPr>
        </p:nvSpPr>
        <p:spPr bwMode="auto">
          <a:xfrm>
            <a:off x="6553200" y="6248400"/>
            <a:ext cx="1905000" cy="45720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7" name="日期占位符 4"/>
          <p:cNvSpPr>
            <a:spLocks noGrp="1"/>
          </p:cNvSpPr>
          <p:nvPr>
            <p:ph type="dt" sz="half" idx="12"/>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页脚占位符 5"/>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灯片编号占位符 6"/>
          <p:cNvSpPr>
            <a:spLocks noGrp="1"/>
          </p:cNvSpPr>
          <p:nvPr>
            <p:ph type="sldNum" sz="quarter" idx="4"/>
          </p:nvPr>
        </p:nvSpPr>
        <p:spPr bwMode="auto">
          <a:xfrm>
            <a:off x="6553200" y="6248400"/>
            <a:ext cx="1905000" cy="45720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2"/>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页脚占位符 4"/>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灯片编号占位符 5"/>
          <p:cNvSpPr>
            <a:spLocks noGrp="1"/>
          </p:cNvSpPr>
          <p:nvPr>
            <p:ph type="sldNum" sz="quarter" idx="4"/>
          </p:nvPr>
        </p:nvSpPr>
        <p:spPr bwMode="auto">
          <a:xfrm>
            <a:off x="6553200" y="6248400"/>
            <a:ext cx="1905000" cy="45720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2"/>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页脚占位符 4"/>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灯片编号占位符 5"/>
          <p:cNvSpPr>
            <a:spLocks noGrp="1"/>
          </p:cNvSpPr>
          <p:nvPr>
            <p:ph type="sldNum" sz="quarter" idx="4"/>
          </p:nvPr>
        </p:nvSpPr>
        <p:spPr bwMode="auto">
          <a:xfrm>
            <a:off x="6553200" y="6248400"/>
            <a:ext cx="1905000" cy="45720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标题和表格">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7772400" cy="1143000"/>
          </a:xfrm>
        </p:spPr>
        <p:txBody>
          <a:bodyPr/>
          <a:lstStyle/>
          <a:p>
            <a:r>
              <a:rPr lang="zh-CN" altLang="en-US" noProof="1"/>
              <a:t>单击此处编辑母版标题样式</a:t>
            </a:r>
            <a:endParaRPr lang="zh-CN" altLang="en-US" noProof="1"/>
          </a:p>
        </p:txBody>
      </p:sp>
      <p:sp>
        <p:nvSpPr>
          <p:cNvPr id="3" name="表格占位符 2"/>
          <p:cNvSpPr>
            <a:spLocks noGrp="1"/>
          </p:cNvSpPr>
          <p:nvPr>
            <p:ph type="tbl" idx="1"/>
          </p:nvPr>
        </p:nvSpPr>
        <p:spPr>
          <a:xfrm>
            <a:off x="685800" y="1981200"/>
            <a:ext cx="7772400" cy="4114800"/>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7" name="日期占位符 3"/>
          <p:cNvSpPr>
            <a:spLocks noGrp="1"/>
          </p:cNvSpPr>
          <p:nvPr>
            <p:ph type="dt" sz="half" idx="2"/>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8" name="页脚占位符 4"/>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9" name="灯片编号占位符 5"/>
          <p:cNvSpPr>
            <a:spLocks noGrp="1"/>
          </p:cNvSpPr>
          <p:nvPr>
            <p:ph type="sldNum" sz="quarter" idx="4"/>
          </p:nvPr>
        </p:nvSpPr>
        <p:spPr bwMode="auto">
          <a:xfrm>
            <a:off x="6553200" y="6248400"/>
            <a:ext cx="1905000" cy="45720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PhAnim="0" showMasterSp="0">
  <p:cSld name="节标题">
    <p:bg>
      <p:bgPr>
        <a:solidFill>
          <a:srgbClr val="FFFFFF"/>
        </a:solidFill>
        <a:effectLst/>
      </p:bgPr>
    </p:bg>
    <p:spTree>
      <p:nvGrpSpPr>
        <p:cNvPr id="1" name=""/>
        <p:cNvGrpSpPr/>
        <p:nvPr/>
      </p:nvGrpSpPr>
      <p:grpSpPr>
        <a:xfrm>
          <a:off x="0" y="0"/>
          <a:ext cx="0" cy="0"/>
          <a:chOff x="0" y="0"/>
          <a:chExt cx="0" cy="0"/>
        </a:xfrm>
      </p:grpSpPr>
      <p:sp>
        <p:nvSpPr>
          <p:cNvPr id="33" name="Freeform 7"/>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47" name="Freeform 9"/>
          <p:cNvSpPr/>
          <p:nvPr/>
        </p:nvSpPr>
        <p:spPr>
          <a:xfrm>
            <a:off x="-4762" y="5500688"/>
            <a:ext cx="1441450" cy="1358900"/>
          </a:xfrm>
          <a:custGeom>
            <a:avLst/>
            <a:gdLst/>
            <a:ahLst/>
            <a:cxnLst>
              <a:cxn ang="0">
                <a:pos x="0" y="0"/>
              </a:cxn>
              <a:cxn ang="0">
                <a:pos x="0" y="1100"/>
              </a:cxn>
              <a:cxn ang="0">
                <a:pos x="1089" y="1100"/>
              </a:cxn>
              <a:cxn ang="0">
                <a:pos x="0" y="0"/>
              </a:cxn>
            </a:cxnLst>
            <a:pathLst>
              <a:path w="1089" h="1100">
                <a:moveTo>
                  <a:pt x="0" y="0"/>
                </a:moveTo>
                <a:cubicBezTo>
                  <a:pt x="0" y="550"/>
                  <a:pt x="0" y="1100"/>
                  <a:pt x="0" y="1100"/>
                </a:cubicBezTo>
                <a:lnTo>
                  <a:pt x="1089" y="1100"/>
                </a:lnTo>
                <a:cubicBezTo>
                  <a:pt x="1089" y="1100"/>
                  <a:pt x="596" y="865"/>
                  <a:pt x="0" y="0"/>
                </a:cubicBezTo>
                <a:close/>
              </a:path>
            </a:pathLst>
          </a:custGeom>
          <a:solidFill>
            <a:schemeClr val="folHlink">
              <a:alpha val="100000"/>
            </a:schemeClr>
          </a:solidFill>
          <a:ln w="9525">
            <a:noFill/>
          </a:ln>
        </p:spPr>
        <p:txBody>
          <a:bodyPr/>
          <a:p>
            <a:endParaRPr lang="zh-CN" altLang="en-US"/>
          </a:p>
        </p:txBody>
      </p:sp>
      <p:sp>
        <p:nvSpPr>
          <p:cNvPr id="6148" name="Line 13"/>
          <p:cNvSpPr/>
          <p:nvPr/>
        </p:nvSpPr>
        <p:spPr>
          <a:xfrm>
            <a:off x="527050" y="0"/>
            <a:ext cx="0" cy="59102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49" name="Line 14"/>
          <p:cNvSpPr/>
          <p:nvPr/>
        </p:nvSpPr>
        <p:spPr>
          <a:xfrm>
            <a:off x="1677988" y="0"/>
            <a:ext cx="0" cy="68326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50" name="Line 15"/>
          <p:cNvSpPr/>
          <p:nvPr/>
        </p:nvSpPr>
        <p:spPr>
          <a:xfrm>
            <a:off x="2830513" y="0"/>
            <a:ext cx="0" cy="68611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51" name="Line 16"/>
          <p:cNvSpPr/>
          <p:nvPr/>
        </p:nvSpPr>
        <p:spPr>
          <a:xfrm>
            <a:off x="3983038" y="0"/>
            <a:ext cx="0" cy="68754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52" name="Line 17"/>
          <p:cNvSpPr/>
          <p:nvPr/>
        </p:nvSpPr>
        <p:spPr>
          <a:xfrm>
            <a:off x="5133975" y="388938"/>
            <a:ext cx="0" cy="6486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53" name="Line 18"/>
          <p:cNvSpPr/>
          <p:nvPr/>
        </p:nvSpPr>
        <p:spPr>
          <a:xfrm>
            <a:off x="6286500" y="619125"/>
            <a:ext cx="0" cy="6256338"/>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54" name="Line 19"/>
          <p:cNvSpPr/>
          <p:nvPr/>
        </p:nvSpPr>
        <p:spPr>
          <a:xfrm>
            <a:off x="7439025" y="773113"/>
            <a:ext cx="0" cy="6102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55" name="Line 20"/>
          <p:cNvSpPr/>
          <p:nvPr/>
        </p:nvSpPr>
        <p:spPr>
          <a:xfrm>
            <a:off x="8591550" y="900113"/>
            <a:ext cx="0" cy="5975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56" name="Line 22"/>
          <p:cNvSpPr/>
          <p:nvPr/>
        </p:nvSpPr>
        <p:spPr>
          <a:xfrm rot="5400000">
            <a:off x="2595563" y="-2176462"/>
            <a:ext cx="0" cy="51911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57" name="Line 23"/>
          <p:cNvSpPr/>
          <p:nvPr/>
        </p:nvSpPr>
        <p:spPr>
          <a:xfrm rot="5400000">
            <a:off x="4578350" y="-303688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58" name="Line 24"/>
          <p:cNvSpPr/>
          <p:nvPr/>
        </p:nvSpPr>
        <p:spPr>
          <a:xfrm rot="5400000">
            <a:off x="4578350" y="-191293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59" name="Line 25"/>
          <p:cNvSpPr/>
          <p:nvPr/>
        </p:nvSpPr>
        <p:spPr>
          <a:xfrm rot="5400000">
            <a:off x="4579938" y="-788987"/>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60" name="Line 26"/>
          <p:cNvSpPr/>
          <p:nvPr/>
        </p:nvSpPr>
        <p:spPr>
          <a:xfrm rot="5400000">
            <a:off x="4579938" y="334963"/>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61" name="Line 27"/>
          <p:cNvSpPr/>
          <p:nvPr/>
        </p:nvSpPr>
        <p:spPr>
          <a:xfrm rot="5400000">
            <a:off x="4905375" y="1824038"/>
            <a:ext cx="0" cy="84232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6162" name="Rectangle 28"/>
          <p:cNvSpPr/>
          <p:nvPr/>
        </p:nvSpPr>
        <p:spPr>
          <a:xfrm>
            <a:off x="4005263" y="2692400"/>
            <a:ext cx="1128712" cy="1079500"/>
          </a:xfrm>
          <a:prstGeom prst="rect">
            <a:avLst/>
          </a:prstGeom>
          <a:solidFill>
            <a:srgbClr val="FFFFFF">
              <a:alpha val="25098"/>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6163" name="Rectangle 29"/>
          <p:cNvSpPr/>
          <p:nvPr/>
        </p:nvSpPr>
        <p:spPr>
          <a:xfrm>
            <a:off x="7459663" y="4937125"/>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6164" name="Rectangle 30"/>
          <p:cNvSpPr/>
          <p:nvPr/>
        </p:nvSpPr>
        <p:spPr>
          <a:xfrm>
            <a:off x="549275" y="3808413"/>
            <a:ext cx="1128713" cy="1079500"/>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6165" name="Rectangle 31"/>
          <p:cNvSpPr/>
          <p:nvPr/>
        </p:nvSpPr>
        <p:spPr>
          <a:xfrm>
            <a:off x="6307138" y="6064250"/>
            <a:ext cx="1128712" cy="796925"/>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6166" name="Rectangle 32"/>
          <p:cNvSpPr/>
          <p:nvPr/>
        </p:nvSpPr>
        <p:spPr>
          <a:xfrm>
            <a:off x="2846388" y="0"/>
            <a:ext cx="1128712" cy="404813"/>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6167" name="Rectangle 33"/>
          <p:cNvSpPr/>
          <p:nvPr/>
        </p:nvSpPr>
        <p:spPr>
          <a:xfrm>
            <a:off x="2852738" y="493871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6168" name="Rectangle 34"/>
          <p:cNvSpPr/>
          <p:nvPr/>
        </p:nvSpPr>
        <p:spPr>
          <a:xfrm>
            <a:off x="6300788" y="156686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6169" name="Freeform 36"/>
          <p:cNvSpPr/>
          <p:nvPr/>
        </p:nvSpPr>
        <p:spPr>
          <a:xfrm>
            <a:off x="4041775" y="0"/>
            <a:ext cx="5105400" cy="739775"/>
          </a:xfrm>
          <a:custGeom>
            <a:avLst/>
            <a:gdLst/>
            <a:ahLst/>
            <a:cxnLst>
              <a:cxn ang="0">
                <a:pos x="3130" y="453"/>
              </a:cxn>
              <a:cxn ang="0">
                <a:pos x="3130" y="0"/>
              </a:cxn>
              <a:cxn ang="0">
                <a:pos x="0" y="0"/>
              </a:cxn>
              <a:cxn ang="0">
                <a:pos x="3130" y="453"/>
              </a:cxn>
            </a:cxnLst>
            <a:pathLst>
              <a:path w="3130" h="453">
                <a:moveTo>
                  <a:pt x="3130" y="453"/>
                </a:moveTo>
                <a:cubicBezTo>
                  <a:pt x="3130" y="226"/>
                  <a:pt x="3130" y="0"/>
                  <a:pt x="3130" y="0"/>
                </a:cubicBezTo>
                <a:lnTo>
                  <a:pt x="0" y="0"/>
                </a:lnTo>
                <a:cubicBezTo>
                  <a:pt x="0" y="0"/>
                  <a:pt x="1298" y="389"/>
                  <a:pt x="3130" y="453"/>
                </a:cubicBezTo>
                <a:close/>
              </a:path>
            </a:pathLst>
          </a:custGeom>
          <a:solidFill>
            <a:schemeClr val="hlink">
              <a:alpha val="100000"/>
            </a:schemeClr>
          </a:solidFill>
          <a:ln w="9525">
            <a:noFill/>
          </a:ln>
        </p:spPr>
        <p:txBody>
          <a:bodyPr/>
          <a:p>
            <a:endParaRPr lang="zh-CN" altLang="en-US"/>
          </a:p>
        </p:txBody>
      </p:sp>
      <p:pic>
        <p:nvPicPr>
          <p:cNvPr id="6170" name="Picture 37" descr="water"/>
          <p:cNvPicPr>
            <a:picLocks noChangeAspect="1"/>
          </p:cNvPicPr>
          <p:nvPr/>
        </p:nvPicPr>
        <p:blipFill>
          <a:blip r:embed="rId2"/>
          <a:srcRect l="22409" t="16374" b="27486"/>
          <a:stretch>
            <a:fillRect/>
          </a:stretch>
        </p:blipFill>
        <p:spPr>
          <a:xfrm rot="786797">
            <a:off x="6629400" y="-381000"/>
            <a:ext cx="2417763" cy="1995488"/>
          </a:xfrm>
          <a:prstGeom prst="rect">
            <a:avLst/>
          </a:prstGeom>
          <a:noFill/>
          <a:ln w="9525">
            <a:noFill/>
          </a:ln>
        </p:spPr>
      </p:pic>
      <p:pic>
        <p:nvPicPr>
          <p:cNvPr id="6171" name="Picture 38" descr="3"/>
          <p:cNvPicPr>
            <a:picLocks noChangeAspect="1"/>
          </p:cNvPicPr>
          <p:nvPr/>
        </p:nvPicPr>
        <p:blipFill>
          <a:blip r:embed="rId3"/>
          <a:stretch>
            <a:fillRect/>
          </a:stretch>
        </p:blipFill>
        <p:spPr>
          <a:xfrm rot="-859267" flipH="1">
            <a:off x="49213" y="5726113"/>
            <a:ext cx="1223962" cy="1371600"/>
          </a:xfrm>
          <a:prstGeom prst="rect">
            <a:avLst/>
          </a:prstGeom>
          <a:noFill/>
          <a:ln w="9525">
            <a:noFill/>
          </a:ln>
        </p:spPr>
      </p:pic>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endParaRPr lang="zh-CN" altLang="en-US" noProof="1"/>
          </a:p>
        </p:txBody>
      </p:sp>
      <p:sp>
        <p:nvSpPr>
          <p:cNvPr id="59" name="日期占位符 3"/>
          <p:cNvSpPr>
            <a:spLocks noGrp="1"/>
          </p:cNvSpPr>
          <p:nvPr>
            <p:ph type="dt" sz="half" idx="2"/>
          </p:nvPr>
        </p:nvSpPr>
        <p:spPr bwMode="gray">
          <a:xfrm>
            <a:off x="457200" y="6245225"/>
            <a:ext cx="2133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C964FDB0-8FF7-4AEC-B957-850F93F1E3D2}" type="datetimeFigureOut">
              <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0" name="页脚占位符 4"/>
          <p:cNvSpPr>
            <a:spLocks noGrp="1"/>
          </p:cNvSpPr>
          <p:nvPr>
            <p:ph type="ftr" sz="quarter" idx="3"/>
          </p:nvPr>
        </p:nvSpPr>
        <p:spPr bwMode="gray">
          <a:xfrm>
            <a:off x="3124200"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 name="灯片编号占位符 5"/>
          <p:cNvSpPr>
            <a:spLocks noGrp="1"/>
          </p:cNvSpPr>
          <p:nvPr>
            <p:ph type="sldNum" sz="quarter" idx="4"/>
          </p:nvPr>
        </p:nvSpPr>
        <p:spPr bwMode="gray">
          <a:xfrm>
            <a:off x="6553200" y="6245225"/>
            <a:ext cx="2133600" cy="47625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fld>
            <a:endParaRPr lang="zh-CN" altLang="en-US" dirty="0"/>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showMasterPhAnim="0" showMasterSp="0">
  <p:cSld name="比较">
    <p:bg>
      <p:bgPr>
        <a:solidFill>
          <a:srgbClr val="FFFFFF"/>
        </a:solidFill>
        <a:effectLst/>
      </p:bgPr>
    </p:bg>
    <p:spTree>
      <p:nvGrpSpPr>
        <p:cNvPr id="1" name=""/>
        <p:cNvGrpSpPr/>
        <p:nvPr/>
      </p:nvGrpSpPr>
      <p:grpSpPr>
        <a:xfrm>
          <a:off x="0" y="0"/>
          <a:ext cx="0" cy="0"/>
          <a:chOff x="0" y="0"/>
          <a:chExt cx="0" cy="0"/>
        </a:xfrm>
      </p:grpSpPr>
      <p:sp>
        <p:nvSpPr>
          <p:cNvPr id="33" name="Freeform 7"/>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1" name="Freeform 9"/>
          <p:cNvSpPr/>
          <p:nvPr/>
        </p:nvSpPr>
        <p:spPr>
          <a:xfrm>
            <a:off x="-4762" y="5500688"/>
            <a:ext cx="1441450" cy="1358900"/>
          </a:xfrm>
          <a:custGeom>
            <a:avLst/>
            <a:gdLst/>
            <a:ahLst/>
            <a:cxnLst>
              <a:cxn ang="0">
                <a:pos x="0" y="0"/>
              </a:cxn>
              <a:cxn ang="0">
                <a:pos x="0" y="1100"/>
              </a:cxn>
              <a:cxn ang="0">
                <a:pos x="1089" y="1100"/>
              </a:cxn>
              <a:cxn ang="0">
                <a:pos x="0" y="0"/>
              </a:cxn>
            </a:cxnLst>
            <a:pathLst>
              <a:path w="1089" h="1100">
                <a:moveTo>
                  <a:pt x="0" y="0"/>
                </a:moveTo>
                <a:cubicBezTo>
                  <a:pt x="0" y="550"/>
                  <a:pt x="0" y="1100"/>
                  <a:pt x="0" y="1100"/>
                </a:cubicBezTo>
                <a:lnTo>
                  <a:pt x="1089" y="1100"/>
                </a:lnTo>
                <a:cubicBezTo>
                  <a:pt x="1089" y="1100"/>
                  <a:pt x="596" y="865"/>
                  <a:pt x="0" y="0"/>
                </a:cubicBezTo>
                <a:close/>
              </a:path>
            </a:pathLst>
          </a:custGeom>
          <a:solidFill>
            <a:schemeClr val="folHlink">
              <a:alpha val="100000"/>
            </a:schemeClr>
          </a:solidFill>
          <a:ln w="9525">
            <a:noFill/>
          </a:ln>
        </p:spPr>
        <p:txBody>
          <a:bodyPr/>
          <a:p>
            <a:endParaRPr lang="zh-CN" altLang="en-US"/>
          </a:p>
        </p:txBody>
      </p:sp>
      <p:sp>
        <p:nvSpPr>
          <p:cNvPr id="7172" name="Line 13"/>
          <p:cNvSpPr/>
          <p:nvPr/>
        </p:nvSpPr>
        <p:spPr>
          <a:xfrm>
            <a:off x="527050" y="0"/>
            <a:ext cx="0" cy="59102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73" name="Line 14"/>
          <p:cNvSpPr/>
          <p:nvPr/>
        </p:nvSpPr>
        <p:spPr>
          <a:xfrm>
            <a:off x="1677988" y="0"/>
            <a:ext cx="0" cy="68326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74" name="Line 15"/>
          <p:cNvSpPr/>
          <p:nvPr/>
        </p:nvSpPr>
        <p:spPr>
          <a:xfrm>
            <a:off x="2830513" y="0"/>
            <a:ext cx="0" cy="68611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75" name="Line 16"/>
          <p:cNvSpPr/>
          <p:nvPr/>
        </p:nvSpPr>
        <p:spPr>
          <a:xfrm>
            <a:off x="3983038" y="0"/>
            <a:ext cx="0" cy="68754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76" name="Line 17"/>
          <p:cNvSpPr/>
          <p:nvPr/>
        </p:nvSpPr>
        <p:spPr>
          <a:xfrm>
            <a:off x="5133975" y="388938"/>
            <a:ext cx="0" cy="6486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77" name="Line 18"/>
          <p:cNvSpPr/>
          <p:nvPr/>
        </p:nvSpPr>
        <p:spPr>
          <a:xfrm>
            <a:off x="6286500" y="619125"/>
            <a:ext cx="0" cy="6256338"/>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78" name="Line 19"/>
          <p:cNvSpPr/>
          <p:nvPr/>
        </p:nvSpPr>
        <p:spPr>
          <a:xfrm>
            <a:off x="7439025" y="773113"/>
            <a:ext cx="0" cy="6102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79" name="Line 20"/>
          <p:cNvSpPr/>
          <p:nvPr/>
        </p:nvSpPr>
        <p:spPr>
          <a:xfrm>
            <a:off x="8591550" y="900113"/>
            <a:ext cx="0" cy="5975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80" name="Line 22"/>
          <p:cNvSpPr/>
          <p:nvPr/>
        </p:nvSpPr>
        <p:spPr>
          <a:xfrm rot="5400000">
            <a:off x="2595563" y="-2176462"/>
            <a:ext cx="0" cy="51911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81" name="Line 23"/>
          <p:cNvSpPr/>
          <p:nvPr/>
        </p:nvSpPr>
        <p:spPr>
          <a:xfrm rot="5400000">
            <a:off x="4578350" y="-303688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82" name="Line 24"/>
          <p:cNvSpPr/>
          <p:nvPr/>
        </p:nvSpPr>
        <p:spPr>
          <a:xfrm rot="5400000">
            <a:off x="4578350" y="-191293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83" name="Line 25"/>
          <p:cNvSpPr/>
          <p:nvPr/>
        </p:nvSpPr>
        <p:spPr>
          <a:xfrm rot="5400000">
            <a:off x="4579938" y="-788987"/>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84" name="Line 26"/>
          <p:cNvSpPr/>
          <p:nvPr/>
        </p:nvSpPr>
        <p:spPr>
          <a:xfrm rot="5400000">
            <a:off x="4579938" y="334963"/>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85" name="Line 27"/>
          <p:cNvSpPr/>
          <p:nvPr/>
        </p:nvSpPr>
        <p:spPr>
          <a:xfrm rot="5400000">
            <a:off x="4905375" y="1824038"/>
            <a:ext cx="0" cy="84232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7186" name="Rectangle 28"/>
          <p:cNvSpPr/>
          <p:nvPr/>
        </p:nvSpPr>
        <p:spPr>
          <a:xfrm>
            <a:off x="4005263" y="2692400"/>
            <a:ext cx="1128712" cy="1079500"/>
          </a:xfrm>
          <a:prstGeom prst="rect">
            <a:avLst/>
          </a:prstGeom>
          <a:solidFill>
            <a:srgbClr val="FFFFFF">
              <a:alpha val="25098"/>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7187" name="Rectangle 29"/>
          <p:cNvSpPr/>
          <p:nvPr/>
        </p:nvSpPr>
        <p:spPr>
          <a:xfrm>
            <a:off x="7459663" y="4937125"/>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7188" name="Rectangle 30"/>
          <p:cNvSpPr/>
          <p:nvPr/>
        </p:nvSpPr>
        <p:spPr>
          <a:xfrm>
            <a:off x="549275" y="3808413"/>
            <a:ext cx="1128713" cy="1079500"/>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7189" name="Rectangle 31"/>
          <p:cNvSpPr/>
          <p:nvPr/>
        </p:nvSpPr>
        <p:spPr>
          <a:xfrm>
            <a:off x="6307138" y="6064250"/>
            <a:ext cx="1128712" cy="796925"/>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7190" name="Rectangle 32"/>
          <p:cNvSpPr/>
          <p:nvPr/>
        </p:nvSpPr>
        <p:spPr>
          <a:xfrm>
            <a:off x="2846388" y="0"/>
            <a:ext cx="1128712" cy="404813"/>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7191" name="Rectangle 33"/>
          <p:cNvSpPr/>
          <p:nvPr/>
        </p:nvSpPr>
        <p:spPr>
          <a:xfrm>
            <a:off x="2852738" y="493871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7192" name="Rectangle 34"/>
          <p:cNvSpPr/>
          <p:nvPr/>
        </p:nvSpPr>
        <p:spPr>
          <a:xfrm>
            <a:off x="6300788" y="156686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7193" name="Freeform 36"/>
          <p:cNvSpPr/>
          <p:nvPr/>
        </p:nvSpPr>
        <p:spPr>
          <a:xfrm>
            <a:off x="4041775" y="0"/>
            <a:ext cx="5105400" cy="739775"/>
          </a:xfrm>
          <a:custGeom>
            <a:avLst/>
            <a:gdLst/>
            <a:ahLst/>
            <a:cxnLst>
              <a:cxn ang="0">
                <a:pos x="3130" y="453"/>
              </a:cxn>
              <a:cxn ang="0">
                <a:pos x="3130" y="0"/>
              </a:cxn>
              <a:cxn ang="0">
                <a:pos x="0" y="0"/>
              </a:cxn>
              <a:cxn ang="0">
                <a:pos x="3130" y="453"/>
              </a:cxn>
            </a:cxnLst>
            <a:pathLst>
              <a:path w="3130" h="453">
                <a:moveTo>
                  <a:pt x="3130" y="453"/>
                </a:moveTo>
                <a:cubicBezTo>
                  <a:pt x="3130" y="226"/>
                  <a:pt x="3130" y="0"/>
                  <a:pt x="3130" y="0"/>
                </a:cubicBezTo>
                <a:lnTo>
                  <a:pt x="0" y="0"/>
                </a:lnTo>
                <a:cubicBezTo>
                  <a:pt x="0" y="0"/>
                  <a:pt x="1298" y="389"/>
                  <a:pt x="3130" y="453"/>
                </a:cubicBezTo>
                <a:close/>
              </a:path>
            </a:pathLst>
          </a:custGeom>
          <a:solidFill>
            <a:schemeClr val="hlink">
              <a:alpha val="100000"/>
            </a:schemeClr>
          </a:solidFill>
          <a:ln w="9525">
            <a:noFill/>
          </a:ln>
        </p:spPr>
        <p:txBody>
          <a:bodyPr/>
          <a:p>
            <a:endParaRPr lang="zh-CN" altLang="en-US"/>
          </a:p>
        </p:txBody>
      </p:sp>
      <p:pic>
        <p:nvPicPr>
          <p:cNvPr id="7194" name="Picture 37" descr="water"/>
          <p:cNvPicPr>
            <a:picLocks noChangeAspect="1"/>
          </p:cNvPicPr>
          <p:nvPr/>
        </p:nvPicPr>
        <p:blipFill>
          <a:blip r:embed="rId2"/>
          <a:srcRect l="22409" t="16374" b="27486"/>
          <a:stretch>
            <a:fillRect/>
          </a:stretch>
        </p:blipFill>
        <p:spPr>
          <a:xfrm rot="786797">
            <a:off x="6629400" y="-381000"/>
            <a:ext cx="2417763" cy="1995488"/>
          </a:xfrm>
          <a:prstGeom prst="rect">
            <a:avLst/>
          </a:prstGeom>
          <a:noFill/>
          <a:ln w="9525">
            <a:noFill/>
          </a:ln>
        </p:spPr>
      </p:pic>
      <p:pic>
        <p:nvPicPr>
          <p:cNvPr id="7195" name="Picture 38" descr="3"/>
          <p:cNvPicPr>
            <a:picLocks noChangeAspect="1"/>
          </p:cNvPicPr>
          <p:nvPr/>
        </p:nvPicPr>
        <p:blipFill>
          <a:blip r:embed="rId3"/>
          <a:stretch>
            <a:fillRect/>
          </a:stretch>
        </p:blipFill>
        <p:spPr>
          <a:xfrm rot="-859267" flipH="1">
            <a:off x="49213" y="5726113"/>
            <a:ext cx="1223962" cy="1371600"/>
          </a:xfrm>
          <a:prstGeom prst="rect">
            <a:avLst/>
          </a:prstGeom>
          <a:noFill/>
          <a:ln w="9525">
            <a:noFill/>
          </a:ln>
        </p:spPr>
      </p:pic>
      <p:sp>
        <p:nvSpPr>
          <p:cNvPr id="2" name="标题 1"/>
          <p:cNvSpPr>
            <a:spLocks noGrp="1"/>
          </p:cNvSpPr>
          <p:nvPr>
            <p:ph type="title"/>
          </p:nvPr>
        </p:nvSpPr>
        <p:spPr>
          <a:xfrm>
            <a:off x="457200" y="274638"/>
            <a:ext cx="8229600" cy="1143000"/>
          </a:xfrm>
        </p:spPr>
        <p:txBody>
          <a:bodyPr/>
          <a:lstStyle>
            <a:lvl1pPr>
              <a:defRPr/>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9" name="日期占位符 6"/>
          <p:cNvSpPr>
            <a:spLocks noGrp="1"/>
          </p:cNvSpPr>
          <p:nvPr>
            <p:ph type="dt" sz="half" idx="12"/>
          </p:nvPr>
        </p:nvSpPr>
        <p:spPr bwMode="gray">
          <a:xfrm>
            <a:off x="457200" y="6245225"/>
            <a:ext cx="2133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8D71DD6E-3EDB-422E-82FA-EBAE4B767824}" type="datetimeFigureOut">
              <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0" name="页脚占位符 7"/>
          <p:cNvSpPr>
            <a:spLocks noGrp="1"/>
          </p:cNvSpPr>
          <p:nvPr>
            <p:ph type="ftr" sz="quarter" idx="13"/>
          </p:nvPr>
        </p:nvSpPr>
        <p:spPr bwMode="gray">
          <a:xfrm>
            <a:off x="3124200"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 name="灯片编号占位符 8"/>
          <p:cNvSpPr>
            <a:spLocks noGrp="1"/>
          </p:cNvSpPr>
          <p:nvPr>
            <p:ph type="sldNum" sz="quarter" idx="14"/>
          </p:nvPr>
        </p:nvSpPr>
        <p:spPr bwMode="gray">
          <a:xfrm>
            <a:off x="6553200" y="6245225"/>
            <a:ext cx="2133600" cy="47625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fld>
            <a:endParaRPr lang="zh-CN" alt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showMasterPhAnim="0" showMasterSp="0">
  <p:cSld name="内容与标题">
    <p:bg>
      <p:bgPr>
        <a:solidFill>
          <a:srgbClr val="FFFFFF"/>
        </a:solidFill>
        <a:effectLst/>
      </p:bgPr>
    </p:bg>
    <p:spTree>
      <p:nvGrpSpPr>
        <p:cNvPr id="1" name=""/>
        <p:cNvGrpSpPr/>
        <p:nvPr/>
      </p:nvGrpSpPr>
      <p:grpSpPr>
        <a:xfrm>
          <a:off x="0" y="0"/>
          <a:ext cx="0" cy="0"/>
          <a:chOff x="0" y="0"/>
          <a:chExt cx="0" cy="0"/>
        </a:xfrm>
      </p:grpSpPr>
      <p:sp>
        <p:nvSpPr>
          <p:cNvPr id="33" name="Freeform 7"/>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195" name="Freeform 9"/>
          <p:cNvSpPr/>
          <p:nvPr/>
        </p:nvSpPr>
        <p:spPr>
          <a:xfrm>
            <a:off x="-4762" y="5500688"/>
            <a:ext cx="1441450" cy="1358900"/>
          </a:xfrm>
          <a:custGeom>
            <a:avLst/>
            <a:gdLst/>
            <a:ahLst/>
            <a:cxnLst>
              <a:cxn ang="0">
                <a:pos x="0" y="0"/>
              </a:cxn>
              <a:cxn ang="0">
                <a:pos x="0" y="1100"/>
              </a:cxn>
              <a:cxn ang="0">
                <a:pos x="1089" y="1100"/>
              </a:cxn>
              <a:cxn ang="0">
                <a:pos x="0" y="0"/>
              </a:cxn>
            </a:cxnLst>
            <a:pathLst>
              <a:path w="1089" h="1100">
                <a:moveTo>
                  <a:pt x="0" y="0"/>
                </a:moveTo>
                <a:cubicBezTo>
                  <a:pt x="0" y="550"/>
                  <a:pt x="0" y="1100"/>
                  <a:pt x="0" y="1100"/>
                </a:cubicBezTo>
                <a:lnTo>
                  <a:pt x="1089" y="1100"/>
                </a:lnTo>
                <a:cubicBezTo>
                  <a:pt x="1089" y="1100"/>
                  <a:pt x="596" y="865"/>
                  <a:pt x="0" y="0"/>
                </a:cubicBezTo>
                <a:close/>
              </a:path>
            </a:pathLst>
          </a:custGeom>
          <a:solidFill>
            <a:schemeClr val="folHlink">
              <a:alpha val="100000"/>
            </a:schemeClr>
          </a:solidFill>
          <a:ln w="9525">
            <a:noFill/>
          </a:ln>
        </p:spPr>
        <p:txBody>
          <a:bodyPr/>
          <a:p>
            <a:endParaRPr lang="zh-CN" altLang="en-US"/>
          </a:p>
        </p:txBody>
      </p:sp>
      <p:sp>
        <p:nvSpPr>
          <p:cNvPr id="8196" name="Line 13"/>
          <p:cNvSpPr/>
          <p:nvPr/>
        </p:nvSpPr>
        <p:spPr>
          <a:xfrm>
            <a:off x="527050" y="0"/>
            <a:ext cx="0" cy="59102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197" name="Line 14"/>
          <p:cNvSpPr/>
          <p:nvPr/>
        </p:nvSpPr>
        <p:spPr>
          <a:xfrm>
            <a:off x="1677988" y="0"/>
            <a:ext cx="0" cy="68326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198" name="Line 15"/>
          <p:cNvSpPr/>
          <p:nvPr/>
        </p:nvSpPr>
        <p:spPr>
          <a:xfrm>
            <a:off x="2830513" y="0"/>
            <a:ext cx="0" cy="68611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199" name="Line 16"/>
          <p:cNvSpPr/>
          <p:nvPr/>
        </p:nvSpPr>
        <p:spPr>
          <a:xfrm>
            <a:off x="3983038" y="0"/>
            <a:ext cx="0" cy="68754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200" name="Line 17"/>
          <p:cNvSpPr/>
          <p:nvPr/>
        </p:nvSpPr>
        <p:spPr>
          <a:xfrm>
            <a:off x="5133975" y="388938"/>
            <a:ext cx="0" cy="6486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201" name="Line 18"/>
          <p:cNvSpPr/>
          <p:nvPr/>
        </p:nvSpPr>
        <p:spPr>
          <a:xfrm>
            <a:off x="6286500" y="619125"/>
            <a:ext cx="0" cy="6256338"/>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202" name="Line 19"/>
          <p:cNvSpPr/>
          <p:nvPr/>
        </p:nvSpPr>
        <p:spPr>
          <a:xfrm>
            <a:off x="7439025" y="773113"/>
            <a:ext cx="0" cy="6102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203" name="Line 20"/>
          <p:cNvSpPr/>
          <p:nvPr/>
        </p:nvSpPr>
        <p:spPr>
          <a:xfrm>
            <a:off x="8591550" y="900113"/>
            <a:ext cx="0" cy="5975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204" name="Line 22"/>
          <p:cNvSpPr/>
          <p:nvPr/>
        </p:nvSpPr>
        <p:spPr>
          <a:xfrm rot="5400000">
            <a:off x="2595563" y="-2176462"/>
            <a:ext cx="0" cy="51911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205" name="Line 23"/>
          <p:cNvSpPr/>
          <p:nvPr/>
        </p:nvSpPr>
        <p:spPr>
          <a:xfrm rot="5400000">
            <a:off x="4578350" y="-303688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206" name="Line 24"/>
          <p:cNvSpPr/>
          <p:nvPr/>
        </p:nvSpPr>
        <p:spPr>
          <a:xfrm rot="5400000">
            <a:off x="4578350" y="-191293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207" name="Line 25"/>
          <p:cNvSpPr/>
          <p:nvPr/>
        </p:nvSpPr>
        <p:spPr>
          <a:xfrm rot="5400000">
            <a:off x="4579938" y="-788987"/>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208" name="Line 26"/>
          <p:cNvSpPr/>
          <p:nvPr/>
        </p:nvSpPr>
        <p:spPr>
          <a:xfrm rot="5400000">
            <a:off x="4579938" y="334963"/>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209" name="Line 27"/>
          <p:cNvSpPr/>
          <p:nvPr/>
        </p:nvSpPr>
        <p:spPr>
          <a:xfrm rot="5400000">
            <a:off x="4905375" y="1824038"/>
            <a:ext cx="0" cy="84232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8210" name="Rectangle 28"/>
          <p:cNvSpPr/>
          <p:nvPr/>
        </p:nvSpPr>
        <p:spPr>
          <a:xfrm>
            <a:off x="4005263" y="2692400"/>
            <a:ext cx="1128712" cy="1079500"/>
          </a:xfrm>
          <a:prstGeom prst="rect">
            <a:avLst/>
          </a:prstGeom>
          <a:solidFill>
            <a:srgbClr val="FFFFFF">
              <a:alpha val="25098"/>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8211" name="Rectangle 29"/>
          <p:cNvSpPr/>
          <p:nvPr/>
        </p:nvSpPr>
        <p:spPr>
          <a:xfrm>
            <a:off x="7459663" y="4937125"/>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8212" name="Rectangle 30"/>
          <p:cNvSpPr/>
          <p:nvPr/>
        </p:nvSpPr>
        <p:spPr>
          <a:xfrm>
            <a:off x="549275" y="3808413"/>
            <a:ext cx="1128713" cy="1079500"/>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8213" name="Rectangle 31"/>
          <p:cNvSpPr/>
          <p:nvPr/>
        </p:nvSpPr>
        <p:spPr>
          <a:xfrm>
            <a:off x="6307138" y="6064250"/>
            <a:ext cx="1128712" cy="796925"/>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8214" name="Rectangle 32"/>
          <p:cNvSpPr/>
          <p:nvPr/>
        </p:nvSpPr>
        <p:spPr>
          <a:xfrm>
            <a:off x="2846388" y="0"/>
            <a:ext cx="1128712" cy="404813"/>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8215" name="Rectangle 33"/>
          <p:cNvSpPr/>
          <p:nvPr/>
        </p:nvSpPr>
        <p:spPr>
          <a:xfrm>
            <a:off x="2852738" y="493871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8216" name="Rectangle 34"/>
          <p:cNvSpPr/>
          <p:nvPr/>
        </p:nvSpPr>
        <p:spPr>
          <a:xfrm>
            <a:off x="6300788" y="156686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8217" name="Freeform 36"/>
          <p:cNvSpPr/>
          <p:nvPr/>
        </p:nvSpPr>
        <p:spPr>
          <a:xfrm>
            <a:off x="4041775" y="0"/>
            <a:ext cx="5105400" cy="739775"/>
          </a:xfrm>
          <a:custGeom>
            <a:avLst/>
            <a:gdLst/>
            <a:ahLst/>
            <a:cxnLst>
              <a:cxn ang="0">
                <a:pos x="3130" y="453"/>
              </a:cxn>
              <a:cxn ang="0">
                <a:pos x="3130" y="0"/>
              </a:cxn>
              <a:cxn ang="0">
                <a:pos x="0" y="0"/>
              </a:cxn>
              <a:cxn ang="0">
                <a:pos x="3130" y="453"/>
              </a:cxn>
            </a:cxnLst>
            <a:pathLst>
              <a:path w="3130" h="453">
                <a:moveTo>
                  <a:pt x="3130" y="453"/>
                </a:moveTo>
                <a:cubicBezTo>
                  <a:pt x="3130" y="226"/>
                  <a:pt x="3130" y="0"/>
                  <a:pt x="3130" y="0"/>
                </a:cubicBezTo>
                <a:lnTo>
                  <a:pt x="0" y="0"/>
                </a:lnTo>
                <a:cubicBezTo>
                  <a:pt x="0" y="0"/>
                  <a:pt x="1298" y="389"/>
                  <a:pt x="3130" y="453"/>
                </a:cubicBezTo>
                <a:close/>
              </a:path>
            </a:pathLst>
          </a:custGeom>
          <a:solidFill>
            <a:schemeClr val="hlink">
              <a:alpha val="100000"/>
            </a:schemeClr>
          </a:solidFill>
          <a:ln w="9525">
            <a:noFill/>
          </a:ln>
        </p:spPr>
        <p:txBody>
          <a:bodyPr/>
          <a:p>
            <a:endParaRPr lang="zh-CN" altLang="en-US"/>
          </a:p>
        </p:txBody>
      </p:sp>
      <p:pic>
        <p:nvPicPr>
          <p:cNvPr id="8218" name="Picture 37" descr="water"/>
          <p:cNvPicPr>
            <a:picLocks noChangeAspect="1"/>
          </p:cNvPicPr>
          <p:nvPr/>
        </p:nvPicPr>
        <p:blipFill>
          <a:blip r:embed="rId2"/>
          <a:srcRect l="22409" t="16374" b="27486"/>
          <a:stretch>
            <a:fillRect/>
          </a:stretch>
        </p:blipFill>
        <p:spPr>
          <a:xfrm rot="786797">
            <a:off x="6629400" y="-381000"/>
            <a:ext cx="2417763" cy="1995488"/>
          </a:xfrm>
          <a:prstGeom prst="rect">
            <a:avLst/>
          </a:prstGeom>
          <a:noFill/>
          <a:ln w="9525">
            <a:noFill/>
          </a:ln>
        </p:spPr>
      </p:pic>
      <p:pic>
        <p:nvPicPr>
          <p:cNvPr id="8219" name="Picture 38" descr="3"/>
          <p:cNvPicPr>
            <a:picLocks noChangeAspect="1"/>
          </p:cNvPicPr>
          <p:nvPr/>
        </p:nvPicPr>
        <p:blipFill>
          <a:blip r:embed="rId3"/>
          <a:stretch>
            <a:fillRect/>
          </a:stretch>
        </p:blipFill>
        <p:spPr>
          <a:xfrm rot="-859267" flipH="1">
            <a:off x="49213" y="5726113"/>
            <a:ext cx="1223962" cy="1371600"/>
          </a:xfrm>
          <a:prstGeom prst="rect">
            <a:avLst/>
          </a:prstGeom>
          <a:noFill/>
          <a:ln w="9525">
            <a:noFill/>
          </a:ln>
        </p:spPr>
      </p:pic>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9" name="日期占位符 4"/>
          <p:cNvSpPr>
            <a:spLocks noGrp="1"/>
          </p:cNvSpPr>
          <p:nvPr>
            <p:ph type="dt" sz="half" idx="12"/>
          </p:nvPr>
        </p:nvSpPr>
        <p:spPr bwMode="gray">
          <a:xfrm>
            <a:off x="457200" y="6245225"/>
            <a:ext cx="2133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292A6C8F-5724-4E06-B330-A4FEBD09EEA2}" type="datetimeFigureOut">
              <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0" name="页脚占位符 5"/>
          <p:cNvSpPr>
            <a:spLocks noGrp="1"/>
          </p:cNvSpPr>
          <p:nvPr>
            <p:ph type="ftr" sz="quarter" idx="3"/>
          </p:nvPr>
        </p:nvSpPr>
        <p:spPr bwMode="gray">
          <a:xfrm>
            <a:off x="3124200"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 name="灯片编号占位符 6"/>
          <p:cNvSpPr>
            <a:spLocks noGrp="1"/>
          </p:cNvSpPr>
          <p:nvPr>
            <p:ph type="sldNum" sz="quarter" idx="4"/>
          </p:nvPr>
        </p:nvSpPr>
        <p:spPr bwMode="gray">
          <a:xfrm>
            <a:off x="6553200" y="6245225"/>
            <a:ext cx="2133600" cy="47625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fld>
            <a:endParaRPr lang="zh-CN" alt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showMasterPhAnim="0" showMasterSp="0">
  <p:cSld name="图片与标题">
    <p:bg>
      <p:bgPr>
        <a:solidFill>
          <a:srgbClr val="FFFFFF"/>
        </a:solidFill>
        <a:effectLst/>
      </p:bgPr>
    </p:bg>
    <p:spTree>
      <p:nvGrpSpPr>
        <p:cNvPr id="1" name=""/>
        <p:cNvGrpSpPr/>
        <p:nvPr/>
      </p:nvGrpSpPr>
      <p:grpSpPr>
        <a:xfrm>
          <a:off x="0" y="0"/>
          <a:ext cx="0" cy="0"/>
          <a:chOff x="0" y="0"/>
          <a:chExt cx="0" cy="0"/>
        </a:xfrm>
      </p:grpSpPr>
      <p:sp>
        <p:nvSpPr>
          <p:cNvPr id="33" name="Freeform 7"/>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219" name="Freeform 9"/>
          <p:cNvSpPr/>
          <p:nvPr/>
        </p:nvSpPr>
        <p:spPr>
          <a:xfrm>
            <a:off x="-4762" y="5500688"/>
            <a:ext cx="1441450" cy="1358900"/>
          </a:xfrm>
          <a:custGeom>
            <a:avLst/>
            <a:gdLst/>
            <a:ahLst/>
            <a:cxnLst>
              <a:cxn ang="0">
                <a:pos x="0" y="0"/>
              </a:cxn>
              <a:cxn ang="0">
                <a:pos x="0" y="1100"/>
              </a:cxn>
              <a:cxn ang="0">
                <a:pos x="1089" y="1100"/>
              </a:cxn>
              <a:cxn ang="0">
                <a:pos x="0" y="0"/>
              </a:cxn>
            </a:cxnLst>
            <a:pathLst>
              <a:path w="1089" h="1100">
                <a:moveTo>
                  <a:pt x="0" y="0"/>
                </a:moveTo>
                <a:cubicBezTo>
                  <a:pt x="0" y="550"/>
                  <a:pt x="0" y="1100"/>
                  <a:pt x="0" y="1100"/>
                </a:cubicBezTo>
                <a:lnTo>
                  <a:pt x="1089" y="1100"/>
                </a:lnTo>
                <a:cubicBezTo>
                  <a:pt x="1089" y="1100"/>
                  <a:pt x="596" y="865"/>
                  <a:pt x="0" y="0"/>
                </a:cubicBezTo>
                <a:close/>
              </a:path>
            </a:pathLst>
          </a:custGeom>
          <a:solidFill>
            <a:schemeClr val="folHlink">
              <a:alpha val="100000"/>
            </a:schemeClr>
          </a:solidFill>
          <a:ln w="9525">
            <a:noFill/>
          </a:ln>
        </p:spPr>
        <p:txBody>
          <a:bodyPr/>
          <a:p>
            <a:endParaRPr lang="zh-CN" altLang="en-US"/>
          </a:p>
        </p:txBody>
      </p:sp>
      <p:sp>
        <p:nvSpPr>
          <p:cNvPr id="9220" name="Line 13"/>
          <p:cNvSpPr/>
          <p:nvPr/>
        </p:nvSpPr>
        <p:spPr>
          <a:xfrm>
            <a:off x="527050" y="0"/>
            <a:ext cx="0" cy="59102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21" name="Line 14"/>
          <p:cNvSpPr/>
          <p:nvPr/>
        </p:nvSpPr>
        <p:spPr>
          <a:xfrm>
            <a:off x="1677988" y="0"/>
            <a:ext cx="0" cy="68326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22" name="Line 15"/>
          <p:cNvSpPr/>
          <p:nvPr/>
        </p:nvSpPr>
        <p:spPr>
          <a:xfrm>
            <a:off x="2830513" y="0"/>
            <a:ext cx="0" cy="68611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23" name="Line 16"/>
          <p:cNvSpPr/>
          <p:nvPr/>
        </p:nvSpPr>
        <p:spPr>
          <a:xfrm>
            <a:off x="3983038" y="0"/>
            <a:ext cx="0" cy="68754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24" name="Line 17"/>
          <p:cNvSpPr/>
          <p:nvPr/>
        </p:nvSpPr>
        <p:spPr>
          <a:xfrm>
            <a:off x="5133975" y="388938"/>
            <a:ext cx="0" cy="6486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25" name="Line 18"/>
          <p:cNvSpPr/>
          <p:nvPr/>
        </p:nvSpPr>
        <p:spPr>
          <a:xfrm>
            <a:off x="6286500" y="619125"/>
            <a:ext cx="0" cy="6256338"/>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26" name="Line 19"/>
          <p:cNvSpPr/>
          <p:nvPr/>
        </p:nvSpPr>
        <p:spPr>
          <a:xfrm>
            <a:off x="7439025" y="773113"/>
            <a:ext cx="0" cy="6102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27" name="Line 20"/>
          <p:cNvSpPr/>
          <p:nvPr/>
        </p:nvSpPr>
        <p:spPr>
          <a:xfrm>
            <a:off x="8591550" y="900113"/>
            <a:ext cx="0" cy="5975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28" name="Line 22"/>
          <p:cNvSpPr/>
          <p:nvPr/>
        </p:nvSpPr>
        <p:spPr>
          <a:xfrm rot="5400000">
            <a:off x="2595563" y="-2176462"/>
            <a:ext cx="0" cy="51911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29" name="Line 23"/>
          <p:cNvSpPr/>
          <p:nvPr/>
        </p:nvSpPr>
        <p:spPr>
          <a:xfrm rot="5400000">
            <a:off x="4578350" y="-303688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30" name="Line 24"/>
          <p:cNvSpPr/>
          <p:nvPr/>
        </p:nvSpPr>
        <p:spPr>
          <a:xfrm rot="5400000">
            <a:off x="4578350" y="-191293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31" name="Line 25"/>
          <p:cNvSpPr/>
          <p:nvPr/>
        </p:nvSpPr>
        <p:spPr>
          <a:xfrm rot="5400000">
            <a:off x="4579938" y="-788987"/>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32" name="Line 26"/>
          <p:cNvSpPr/>
          <p:nvPr/>
        </p:nvSpPr>
        <p:spPr>
          <a:xfrm rot="5400000">
            <a:off x="4579938" y="334963"/>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33" name="Line 27"/>
          <p:cNvSpPr/>
          <p:nvPr/>
        </p:nvSpPr>
        <p:spPr>
          <a:xfrm rot="5400000">
            <a:off x="4905375" y="1824038"/>
            <a:ext cx="0" cy="84232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9234" name="Rectangle 28"/>
          <p:cNvSpPr/>
          <p:nvPr/>
        </p:nvSpPr>
        <p:spPr>
          <a:xfrm>
            <a:off x="4005263" y="2692400"/>
            <a:ext cx="1128712" cy="1079500"/>
          </a:xfrm>
          <a:prstGeom prst="rect">
            <a:avLst/>
          </a:prstGeom>
          <a:solidFill>
            <a:srgbClr val="FFFFFF">
              <a:alpha val="25098"/>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9235" name="Rectangle 29"/>
          <p:cNvSpPr/>
          <p:nvPr/>
        </p:nvSpPr>
        <p:spPr>
          <a:xfrm>
            <a:off x="7459663" y="4937125"/>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9236" name="Rectangle 30"/>
          <p:cNvSpPr/>
          <p:nvPr/>
        </p:nvSpPr>
        <p:spPr>
          <a:xfrm>
            <a:off x="549275" y="3808413"/>
            <a:ext cx="1128713" cy="1079500"/>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9237" name="Rectangle 31"/>
          <p:cNvSpPr/>
          <p:nvPr/>
        </p:nvSpPr>
        <p:spPr>
          <a:xfrm>
            <a:off x="6307138" y="6064250"/>
            <a:ext cx="1128712" cy="796925"/>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9238" name="Rectangle 32"/>
          <p:cNvSpPr/>
          <p:nvPr/>
        </p:nvSpPr>
        <p:spPr>
          <a:xfrm>
            <a:off x="2846388" y="0"/>
            <a:ext cx="1128712" cy="404813"/>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9239" name="Rectangle 33"/>
          <p:cNvSpPr/>
          <p:nvPr/>
        </p:nvSpPr>
        <p:spPr>
          <a:xfrm>
            <a:off x="2852738" y="493871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9240" name="Rectangle 34"/>
          <p:cNvSpPr/>
          <p:nvPr/>
        </p:nvSpPr>
        <p:spPr>
          <a:xfrm>
            <a:off x="6300788" y="156686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9241" name="Freeform 36"/>
          <p:cNvSpPr/>
          <p:nvPr/>
        </p:nvSpPr>
        <p:spPr>
          <a:xfrm>
            <a:off x="4041775" y="0"/>
            <a:ext cx="5105400" cy="739775"/>
          </a:xfrm>
          <a:custGeom>
            <a:avLst/>
            <a:gdLst/>
            <a:ahLst/>
            <a:cxnLst>
              <a:cxn ang="0">
                <a:pos x="3130" y="453"/>
              </a:cxn>
              <a:cxn ang="0">
                <a:pos x="3130" y="0"/>
              </a:cxn>
              <a:cxn ang="0">
                <a:pos x="0" y="0"/>
              </a:cxn>
              <a:cxn ang="0">
                <a:pos x="3130" y="453"/>
              </a:cxn>
            </a:cxnLst>
            <a:pathLst>
              <a:path w="3130" h="453">
                <a:moveTo>
                  <a:pt x="3130" y="453"/>
                </a:moveTo>
                <a:cubicBezTo>
                  <a:pt x="3130" y="226"/>
                  <a:pt x="3130" y="0"/>
                  <a:pt x="3130" y="0"/>
                </a:cubicBezTo>
                <a:lnTo>
                  <a:pt x="0" y="0"/>
                </a:lnTo>
                <a:cubicBezTo>
                  <a:pt x="0" y="0"/>
                  <a:pt x="1298" y="389"/>
                  <a:pt x="3130" y="453"/>
                </a:cubicBezTo>
                <a:close/>
              </a:path>
            </a:pathLst>
          </a:custGeom>
          <a:solidFill>
            <a:schemeClr val="hlink">
              <a:alpha val="100000"/>
            </a:schemeClr>
          </a:solidFill>
          <a:ln w="9525">
            <a:noFill/>
          </a:ln>
        </p:spPr>
        <p:txBody>
          <a:bodyPr/>
          <a:p>
            <a:endParaRPr lang="zh-CN" altLang="en-US"/>
          </a:p>
        </p:txBody>
      </p:sp>
      <p:pic>
        <p:nvPicPr>
          <p:cNvPr id="9242" name="Picture 37" descr="water"/>
          <p:cNvPicPr>
            <a:picLocks noChangeAspect="1"/>
          </p:cNvPicPr>
          <p:nvPr/>
        </p:nvPicPr>
        <p:blipFill>
          <a:blip r:embed="rId2"/>
          <a:srcRect l="22409" t="16374" b="27486"/>
          <a:stretch>
            <a:fillRect/>
          </a:stretch>
        </p:blipFill>
        <p:spPr>
          <a:xfrm rot="786797">
            <a:off x="6629400" y="-381000"/>
            <a:ext cx="2417763" cy="1995488"/>
          </a:xfrm>
          <a:prstGeom prst="rect">
            <a:avLst/>
          </a:prstGeom>
          <a:noFill/>
          <a:ln w="9525">
            <a:noFill/>
          </a:ln>
        </p:spPr>
      </p:pic>
      <p:pic>
        <p:nvPicPr>
          <p:cNvPr id="9243" name="Picture 38" descr="3"/>
          <p:cNvPicPr>
            <a:picLocks noChangeAspect="1"/>
          </p:cNvPicPr>
          <p:nvPr/>
        </p:nvPicPr>
        <p:blipFill>
          <a:blip r:embed="rId3"/>
          <a:stretch>
            <a:fillRect/>
          </a:stretch>
        </p:blipFill>
        <p:spPr>
          <a:xfrm rot="-859267" flipH="1">
            <a:off x="49213" y="5726113"/>
            <a:ext cx="1223962" cy="1371600"/>
          </a:xfrm>
          <a:prstGeom prst="rect">
            <a:avLst/>
          </a:prstGeom>
          <a:noFill/>
          <a:ln w="9525">
            <a:noFill/>
          </a:ln>
        </p:spPr>
      </p:pic>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r>
              <a:rPr kumimoji="0" lang="zh-CN" altLang="en-US" sz="3200" b="0" i="0" u="none" strike="noStrike" kern="0" cap="none" spc="0" normalizeH="0" baseline="0" noProof="0">
                <a:ln>
                  <a:noFill/>
                </a:ln>
                <a:solidFill>
                  <a:schemeClr val="tx1"/>
                </a:solidFill>
                <a:effectLst/>
                <a:uLnTx/>
                <a:uFillTx/>
                <a:latin typeface="+mn-lt"/>
                <a:ea typeface="+mn-ea"/>
                <a:cs typeface="+mn-cs"/>
              </a:rPr>
              <a:t>单击图标添加图片</a:t>
            </a: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9" name="日期占位符 4"/>
          <p:cNvSpPr>
            <a:spLocks noGrp="1"/>
          </p:cNvSpPr>
          <p:nvPr>
            <p:ph type="dt" sz="half" idx="12"/>
          </p:nvPr>
        </p:nvSpPr>
        <p:spPr bwMode="gray">
          <a:xfrm>
            <a:off x="457200" y="6245225"/>
            <a:ext cx="2133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26E03601-76B5-4D74-AAE3-CDC1F8500675}" type="datetimeFigureOut">
              <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0" name="页脚占位符 5"/>
          <p:cNvSpPr>
            <a:spLocks noGrp="1"/>
          </p:cNvSpPr>
          <p:nvPr>
            <p:ph type="ftr" sz="quarter" idx="3"/>
          </p:nvPr>
        </p:nvSpPr>
        <p:spPr bwMode="gray">
          <a:xfrm>
            <a:off x="3124200"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 name="灯片编号占位符 6"/>
          <p:cNvSpPr>
            <a:spLocks noGrp="1"/>
          </p:cNvSpPr>
          <p:nvPr>
            <p:ph type="sldNum" sz="quarter" idx="4"/>
          </p:nvPr>
        </p:nvSpPr>
        <p:spPr bwMode="gray">
          <a:xfrm>
            <a:off x="6553200" y="6245225"/>
            <a:ext cx="2133600" cy="47625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fld>
            <a:endParaRPr lang="zh-CN" alt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showMasterPhAnim="0" showMasterSp="0">
  <p:cSld name="标题和竖排文字">
    <p:bg>
      <p:bgPr>
        <a:solidFill>
          <a:srgbClr val="FFFFFF"/>
        </a:solidFill>
        <a:effectLst/>
      </p:bgPr>
    </p:bg>
    <p:spTree>
      <p:nvGrpSpPr>
        <p:cNvPr id="1" name=""/>
        <p:cNvGrpSpPr/>
        <p:nvPr/>
      </p:nvGrpSpPr>
      <p:grpSpPr>
        <a:xfrm>
          <a:off x="0" y="0"/>
          <a:ext cx="0" cy="0"/>
          <a:chOff x="0" y="0"/>
          <a:chExt cx="0" cy="0"/>
        </a:xfrm>
      </p:grpSpPr>
      <p:sp>
        <p:nvSpPr>
          <p:cNvPr id="33" name="Freeform 7"/>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43" name="Freeform 9"/>
          <p:cNvSpPr/>
          <p:nvPr/>
        </p:nvSpPr>
        <p:spPr>
          <a:xfrm>
            <a:off x="-4762" y="5500688"/>
            <a:ext cx="1441450" cy="1358900"/>
          </a:xfrm>
          <a:custGeom>
            <a:avLst/>
            <a:gdLst/>
            <a:ahLst/>
            <a:cxnLst>
              <a:cxn ang="0">
                <a:pos x="0" y="0"/>
              </a:cxn>
              <a:cxn ang="0">
                <a:pos x="0" y="1100"/>
              </a:cxn>
              <a:cxn ang="0">
                <a:pos x="1089" y="1100"/>
              </a:cxn>
              <a:cxn ang="0">
                <a:pos x="0" y="0"/>
              </a:cxn>
            </a:cxnLst>
            <a:pathLst>
              <a:path w="1089" h="1100">
                <a:moveTo>
                  <a:pt x="0" y="0"/>
                </a:moveTo>
                <a:cubicBezTo>
                  <a:pt x="0" y="550"/>
                  <a:pt x="0" y="1100"/>
                  <a:pt x="0" y="1100"/>
                </a:cubicBezTo>
                <a:lnTo>
                  <a:pt x="1089" y="1100"/>
                </a:lnTo>
                <a:cubicBezTo>
                  <a:pt x="1089" y="1100"/>
                  <a:pt x="596" y="865"/>
                  <a:pt x="0" y="0"/>
                </a:cubicBezTo>
                <a:close/>
              </a:path>
            </a:pathLst>
          </a:custGeom>
          <a:solidFill>
            <a:schemeClr val="folHlink">
              <a:alpha val="100000"/>
            </a:schemeClr>
          </a:solidFill>
          <a:ln w="9525">
            <a:noFill/>
          </a:ln>
        </p:spPr>
        <p:txBody>
          <a:bodyPr/>
          <a:p>
            <a:endParaRPr lang="zh-CN" altLang="en-US"/>
          </a:p>
        </p:txBody>
      </p:sp>
      <p:sp>
        <p:nvSpPr>
          <p:cNvPr id="10244" name="Line 13"/>
          <p:cNvSpPr/>
          <p:nvPr/>
        </p:nvSpPr>
        <p:spPr>
          <a:xfrm>
            <a:off x="527050" y="0"/>
            <a:ext cx="0" cy="59102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45" name="Line 14"/>
          <p:cNvSpPr/>
          <p:nvPr/>
        </p:nvSpPr>
        <p:spPr>
          <a:xfrm>
            <a:off x="1677988" y="0"/>
            <a:ext cx="0" cy="68326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46" name="Line 15"/>
          <p:cNvSpPr/>
          <p:nvPr/>
        </p:nvSpPr>
        <p:spPr>
          <a:xfrm>
            <a:off x="2830513" y="0"/>
            <a:ext cx="0" cy="68611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47" name="Line 16"/>
          <p:cNvSpPr/>
          <p:nvPr/>
        </p:nvSpPr>
        <p:spPr>
          <a:xfrm>
            <a:off x="3983038" y="0"/>
            <a:ext cx="0" cy="68754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48" name="Line 17"/>
          <p:cNvSpPr/>
          <p:nvPr/>
        </p:nvSpPr>
        <p:spPr>
          <a:xfrm>
            <a:off x="5133975" y="388938"/>
            <a:ext cx="0" cy="6486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49" name="Line 18"/>
          <p:cNvSpPr/>
          <p:nvPr/>
        </p:nvSpPr>
        <p:spPr>
          <a:xfrm>
            <a:off x="6286500" y="619125"/>
            <a:ext cx="0" cy="6256338"/>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50" name="Line 19"/>
          <p:cNvSpPr/>
          <p:nvPr/>
        </p:nvSpPr>
        <p:spPr>
          <a:xfrm>
            <a:off x="7439025" y="773113"/>
            <a:ext cx="0" cy="6102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51" name="Line 20"/>
          <p:cNvSpPr/>
          <p:nvPr/>
        </p:nvSpPr>
        <p:spPr>
          <a:xfrm>
            <a:off x="8591550" y="900113"/>
            <a:ext cx="0" cy="5975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52" name="Line 22"/>
          <p:cNvSpPr/>
          <p:nvPr/>
        </p:nvSpPr>
        <p:spPr>
          <a:xfrm rot="5400000">
            <a:off x="2595563" y="-2176462"/>
            <a:ext cx="0" cy="51911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53" name="Line 23"/>
          <p:cNvSpPr/>
          <p:nvPr/>
        </p:nvSpPr>
        <p:spPr>
          <a:xfrm rot="5400000">
            <a:off x="4578350" y="-303688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54" name="Line 24"/>
          <p:cNvSpPr/>
          <p:nvPr/>
        </p:nvSpPr>
        <p:spPr>
          <a:xfrm rot="5400000">
            <a:off x="4578350" y="-191293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55" name="Line 25"/>
          <p:cNvSpPr/>
          <p:nvPr/>
        </p:nvSpPr>
        <p:spPr>
          <a:xfrm rot="5400000">
            <a:off x="4579938" y="-788987"/>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56" name="Line 26"/>
          <p:cNvSpPr/>
          <p:nvPr/>
        </p:nvSpPr>
        <p:spPr>
          <a:xfrm rot="5400000">
            <a:off x="4579938" y="334963"/>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57" name="Line 27"/>
          <p:cNvSpPr/>
          <p:nvPr/>
        </p:nvSpPr>
        <p:spPr>
          <a:xfrm rot="5400000">
            <a:off x="4905375" y="1824038"/>
            <a:ext cx="0" cy="84232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58" name="Rectangle 28"/>
          <p:cNvSpPr/>
          <p:nvPr/>
        </p:nvSpPr>
        <p:spPr>
          <a:xfrm>
            <a:off x="4005263" y="2692400"/>
            <a:ext cx="1128712" cy="1079500"/>
          </a:xfrm>
          <a:prstGeom prst="rect">
            <a:avLst/>
          </a:prstGeom>
          <a:solidFill>
            <a:srgbClr val="FFFFFF">
              <a:alpha val="25098"/>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259" name="Rectangle 29"/>
          <p:cNvSpPr/>
          <p:nvPr/>
        </p:nvSpPr>
        <p:spPr>
          <a:xfrm>
            <a:off x="7459663" y="4937125"/>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260" name="Rectangle 30"/>
          <p:cNvSpPr/>
          <p:nvPr/>
        </p:nvSpPr>
        <p:spPr>
          <a:xfrm>
            <a:off x="549275" y="3808413"/>
            <a:ext cx="1128713" cy="1079500"/>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261" name="Rectangle 31"/>
          <p:cNvSpPr/>
          <p:nvPr/>
        </p:nvSpPr>
        <p:spPr>
          <a:xfrm>
            <a:off x="6307138" y="6064250"/>
            <a:ext cx="1128712" cy="796925"/>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262" name="Rectangle 32"/>
          <p:cNvSpPr/>
          <p:nvPr/>
        </p:nvSpPr>
        <p:spPr>
          <a:xfrm>
            <a:off x="2846388" y="0"/>
            <a:ext cx="1128712" cy="404813"/>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263" name="Rectangle 33"/>
          <p:cNvSpPr/>
          <p:nvPr/>
        </p:nvSpPr>
        <p:spPr>
          <a:xfrm>
            <a:off x="2852738" y="493871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264" name="Rectangle 34"/>
          <p:cNvSpPr/>
          <p:nvPr/>
        </p:nvSpPr>
        <p:spPr>
          <a:xfrm>
            <a:off x="6300788" y="156686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265" name="Freeform 36"/>
          <p:cNvSpPr/>
          <p:nvPr/>
        </p:nvSpPr>
        <p:spPr>
          <a:xfrm>
            <a:off x="4041775" y="0"/>
            <a:ext cx="5105400" cy="739775"/>
          </a:xfrm>
          <a:custGeom>
            <a:avLst/>
            <a:gdLst/>
            <a:ahLst/>
            <a:cxnLst>
              <a:cxn ang="0">
                <a:pos x="3130" y="453"/>
              </a:cxn>
              <a:cxn ang="0">
                <a:pos x="3130" y="0"/>
              </a:cxn>
              <a:cxn ang="0">
                <a:pos x="0" y="0"/>
              </a:cxn>
              <a:cxn ang="0">
                <a:pos x="3130" y="453"/>
              </a:cxn>
            </a:cxnLst>
            <a:pathLst>
              <a:path w="3130" h="453">
                <a:moveTo>
                  <a:pt x="3130" y="453"/>
                </a:moveTo>
                <a:cubicBezTo>
                  <a:pt x="3130" y="226"/>
                  <a:pt x="3130" y="0"/>
                  <a:pt x="3130" y="0"/>
                </a:cubicBezTo>
                <a:lnTo>
                  <a:pt x="0" y="0"/>
                </a:lnTo>
                <a:cubicBezTo>
                  <a:pt x="0" y="0"/>
                  <a:pt x="1298" y="389"/>
                  <a:pt x="3130" y="453"/>
                </a:cubicBezTo>
                <a:close/>
              </a:path>
            </a:pathLst>
          </a:custGeom>
          <a:solidFill>
            <a:schemeClr val="hlink">
              <a:alpha val="100000"/>
            </a:schemeClr>
          </a:solidFill>
          <a:ln w="9525">
            <a:noFill/>
          </a:ln>
        </p:spPr>
        <p:txBody>
          <a:bodyPr/>
          <a:p>
            <a:endParaRPr lang="zh-CN" altLang="en-US"/>
          </a:p>
        </p:txBody>
      </p:sp>
      <p:pic>
        <p:nvPicPr>
          <p:cNvPr id="10266" name="Picture 37" descr="water"/>
          <p:cNvPicPr>
            <a:picLocks noChangeAspect="1"/>
          </p:cNvPicPr>
          <p:nvPr/>
        </p:nvPicPr>
        <p:blipFill>
          <a:blip r:embed="rId2"/>
          <a:srcRect l="22409" t="16374" b="27486"/>
          <a:stretch>
            <a:fillRect/>
          </a:stretch>
        </p:blipFill>
        <p:spPr>
          <a:xfrm rot="786797">
            <a:off x="6629400" y="-381000"/>
            <a:ext cx="2417763" cy="1995488"/>
          </a:xfrm>
          <a:prstGeom prst="rect">
            <a:avLst/>
          </a:prstGeom>
          <a:noFill/>
          <a:ln w="9525">
            <a:noFill/>
          </a:ln>
        </p:spPr>
      </p:pic>
      <p:pic>
        <p:nvPicPr>
          <p:cNvPr id="10267" name="Picture 38" descr="3"/>
          <p:cNvPicPr>
            <a:picLocks noChangeAspect="1"/>
          </p:cNvPicPr>
          <p:nvPr/>
        </p:nvPicPr>
        <p:blipFill>
          <a:blip r:embed="rId3"/>
          <a:stretch>
            <a:fillRect/>
          </a:stretch>
        </p:blipFill>
        <p:spPr>
          <a:xfrm rot="-859267" flipH="1">
            <a:off x="49213" y="5726113"/>
            <a:ext cx="1223962" cy="1371600"/>
          </a:xfrm>
          <a:prstGeom prst="rect">
            <a:avLst/>
          </a:prstGeom>
          <a:noFill/>
          <a:ln w="9525">
            <a:noFill/>
          </a:ln>
        </p:spPr>
      </p:pic>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9" name="日期占位符 3"/>
          <p:cNvSpPr>
            <a:spLocks noGrp="1"/>
          </p:cNvSpPr>
          <p:nvPr>
            <p:ph type="dt" sz="half" idx="2"/>
          </p:nvPr>
        </p:nvSpPr>
        <p:spPr bwMode="gray">
          <a:xfrm>
            <a:off x="457200" y="6245225"/>
            <a:ext cx="2133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3CC7346D-E9A7-4B41-9112-49005E23EC4F}" type="datetimeFigureOut">
              <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0" name="页脚占位符 4"/>
          <p:cNvSpPr>
            <a:spLocks noGrp="1"/>
          </p:cNvSpPr>
          <p:nvPr>
            <p:ph type="ftr" sz="quarter" idx="3"/>
          </p:nvPr>
        </p:nvSpPr>
        <p:spPr bwMode="gray">
          <a:xfrm>
            <a:off x="3124200"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 name="灯片编号占位符 5"/>
          <p:cNvSpPr>
            <a:spLocks noGrp="1"/>
          </p:cNvSpPr>
          <p:nvPr>
            <p:ph type="sldNum" sz="quarter" idx="4"/>
          </p:nvPr>
        </p:nvSpPr>
        <p:spPr bwMode="gray">
          <a:xfrm>
            <a:off x="6553200" y="6245225"/>
            <a:ext cx="2133600" cy="47625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fld>
            <a:endParaRPr lang="zh-CN"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showMasterPhAnim="0" showMasterSp="0">
  <p:cSld name="垂直排列标题与文本">
    <p:bg>
      <p:bgPr>
        <a:solidFill>
          <a:srgbClr val="FFFFFF"/>
        </a:solidFill>
        <a:effectLst/>
      </p:bgPr>
    </p:bg>
    <p:spTree>
      <p:nvGrpSpPr>
        <p:cNvPr id="1" name=""/>
        <p:cNvGrpSpPr/>
        <p:nvPr/>
      </p:nvGrpSpPr>
      <p:grpSpPr>
        <a:xfrm>
          <a:off x="0" y="0"/>
          <a:ext cx="0" cy="0"/>
          <a:chOff x="0" y="0"/>
          <a:chExt cx="0" cy="0"/>
        </a:xfrm>
      </p:grpSpPr>
      <p:sp>
        <p:nvSpPr>
          <p:cNvPr id="33" name="Freeform 7"/>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267" name="Freeform 9"/>
          <p:cNvSpPr/>
          <p:nvPr/>
        </p:nvSpPr>
        <p:spPr>
          <a:xfrm>
            <a:off x="-4762" y="5500688"/>
            <a:ext cx="1441450" cy="1358900"/>
          </a:xfrm>
          <a:custGeom>
            <a:avLst/>
            <a:gdLst/>
            <a:ahLst/>
            <a:cxnLst>
              <a:cxn ang="0">
                <a:pos x="0" y="0"/>
              </a:cxn>
              <a:cxn ang="0">
                <a:pos x="0" y="1100"/>
              </a:cxn>
              <a:cxn ang="0">
                <a:pos x="1089" y="1100"/>
              </a:cxn>
              <a:cxn ang="0">
                <a:pos x="0" y="0"/>
              </a:cxn>
            </a:cxnLst>
            <a:pathLst>
              <a:path w="1089" h="1100">
                <a:moveTo>
                  <a:pt x="0" y="0"/>
                </a:moveTo>
                <a:cubicBezTo>
                  <a:pt x="0" y="550"/>
                  <a:pt x="0" y="1100"/>
                  <a:pt x="0" y="1100"/>
                </a:cubicBezTo>
                <a:lnTo>
                  <a:pt x="1089" y="1100"/>
                </a:lnTo>
                <a:cubicBezTo>
                  <a:pt x="1089" y="1100"/>
                  <a:pt x="596" y="865"/>
                  <a:pt x="0" y="0"/>
                </a:cubicBezTo>
                <a:close/>
              </a:path>
            </a:pathLst>
          </a:custGeom>
          <a:solidFill>
            <a:schemeClr val="folHlink">
              <a:alpha val="100000"/>
            </a:schemeClr>
          </a:solidFill>
          <a:ln w="9525">
            <a:noFill/>
          </a:ln>
        </p:spPr>
        <p:txBody>
          <a:bodyPr/>
          <a:p>
            <a:endParaRPr lang="zh-CN" altLang="en-US"/>
          </a:p>
        </p:txBody>
      </p:sp>
      <p:sp>
        <p:nvSpPr>
          <p:cNvPr id="11268" name="Line 13"/>
          <p:cNvSpPr/>
          <p:nvPr/>
        </p:nvSpPr>
        <p:spPr>
          <a:xfrm>
            <a:off x="527050" y="0"/>
            <a:ext cx="0" cy="59102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69" name="Line 14"/>
          <p:cNvSpPr/>
          <p:nvPr/>
        </p:nvSpPr>
        <p:spPr>
          <a:xfrm>
            <a:off x="1677988" y="0"/>
            <a:ext cx="0" cy="68326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70" name="Line 15"/>
          <p:cNvSpPr/>
          <p:nvPr/>
        </p:nvSpPr>
        <p:spPr>
          <a:xfrm>
            <a:off x="2830513" y="0"/>
            <a:ext cx="0" cy="68611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71" name="Line 16"/>
          <p:cNvSpPr/>
          <p:nvPr/>
        </p:nvSpPr>
        <p:spPr>
          <a:xfrm>
            <a:off x="3983038" y="0"/>
            <a:ext cx="0" cy="68754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72" name="Line 17"/>
          <p:cNvSpPr/>
          <p:nvPr/>
        </p:nvSpPr>
        <p:spPr>
          <a:xfrm>
            <a:off x="5133975" y="388938"/>
            <a:ext cx="0" cy="6486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73" name="Line 18"/>
          <p:cNvSpPr/>
          <p:nvPr/>
        </p:nvSpPr>
        <p:spPr>
          <a:xfrm>
            <a:off x="6286500" y="619125"/>
            <a:ext cx="0" cy="6256338"/>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74" name="Line 19"/>
          <p:cNvSpPr/>
          <p:nvPr/>
        </p:nvSpPr>
        <p:spPr>
          <a:xfrm>
            <a:off x="7439025" y="773113"/>
            <a:ext cx="0" cy="6102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75" name="Line 20"/>
          <p:cNvSpPr/>
          <p:nvPr/>
        </p:nvSpPr>
        <p:spPr>
          <a:xfrm>
            <a:off x="8591550" y="900113"/>
            <a:ext cx="0" cy="5975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76" name="Line 22"/>
          <p:cNvSpPr/>
          <p:nvPr/>
        </p:nvSpPr>
        <p:spPr>
          <a:xfrm rot="5400000">
            <a:off x="2595563" y="-2176462"/>
            <a:ext cx="0" cy="51911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77" name="Line 23"/>
          <p:cNvSpPr/>
          <p:nvPr/>
        </p:nvSpPr>
        <p:spPr>
          <a:xfrm rot="5400000">
            <a:off x="4578350" y="-303688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78" name="Line 24"/>
          <p:cNvSpPr/>
          <p:nvPr/>
        </p:nvSpPr>
        <p:spPr>
          <a:xfrm rot="5400000">
            <a:off x="4578350" y="-191293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79" name="Line 25"/>
          <p:cNvSpPr/>
          <p:nvPr/>
        </p:nvSpPr>
        <p:spPr>
          <a:xfrm rot="5400000">
            <a:off x="4579938" y="-788987"/>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80" name="Line 26"/>
          <p:cNvSpPr/>
          <p:nvPr/>
        </p:nvSpPr>
        <p:spPr>
          <a:xfrm rot="5400000">
            <a:off x="4579938" y="334963"/>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81" name="Line 27"/>
          <p:cNvSpPr/>
          <p:nvPr/>
        </p:nvSpPr>
        <p:spPr>
          <a:xfrm rot="5400000">
            <a:off x="4905375" y="1824038"/>
            <a:ext cx="0" cy="84232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1282" name="Rectangle 28"/>
          <p:cNvSpPr/>
          <p:nvPr/>
        </p:nvSpPr>
        <p:spPr>
          <a:xfrm>
            <a:off x="4005263" y="2692400"/>
            <a:ext cx="1128712" cy="1079500"/>
          </a:xfrm>
          <a:prstGeom prst="rect">
            <a:avLst/>
          </a:prstGeom>
          <a:solidFill>
            <a:srgbClr val="FFFFFF">
              <a:alpha val="25098"/>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1283" name="Rectangle 29"/>
          <p:cNvSpPr/>
          <p:nvPr/>
        </p:nvSpPr>
        <p:spPr>
          <a:xfrm>
            <a:off x="7459663" y="4937125"/>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1284" name="Rectangle 30"/>
          <p:cNvSpPr/>
          <p:nvPr/>
        </p:nvSpPr>
        <p:spPr>
          <a:xfrm>
            <a:off x="549275" y="3808413"/>
            <a:ext cx="1128713" cy="1079500"/>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1285" name="Rectangle 31"/>
          <p:cNvSpPr/>
          <p:nvPr/>
        </p:nvSpPr>
        <p:spPr>
          <a:xfrm>
            <a:off x="6307138" y="6064250"/>
            <a:ext cx="1128712" cy="796925"/>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1286" name="Rectangle 32"/>
          <p:cNvSpPr/>
          <p:nvPr/>
        </p:nvSpPr>
        <p:spPr>
          <a:xfrm>
            <a:off x="2846388" y="0"/>
            <a:ext cx="1128712" cy="404813"/>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1287" name="Rectangle 33"/>
          <p:cNvSpPr/>
          <p:nvPr/>
        </p:nvSpPr>
        <p:spPr>
          <a:xfrm>
            <a:off x="2852738" y="493871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1288" name="Rectangle 34"/>
          <p:cNvSpPr/>
          <p:nvPr/>
        </p:nvSpPr>
        <p:spPr>
          <a:xfrm>
            <a:off x="6300788" y="156686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1289" name="Freeform 36"/>
          <p:cNvSpPr/>
          <p:nvPr/>
        </p:nvSpPr>
        <p:spPr>
          <a:xfrm>
            <a:off x="4041775" y="0"/>
            <a:ext cx="5105400" cy="739775"/>
          </a:xfrm>
          <a:custGeom>
            <a:avLst/>
            <a:gdLst/>
            <a:ahLst/>
            <a:cxnLst>
              <a:cxn ang="0">
                <a:pos x="3130" y="453"/>
              </a:cxn>
              <a:cxn ang="0">
                <a:pos x="3130" y="0"/>
              </a:cxn>
              <a:cxn ang="0">
                <a:pos x="0" y="0"/>
              </a:cxn>
              <a:cxn ang="0">
                <a:pos x="3130" y="453"/>
              </a:cxn>
            </a:cxnLst>
            <a:pathLst>
              <a:path w="3130" h="453">
                <a:moveTo>
                  <a:pt x="3130" y="453"/>
                </a:moveTo>
                <a:cubicBezTo>
                  <a:pt x="3130" y="226"/>
                  <a:pt x="3130" y="0"/>
                  <a:pt x="3130" y="0"/>
                </a:cubicBezTo>
                <a:lnTo>
                  <a:pt x="0" y="0"/>
                </a:lnTo>
                <a:cubicBezTo>
                  <a:pt x="0" y="0"/>
                  <a:pt x="1298" y="389"/>
                  <a:pt x="3130" y="453"/>
                </a:cubicBezTo>
                <a:close/>
              </a:path>
            </a:pathLst>
          </a:custGeom>
          <a:solidFill>
            <a:schemeClr val="hlink">
              <a:alpha val="100000"/>
            </a:schemeClr>
          </a:solidFill>
          <a:ln w="9525">
            <a:noFill/>
          </a:ln>
        </p:spPr>
        <p:txBody>
          <a:bodyPr/>
          <a:p>
            <a:endParaRPr lang="zh-CN" altLang="en-US"/>
          </a:p>
        </p:txBody>
      </p:sp>
      <p:pic>
        <p:nvPicPr>
          <p:cNvPr id="11290" name="Picture 37" descr="water"/>
          <p:cNvPicPr>
            <a:picLocks noChangeAspect="1"/>
          </p:cNvPicPr>
          <p:nvPr/>
        </p:nvPicPr>
        <p:blipFill>
          <a:blip r:embed="rId2"/>
          <a:srcRect l="22409" t="16374" b="27486"/>
          <a:stretch>
            <a:fillRect/>
          </a:stretch>
        </p:blipFill>
        <p:spPr>
          <a:xfrm rot="786797">
            <a:off x="6629400" y="-381000"/>
            <a:ext cx="2417763" cy="1995488"/>
          </a:xfrm>
          <a:prstGeom prst="rect">
            <a:avLst/>
          </a:prstGeom>
          <a:noFill/>
          <a:ln w="9525">
            <a:noFill/>
          </a:ln>
        </p:spPr>
      </p:pic>
      <p:pic>
        <p:nvPicPr>
          <p:cNvPr id="11291" name="Picture 38" descr="3"/>
          <p:cNvPicPr>
            <a:picLocks noChangeAspect="1"/>
          </p:cNvPicPr>
          <p:nvPr/>
        </p:nvPicPr>
        <p:blipFill>
          <a:blip r:embed="rId3"/>
          <a:stretch>
            <a:fillRect/>
          </a:stretch>
        </p:blipFill>
        <p:spPr>
          <a:xfrm rot="-859267" flipH="1">
            <a:off x="49213" y="5726113"/>
            <a:ext cx="1223962" cy="1371600"/>
          </a:xfrm>
          <a:prstGeom prst="rect">
            <a:avLst/>
          </a:prstGeom>
          <a:noFill/>
          <a:ln w="9525">
            <a:noFill/>
          </a:ln>
        </p:spPr>
      </p:pic>
      <p:sp>
        <p:nvSpPr>
          <p:cNvPr id="2" name="竖排标题 1"/>
          <p:cNvSpPr>
            <a:spLocks noGrp="1"/>
          </p:cNvSpPr>
          <p:nvPr>
            <p:ph type="title" orient="vert"/>
          </p:nvPr>
        </p:nvSpPr>
        <p:spPr>
          <a:xfrm>
            <a:off x="6629400" y="325438"/>
            <a:ext cx="2057400" cy="5800725"/>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457200" y="325438"/>
            <a:ext cx="6019800" cy="5800725"/>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9" name="日期占位符 3"/>
          <p:cNvSpPr>
            <a:spLocks noGrp="1"/>
          </p:cNvSpPr>
          <p:nvPr>
            <p:ph type="dt" sz="half" idx="2"/>
          </p:nvPr>
        </p:nvSpPr>
        <p:spPr bwMode="gray">
          <a:xfrm>
            <a:off x="457200" y="6245225"/>
            <a:ext cx="2133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4EF05877-C892-4452-B98F-810B02409D5A}" type="datetimeFigureOut">
              <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0" name="页脚占位符 4"/>
          <p:cNvSpPr>
            <a:spLocks noGrp="1"/>
          </p:cNvSpPr>
          <p:nvPr>
            <p:ph type="ftr" sz="quarter" idx="3"/>
          </p:nvPr>
        </p:nvSpPr>
        <p:spPr bwMode="gray">
          <a:xfrm>
            <a:off x="3124200"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 name="灯片编号占位符 5"/>
          <p:cNvSpPr>
            <a:spLocks noGrp="1"/>
          </p:cNvSpPr>
          <p:nvPr>
            <p:ph type="sldNum" sz="quarter" idx="4"/>
          </p:nvPr>
        </p:nvSpPr>
        <p:spPr bwMode="gray">
          <a:xfrm>
            <a:off x="6553200" y="6245225"/>
            <a:ext cx="2133600" cy="47625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fld>
            <a:endParaRPr lang="zh-CN"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showMasterPhAnim="0" showMasterSp="0">
  <p:cSld name="标题，文本与内容">
    <p:bg>
      <p:bgPr>
        <a:solidFill>
          <a:srgbClr val="FFFFFF"/>
        </a:solidFill>
        <a:effectLst/>
      </p:bgPr>
    </p:bg>
    <p:spTree>
      <p:nvGrpSpPr>
        <p:cNvPr id="1" name=""/>
        <p:cNvGrpSpPr/>
        <p:nvPr/>
      </p:nvGrpSpPr>
      <p:grpSpPr>
        <a:xfrm>
          <a:off x="0" y="0"/>
          <a:ext cx="0" cy="0"/>
          <a:chOff x="0" y="0"/>
          <a:chExt cx="0" cy="0"/>
        </a:xfrm>
      </p:grpSpPr>
      <p:sp>
        <p:nvSpPr>
          <p:cNvPr id="33" name="Freeform 7"/>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291" name="Freeform 9"/>
          <p:cNvSpPr/>
          <p:nvPr/>
        </p:nvSpPr>
        <p:spPr>
          <a:xfrm>
            <a:off x="-4762" y="5500688"/>
            <a:ext cx="1441450" cy="1358900"/>
          </a:xfrm>
          <a:custGeom>
            <a:avLst/>
            <a:gdLst/>
            <a:ahLst/>
            <a:cxnLst>
              <a:cxn ang="0">
                <a:pos x="0" y="0"/>
              </a:cxn>
              <a:cxn ang="0">
                <a:pos x="0" y="1100"/>
              </a:cxn>
              <a:cxn ang="0">
                <a:pos x="1089" y="1100"/>
              </a:cxn>
              <a:cxn ang="0">
                <a:pos x="0" y="0"/>
              </a:cxn>
            </a:cxnLst>
            <a:pathLst>
              <a:path w="1089" h="1100">
                <a:moveTo>
                  <a:pt x="0" y="0"/>
                </a:moveTo>
                <a:cubicBezTo>
                  <a:pt x="0" y="550"/>
                  <a:pt x="0" y="1100"/>
                  <a:pt x="0" y="1100"/>
                </a:cubicBezTo>
                <a:lnTo>
                  <a:pt x="1089" y="1100"/>
                </a:lnTo>
                <a:cubicBezTo>
                  <a:pt x="1089" y="1100"/>
                  <a:pt x="596" y="865"/>
                  <a:pt x="0" y="0"/>
                </a:cubicBezTo>
                <a:close/>
              </a:path>
            </a:pathLst>
          </a:custGeom>
          <a:solidFill>
            <a:schemeClr val="folHlink">
              <a:alpha val="100000"/>
            </a:schemeClr>
          </a:solidFill>
          <a:ln w="9525">
            <a:noFill/>
          </a:ln>
        </p:spPr>
        <p:txBody>
          <a:bodyPr/>
          <a:p>
            <a:endParaRPr lang="zh-CN" altLang="en-US"/>
          </a:p>
        </p:txBody>
      </p:sp>
      <p:sp>
        <p:nvSpPr>
          <p:cNvPr id="12292" name="Line 13"/>
          <p:cNvSpPr/>
          <p:nvPr/>
        </p:nvSpPr>
        <p:spPr>
          <a:xfrm>
            <a:off x="527050" y="0"/>
            <a:ext cx="0" cy="59102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293" name="Line 14"/>
          <p:cNvSpPr/>
          <p:nvPr/>
        </p:nvSpPr>
        <p:spPr>
          <a:xfrm>
            <a:off x="1677988" y="0"/>
            <a:ext cx="0" cy="68326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294" name="Line 15"/>
          <p:cNvSpPr/>
          <p:nvPr/>
        </p:nvSpPr>
        <p:spPr>
          <a:xfrm>
            <a:off x="2830513" y="0"/>
            <a:ext cx="0" cy="68611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295" name="Line 16"/>
          <p:cNvSpPr/>
          <p:nvPr/>
        </p:nvSpPr>
        <p:spPr>
          <a:xfrm>
            <a:off x="3983038" y="0"/>
            <a:ext cx="0" cy="68754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296" name="Line 17"/>
          <p:cNvSpPr/>
          <p:nvPr/>
        </p:nvSpPr>
        <p:spPr>
          <a:xfrm>
            <a:off x="5133975" y="388938"/>
            <a:ext cx="0" cy="6486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297" name="Line 18"/>
          <p:cNvSpPr/>
          <p:nvPr/>
        </p:nvSpPr>
        <p:spPr>
          <a:xfrm>
            <a:off x="6286500" y="619125"/>
            <a:ext cx="0" cy="6256338"/>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298" name="Line 19"/>
          <p:cNvSpPr/>
          <p:nvPr/>
        </p:nvSpPr>
        <p:spPr>
          <a:xfrm>
            <a:off x="7439025" y="773113"/>
            <a:ext cx="0" cy="6102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299" name="Line 20"/>
          <p:cNvSpPr/>
          <p:nvPr/>
        </p:nvSpPr>
        <p:spPr>
          <a:xfrm>
            <a:off x="8591550" y="900113"/>
            <a:ext cx="0" cy="5975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300" name="Line 22"/>
          <p:cNvSpPr/>
          <p:nvPr/>
        </p:nvSpPr>
        <p:spPr>
          <a:xfrm rot="5400000">
            <a:off x="2595563" y="-2176462"/>
            <a:ext cx="0" cy="51911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301" name="Line 23"/>
          <p:cNvSpPr/>
          <p:nvPr/>
        </p:nvSpPr>
        <p:spPr>
          <a:xfrm rot="5400000">
            <a:off x="4578350" y="-303688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302" name="Line 24"/>
          <p:cNvSpPr/>
          <p:nvPr/>
        </p:nvSpPr>
        <p:spPr>
          <a:xfrm rot="5400000">
            <a:off x="4578350" y="-191293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303" name="Line 25"/>
          <p:cNvSpPr/>
          <p:nvPr/>
        </p:nvSpPr>
        <p:spPr>
          <a:xfrm rot="5400000">
            <a:off x="4579938" y="-788987"/>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304" name="Line 26"/>
          <p:cNvSpPr/>
          <p:nvPr/>
        </p:nvSpPr>
        <p:spPr>
          <a:xfrm rot="5400000">
            <a:off x="4579938" y="334963"/>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305" name="Line 27"/>
          <p:cNvSpPr/>
          <p:nvPr/>
        </p:nvSpPr>
        <p:spPr>
          <a:xfrm rot="5400000">
            <a:off x="4905375" y="1824038"/>
            <a:ext cx="0" cy="84232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2306" name="Rectangle 28"/>
          <p:cNvSpPr/>
          <p:nvPr/>
        </p:nvSpPr>
        <p:spPr>
          <a:xfrm>
            <a:off x="4005263" y="2692400"/>
            <a:ext cx="1128712" cy="1079500"/>
          </a:xfrm>
          <a:prstGeom prst="rect">
            <a:avLst/>
          </a:prstGeom>
          <a:solidFill>
            <a:srgbClr val="FFFFFF">
              <a:alpha val="25098"/>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2307" name="Rectangle 29"/>
          <p:cNvSpPr/>
          <p:nvPr/>
        </p:nvSpPr>
        <p:spPr>
          <a:xfrm>
            <a:off x="7459663" y="4937125"/>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2308" name="Rectangle 30"/>
          <p:cNvSpPr/>
          <p:nvPr/>
        </p:nvSpPr>
        <p:spPr>
          <a:xfrm>
            <a:off x="549275" y="3808413"/>
            <a:ext cx="1128713" cy="1079500"/>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2309" name="Rectangle 31"/>
          <p:cNvSpPr/>
          <p:nvPr/>
        </p:nvSpPr>
        <p:spPr>
          <a:xfrm>
            <a:off x="6307138" y="6064250"/>
            <a:ext cx="1128712" cy="796925"/>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2310" name="Rectangle 32"/>
          <p:cNvSpPr/>
          <p:nvPr/>
        </p:nvSpPr>
        <p:spPr>
          <a:xfrm>
            <a:off x="2846388" y="0"/>
            <a:ext cx="1128712" cy="404813"/>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2311" name="Rectangle 33"/>
          <p:cNvSpPr/>
          <p:nvPr/>
        </p:nvSpPr>
        <p:spPr>
          <a:xfrm>
            <a:off x="2852738" y="493871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2312" name="Rectangle 34"/>
          <p:cNvSpPr/>
          <p:nvPr/>
        </p:nvSpPr>
        <p:spPr>
          <a:xfrm>
            <a:off x="6300788" y="156686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2313" name="Freeform 36"/>
          <p:cNvSpPr/>
          <p:nvPr/>
        </p:nvSpPr>
        <p:spPr>
          <a:xfrm>
            <a:off x="4041775" y="0"/>
            <a:ext cx="5105400" cy="739775"/>
          </a:xfrm>
          <a:custGeom>
            <a:avLst/>
            <a:gdLst/>
            <a:ahLst/>
            <a:cxnLst>
              <a:cxn ang="0">
                <a:pos x="3130" y="453"/>
              </a:cxn>
              <a:cxn ang="0">
                <a:pos x="3130" y="0"/>
              </a:cxn>
              <a:cxn ang="0">
                <a:pos x="0" y="0"/>
              </a:cxn>
              <a:cxn ang="0">
                <a:pos x="3130" y="453"/>
              </a:cxn>
            </a:cxnLst>
            <a:pathLst>
              <a:path w="3130" h="453">
                <a:moveTo>
                  <a:pt x="3130" y="453"/>
                </a:moveTo>
                <a:cubicBezTo>
                  <a:pt x="3130" y="226"/>
                  <a:pt x="3130" y="0"/>
                  <a:pt x="3130" y="0"/>
                </a:cubicBezTo>
                <a:lnTo>
                  <a:pt x="0" y="0"/>
                </a:lnTo>
                <a:cubicBezTo>
                  <a:pt x="0" y="0"/>
                  <a:pt x="1298" y="389"/>
                  <a:pt x="3130" y="453"/>
                </a:cubicBezTo>
                <a:close/>
              </a:path>
            </a:pathLst>
          </a:custGeom>
          <a:solidFill>
            <a:schemeClr val="hlink">
              <a:alpha val="100000"/>
            </a:schemeClr>
          </a:solidFill>
          <a:ln w="9525">
            <a:noFill/>
          </a:ln>
        </p:spPr>
        <p:txBody>
          <a:bodyPr/>
          <a:p>
            <a:endParaRPr lang="zh-CN" altLang="en-US"/>
          </a:p>
        </p:txBody>
      </p:sp>
      <p:pic>
        <p:nvPicPr>
          <p:cNvPr id="12314" name="Picture 37" descr="water"/>
          <p:cNvPicPr>
            <a:picLocks noChangeAspect="1"/>
          </p:cNvPicPr>
          <p:nvPr/>
        </p:nvPicPr>
        <p:blipFill>
          <a:blip r:embed="rId2"/>
          <a:srcRect l="22409" t="16374" b="27486"/>
          <a:stretch>
            <a:fillRect/>
          </a:stretch>
        </p:blipFill>
        <p:spPr>
          <a:xfrm rot="786797">
            <a:off x="6629400" y="-381000"/>
            <a:ext cx="2417763" cy="1995488"/>
          </a:xfrm>
          <a:prstGeom prst="rect">
            <a:avLst/>
          </a:prstGeom>
          <a:noFill/>
          <a:ln w="9525">
            <a:noFill/>
          </a:ln>
        </p:spPr>
      </p:pic>
      <p:pic>
        <p:nvPicPr>
          <p:cNvPr id="12315" name="Picture 38" descr="3"/>
          <p:cNvPicPr>
            <a:picLocks noChangeAspect="1"/>
          </p:cNvPicPr>
          <p:nvPr/>
        </p:nvPicPr>
        <p:blipFill>
          <a:blip r:embed="rId3"/>
          <a:stretch>
            <a:fillRect/>
          </a:stretch>
        </p:blipFill>
        <p:spPr>
          <a:xfrm rot="-859267" flipH="1">
            <a:off x="49213" y="5726113"/>
            <a:ext cx="1223962" cy="1371600"/>
          </a:xfrm>
          <a:prstGeom prst="rect">
            <a:avLst/>
          </a:prstGeom>
          <a:noFill/>
          <a:ln w="9525">
            <a:noFill/>
          </a:ln>
        </p:spPr>
      </p:pic>
      <p:sp>
        <p:nvSpPr>
          <p:cNvPr id="2" name="标题 1"/>
          <p:cNvSpPr>
            <a:spLocks noGrp="1"/>
          </p:cNvSpPr>
          <p:nvPr>
            <p:ph type="title"/>
          </p:nvPr>
        </p:nvSpPr>
        <p:spPr>
          <a:xfrm>
            <a:off x="457200" y="325438"/>
            <a:ext cx="8229600" cy="927100"/>
          </a:xfrm>
        </p:spPr>
        <p:txBody>
          <a:bodyPr/>
          <a:lstStyle/>
          <a:p>
            <a:r>
              <a:rPr lang="zh-CN" altLang="en-US" noProof="1"/>
              <a:t>单击此处编辑母版标题样式</a:t>
            </a:r>
            <a:endParaRPr lang="zh-CN" altLang="en-US" noProof="1"/>
          </a:p>
        </p:txBody>
      </p:sp>
      <p:sp>
        <p:nvSpPr>
          <p:cNvPr id="3" name="文本占位符 2"/>
          <p:cNvSpPr>
            <a:spLocks noGrp="1"/>
          </p:cNvSpPr>
          <p:nvPr>
            <p:ph type="body" sz="half" idx="1"/>
          </p:nvPr>
        </p:nvSpPr>
        <p:spPr>
          <a:xfrm>
            <a:off x="457200" y="1600200"/>
            <a:ext cx="4038600" cy="4525963"/>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48200" y="1600200"/>
            <a:ext cx="4038600" cy="4525963"/>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9" name="日期占位符 4"/>
          <p:cNvSpPr>
            <a:spLocks noGrp="1"/>
          </p:cNvSpPr>
          <p:nvPr>
            <p:ph type="dt" sz="half" idx="12"/>
          </p:nvPr>
        </p:nvSpPr>
        <p:spPr bwMode="gray">
          <a:xfrm>
            <a:off x="457200" y="6245225"/>
            <a:ext cx="2133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D3FC51F6-6BDE-4378-A94B-F59CA6167506}" type="datetimeFigureOut">
              <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0" name="页脚占位符 5"/>
          <p:cNvSpPr>
            <a:spLocks noGrp="1"/>
          </p:cNvSpPr>
          <p:nvPr>
            <p:ph type="ftr" sz="quarter" idx="3"/>
          </p:nvPr>
        </p:nvSpPr>
        <p:spPr bwMode="gray">
          <a:xfrm>
            <a:off x="3124200" y="6245225"/>
            <a:ext cx="2895600" cy="47625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www.themegallery.com</a:t>
            </a:r>
            <a:endParaRPr kumimoji="0" lang="en-US" altLang="zh-CN" sz="1400" b="0"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 name="灯片编号占位符 6"/>
          <p:cNvSpPr>
            <a:spLocks noGrp="1"/>
          </p:cNvSpPr>
          <p:nvPr>
            <p:ph type="sldNum" sz="quarter" idx="4"/>
          </p:nvPr>
        </p:nvSpPr>
        <p:spPr bwMode="gray">
          <a:xfrm>
            <a:off x="6553200" y="6245225"/>
            <a:ext cx="2133600" cy="476250"/>
          </a:xfrm>
          <a:prstGeom prst="rect">
            <a:avLst/>
          </a:prstGeom>
          <a:ln>
            <a:miter lim="800000"/>
          </a:ln>
        </p:spPr>
        <p:txBody>
          <a:bodyPr vert="horz" wrap="square" lIns="91440" tIns="45720" rIns="91440" bIns="45720" numCol="1" anchor="t" anchorCtr="0" compatLnSpc="1"/>
          <a:p>
            <a:pPr algn="r" eaLnBrk="1" hangingPunct="1"/>
            <a:fld id="{9A0DB2DC-4C9A-4742-B13C-FB6460FD3503}" type="slidenum">
              <a:rPr lang="zh-CN" altLang="en-US" dirty="0"/>
            </a:fld>
            <a:endParaRPr lang="zh-CN" altLang="en-US" dirty="0"/>
          </a:p>
        </p:txBody>
      </p:sp>
    </p:spTree>
  </p:cSld>
  <p:clrMapOvr>
    <a:masterClrMapping/>
  </p:clrMapOvr>
  <p:timing>
    <p:tnLst>
      <p:par>
        <p:cTn id="1" dur="indefinite" restart="never" nodeType="tmRoot"/>
      </p:par>
    </p:tnLst>
  </p:timing>
  <p:hf sldNum="0" hd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2.png"/><Relationship Id="rId14" Type="http://schemas.openxmlformats.org/officeDocument/2006/relationships/image" Target="../media/image1.pn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3" Type="http://schemas.openxmlformats.org/officeDocument/2006/relationships/theme" Target="../theme/theme2.xml"/><Relationship Id="rId12" Type="http://schemas.openxmlformats.org/officeDocument/2006/relationships/slideLayout" Target="../slideLayouts/slideLayout25.xml"/><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4.xml"/><Relationship Id="rId8" Type="http://schemas.openxmlformats.org/officeDocument/2006/relationships/slideLayout" Target="../slideLayouts/slideLayout33.xml"/><Relationship Id="rId7" Type="http://schemas.openxmlformats.org/officeDocument/2006/relationships/slideLayout" Target="../slideLayouts/slideLayout32.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 Id="rId3" Type="http://schemas.openxmlformats.org/officeDocument/2006/relationships/slideLayout" Target="../slideLayouts/slideLayout28.xml"/><Relationship Id="rId2" Type="http://schemas.openxmlformats.org/officeDocument/2006/relationships/slideLayout" Target="../slideLayouts/slideLayout27.xml"/><Relationship Id="rId13" Type="http://schemas.openxmlformats.org/officeDocument/2006/relationships/theme" Target="../theme/theme3.xml"/><Relationship Id="rId12" Type="http://schemas.openxmlformats.org/officeDocument/2006/relationships/image" Target="../media/image4.jpeg"/><Relationship Id="rId11" Type="http://schemas.openxmlformats.org/officeDocument/2006/relationships/slideLayout" Target="../slideLayouts/slideLayout36.xml"/><Relationship Id="rId10" Type="http://schemas.openxmlformats.org/officeDocument/2006/relationships/slideLayout" Target="../slideLayouts/slideLayout35.xml"/><Relationship Id="rId1"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31" name="Freeform 7"/>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3" name="Freeform 9"/>
          <p:cNvSpPr/>
          <p:nvPr/>
        </p:nvSpPr>
        <p:spPr>
          <a:xfrm>
            <a:off x="-4762" y="5500688"/>
            <a:ext cx="1441450" cy="1358900"/>
          </a:xfrm>
          <a:custGeom>
            <a:avLst/>
            <a:gdLst/>
            <a:ahLst/>
            <a:cxnLst>
              <a:cxn ang="0">
                <a:pos x="0" y="0"/>
              </a:cxn>
              <a:cxn ang="0">
                <a:pos x="0" y="1100"/>
              </a:cxn>
              <a:cxn ang="0">
                <a:pos x="1089" y="1100"/>
              </a:cxn>
              <a:cxn ang="0">
                <a:pos x="0" y="0"/>
              </a:cxn>
            </a:cxnLst>
            <a:pathLst>
              <a:path w="1089" h="1100">
                <a:moveTo>
                  <a:pt x="0" y="0"/>
                </a:moveTo>
                <a:cubicBezTo>
                  <a:pt x="0" y="550"/>
                  <a:pt x="0" y="1100"/>
                  <a:pt x="0" y="1100"/>
                </a:cubicBezTo>
                <a:lnTo>
                  <a:pt x="1089" y="1100"/>
                </a:lnTo>
                <a:cubicBezTo>
                  <a:pt x="1089" y="1100"/>
                  <a:pt x="596" y="865"/>
                  <a:pt x="0" y="0"/>
                </a:cubicBezTo>
                <a:close/>
              </a:path>
            </a:pathLst>
          </a:custGeom>
          <a:solidFill>
            <a:schemeClr val="folHlink">
              <a:alpha val="100000"/>
            </a:schemeClr>
          </a:solidFill>
          <a:ln w="9525">
            <a:noFill/>
          </a:ln>
        </p:spPr>
        <p:txBody>
          <a:bodyPr/>
          <a:p>
            <a:endParaRPr lang="zh-CN" altLang="en-US"/>
          </a:p>
        </p:txBody>
      </p:sp>
      <p:sp>
        <p:nvSpPr>
          <p:cNvPr id="1028" name="Line 13"/>
          <p:cNvSpPr/>
          <p:nvPr/>
        </p:nvSpPr>
        <p:spPr>
          <a:xfrm>
            <a:off x="527050" y="0"/>
            <a:ext cx="0" cy="59102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29" name="Line 14"/>
          <p:cNvSpPr/>
          <p:nvPr/>
        </p:nvSpPr>
        <p:spPr>
          <a:xfrm>
            <a:off x="1677988" y="0"/>
            <a:ext cx="0" cy="68326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30" name="Line 15"/>
          <p:cNvSpPr/>
          <p:nvPr/>
        </p:nvSpPr>
        <p:spPr>
          <a:xfrm>
            <a:off x="2830513" y="0"/>
            <a:ext cx="0" cy="68611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2" name="Line 16"/>
          <p:cNvSpPr/>
          <p:nvPr/>
        </p:nvSpPr>
        <p:spPr>
          <a:xfrm>
            <a:off x="3983038" y="0"/>
            <a:ext cx="0" cy="6875463"/>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32" name="Line 17"/>
          <p:cNvSpPr/>
          <p:nvPr/>
        </p:nvSpPr>
        <p:spPr>
          <a:xfrm>
            <a:off x="5133975" y="388938"/>
            <a:ext cx="0" cy="6486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3" name="Line 18"/>
          <p:cNvSpPr/>
          <p:nvPr/>
        </p:nvSpPr>
        <p:spPr>
          <a:xfrm>
            <a:off x="6286500" y="619125"/>
            <a:ext cx="0" cy="6256338"/>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34" name="Line 19"/>
          <p:cNvSpPr/>
          <p:nvPr/>
        </p:nvSpPr>
        <p:spPr>
          <a:xfrm>
            <a:off x="7439025" y="773113"/>
            <a:ext cx="0" cy="6102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35" name="Line 20"/>
          <p:cNvSpPr/>
          <p:nvPr/>
        </p:nvSpPr>
        <p:spPr>
          <a:xfrm>
            <a:off x="8591550" y="900113"/>
            <a:ext cx="0" cy="597535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36" name="Line 22"/>
          <p:cNvSpPr/>
          <p:nvPr/>
        </p:nvSpPr>
        <p:spPr>
          <a:xfrm rot="5400000">
            <a:off x="2595563" y="-2176462"/>
            <a:ext cx="0" cy="51911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37" name="Line 23"/>
          <p:cNvSpPr/>
          <p:nvPr/>
        </p:nvSpPr>
        <p:spPr>
          <a:xfrm rot="5400000">
            <a:off x="4578350" y="-303688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38" name="Line 24"/>
          <p:cNvSpPr/>
          <p:nvPr/>
        </p:nvSpPr>
        <p:spPr>
          <a:xfrm rot="5400000">
            <a:off x="4578350" y="-1912937"/>
            <a:ext cx="0" cy="9156700"/>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39" name="Line 25"/>
          <p:cNvSpPr/>
          <p:nvPr/>
        </p:nvSpPr>
        <p:spPr>
          <a:xfrm rot="5400000">
            <a:off x="4579938" y="-788987"/>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40" name="Line 26"/>
          <p:cNvSpPr/>
          <p:nvPr/>
        </p:nvSpPr>
        <p:spPr>
          <a:xfrm rot="5400000">
            <a:off x="4579938" y="334963"/>
            <a:ext cx="0" cy="915352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41" name="Line 27"/>
          <p:cNvSpPr/>
          <p:nvPr/>
        </p:nvSpPr>
        <p:spPr>
          <a:xfrm rot="5400000">
            <a:off x="4905375" y="1824038"/>
            <a:ext cx="0" cy="8423275"/>
          </a:xfrm>
          <a:prstGeom prst="line">
            <a:avLst/>
          </a:prstGeom>
          <a:ln w="9525" cap="flat" cmpd="sng">
            <a:solidFill>
              <a:srgbClr val="FFFFFF">
                <a:alpha val="50195"/>
              </a:srgbClr>
            </a:solidFill>
            <a:prstDash val="solid"/>
            <a:headEnd type="none" w="med" len="med"/>
            <a:tailEnd type="none" w="med" len="med"/>
          </a:ln>
          <a:effectLst>
            <a:outerShdw dist="17961" dir="2699999" algn="ctr" rotWithShape="0">
              <a:schemeClr val="accent2">
                <a:alpha val="35001"/>
              </a:schemeClr>
            </a:outerShdw>
          </a:effectLst>
        </p:spPr>
      </p:sp>
      <p:sp>
        <p:nvSpPr>
          <p:cNvPr id="1042" name="Rectangle 28"/>
          <p:cNvSpPr/>
          <p:nvPr/>
        </p:nvSpPr>
        <p:spPr>
          <a:xfrm>
            <a:off x="4005263" y="2692400"/>
            <a:ext cx="1128712" cy="1079500"/>
          </a:xfrm>
          <a:prstGeom prst="rect">
            <a:avLst/>
          </a:prstGeom>
          <a:solidFill>
            <a:srgbClr val="FFFFFF">
              <a:alpha val="25098"/>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43" name="Rectangle 29"/>
          <p:cNvSpPr/>
          <p:nvPr/>
        </p:nvSpPr>
        <p:spPr>
          <a:xfrm>
            <a:off x="7459663" y="4937125"/>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44" name="Rectangle 30"/>
          <p:cNvSpPr/>
          <p:nvPr/>
        </p:nvSpPr>
        <p:spPr>
          <a:xfrm>
            <a:off x="549275" y="3808413"/>
            <a:ext cx="1128713" cy="1079500"/>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45" name="Rectangle 31"/>
          <p:cNvSpPr/>
          <p:nvPr/>
        </p:nvSpPr>
        <p:spPr>
          <a:xfrm>
            <a:off x="6307138" y="6064250"/>
            <a:ext cx="1128712" cy="796925"/>
          </a:xfrm>
          <a:prstGeom prst="rect">
            <a:avLst/>
          </a:prstGeom>
          <a:solidFill>
            <a:srgbClr val="FFFFFF">
              <a:alpha val="20000"/>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46" name="Rectangle 32"/>
          <p:cNvSpPr/>
          <p:nvPr/>
        </p:nvSpPr>
        <p:spPr>
          <a:xfrm>
            <a:off x="2846388" y="0"/>
            <a:ext cx="1128712" cy="404813"/>
          </a:xfrm>
          <a:prstGeom prst="rect">
            <a:avLst/>
          </a:prstGeom>
          <a:solidFill>
            <a:srgbClr val="FFFFFF">
              <a:alpha val="39999"/>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47" name="Rectangle 33"/>
          <p:cNvSpPr/>
          <p:nvPr/>
        </p:nvSpPr>
        <p:spPr>
          <a:xfrm>
            <a:off x="2852738" y="493871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48" name="Rectangle 34"/>
          <p:cNvSpPr/>
          <p:nvPr/>
        </p:nvSpPr>
        <p:spPr>
          <a:xfrm>
            <a:off x="6300788" y="1566863"/>
            <a:ext cx="1120775" cy="1079500"/>
          </a:xfrm>
          <a:prstGeom prst="rect">
            <a:avLst/>
          </a:prstGeom>
          <a:solidFill>
            <a:srgbClr val="FFFFFF">
              <a:alpha val="30196"/>
            </a:srgbClr>
          </a:solidFill>
          <a:ln w="9525">
            <a:noFill/>
          </a:ln>
        </p:spPr>
        <p:txBody>
          <a:bodyPr wrap="none" anchor="ctr" anchorCtr="0"/>
          <a:p>
            <a:pPr lvl="0" eaLnBrk="1" hangingPunct="1">
              <a:buFontTx/>
              <a:buNone/>
            </a:pPr>
            <a:endParaRPr lang="zh-CN" altLang="en-US" dirty="0">
              <a:latin typeface="Arial" panose="020B0604020202020204" pitchFamily="34" charset="0"/>
            </a:endParaRPr>
          </a:p>
        </p:txBody>
      </p:sp>
      <p:sp>
        <p:nvSpPr>
          <p:cNvPr id="1049" name="Rectangle 3"/>
          <p:cNvSpPr>
            <a:spLocks noGrp="1"/>
          </p:cNvSpPr>
          <p:nvPr>
            <p:ph type="body"/>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altLang="zh-CN" dirty="0"/>
          </a:p>
        </p:txBody>
      </p:sp>
      <p:sp>
        <p:nvSpPr>
          <p:cNvPr id="4" name="Rectangle 4"/>
          <p:cNvSpPr>
            <a:spLocks noGrp="1" noChangeArrowheads="1"/>
          </p:cNvSpPr>
          <p:nvPr>
            <p:ph type="dt" sz="half" idx="2"/>
          </p:nvPr>
        </p:nvSpPr>
        <p:spPr bwMode="gray">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l">
              <a:buFontTx/>
              <a:buNone/>
              <a:defRPr sz="14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Rectangle 5"/>
          <p:cNvSpPr>
            <a:spLocks noGrp="1" noChangeArrowheads="1"/>
          </p:cNvSpPr>
          <p:nvPr>
            <p:ph type="ftr" sz="quarter" idx="3"/>
          </p:nvPr>
        </p:nvSpPr>
        <p:spPr bwMode="gray">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buFontTx/>
              <a:buNone/>
              <a:defRPr sz="14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www.themegallery.com</a:t>
            </a:r>
            <a:endParaRPr kumimoji="0" lang="en-US" altLang="zh-CN" sz="1400" b="0"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Rectangle 6"/>
          <p:cNvSpPr>
            <a:spLocks noGrp="1" noChangeArrowheads="1"/>
          </p:cNvSpPr>
          <p:nvPr>
            <p:ph type="sldNum" sz="quarter" idx="4"/>
          </p:nvPr>
        </p:nvSpPr>
        <p:spPr bwMode="gray">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
        <p:nvSpPr>
          <p:cNvPr id="1060" name="Freeform 36"/>
          <p:cNvSpPr/>
          <p:nvPr/>
        </p:nvSpPr>
        <p:spPr>
          <a:xfrm>
            <a:off x="4041775" y="0"/>
            <a:ext cx="5105400" cy="739775"/>
          </a:xfrm>
          <a:custGeom>
            <a:avLst/>
            <a:gdLst/>
            <a:ahLst/>
            <a:cxnLst>
              <a:cxn ang="0">
                <a:pos x="3130" y="453"/>
              </a:cxn>
              <a:cxn ang="0">
                <a:pos x="3130" y="0"/>
              </a:cxn>
              <a:cxn ang="0">
                <a:pos x="0" y="0"/>
              </a:cxn>
              <a:cxn ang="0">
                <a:pos x="3130" y="453"/>
              </a:cxn>
            </a:cxnLst>
            <a:pathLst>
              <a:path w="3130" h="453">
                <a:moveTo>
                  <a:pt x="3130" y="453"/>
                </a:moveTo>
                <a:cubicBezTo>
                  <a:pt x="3130" y="226"/>
                  <a:pt x="3130" y="0"/>
                  <a:pt x="3130" y="0"/>
                </a:cubicBezTo>
                <a:lnTo>
                  <a:pt x="0" y="0"/>
                </a:lnTo>
                <a:cubicBezTo>
                  <a:pt x="0" y="0"/>
                  <a:pt x="1298" y="389"/>
                  <a:pt x="3130" y="453"/>
                </a:cubicBezTo>
                <a:close/>
              </a:path>
            </a:pathLst>
          </a:custGeom>
          <a:solidFill>
            <a:schemeClr val="hlink">
              <a:alpha val="100000"/>
            </a:schemeClr>
          </a:solidFill>
          <a:ln w="9525">
            <a:noFill/>
          </a:ln>
        </p:spPr>
        <p:txBody>
          <a:bodyPr/>
          <a:p>
            <a:endParaRPr lang="zh-CN" altLang="en-US"/>
          </a:p>
        </p:txBody>
      </p:sp>
      <p:sp>
        <p:nvSpPr>
          <p:cNvPr id="1026" name="Rectangle 2"/>
          <p:cNvSpPr>
            <a:spLocks noGrp="1"/>
          </p:cNvSpPr>
          <p:nvPr>
            <p:ph type="title"/>
          </p:nvPr>
        </p:nvSpPr>
        <p:spPr>
          <a:xfrm>
            <a:off x="457200" y="325438"/>
            <a:ext cx="8229600" cy="927100"/>
          </a:xfrm>
          <a:prstGeom prst="rect">
            <a:avLst/>
          </a:prstGeom>
          <a:noFill/>
          <a:ln w="9525">
            <a:noFill/>
          </a:ln>
          <a:effectLst>
            <a:outerShdw dist="35921" dir="2699999" algn="ctr" rotWithShape="0">
              <a:srgbClr val="FFFFFF"/>
            </a:outerShdw>
          </a:effectLst>
        </p:spPr>
        <p:txBody>
          <a:bodyPr anchor="ctr" anchorCtr="0"/>
          <a:p>
            <a:pPr lvl="0"/>
            <a:r>
              <a:rPr lang="zh-CN" altLang="en-US" dirty="0"/>
              <a:t>单击此处编辑母版标题样式</a:t>
            </a:r>
            <a:endParaRPr lang="en-US" altLang="zh-CN" dirty="0"/>
          </a:p>
        </p:txBody>
      </p:sp>
      <p:pic>
        <p:nvPicPr>
          <p:cNvPr id="1055" name="Picture 37" descr="water"/>
          <p:cNvPicPr>
            <a:picLocks noChangeAspect="1"/>
          </p:cNvPicPr>
          <p:nvPr/>
        </p:nvPicPr>
        <p:blipFill>
          <a:blip r:embed="rId14"/>
          <a:srcRect l="22409" t="16374" b="27486"/>
          <a:stretch>
            <a:fillRect/>
          </a:stretch>
        </p:blipFill>
        <p:spPr>
          <a:xfrm rot="786797">
            <a:off x="6629400" y="-381000"/>
            <a:ext cx="2417763" cy="1995488"/>
          </a:xfrm>
          <a:prstGeom prst="rect">
            <a:avLst/>
          </a:prstGeom>
          <a:noFill/>
          <a:ln w="9525">
            <a:noFill/>
          </a:ln>
        </p:spPr>
      </p:pic>
      <p:pic>
        <p:nvPicPr>
          <p:cNvPr id="1056" name="Picture 38" descr="3"/>
          <p:cNvPicPr>
            <a:picLocks noChangeAspect="1"/>
          </p:cNvPicPr>
          <p:nvPr/>
        </p:nvPicPr>
        <p:blipFill>
          <a:blip r:embed="rId15"/>
          <a:stretch>
            <a:fillRect/>
          </a:stretch>
        </p:blipFill>
        <p:spPr>
          <a:xfrm rot="-859267" flipH="1">
            <a:off x="49213" y="5726113"/>
            <a:ext cx="1223962" cy="13716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ppt_x</p:attrName>
                                        </p:attrNameLst>
                                      </p:cBhvr>
                                      <p:tavLst>
                                        <p:tav tm="0">
                                          <p:val>
                                            <p:strVal val="#ppt_x-.2"/>
                                          </p:val>
                                        </p:tav>
                                        <p:tav tm="100000">
                                          <p:val>
                                            <p:strVal val="#ppt_x"/>
                                          </p:val>
                                        </p:tav>
                                      </p:tavLst>
                                    </p:anim>
                                    <p:anim calcmode="lin" valueType="num">
                                      <p:cBhvr>
                                        <p:cTn id="8" dur="5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500"/>
                                        <p:tgtEl>
                                          <p:spTgt spid="1026"/>
                                        </p:tgtEl>
                                      </p:cBhvr>
                                    </p:animEffec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1060"/>
                                        </p:tgtEl>
                                        <p:attrNameLst>
                                          <p:attrName>style.visibility</p:attrName>
                                        </p:attrNameLst>
                                      </p:cBhvr>
                                      <p:to>
                                        <p:strVal val="visible"/>
                                      </p:to>
                                    </p:set>
                                    <p:animEffect transition="in" filter="fade">
                                      <p:cBhvr>
                                        <p:cTn id="13" dur="1000"/>
                                        <p:tgtEl>
                                          <p:spTgt spid="1060"/>
                                        </p:tgtEl>
                                      </p:cBhvr>
                                    </p:animEffect>
                                  </p:childTnLst>
                                </p:cTn>
                              </p:par>
                              <p:par>
                                <p:cTn id="14" presetID="10" presetClass="entr" presetSubtype="0" fill="hold" nodeType="withEffect">
                                  <p:stCondLst>
                                    <p:cond delay="500"/>
                                  </p:stCondLst>
                                  <p:childTnLst>
                                    <p:set>
                                      <p:cBhvr>
                                        <p:cTn id="15" dur="1" fill="hold">
                                          <p:stCondLst>
                                            <p:cond delay="0"/>
                                          </p:stCondLst>
                                        </p:cTn>
                                        <p:tgtEl>
                                          <p:spTgt spid="1033"/>
                                        </p:tgtEl>
                                        <p:attrNameLst>
                                          <p:attrName>style.visibility</p:attrName>
                                        </p:attrNameLst>
                                      </p:cBhvr>
                                      <p:to>
                                        <p:strVal val="visible"/>
                                      </p:to>
                                    </p:set>
                                    <p:animEffect transition="in" filter="fade">
                                      <p:cBhvr>
                                        <p:cTn id="16" dur="1000"/>
                                        <p:tgtEl>
                                          <p:spTgt spid="1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Lst>
  </p:timing>
  <p:hf sldNum="0" hdr="0" ftr="0" dt="0"/>
  <p:txStyles>
    <p:titleStyle>
      <a:lvl1pPr algn="l" rtl="0" eaLnBrk="0" fontAlgn="base" hangingPunct="0">
        <a:spcBef>
          <a:spcPct val="0"/>
        </a:spcBef>
        <a:spcAft>
          <a:spcPct val="0"/>
        </a:spcAft>
        <a:defRPr sz="4400" b="1">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Arial" panose="020B0604020202020204" pitchFamily="34" charset="0"/>
        </a:defRPr>
      </a:lvl2pPr>
      <a:lvl3pPr algn="l" rtl="0" eaLnBrk="0" fontAlgn="base" hangingPunct="0">
        <a:spcBef>
          <a:spcPct val="0"/>
        </a:spcBef>
        <a:spcAft>
          <a:spcPct val="0"/>
        </a:spcAft>
        <a:defRPr sz="4400" b="1">
          <a:solidFill>
            <a:schemeClr val="tx2"/>
          </a:solidFill>
          <a:latin typeface="Arial" panose="020B0604020202020204" pitchFamily="34" charset="0"/>
        </a:defRPr>
      </a:lvl3pPr>
      <a:lvl4pPr algn="l" rtl="0" eaLnBrk="0" fontAlgn="base" hangingPunct="0">
        <a:spcBef>
          <a:spcPct val="0"/>
        </a:spcBef>
        <a:spcAft>
          <a:spcPct val="0"/>
        </a:spcAft>
        <a:defRPr sz="4400" b="1">
          <a:solidFill>
            <a:schemeClr val="tx2"/>
          </a:solidFill>
          <a:latin typeface="Arial" panose="020B0604020202020204" pitchFamily="34" charset="0"/>
        </a:defRPr>
      </a:lvl4pPr>
      <a:lvl5pPr algn="l" rtl="0" eaLnBrk="0" fontAlgn="base" hangingPunct="0">
        <a:spcBef>
          <a:spcPct val="0"/>
        </a:spcBef>
        <a:spcAft>
          <a:spcPct val="0"/>
        </a:spcAft>
        <a:defRPr sz="4400" b="1">
          <a:solidFill>
            <a:schemeClr val="tx2"/>
          </a:solidFill>
          <a:latin typeface="Arial" panose="020B0604020202020204" pitchFamily="34" charset="0"/>
        </a:defRPr>
      </a:lvl5pPr>
      <a:lvl6pPr marL="457200" algn="l" rtl="0" eaLnBrk="1" fontAlgn="base" hangingPunct="1">
        <a:spcBef>
          <a:spcPct val="0"/>
        </a:spcBef>
        <a:spcAft>
          <a:spcPct val="0"/>
        </a:spcAft>
        <a:defRPr sz="4400" b="1">
          <a:solidFill>
            <a:schemeClr val="tx2"/>
          </a:solidFill>
          <a:latin typeface="Arial" panose="020B0604020202020204" pitchFamily="34" charset="0"/>
        </a:defRPr>
      </a:lvl6pPr>
      <a:lvl7pPr marL="914400" algn="l" rtl="0" eaLnBrk="1" fontAlgn="base" hangingPunct="1">
        <a:spcBef>
          <a:spcPct val="0"/>
        </a:spcBef>
        <a:spcAft>
          <a:spcPct val="0"/>
        </a:spcAft>
        <a:defRPr sz="4400" b="1">
          <a:solidFill>
            <a:schemeClr val="tx2"/>
          </a:solidFill>
          <a:latin typeface="Arial" panose="020B0604020202020204" pitchFamily="34" charset="0"/>
        </a:defRPr>
      </a:lvl7pPr>
      <a:lvl8pPr marL="1371600" algn="l" rtl="0" eaLnBrk="1" fontAlgn="base" hangingPunct="1">
        <a:spcBef>
          <a:spcPct val="0"/>
        </a:spcBef>
        <a:spcAft>
          <a:spcPct val="0"/>
        </a:spcAft>
        <a:defRPr sz="4400" b="1">
          <a:solidFill>
            <a:schemeClr val="tx2"/>
          </a:solidFill>
          <a:latin typeface="Arial" panose="020B0604020202020204" pitchFamily="34" charset="0"/>
        </a:defRPr>
      </a:lvl8pPr>
      <a:lvl9pPr marL="1828800" algn="l" rtl="0" eaLnBrk="1" fontAlgn="base" hangingPunct="1">
        <a:spcBef>
          <a:spcPct val="0"/>
        </a:spcBef>
        <a:spcAft>
          <a:spcPct val="0"/>
        </a:spcAft>
        <a:defRPr sz="4400" b="1">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p:cNvSpPr>
          <p:nvPr>
            <p:ph type="title"/>
          </p:nvPr>
        </p:nvSpPr>
        <p:spPr>
          <a:xfrm>
            <a:off x="685800" y="609600"/>
            <a:ext cx="77724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2051" name="Rectangle 3"/>
          <p:cNvSpPr>
            <a:spLocks noGrp="1"/>
          </p:cNvSpPr>
          <p:nvPr>
            <p:ph type="body"/>
          </p:nvPr>
        </p:nvSpPr>
        <p:spPr>
          <a:xfrm>
            <a:off x="685800" y="1981200"/>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ln>
          <a:effectLst/>
        </p:spPr>
        <p:txBody>
          <a:bodyPr vert="horz" wrap="square" lIns="91440" tIns="45720" rIns="91440" bIns="45720" numCol="1" anchor="t" anchorCtr="0" compatLnSpc="1"/>
          <a:lstStyle>
            <a:lvl1pPr algn="l">
              <a:buFontTx/>
              <a:buNone/>
              <a:defRPr sz="1400">
                <a:solidFill>
                  <a:srgbClr val="000000"/>
                </a:solidFill>
                <a:latin typeface="+mn-lt"/>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t" anchorCtr="0" compatLnSpc="1"/>
          <a:lstStyle>
            <a:lvl1pPr algn="ctr">
              <a:buFontTx/>
              <a:buNone/>
              <a:defRPr sz="1400">
                <a:solidFill>
                  <a:srgbClr val="000000"/>
                </a:solidFill>
                <a:latin typeface="+mn-lt"/>
                <a:ea typeface="+mn-ea"/>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rgbClr val="000000"/>
              </a:solidFill>
              <a:effectLst/>
              <a:uLnTx/>
              <a:uFillTx/>
              <a:latin typeface="+mn-lt"/>
              <a:ea typeface="+mn-ea"/>
              <a:cs typeface="+mn-cs"/>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ln>
          <a:effectLst/>
        </p:spPr>
        <p:txBody>
          <a:bodyPr vert="horz" wrap="square" lIns="91440" tIns="45720" rIns="91440" bIns="45720" numCol="1" anchor="t" anchorCtr="0" compatLnSpc="1"/>
          <a:lstStyle>
            <a:lvl1pPr algn="r">
              <a:defRPr sz="1400">
                <a:solidFill>
                  <a:srgbClr val="000000"/>
                </a:solidFill>
                <a:latin typeface="Times New Roman" panose="02020603050405020304" pitchFamily="18" charset="0"/>
              </a:defRPr>
            </a:lvl1pPr>
          </a:lstStyle>
          <a:p>
            <a:pPr lvl="0" eaLnBrk="1" hangingPunct="1"/>
            <a:fld id="{9A0DB2DC-4C9A-4742-B13C-FB6460FD3503}" type="slidenum">
              <a:rPr lang="zh-CN" altLang="en-US" dirty="0"/>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3074" name="Rectangle 2"/>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3075" name="Rectangle 3"/>
          <p:cNvSpPr>
            <a:spLocks noGrp="1"/>
          </p:cNvSpPr>
          <p:nvPr>
            <p:ph type="body"/>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buFontTx/>
              <a:buNone/>
              <a:defRPr sz="1400">
                <a:solidFill>
                  <a:srgbClr val="000000"/>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buFontTx/>
              <a:buNone/>
              <a:defRPr sz="1400">
                <a:solidFill>
                  <a:srgbClr val="000000"/>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solidFill>
                  <a:srgbClr val="000000"/>
                </a:solidFill>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image" Target="../media/image6.png"/><Relationship Id="rId1"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7.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3"/>
          <p:cNvSpPr>
            <a:spLocks noGrp="1"/>
          </p:cNvSpPr>
          <p:nvPr>
            <p:ph type="subTitle" idx="1"/>
          </p:nvPr>
        </p:nvSpPr>
        <p:spPr>
          <a:xfrm>
            <a:off x="4075113" y="3284538"/>
            <a:ext cx="5068887" cy="457200"/>
          </a:xfrm>
          <a:ln/>
        </p:spPr>
        <p:txBody>
          <a:bodyPr vert="horz" wrap="square" lIns="91440" tIns="45720" rIns="91440" bIns="45720" anchor="t" anchorCtr="0"/>
          <a:p>
            <a:pPr eaLnBrk="1" hangingPunct="1">
              <a:buClrTx/>
              <a:buSzTx/>
            </a:pPr>
            <a:r>
              <a:rPr lang="en-US" altLang="zh-CN" sz="3200" b="1" dirty="0">
                <a:latin typeface="Times New Roman" panose="02020603050405020304" pitchFamily="18" charset="0"/>
                <a:ea typeface="宋体" panose="02010600030101010101" pitchFamily="2" charset="-122"/>
                <a:cs typeface="+mn-cs"/>
              </a:rPr>
              <a:t>———</a:t>
            </a:r>
            <a:r>
              <a:rPr lang="zh-CN" altLang="en-US" sz="3200" b="1" dirty="0">
                <a:latin typeface="Times New Roman" panose="02020603050405020304" pitchFamily="18" charset="0"/>
                <a:ea typeface="宋体" panose="02010600030101010101" pitchFamily="2" charset="-122"/>
                <a:cs typeface="+mn-cs"/>
              </a:rPr>
              <a:t>高考一轮复习专题</a:t>
            </a:r>
            <a:endParaRPr lang="zh-CN" altLang="en-US" sz="3200" b="1" dirty="0">
              <a:latin typeface="Times New Roman" panose="02020603050405020304" pitchFamily="18" charset="0"/>
              <a:ea typeface="宋体" panose="02010600030101010101" pitchFamily="2" charset="-122"/>
              <a:cs typeface="+mn-cs"/>
            </a:endParaRPr>
          </a:p>
          <a:p>
            <a:pPr eaLnBrk="1" hangingPunct="1">
              <a:buClrTx/>
              <a:buSzTx/>
            </a:pPr>
            <a:r>
              <a:rPr lang="zh-CN" altLang="en-US" b="1" dirty="0">
                <a:latin typeface="Times New Roman" panose="02020603050405020304" pitchFamily="18" charset="0"/>
                <a:ea typeface="宋体" panose="02010600030101010101" pitchFamily="2" charset="-122"/>
                <a:cs typeface="+mn-cs"/>
              </a:rPr>
              <a:t>                      </a:t>
            </a:r>
            <a:endParaRPr lang="en-US" altLang="zh-CN" b="1" dirty="0">
              <a:latin typeface="Times New Roman" panose="02020603050405020304" pitchFamily="18" charset="0"/>
              <a:ea typeface="宋体" panose="02010600030101010101" pitchFamily="2" charset="-122"/>
              <a:cs typeface="+mn-cs"/>
            </a:endParaRPr>
          </a:p>
          <a:p>
            <a:pPr algn="r" eaLnBrk="1" hangingPunct="1">
              <a:buClrTx/>
              <a:buSzTx/>
            </a:pPr>
            <a:endParaRPr lang="zh-CN" altLang="en-US" b="1" dirty="0">
              <a:latin typeface="Times New Roman" panose="02020603050405020304" pitchFamily="18" charset="0"/>
              <a:ea typeface="宋体" panose="02010600030101010101" pitchFamily="2" charset="-122"/>
              <a:cs typeface="+mn-cs"/>
            </a:endParaRPr>
          </a:p>
        </p:txBody>
      </p:sp>
      <p:sp>
        <p:nvSpPr>
          <p:cNvPr id="4" name="矩形 3"/>
          <p:cNvSpPr/>
          <p:nvPr/>
        </p:nvSpPr>
        <p:spPr>
          <a:xfrm>
            <a:off x="899592" y="1988840"/>
            <a:ext cx="7295907"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5400" b="1" i="0" u="none" strike="noStrike" kern="1200" cap="none" spc="50" normalizeH="0" baseline="0" noProof="0" dirty="0">
                <a:ln w="11430"/>
                <a:solidFill>
                  <a:srgbClr val="0218BE"/>
                </a:solidFill>
                <a:effectLst>
                  <a:outerShdw blurRad="76200" dist="50800" dir="5400000" algn="tl" rotWithShape="0">
                    <a:srgbClr val="000000">
                      <a:alpha val="65000"/>
                    </a:srgbClr>
                  </a:outerShdw>
                </a:effectLst>
                <a:uLnTx/>
                <a:uFillTx/>
                <a:latin typeface="Arial" panose="020B0604020202020204" pitchFamily="34" charset="0"/>
                <a:ea typeface="宋体" panose="02010600030101010101" pitchFamily="2" charset="-122"/>
                <a:cs typeface="+mn-cs"/>
              </a:rPr>
              <a:t>Welcome to my class</a:t>
            </a:r>
            <a:endParaRPr kumimoji="0" lang="zh-CN" altLang="en-US" sz="5400" b="1" i="0" u="none" strike="noStrike" kern="1200" cap="none" spc="50" normalizeH="0" baseline="0" noProof="0" dirty="0">
              <a:ln w="11430"/>
              <a:solidFill>
                <a:srgbClr val="0218BE"/>
              </a:solidFill>
              <a:effectLst>
                <a:outerShdw blurRad="76200" dist="50800" dir="5400000" algn="tl" rotWithShape="0">
                  <a:srgbClr val="000000">
                    <a:alpha val="65000"/>
                  </a:srgbClr>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文本占位符 107521"/>
          <p:cNvSpPr>
            <a:spLocks noGrp="1"/>
          </p:cNvSpPr>
          <p:nvPr>
            <p:ph idx="1"/>
          </p:nvPr>
        </p:nvSpPr>
        <p:spPr>
          <a:xfrm>
            <a:off x="539750" y="188913"/>
            <a:ext cx="8280400" cy="6669087"/>
          </a:xfrm>
          <a:ln/>
        </p:spPr>
        <p:txBody>
          <a:bodyPr vert="horz" wrap="square" lIns="91440" tIns="45720" rIns="91440" bIns="45720" anchor="t" anchorCtr="0"/>
          <a:p>
            <a:r>
              <a:rPr lang="en-US" altLang="zh-CN" sz="2800" dirty="0"/>
              <a:t>In the following few days, the men and women helping Rockaway recover inspired Natalie. Volunteers came with carloads of donated clothing and toys. Neighbors devoted their spare time to helping others rebuild. Teenagers climbed dozens of flights of stairs to deliver water and food to elderly people trapped in powerless high-rise buildings.</a:t>
            </a:r>
            <a:endParaRPr lang="zh-CN" altLang="zh-CN" sz="2800" dirty="0"/>
          </a:p>
          <a:p>
            <a:r>
              <a:rPr lang="en-US" altLang="zh-CN" sz="2800" b="1" dirty="0"/>
              <a:t>Q2. According to paragraph4,who inspired Natalie most? </a:t>
            </a:r>
            <a:endParaRPr lang="zh-CN" altLang="zh-CN" sz="2800" b="1" dirty="0"/>
          </a:p>
          <a:p>
            <a:r>
              <a:rPr lang="en-US" altLang="zh-CN" sz="2800" dirty="0"/>
              <a:t>A. The people helping Rockaway rebuild </a:t>
            </a:r>
            <a:endParaRPr lang="en-US" altLang="zh-CN" sz="2800" dirty="0"/>
          </a:p>
          <a:p>
            <a:r>
              <a:rPr lang="en-US" altLang="zh-CN" sz="2800" dirty="0"/>
              <a:t>B. The people trapped in high-rise building </a:t>
            </a:r>
            <a:endParaRPr lang="en-US" altLang="zh-CN" sz="2800" dirty="0"/>
          </a:p>
          <a:p>
            <a:r>
              <a:rPr lang="en-US" altLang="zh-CN" sz="2800" dirty="0"/>
              <a:t>C. The volunteers donating money to survivors </a:t>
            </a:r>
            <a:endParaRPr lang="en-US" altLang="zh-CN" sz="2800" dirty="0"/>
          </a:p>
          <a:p>
            <a:r>
              <a:rPr lang="en-US" altLang="zh-CN" sz="2800" dirty="0"/>
              <a:t>D. Local teenagers bringing clothing to elderly people</a:t>
            </a:r>
            <a:endParaRPr lang="zh-CN" altLang="zh-CN" sz="2800" dirty="0"/>
          </a:p>
        </p:txBody>
      </p:sp>
      <p:sp>
        <p:nvSpPr>
          <p:cNvPr id="107523" name="矩形 107522"/>
          <p:cNvSpPr/>
          <p:nvPr/>
        </p:nvSpPr>
        <p:spPr>
          <a:xfrm>
            <a:off x="4787900" y="260350"/>
            <a:ext cx="2952750" cy="431800"/>
          </a:xfrm>
          <a:prstGeom prst="rect">
            <a:avLst/>
          </a:prstGeom>
          <a:noFill/>
          <a:ln w="38100" cap="flat" cmpd="sng">
            <a:solidFill>
              <a:srgbClr val="FF0F0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en-US" sz="3600" dirty="0">
              <a:solidFill>
                <a:srgbClr val="FF0F0F"/>
              </a:solidFill>
              <a:latin typeface="楷体" panose="02010609060101010101" pitchFamily="49" charset="-122"/>
              <a:ea typeface="楷体" panose="02010609060101010101" pitchFamily="49" charset="-122"/>
            </a:endParaRPr>
          </a:p>
        </p:txBody>
      </p:sp>
      <p:sp>
        <p:nvSpPr>
          <p:cNvPr id="107524" name="矩形 107523"/>
          <p:cNvSpPr/>
          <p:nvPr/>
        </p:nvSpPr>
        <p:spPr>
          <a:xfrm>
            <a:off x="900113" y="692150"/>
            <a:ext cx="3887787" cy="431800"/>
          </a:xfrm>
          <a:prstGeom prst="rect">
            <a:avLst/>
          </a:prstGeom>
          <a:noFill/>
          <a:ln w="38100" cap="flat" cmpd="sng">
            <a:solidFill>
              <a:srgbClr val="FF0F0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en-US" sz="3600" dirty="0">
              <a:solidFill>
                <a:srgbClr val="FF0F0F"/>
              </a:solidFill>
              <a:latin typeface="楷体" panose="02010609060101010101" pitchFamily="49" charset="-122"/>
              <a:ea typeface="楷体" panose="02010609060101010101" pitchFamily="49" charset="-122"/>
            </a:endParaRPr>
          </a:p>
        </p:txBody>
      </p:sp>
      <p:sp>
        <p:nvSpPr>
          <p:cNvPr id="107525" name="矩形 107524"/>
          <p:cNvSpPr/>
          <p:nvPr/>
        </p:nvSpPr>
        <p:spPr>
          <a:xfrm>
            <a:off x="1403350" y="4221163"/>
            <a:ext cx="5545138" cy="576262"/>
          </a:xfrm>
          <a:prstGeom prst="rect">
            <a:avLst/>
          </a:prstGeom>
          <a:noFill/>
          <a:ln w="38100" cap="flat" cmpd="sng">
            <a:solidFill>
              <a:srgbClr val="FF0F0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en-US" sz="3600" dirty="0">
              <a:solidFill>
                <a:srgbClr val="FF0F0F"/>
              </a:solidFill>
              <a:latin typeface="楷体" panose="02010609060101010101" pitchFamily="49" charset="-122"/>
              <a:ea typeface="楷体" panose="02010609060101010101" pitchFamily="49" charset="-122"/>
            </a:endParaRPr>
          </a:p>
        </p:txBody>
      </p:sp>
      <p:sp>
        <p:nvSpPr>
          <p:cNvPr id="107526" name="文本框 107525"/>
          <p:cNvSpPr txBox="1"/>
          <p:nvPr/>
        </p:nvSpPr>
        <p:spPr>
          <a:xfrm>
            <a:off x="5292725" y="4868863"/>
            <a:ext cx="3660775" cy="523875"/>
          </a:xfrm>
          <a:prstGeom prst="rect">
            <a:avLst/>
          </a:prstGeom>
          <a:solidFill>
            <a:schemeClr val="accent1"/>
          </a:solidFill>
          <a:ln w="9525" cap="flat" cmpd="sng">
            <a:solidFill>
              <a:srgbClr val="FF0F0F"/>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r>
              <a:rPr lang="zh-CN" altLang="en-US" sz="2800" dirty="0">
                <a:latin typeface="楷体" panose="02010609060101010101" pitchFamily="49" charset="-122"/>
                <a:ea typeface="楷体" panose="02010609060101010101" pitchFamily="49" charset="-122"/>
              </a:rPr>
              <a:t>语言简化、总结归纳</a:t>
            </a:r>
            <a:endParaRPr lang="zh-CN" altLang="en-US" sz="2800" dirty="0">
              <a:latin typeface="楷体" panose="02010609060101010101" pitchFamily="49" charset="-122"/>
              <a:ea typeface="楷体" panose="02010609060101010101" pitchFamily="49" charset="-122"/>
            </a:endParaRPr>
          </a:p>
        </p:txBody>
      </p:sp>
      <p:sp>
        <p:nvSpPr>
          <p:cNvPr id="107527" name="椭圆 107526"/>
          <p:cNvSpPr/>
          <p:nvPr/>
        </p:nvSpPr>
        <p:spPr>
          <a:xfrm>
            <a:off x="900113" y="4149725"/>
            <a:ext cx="431800" cy="576263"/>
          </a:xfrm>
          <a:prstGeom prst="ellipse">
            <a:avLst/>
          </a:prstGeom>
          <a:noFill/>
          <a:ln w="57150" cap="flat" cmpd="sng">
            <a:solidFill>
              <a:srgbClr val="FF0F0F"/>
            </a:solidFill>
            <a:prstDash val="solid"/>
            <a:headEnd type="none" w="med" len="med"/>
            <a:tailEnd type="none" w="med" len="me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en-US" sz="1800" dirty="0">
              <a:latin typeface="Arial" panose="020B0604020202020204" pitchFamily="34" charset="0"/>
            </a:endParaRPr>
          </a:p>
        </p:txBody>
      </p:sp>
      <p:sp>
        <p:nvSpPr>
          <p:cNvPr id="107528" name="直接连接符 107527"/>
          <p:cNvSpPr/>
          <p:nvPr/>
        </p:nvSpPr>
        <p:spPr>
          <a:xfrm>
            <a:off x="6011863" y="3716338"/>
            <a:ext cx="1081087" cy="0"/>
          </a:xfrm>
          <a:prstGeom prst="line">
            <a:avLst/>
          </a:prstGeom>
          <a:ln w="57150" cap="flat" cmpd="sng">
            <a:solidFill>
              <a:srgbClr val="FF0F0F"/>
            </a:solidFill>
            <a:prstDash val="solid"/>
            <a:headEnd type="none" w="med" len="med"/>
            <a:tailEnd type="none" w="med" len="med"/>
          </a:ln>
        </p:spPr>
      </p:sp>
      <p:sp>
        <p:nvSpPr>
          <p:cNvPr id="107530" name="直接连接符 107529"/>
          <p:cNvSpPr/>
          <p:nvPr/>
        </p:nvSpPr>
        <p:spPr>
          <a:xfrm>
            <a:off x="5076825" y="1052513"/>
            <a:ext cx="1152525" cy="0"/>
          </a:xfrm>
          <a:prstGeom prst="line">
            <a:avLst/>
          </a:prstGeom>
          <a:ln w="38100" cap="flat" cmpd="sng">
            <a:solidFill>
              <a:srgbClr val="FF0F0F"/>
            </a:solidFill>
            <a:prstDash val="solid"/>
            <a:headEnd type="none" w="med" len="med"/>
            <a:tailEnd type="none" w="med" len="med"/>
          </a:ln>
        </p:spPr>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107528"/>
                                        </p:tgtEl>
                                        <p:attrNameLst>
                                          <p:attrName>style.visibility</p:attrName>
                                        </p:attrNameLst>
                                      </p:cBhvr>
                                      <p:to>
                                        <p:strVal val="visible"/>
                                      </p:to>
                                    </p:set>
                                    <p:anim calcmode="lin" valueType="num">
                                      <p:cBhvr>
                                        <p:cTn id="7" dur="500" fill="hold"/>
                                        <p:tgtEl>
                                          <p:spTgt spid="107528"/>
                                        </p:tgtEl>
                                        <p:attrNameLst>
                                          <p:attrName>ppt_w</p:attrName>
                                        </p:attrNameLst>
                                      </p:cBhvr>
                                      <p:tavLst>
                                        <p:tav tm="0">
                                          <p:val>
                                            <p:fltVal val="0.000000"/>
                                          </p:val>
                                        </p:tav>
                                        <p:tav tm="100000">
                                          <p:val>
                                            <p:strVal val="#ppt_w"/>
                                          </p:val>
                                        </p:tav>
                                      </p:tavLst>
                                    </p:anim>
                                    <p:anim calcmode="lin" valueType="num">
                                      <p:cBhvr>
                                        <p:cTn id="8" dur="500" fill="hold"/>
                                        <p:tgtEl>
                                          <p:spTgt spid="107528"/>
                                        </p:tgtEl>
                                        <p:attrNameLst>
                                          <p:attrName>ppt_h</p:attrName>
                                        </p:attrNameLst>
                                      </p:cBhvr>
                                      <p:tavLst>
                                        <p:tav tm="0">
                                          <p:val>
                                            <p:fltVal val="0.00000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107530"/>
                                        </p:tgtEl>
                                        <p:attrNameLst>
                                          <p:attrName>style.visibility</p:attrName>
                                        </p:attrNameLst>
                                      </p:cBhvr>
                                      <p:to>
                                        <p:strVal val="visible"/>
                                      </p:to>
                                    </p:set>
                                    <p:anim calcmode="lin" valueType="num">
                                      <p:cBhvr>
                                        <p:cTn id="11" dur="500" fill="hold"/>
                                        <p:tgtEl>
                                          <p:spTgt spid="107530"/>
                                        </p:tgtEl>
                                        <p:attrNameLst>
                                          <p:attrName>ppt_w</p:attrName>
                                        </p:attrNameLst>
                                      </p:cBhvr>
                                      <p:tavLst>
                                        <p:tav tm="0">
                                          <p:val>
                                            <p:fltVal val="0.000000"/>
                                          </p:val>
                                        </p:tav>
                                        <p:tav tm="100000">
                                          <p:val>
                                            <p:strVal val="#ppt_w"/>
                                          </p:val>
                                        </p:tav>
                                      </p:tavLst>
                                    </p:anim>
                                    <p:anim calcmode="lin" valueType="num">
                                      <p:cBhvr>
                                        <p:cTn id="12" dur="500" fill="hold"/>
                                        <p:tgtEl>
                                          <p:spTgt spid="107530"/>
                                        </p:tgtEl>
                                        <p:attrNameLst>
                                          <p:attrName>ppt_h</p:attrName>
                                        </p:attrNameLst>
                                      </p:cBhvr>
                                      <p:tavLst>
                                        <p:tav tm="0">
                                          <p:val>
                                            <p:fltVal val="0.00000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7524"/>
                                        </p:tgtEl>
                                        <p:attrNameLst>
                                          <p:attrName>style.visibility</p:attrName>
                                        </p:attrNameLst>
                                      </p:cBhvr>
                                      <p:to>
                                        <p:strVal val="visible"/>
                                      </p:to>
                                    </p:set>
                                    <p:animEffect transition="in" filter="checkerboard(across)">
                                      <p:cBhvr>
                                        <p:cTn id="17" dur="500"/>
                                        <p:tgtEl>
                                          <p:spTgt spid="107524"/>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107523"/>
                                        </p:tgtEl>
                                        <p:attrNameLst>
                                          <p:attrName>style.visibility</p:attrName>
                                        </p:attrNameLst>
                                      </p:cBhvr>
                                      <p:to>
                                        <p:strVal val="visible"/>
                                      </p:to>
                                    </p:set>
                                    <p:animEffect transition="in" filter="checkerboard(across)">
                                      <p:cBhvr>
                                        <p:cTn id="20" dur="500"/>
                                        <p:tgtEl>
                                          <p:spTgt spid="107523"/>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107525"/>
                                        </p:tgtEl>
                                        <p:attrNameLst>
                                          <p:attrName>style.visibility</p:attrName>
                                        </p:attrNameLst>
                                      </p:cBhvr>
                                      <p:to>
                                        <p:strVal val="visible"/>
                                      </p:to>
                                    </p:set>
                                    <p:animEffect transition="in" filter="checkerboard(across)">
                                      <p:cBhvr>
                                        <p:cTn id="23" dur="500"/>
                                        <p:tgtEl>
                                          <p:spTgt spid="107525"/>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07527"/>
                                        </p:tgtEl>
                                        <p:attrNameLst>
                                          <p:attrName>style.visibility</p:attrName>
                                        </p:attrNameLst>
                                      </p:cBhvr>
                                      <p:to>
                                        <p:strVal val="visible"/>
                                      </p:to>
                                    </p:set>
                                    <p:animEffect transition="in" filter="box(in)">
                                      <p:cBhvr>
                                        <p:cTn id="28" dur="500"/>
                                        <p:tgtEl>
                                          <p:spTgt spid="107527"/>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107526"/>
                                        </p:tgtEl>
                                        <p:attrNameLst>
                                          <p:attrName>style.visibility</p:attrName>
                                        </p:attrNameLst>
                                      </p:cBhvr>
                                      <p:to>
                                        <p:strVal val="visible"/>
                                      </p:to>
                                    </p:set>
                                    <p:animEffect transition="in" filter="diamond(in)">
                                      <p:cBhvr>
                                        <p:cTn id="33" dur="500"/>
                                        <p:tgtEl>
                                          <p:spTgt spid="107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animBg="1"/>
      <p:bldP spid="107524" grpId="0" animBg="1"/>
      <p:bldP spid="107525" grpId="0" animBg="1"/>
      <p:bldP spid="107526" grpId="0" animBg="1"/>
      <p:bldP spid="1075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TextBox 2"/>
          <p:cNvSpPr txBox="1"/>
          <p:nvPr/>
        </p:nvSpPr>
        <p:spPr>
          <a:xfrm>
            <a:off x="1835150" y="1557338"/>
            <a:ext cx="5759450" cy="7016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0"/>
              </a:spcBef>
              <a:buNone/>
            </a:pPr>
            <a:r>
              <a:rPr lang="zh-CN" altLang="en-US" sz="4000" b="1" dirty="0">
                <a:latin typeface="Comic Sans MS" panose="030F0702030302020204" pitchFamily="66" charset="0"/>
                <a:ea typeface="宋体" panose="02010600030101010101" pitchFamily="2" charset="-122"/>
              </a:rPr>
              <a:t>正确选项的特点与概括</a:t>
            </a:r>
            <a:r>
              <a:rPr lang="en-US" altLang="zh-CN" sz="4000" b="1" dirty="0">
                <a:latin typeface="Comic Sans MS" panose="030F0702030302020204" pitchFamily="66" charset="0"/>
                <a:ea typeface="宋体" panose="02010600030101010101" pitchFamily="2" charset="-122"/>
              </a:rPr>
              <a:t>:</a:t>
            </a:r>
            <a:endParaRPr lang="en-US" altLang="zh-CN" sz="4000" b="1" dirty="0">
              <a:latin typeface="Comic Sans MS" panose="030F0702030302020204" pitchFamily="66" charset="0"/>
              <a:ea typeface="宋体" panose="02010600030101010101" pitchFamily="2" charset="-122"/>
            </a:endParaRPr>
          </a:p>
        </p:txBody>
      </p:sp>
      <p:sp>
        <p:nvSpPr>
          <p:cNvPr id="40963" name="文本框 105478"/>
          <p:cNvSpPr txBox="1"/>
          <p:nvPr/>
        </p:nvSpPr>
        <p:spPr>
          <a:xfrm>
            <a:off x="0" y="981075"/>
            <a:ext cx="5148263" cy="584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just" eaLnBrk="1" hangingPunct="1">
              <a:spcBef>
                <a:spcPct val="0"/>
              </a:spcBef>
              <a:buNone/>
            </a:pPr>
            <a:r>
              <a:rPr lang="zh-CN" altLang="en-US" b="1" dirty="0">
                <a:solidFill>
                  <a:srgbClr val="0218BE"/>
                </a:solidFill>
                <a:latin typeface="宋体" panose="02010600030101010101" pitchFamily="2" charset="-122"/>
                <a:ea typeface="宋体" panose="02010600030101010101" pitchFamily="2" charset="-122"/>
              </a:rPr>
              <a:t>（间接理解题的特点）</a:t>
            </a:r>
            <a:endParaRPr lang="en-US" altLang="zh-CN" b="1" dirty="0">
              <a:solidFill>
                <a:srgbClr val="0218BE"/>
              </a:solidFill>
              <a:latin typeface="宋体" panose="02010600030101010101" pitchFamily="2" charset="-122"/>
              <a:ea typeface="宋体" panose="02010600030101010101" pitchFamily="2" charset="-122"/>
            </a:endParaRPr>
          </a:p>
        </p:txBody>
      </p:sp>
      <p:sp>
        <p:nvSpPr>
          <p:cNvPr id="15363" name="左大括号 105479"/>
          <p:cNvSpPr/>
          <p:nvPr/>
        </p:nvSpPr>
        <p:spPr>
          <a:xfrm>
            <a:off x="0" y="2276475"/>
            <a:ext cx="468313" cy="3168650"/>
          </a:xfrm>
          <a:prstGeom prst="leftBrace">
            <a:avLst>
              <a:gd name="adj1" fmla="val 79438"/>
              <a:gd name="adj2" fmla="val 50000"/>
            </a:avLst>
          </a:prstGeom>
          <a:noFill/>
          <a:ln w="76200" cap="flat" cmpd="sng">
            <a:solidFill>
              <a:schemeClr val="tx1"/>
            </a:solidFill>
            <a:prstDash val="solid"/>
            <a:headEnd type="none" w="med" len="med"/>
            <a:tailEnd type="none" w="med" len="me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0"/>
              </a:spcBef>
              <a:buNone/>
            </a:pPr>
            <a:endParaRPr lang="zh-CN" altLang="en-US" sz="1800" dirty="0">
              <a:ea typeface="宋体" panose="02010600030101010101" pitchFamily="2" charset="-122"/>
            </a:endParaRPr>
          </a:p>
        </p:txBody>
      </p:sp>
      <p:sp>
        <p:nvSpPr>
          <p:cNvPr id="40965" name="矩形 105483"/>
          <p:cNvSpPr/>
          <p:nvPr/>
        </p:nvSpPr>
        <p:spPr>
          <a:xfrm>
            <a:off x="755650" y="3573463"/>
            <a:ext cx="2376488" cy="579437"/>
          </a:xfrm>
          <a:prstGeom prst="rect">
            <a:avLst/>
          </a:prstGeom>
          <a:noFill/>
          <a:ln w="9525">
            <a:noFill/>
          </a:ln>
        </p:spPr>
        <p:txBody>
          <a:bodyPr anchor="ctr" anchorCtr="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endParaRPr lang="zh-CN" altLang="en-US" b="1" dirty="0">
              <a:solidFill>
                <a:srgbClr val="FF3300"/>
              </a:solidFill>
              <a:ea typeface="黑体" panose="02010609060101010101" pitchFamily="49" charset="-122"/>
            </a:endParaRPr>
          </a:p>
        </p:txBody>
      </p:sp>
      <p:sp>
        <p:nvSpPr>
          <p:cNvPr id="15365" name="矩形 105485"/>
          <p:cNvSpPr/>
          <p:nvPr/>
        </p:nvSpPr>
        <p:spPr>
          <a:xfrm>
            <a:off x="701675" y="2366963"/>
            <a:ext cx="8442325" cy="3140075"/>
          </a:xfrm>
          <a:prstGeom prst="rect">
            <a:avLst/>
          </a:prstGeom>
          <a:noFill/>
          <a:ln w="57150">
            <a:noFill/>
          </a:ln>
        </p:spPr>
        <p:txBody>
          <a:bodyPr anchor="ctr" anchorCtr="0">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zh-CN" altLang="en-US" sz="3600" b="1" dirty="0">
                <a:latin typeface="楷体" panose="02010609060101010101" pitchFamily="49" charset="-122"/>
                <a:ea typeface="楷体" panose="02010609060101010101" pitchFamily="49" charset="-122"/>
              </a:rPr>
              <a:t>替换关键词：原文中的原词或把原文中的一些词换成</a:t>
            </a:r>
            <a:r>
              <a:rPr lang="en-US" altLang="zh-CN" sz="3600" b="1" dirty="0">
                <a:ea typeface="楷体" panose="02010609060101010101" pitchFamily="49" charset="-122"/>
              </a:rPr>
              <a:t>________________</a:t>
            </a:r>
            <a:r>
              <a:rPr lang="zh-CN" altLang="en-US" sz="3600" b="1" dirty="0">
                <a:latin typeface="楷体" panose="02010609060101010101" pitchFamily="49" charset="-122"/>
                <a:ea typeface="楷体" panose="02010609060101010101" pitchFamily="49" charset="-122"/>
              </a:rPr>
              <a:t>等。</a:t>
            </a:r>
            <a:endParaRPr lang="zh-CN" altLang="en-US" sz="3600" b="1" dirty="0">
              <a:latin typeface="楷体" panose="02010609060101010101" pitchFamily="49" charset="-122"/>
              <a:ea typeface="楷体" panose="02010609060101010101" pitchFamily="49" charset="-122"/>
            </a:endParaRPr>
          </a:p>
          <a:p>
            <a:pPr marL="0" lvl="0" indent="0" eaLnBrk="1" hangingPunct="1">
              <a:spcBef>
                <a:spcPct val="0"/>
              </a:spcBef>
              <a:buNone/>
            </a:pPr>
            <a:endParaRPr lang="en-US" altLang="zh-CN" sz="900" b="1" dirty="0">
              <a:ea typeface="楷体" panose="02010609060101010101" pitchFamily="49" charset="-122"/>
            </a:endParaRPr>
          </a:p>
          <a:p>
            <a:pPr marL="0" lvl="0" indent="0" eaLnBrk="1" hangingPunct="1">
              <a:spcBef>
                <a:spcPct val="0"/>
              </a:spcBef>
              <a:buNone/>
            </a:pPr>
            <a:endParaRPr lang="zh-CN" altLang="en-US" sz="900" b="1" dirty="0">
              <a:latin typeface="楷体" panose="02010609060101010101" pitchFamily="49" charset="-122"/>
              <a:ea typeface="楷体" panose="02010609060101010101" pitchFamily="49" charset="-122"/>
            </a:endParaRPr>
          </a:p>
          <a:p>
            <a:pPr marL="0" lvl="0" indent="0" eaLnBrk="1" hangingPunct="1">
              <a:spcBef>
                <a:spcPct val="0"/>
              </a:spcBef>
              <a:buNone/>
            </a:pPr>
            <a:r>
              <a:rPr lang="en-US" altLang="zh-CN" sz="3600" b="1" dirty="0">
                <a:ea typeface="楷体" panose="02010609060101010101" pitchFamily="49" charset="-122"/>
              </a:rPr>
              <a:t>____________________</a:t>
            </a:r>
            <a:r>
              <a:rPr lang="zh-CN" altLang="en-US" sz="3600" b="1" dirty="0">
                <a:ea typeface="楷体" panose="02010609060101010101" pitchFamily="49" charset="-122"/>
              </a:rPr>
              <a:t>把原文中的复杂</a:t>
            </a:r>
            <a:endParaRPr lang="zh-CN" altLang="en-US" sz="3600" b="1" dirty="0">
              <a:ea typeface="楷体" panose="02010609060101010101" pitchFamily="49" charset="-122"/>
            </a:endParaRPr>
          </a:p>
          <a:p>
            <a:pPr marL="0" lvl="0" indent="0" eaLnBrk="1" hangingPunct="1">
              <a:spcBef>
                <a:spcPct val="0"/>
              </a:spcBef>
              <a:buNone/>
            </a:pPr>
            <a:r>
              <a:rPr lang="zh-CN" altLang="en-US" sz="3600" b="1" dirty="0">
                <a:ea typeface="楷体" panose="02010609060101010101" pitchFamily="49" charset="-122"/>
              </a:rPr>
              <a:t>语言现象进行简化，长话短说，成为正确</a:t>
            </a:r>
            <a:endParaRPr lang="zh-CN" altLang="en-US" sz="3600" b="1" dirty="0">
              <a:ea typeface="楷体" panose="02010609060101010101" pitchFamily="49" charset="-122"/>
            </a:endParaRPr>
          </a:p>
          <a:p>
            <a:pPr marL="0" lvl="0" indent="0" eaLnBrk="1" hangingPunct="1">
              <a:spcBef>
                <a:spcPct val="0"/>
              </a:spcBef>
              <a:buNone/>
            </a:pPr>
            <a:r>
              <a:rPr lang="zh-CN" altLang="en-US" sz="3600" b="1" dirty="0">
                <a:ea typeface="楷体" panose="02010609060101010101" pitchFamily="49" charset="-122"/>
              </a:rPr>
              <a:t>答案。</a:t>
            </a:r>
            <a:endParaRPr lang="zh-CN" altLang="en-US" sz="3600" b="1" dirty="0">
              <a:ea typeface="楷体" panose="02010609060101010101" pitchFamily="49" charset="-122"/>
            </a:endParaRPr>
          </a:p>
        </p:txBody>
      </p:sp>
      <p:sp>
        <p:nvSpPr>
          <p:cNvPr id="105492" name="文本框 105491"/>
          <p:cNvSpPr txBox="1"/>
          <p:nvPr/>
        </p:nvSpPr>
        <p:spPr>
          <a:xfrm>
            <a:off x="3203575" y="2636838"/>
            <a:ext cx="3427413" cy="64611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0"/>
              </a:spcBef>
              <a:buNone/>
            </a:pPr>
            <a:r>
              <a:rPr lang="zh-CN" altLang="en-US" sz="3600" b="1" dirty="0">
                <a:solidFill>
                  <a:srgbClr val="0218BE"/>
                </a:solidFill>
                <a:latin typeface="楷体" panose="02010609060101010101" pitchFamily="49" charset="-122"/>
                <a:ea typeface="楷体" panose="02010609060101010101" pitchFamily="49" charset="-122"/>
              </a:rPr>
              <a:t>近义词、同义词</a:t>
            </a:r>
            <a:endParaRPr lang="zh-CN" altLang="en-US" sz="3600" b="1" dirty="0">
              <a:solidFill>
                <a:srgbClr val="0218BE"/>
              </a:solidFill>
              <a:latin typeface="楷体" panose="02010609060101010101" pitchFamily="49" charset="-122"/>
              <a:ea typeface="楷体" panose="02010609060101010101" pitchFamily="49" charset="-122"/>
            </a:endParaRPr>
          </a:p>
        </p:txBody>
      </p:sp>
      <p:sp>
        <p:nvSpPr>
          <p:cNvPr id="40968" name="文本框 105492"/>
          <p:cNvSpPr txBox="1"/>
          <p:nvPr/>
        </p:nvSpPr>
        <p:spPr>
          <a:xfrm>
            <a:off x="231775" y="6445250"/>
            <a:ext cx="184150" cy="519113"/>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0"/>
              </a:spcBef>
              <a:buNone/>
            </a:pPr>
            <a:endParaRPr lang="zh-CN" altLang="en-US" sz="1800" dirty="0">
              <a:latin typeface="楷体" panose="02010609060101010101" pitchFamily="49" charset="-122"/>
              <a:ea typeface="楷体" panose="02010609060101010101" pitchFamily="49" charset="-122"/>
            </a:endParaRPr>
          </a:p>
        </p:txBody>
      </p:sp>
      <p:sp>
        <p:nvSpPr>
          <p:cNvPr id="105495" name="文本框 105494"/>
          <p:cNvSpPr txBox="1"/>
          <p:nvPr/>
        </p:nvSpPr>
        <p:spPr>
          <a:xfrm>
            <a:off x="971550" y="3357563"/>
            <a:ext cx="4122738" cy="646112"/>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0"/>
              </a:spcBef>
              <a:buNone/>
            </a:pPr>
            <a:r>
              <a:rPr lang="zh-CN" altLang="en-US" sz="3600" b="1" dirty="0">
                <a:solidFill>
                  <a:srgbClr val="0218BE"/>
                </a:solidFill>
                <a:latin typeface="楷体" panose="02010609060101010101" pitchFamily="49" charset="-122"/>
                <a:ea typeface="楷体" panose="02010609060101010101" pitchFamily="49" charset="-122"/>
              </a:rPr>
              <a:t>语言简化</a:t>
            </a:r>
            <a:r>
              <a:rPr lang="en-US" altLang="zh-CN" sz="3600" b="1" dirty="0">
                <a:solidFill>
                  <a:srgbClr val="0218BE"/>
                </a:solidFill>
                <a:latin typeface="楷体" panose="02010609060101010101" pitchFamily="49" charset="-122"/>
                <a:ea typeface="楷体" panose="02010609060101010101" pitchFamily="49" charset="-122"/>
              </a:rPr>
              <a:t>/</a:t>
            </a:r>
            <a:r>
              <a:rPr lang="zh-CN" altLang="en-US" sz="3600" b="1" dirty="0">
                <a:solidFill>
                  <a:srgbClr val="0218BE"/>
                </a:solidFill>
                <a:latin typeface="楷体" panose="02010609060101010101" pitchFamily="49" charset="-122"/>
                <a:ea typeface="楷体" panose="02010609060101010101" pitchFamily="49" charset="-122"/>
              </a:rPr>
              <a:t>总结归纳</a:t>
            </a:r>
            <a:endParaRPr lang="zh-CN" altLang="en-US" sz="3600" b="1" dirty="0">
              <a:solidFill>
                <a:srgbClr val="0218BE"/>
              </a:solidFill>
              <a:latin typeface="楷体" panose="02010609060101010101" pitchFamily="49" charset="-122"/>
              <a:ea typeface="楷体" panose="02010609060101010101" pitchFamily="49" charset="-122"/>
            </a:endParaRPr>
          </a:p>
        </p:txBody>
      </p:sp>
      <p:sp>
        <p:nvSpPr>
          <p:cNvPr id="40970" name="TextBox 11"/>
          <p:cNvSpPr txBox="1"/>
          <p:nvPr/>
        </p:nvSpPr>
        <p:spPr>
          <a:xfrm>
            <a:off x="0" y="0"/>
            <a:ext cx="3024188" cy="708025"/>
          </a:xfrm>
          <a:prstGeom prst="rect">
            <a:avLst/>
          </a:prstGeom>
          <a:solidFill>
            <a:schemeClr val="accent1"/>
          </a:solid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en-US" altLang="zh-CN" sz="4000" b="1" dirty="0">
                <a:ea typeface="宋体" panose="02010600030101010101" pitchFamily="2" charset="-122"/>
              </a:rPr>
              <a:t>Summary</a:t>
            </a:r>
            <a:endParaRPr lang="zh-CN" altLang="en-US" sz="4000" b="1" dirty="0">
              <a:ea typeface="宋体" panose="02010600030101010101" pitchFamily="2"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box(in)">
                                      <p:cBhvr>
                                        <p:cTn id="7" dur="500"/>
                                        <p:tgtEl>
                                          <p:spTgt spid="15363"/>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5365"/>
                                        </p:tgtEl>
                                        <p:attrNameLst>
                                          <p:attrName>style.visibility</p:attrName>
                                        </p:attrNameLst>
                                      </p:cBhvr>
                                      <p:to>
                                        <p:strVal val="visible"/>
                                      </p:to>
                                    </p:set>
                                    <p:animEffect transition="in" filter="box(in)">
                                      <p:cBhvr>
                                        <p:cTn id="10" dur="500"/>
                                        <p:tgtEl>
                                          <p:spTgt spid="1536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05492"/>
                                        </p:tgtEl>
                                        <p:attrNameLst>
                                          <p:attrName>style.visibility</p:attrName>
                                        </p:attrNameLst>
                                      </p:cBhvr>
                                      <p:to>
                                        <p:strVal val="visible"/>
                                      </p:to>
                                    </p:set>
                                    <p:animEffect transition="in" filter="blinds(horizontal)">
                                      <p:cBhvr>
                                        <p:cTn id="15" dur="500"/>
                                        <p:tgtEl>
                                          <p:spTgt spid="105492"/>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105495"/>
                                        </p:tgtEl>
                                        <p:attrNameLst>
                                          <p:attrName>style.visibility</p:attrName>
                                        </p:attrNameLst>
                                      </p:cBhvr>
                                      <p:to>
                                        <p:strVal val="visible"/>
                                      </p:to>
                                    </p:set>
                                    <p:animEffect transition="in" filter="diamond(in)">
                                      <p:cBhvr>
                                        <p:cTn id="20" dur="500"/>
                                        <p:tgtEl>
                                          <p:spTgt spid="1054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nimBg="1"/>
      <p:bldP spid="15365" grpId="0"/>
      <p:bldP spid="105492" grpId="0"/>
      <p:bldP spid="10549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2"/>
          <p:cNvSpPr>
            <a:spLocks noGrp="1" noRot="1"/>
          </p:cNvSpPr>
          <p:nvPr>
            <p:ph type="title"/>
          </p:nvPr>
        </p:nvSpPr>
        <p:spPr>
          <a:xfrm>
            <a:off x="603250" y="0"/>
            <a:ext cx="8540750" cy="609600"/>
          </a:xfrm>
          <a:ln/>
        </p:spPr>
        <p:txBody>
          <a:bodyPr vert="horz" wrap="square" lIns="91440" tIns="45720" rIns="91440" bIns="45720" anchor="ctr" anchorCtr="0"/>
          <a:p>
            <a:pPr>
              <a:buNone/>
            </a:pPr>
            <a:r>
              <a:rPr lang="en-US" altLang="zh-CN" sz="4000" dirty="0">
                <a:solidFill>
                  <a:srgbClr val="0218BE"/>
                </a:solidFill>
              </a:rPr>
              <a:t>Summary</a:t>
            </a:r>
            <a:endParaRPr lang="en-US" altLang="zh-CN" sz="4000" dirty="0">
              <a:solidFill>
                <a:srgbClr val="0218BE"/>
              </a:solidFill>
            </a:endParaRPr>
          </a:p>
        </p:txBody>
      </p:sp>
      <p:sp>
        <p:nvSpPr>
          <p:cNvPr id="41987" name="Rectangle 3"/>
          <p:cNvSpPr>
            <a:spLocks noGrp="1" noRot="1"/>
          </p:cNvSpPr>
          <p:nvPr>
            <p:ph idx="1"/>
          </p:nvPr>
        </p:nvSpPr>
        <p:spPr>
          <a:xfrm>
            <a:off x="304800" y="838200"/>
            <a:ext cx="8458200" cy="1828800"/>
          </a:xfrm>
          <a:ln/>
        </p:spPr>
        <p:txBody>
          <a:bodyPr vert="horz" wrap="square" lIns="91440" tIns="45720" rIns="91440" bIns="45720" anchor="t" anchorCtr="0"/>
          <a:p>
            <a:pPr>
              <a:buFont typeface="Wingdings" panose="05000000000000000000" pitchFamily="2" charset="2"/>
              <a:buNone/>
            </a:pPr>
            <a:r>
              <a:rPr lang="en-US" altLang="zh-CN" sz="3600" b="1" dirty="0">
                <a:ea typeface="宋体" panose="02010600030101010101" pitchFamily="2" charset="-122"/>
              </a:rPr>
              <a:t>What reading skills have you learned in this period?</a:t>
            </a:r>
            <a:endParaRPr lang="en-US" altLang="zh-CN" sz="3600" b="1" dirty="0">
              <a:ea typeface="宋体" panose="02010600030101010101" pitchFamily="2" charset="-122"/>
            </a:endParaRPr>
          </a:p>
        </p:txBody>
      </p:sp>
      <p:sp>
        <p:nvSpPr>
          <p:cNvPr id="31748" name="Text Box 4"/>
          <p:cNvSpPr txBox="1"/>
          <p:nvPr/>
        </p:nvSpPr>
        <p:spPr>
          <a:xfrm>
            <a:off x="1258888" y="2276475"/>
            <a:ext cx="6553200" cy="37861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zh-CN" altLang="en-US" sz="4000" b="1" dirty="0">
                <a:solidFill>
                  <a:srgbClr val="0218BE"/>
                </a:solidFill>
                <a:ea typeface="宋体" panose="02010600030101010101" pitchFamily="2" charset="-122"/>
              </a:rPr>
              <a:t>细节阅读题做题技巧：</a:t>
            </a:r>
            <a:endParaRPr lang="zh-CN" altLang="en-US" sz="4000" b="1" dirty="0">
              <a:solidFill>
                <a:srgbClr val="0218BE"/>
              </a:solidFill>
              <a:ea typeface="宋体" panose="02010600030101010101" pitchFamily="2" charset="-122"/>
            </a:endParaRPr>
          </a:p>
          <a:p>
            <a:pPr marL="0" lvl="0" indent="0" eaLnBrk="1" hangingPunct="1">
              <a:spcBef>
                <a:spcPct val="0"/>
              </a:spcBef>
              <a:buNone/>
            </a:pPr>
            <a:r>
              <a:rPr lang="en-US" altLang="zh-CN" sz="4000" b="1" dirty="0">
                <a:solidFill>
                  <a:srgbClr val="0218BE"/>
                </a:solidFill>
                <a:ea typeface="宋体" panose="02010600030101010101" pitchFamily="2" charset="-122"/>
              </a:rPr>
              <a:t>1.</a:t>
            </a:r>
            <a:r>
              <a:rPr lang="zh-CN" altLang="en-US" sz="4000" b="1" dirty="0">
                <a:solidFill>
                  <a:srgbClr val="0218BE"/>
                </a:solidFill>
                <a:ea typeface="宋体" panose="02010600030101010101" pitchFamily="2" charset="-122"/>
              </a:rPr>
              <a:t>直接理解题：原文呈现</a:t>
            </a:r>
            <a:endParaRPr lang="zh-CN" altLang="en-US" sz="4000" b="1" dirty="0">
              <a:solidFill>
                <a:srgbClr val="0218BE"/>
              </a:solidFill>
              <a:ea typeface="宋体" panose="02010600030101010101" pitchFamily="2" charset="-122"/>
            </a:endParaRPr>
          </a:p>
          <a:p>
            <a:pPr marL="0" lvl="0" indent="0" eaLnBrk="1" hangingPunct="1">
              <a:spcBef>
                <a:spcPct val="0"/>
              </a:spcBef>
              <a:buNone/>
            </a:pPr>
            <a:r>
              <a:rPr lang="en-US" altLang="zh-CN" sz="4000" b="1" dirty="0">
                <a:solidFill>
                  <a:srgbClr val="0218BE"/>
                </a:solidFill>
                <a:ea typeface="宋体" panose="02010600030101010101" pitchFamily="2" charset="-122"/>
              </a:rPr>
              <a:t>2.</a:t>
            </a:r>
            <a:r>
              <a:rPr lang="zh-CN" altLang="en-US" sz="4000" b="1" dirty="0">
                <a:solidFill>
                  <a:srgbClr val="0218BE"/>
                </a:solidFill>
                <a:ea typeface="宋体" panose="02010600030101010101" pitchFamily="2" charset="-122"/>
              </a:rPr>
              <a:t>间接理解题：</a:t>
            </a:r>
            <a:endParaRPr lang="en-US" altLang="zh-CN" sz="4000" b="1" dirty="0">
              <a:solidFill>
                <a:srgbClr val="0218BE"/>
              </a:solidFill>
              <a:ea typeface="宋体" panose="02010600030101010101" pitchFamily="2" charset="-122"/>
            </a:endParaRPr>
          </a:p>
          <a:p>
            <a:pPr marL="0" lvl="0" indent="0" eaLnBrk="1" hangingPunct="1">
              <a:spcBef>
                <a:spcPct val="0"/>
              </a:spcBef>
              <a:buNone/>
            </a:pPr>
            <a:r>
              <a:rPr lang="en-US" altLang="zh-CN" sz="4000" b="1" dirty="0">
                <a:solidFill>
                  <a:srgbClr val="0218BE"/>
                </a:solidFill>
                <a:ea typeface="宋体" panose="02010600030101010101" pitchFamily="2" charset="-122"/>
              </a:rPr>
              <a:t>     </a:t>
            </a:r>
            <a:r>
              <a:rPr lang="zh-CN" altLang="en-US" sz="4000" b="1" dirty="0">
                <a:solidFill>
                  <a:srgbClr val="0218BE"/>
                </a:solidFill>
                <a:ea typeface="宋体" panose="02010600030101010101" pitchFamily="2" charset="-122"/>
              </a:rPr>
              <a:t>替换关键词：近义词，</a:t>
            </a:r>
            <a:endParaRPr lang="en-US" altLang="zh-CN" sz="4000" b="1" dirty="0">
              <a:solidFill>
                <a:srgbClr val="0218BE"/>
              </a:solidFill>
              <a:ea typeface="宋体" panose="02010600030101010101" pitchFamily="2" charset="-122"/>
            </a:endParaRPr>
          </a:p>
          <a:p>
            <a:pPr marL="0" lvl="0" indent="0" eaLnBrk="1" hangingPunct="1">
              <a:spcBef>
                <a:spcPct val="0"/>
              </a:spcBef>
              <a:buNone/>
            </a:pPr>
            <a:r>
              <a:rPr lang="en-US" altLang="zh-CN" sz="4000" b="1" dirty="0">
                <a:solidFill>
                  <a:srgbClr val="0218BE"/>
                </a:solidFill>
                <a:ea typeface="宋体" panose="02010600030101010101" pitchFamily="2" charset="-122"/>
              </a:rPr>
              <a:t>                           </a:t>
            </a:r>
            <a:r>
              <a:rPr lang="zh-CN" altLang="en-US" sz="4000" b="1" dirty="0">
                <a:solidFill>
                  <a:srgbClr val="0218BE"/>
                </a:solidFill>
                <a:ea typeface="宋体" panose="02010600030101010101" pitchFamily="2" charset="-122"/>
              </a:rPr>
              <a:t>同义词</a:t>
            </a:r>
            <a:endParaRPr lang="en-US" altLang="zh-CN" sz="4000" b="1" dirty="0">
              <a:solidFill>
                <a:srgbClr val="0218BE"/>
              </a:solidFill>
              <a:ea typeface="宋体" panose="02010600030101010101" pitchFamily="2" charset="-122"/>
            </a:endParaRPr>
          </a:p>
          <a:p>
            <a:pPr marL="0" lvl="0" indent="0" eaLnBrk="1" hangingPunct="1">
              <a:spcBef>
                <a:spcPct val="0"/>
              </a:spcBef>
              <a:buNone/>
            </a:pPr>
            <a:r>
              <a:rPr lang="en-US" altLang="zh-CN" sz="4000" b="1" dirty="0">
                <a:solidFill>
                  <a:srgbClr val="0218BE"/>
                </a:solidFill>
                <a:ea typeface="宋体" panose="02010600030101010101" pitchFamily="2" charset="-122"/>
              </a:rPr>
              <a:t>     </a:t>
            </a:r>
            <a:r>
              <a:rPr lang="zh-CN" altLang="en-US" sz="4000" b="1" dirty="0">
                <a:solidFill>
                  <a:srgbClr val="0218BE"/>
                </a:solidFill>
                <a:ea typeface="宋体" panose="02010600030101010101" pitchFamily="2" charset="-122"/>
              </a:rPr>
              <a:t>语言简化，总结归纳</a:t>
            </a:r>
            <a:endParaRPr lang="en-US" altLang="zh-CN" sz="4000" b="1" dirty="0">
              <a:solidFill>
                <a:srgbClr val="0218BE"/>
              </a:solidFill>
              <a:ea typeface="宋体" panose="02010600030101010101" pitchFamily="2" charset="-122"/>
            </a:endParaRPr>
          </a:p>
        </p:txBody>
      </p:sp>
      <p:sp>
        <p:nvSpPr>
          <p:cNvPr id="8" name="左大括号 105479"/>
          <p:cNvSpPr/>
          <p:nvPr/>
        </p:nvSpPr>
        <p:spPr>
          <a:xfrm>
            <a:off x="1476375" y="4221163"/>
            <a:ext cx="468313" cy="1655762"/>
          </a:xfrm>
          <a:prstGeom prst="leftBrace">
            <a:avLst>
              <a:gd name="adj1" fmla="val 79436"/>
              <a:gd name="adj2" fmla="val 50000"/>
            </a:avLst>
          </a:prstGeom>
          <a:noFill/>
          <a:ln w="76200" cap="flat" cmpd="sng">
            <a:solidFill>
              <a:schemeClr val="tx1"/>
            </a:solidFill>
            <a:prstDash val="solid"/>
            <a:headEnd type="none" w="med" len="med"/>
            <a:tailEnd type="none" w="med" len="me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0"/>
              </a:spcBef>
              <a:buNone/>
            </a:pPr>
            <a:endParaRPr lang="zh-CN" altLang="en-US" sz="1800" dirty="0">
              <a:ea typeface="宋体" panose="02010600030101010101" pitchFamily="2" charset="-122"/>
            </a:endParaRPr>
          </a:p>
        </p:txBody>
      </p:sp>
      <p:sp>
        <p:nvSpPr>
          <p:cNvPr id="10" name="云形标注 9"/>
          <p:cNvSpPr/>
          <p:nvPr/>
        </p:nvSpPr>
        <p:spPr>
          <a:xfrm>
            <a:off x="0" y="692150"/>
            <a:ext cx="8964613" cy="4537075"/>
          </a:xfrm>
          <a:prstGeom prst="cloud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3200" b="1"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Tip</a:t>
            </a:r>
            <a:r>
              <a:rPr kumimoji="0" lang="zh-CN" altLang="en-US" sz="3200" b="1"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a:t>
            </a:r>
            <a:endParaRPr kumimoji="0" lang="en-US" altLang="zh-CN" sz="3200" b="1"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200" b="1" i="0" u="none" strike="noStrike" kern="1200" cap="none" spc="0" normalizeH="0" baseline="0" noProof="0" dirty="0">
                <a:ln>
                  <a:noFill/>
                </a:ln>
                <a:solidFill>
                  <a:schemeClr val="tx1"/>
                </a:solidFill>
                <a:effectLst/>
                <a:uLnTx/>
                <a:uFillTx/>
                <a:latin typeface="+mn-lt"/>
                <a:ea typeface="+mn-ea"/>
                <a:cs typeface="+mn-cs"/>
              </a:rPr>
              <a:t>抓住文段中的事实和细节是做好该题型的关键，也是做好其它类型问题的基础。切忌主观臆断</a:t>
            </a:r>
            <a:endParaRPr kumimoji="0" lang="zh-CN" altLang="en-US" sz="32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1748"/>
                                        </p:tgtEl>
                                        <p:attrNameLst>
                                          <p:attrName>style.visibility</p:attrName>
                                        </p:attrNameLst>
                                      </p:cBhvr>
                                      <p:to>
                                        <p:strVal val="visible"/>
                                      </p:to>
                                    </p:set>
                                    <p:anim calcmode="lin" valueType="num">
                                      <p:cBhvr additive="base">
                                        <p:cTn id="11" dur="500" fill="hold"/>
                                        <p:tgtEl>
                                          <p:spTgt spid="31748"/>
                                        </p:tgtEl>
                                        <p:attrNameLst>
                                          <p:attrName>ppt_x</p:attrName>
                                        </p:attrNameLst>
                                      </p:cBhvr>
                                      <p:tavLst>
                                        <p:tav tm="0">
                                          <p:val>
                                            <p:strVal val="#ppt_x"/>
                                          </p:val>
                                        </p:tav>
                                        <p:tav tm="100000">
                                          <p:val>
                                            <p:strVal val="#ppt_x"/>
                                          </p:val>
                                        </p:tav>
                                      </p:tavLst>
                                    </p:anim>
                                    <p:anim calcmode="lin" valueType="num">
                                      <p:cBhvr additive="base">
                                        <p:cTn id="12" dur="500" fill="hold"/>
                                        <p:tgtEl>
                                          <p:spTgt spid="3174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7"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900" decel="100000" fill="hold"/>
                                        <p:tgtEl>
                                          <p:spTgt spid="10"/>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p:bldP spid="8"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a:spLocks noGrp="1"/>
          </p:cNvSpPr>
          <p:nvPr>
            <p:ph type="title"/>
          </p:nvPr>
        </p:nvSpPr>
        <p:spPr>
          <a:ln/>
        </p:spPr>
        <p:txBody>
          <a:bodyPr vert="horz" wrap="square" lIns="91440" tIns="45720" rIns="91440" bIns="45720" anchor="ctr" anchorCtr="0"/>
          <a:p>
            <a:pPr eaLnBrk="1" hangingPunct="1"/>
            <a:r>
              <a:rPr lang="en-US" altLang="zh-CN" dirty="0">
                <a:solidFill>
                  <a:srgbClr val="0218BE"/>
                </a:solidFill>
                <a:latin typeface="Comic Sans MS" panose="030F0702030302020204" pitchFamily="66" charset="0"/>
                <a:ea typeface="宋体" panose="02010600030101010101" pitchFamily="2" charset="-122"/>
              </a:rPr>
              <a:t>Homework </a:t>
            </a:r>
            <a:endParaRPr lang="en-US" altLang="zh-CN" dirty="0">
              <a:solidFill>
                <a:srgbClr val="0218BE"/>
              </a:solidFill>
              <a:latin typeface="Comic Sans MS" panose="030F0702030302020204" pitchFamily="66" charset="0"/>
              <a:ea typeface="宋体" panose="02010600030101010101" pitchFamily="2" charset="-122"/>
            </a:endParaRPr>
          </a:p>
        </p:txBody>
      </p:sp>
      <p:sp>
        <p:nvSpPr>
          <p:cNvPr id="43011" name="Rectangle 3"/>
          <p:cNvSpPr>
            <a:spLocks noGrp="1"/>
          </p:cNvSpPr>
          <p:nvPr>
            <p:ph type="body" idx="4294967295"/>
          </p:nvPr>
        </p:nvSpPr>
        <p:spPr>
          <a:ln/>
        </p:spPr>
        <p:txBody>
          <a:bodyPr vert="horz" wrap="square" lIns="91440" tIns="45720" rIns="91440" bIns="45720" anchor="t" anchorCtr="0"/>
          <a:p>
            <a:pPr>
              <a:buNone/>
            </a:pPr>
            <a:r>
              <a:rPr lang="en-US" altLang="zh-CN" sz="3600" b="1" dirty="0">
                <a:latin typeface="Times New Roman" panose="02020603050405020304" pitchFamily="18" charset="0"/>
                <a:ea typeface="宋体" panose="02010600030101010101" pitchFamily="2" charset="-122"/>
              </a:rPr>
              <a:t>Review what you have learned in this class and finish the exercise A and B on P313 in your workbooks. </a:t>
            </a:r>
            <a:endParaRPr lang="en-US" altLang="zh-CN" sz="3600" b="1" dirty="0">
              <a:latin typeface="Times New Roman" panose="02020603050405020304" pitchFamily="18" charset="0"/>
              <a:ea typeface="宋体" panose="02010600030101010101" pitchFamily="2" charset="-122"/>
            </a:endParaRPr>
          </a:p>
          <a:p>
            <a:pPr eaLnBrk="1" hangingPunct="1"/>
            <a:endParaRPr lang="en-US" altLang="zh-CN" dirty="0">
              <a:ea typeface="宋体" panose="0201060003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Text Box 3"/>
          <p:cNvSpPr txBox="1"/>
          <p:nvPr/>
        </p:nvSpPr>
        <p:spPr>
          <a:xfrm>
            <a:off x="2124075" y="2500313"/>
            <a:ext cx="6264275" cy="143351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50000"/>
              </a:spcBef>
              <a:buNone/>
            </a:pPr>
            <a:r>
              <a:rPr lang="en-US" altLang="zh-CN" sz="8800" b="1" dirty="0">
                <a:solidFill>
                  <a:srgbClr val="FF0000"/>
                </a:solidFill>
                <a:latin typeface="Monotype Corsiva" pitchFamily="66" charset="0"/>
                <a:ea typeface="宋体" panose="02010600030101010101" pitchFamily="2" charset="-122"/>
              </a:rPr>
              <a:t>Thank you</a:t>
            </a:r>
            <a:endParaRPr lang="en-US" altLang="zh-CN" sz="8800" b="1" dirty="0">
              <a:solidFill>
                <a:srgbClr val="FF0000"/>
              </a:solidFill>
              <a:latin typeface="Monotype Corsiva" pitchFamily="66" charset="0"/>
              <a:ea typeface="宋体" panose="02010600030101010101"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34822"/>
          <p:cNvSpPr txBox="1"/>
          <p:nvPr/>
        </p:nvSpPr>
        <p:spPr>
          <a:xfrm>
            <a:off x="762000" y="990600"/>
            <a:ext cx="5576888" cy="2586038"/>
          </a:xfrm>
          <a:prstGeom prst="rect">
            <a:avLst/>
          </a:prstGeom>
          <a:noFill/>
          <a:ln w="9525">
            <a:noFill/>
          </a:ln>
        </p:spPr>
        <p:txBody>
          <a:bodyPr wrap="square" anchor="t">
            <a:spAutoFit/>
          </a:bodyPr>
          <a:lstStyle/>
          <a:p>
            <a:pPr marR="0" defTabSz="914400" eaLnBrk="1" hangingPunct="1">
              <a:buClrTx/>
              <a:buSzTx/>
              <a:buFont typeface="Arial" panose="020B0604020202020204" pitchFamily="34" charset="0"/>
              <a:buNone/>
              <a:defRPr/>
            </a:pPr>
            <a:r>
              <a:rPr kumimoji="0" lang="zh-CN" altLang="en-US" sz="5400" b="1" kern="1200" cap="none" spc="0" normalizeH="0" baseline="0" noProof="0" dirty="0">
                <a:solidFill>
                  <a:srgbClr val="FF0000"/>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cs typeface="楷体" panose="02010609060101010101" pitchFamily="49" charset="-122"/>
              </a:rPr>
              <a:t>知识回顾</a:t>
            </a:r>
            <a:r>
              <a:rPr kumimoji="0" lang="en-US" altLang="zh-CN" sz="5400" b="1" kern="1200" cap="none" spc="0" normalizeH="0" baseline="0" noProof="0" dirty="0">
                <a:solidFill>
                  <a:srgbClr val="FF0000"/>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cs typeface="楷体" panose="02010609060101010101" pitchFamily="49" charset="-122"/>
              </a:rPr>
              <a:t>Knowledge Review</a:t>
            </a:r>
            <a:endParaRPr kumimoji="0" lang="zh-CN" altLang="en-US" sz="5400" b="1" kern="1200" cap="none" spc="0" normalizeH="0" baseline="0" noProof="0" dirty="0">
              <a:solidFill>
                <a:srgbClr val="FF0000"/>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cs typeface="楷体" panose="02010609060101010101" pitchFamily="49" charset="-122"/>
            </a:endParaRPr>
          </a:p>
        </p:txBody>
      </p:sp>
      <p:pic>
        <p:nvPicPr>
          <p:cNvPr id="3" name="图片 2"/>
          <p:cNvPicPr>
            <a:picLocks noChangeAspect="1"/>
          </p:cNvPicPr>
          <p:nvPr/>
        </p:nvPicPr>
        <p:blipFill>
          <a:blip r:embed="rId1"/>
          <a:stretch>
            <a:fillRect/>
          </a:stretch>
        </p:blipFill>
        <p:spPr>
          <a:xfrm>
            <a:off x="4724397" y="2283326"/>
            <a:ext cx="3486785" cy="2915285"/>
          </a:xfrm>
          <a:prstGeom prst="ellipse">
            <a:avLst/>
          </a:prstGeom>
        </p:spPr>
      </p:pic>
      <p:sp>
        <p:nvSpPr>
          <p:cNvPr id="45060" name="矩形 1"/>
          <p:cNvSpPr/>
          <p:nvPr/>
        </p:nvSpPr>
        <p:spPr>
          <a:xfrm>
            <a:off x="5729288" y="4362450"/>
            <a:ext cx="3522662" cy="369888"/>
          </a:xfrm>
          <a:prstGeom prst="rect">
            <a:avLst/>
          </a:prstGeom>
          <a:noFill/>
          <a:ln w="9525">
            <a:noFill/>
          </a:ln>
        </p:spPr>
        <p:txBody>
          <a:bodyPr>
            <a:spAutoFit/>
          </a:bodyPr>
          <a:p>
            <a:pPr eaLnBrk="1" hangingPunct="1">
              <a:buNone/>
            </a:pPr>
            <a:r>
              <a:rPr lang="zh-CN" altLang="en-US" dirty="0">
                <a:solidFill>
                  <a:srgbClr val="FF0000"/>
                </a:solidFill>
                <a:latin typeface="Arial" panose="020B0604020202020204" pitchFamily="34" charset="0"/>
              </a:rPr>
              <a:t>祝您成功！</a:t>
            </a:r>
            <a:endParaRPr lang="zh-CN" altLang="en-US" dirty="0">
              <a:solidFill>
                <a:srgbClr val="FF0000"/>
              </a:solidFill>
              <a:latin typeface="Arial" panose="020B0604020202020204" pitchFamily="34" charset="0"/>
            </a:endParaRPr>
          </a:p>
        </p:txBody>
      </p:sp>
    </p:spTree>
  </p:cSld>
  <p:clrMapOvr>
    <a:masterClrMapping/>
  </p:clrMapOvr>
  <p:transition spd="med" advClick="0" advTm="3713">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1746" name="Group 2"/>
          <p:cNvGrpSpPr>
            <a:grpSpLocks noChangeAspect="1"/>
          </p:cNvGrpSpPr>
          <p:nvPr/>
        </p:nvGrpSpPr>
        <p:grpSpPr>
          <a:xfrm>
            <a:off x="0" y="0"/>
            <a:ext cx="9144000" cy="6858000"/>
            <a:chOff x="0" y="0"/>
            <a:chExt cx="5760" cy="4320"/>
          </a:xfrm>
        </p:grpSpPr>
        <p:pic>
          <p:nvPicPr>
            <p:cNvPr id="31756" name="Picture 3" descr="http_imgload6"/>
            <p:cNvPicPr>
              <a:picLocks noChangeAspect="1"/>
            </p:cNvPicPr>
            <p:nvPr/>
          </p:nvPicPr>
          <p:blipFill>
            <a:blip r:embed="rId1"/>
            <a:srcRect b="3149"/>
            <a:stretch>
              <a:fillRect/>
            </a:stretch>
          </p:blipFill>
          <p:spPr>
            <a:xfrm>
              <a:off x="0" y="0"/>
              <a:ext cx="5760" cy="4320"/>
            </a:xfrm>
            <a:prstGeom prst="rect">
              <a:avLst/>
            </a:prstGeom>
            <a:noFill/>
            <a:ln w="9525">
              <a:noFill/>
            </a:ln>
          </p:spPr>
        </p:pic>
        <p:pic>
          <p:nvPicPr>
            <p:cNvPr id="31757" name="Picture 4"/>
            <p:cNvPicPr>
              <a:picLocks noChangeAspect="1"/>
            </p:cNvPicPr>
            <p:nvPr/>
          </p:nvPicPr>
          <p:blipFill>
            <a:blip r:embed="rId2"/>
            <a:stretch>
              <a:fillRect/>
            </a:stretch>
          </p:blipFill>
          <p:spPr>
            <a:xfrm>
              <a:off x="3597" y="3785"/>
              <a:ext cx="624" cy="213"/>
            </a:xfrm>
            <a:prstGeom prst="rect">
              <a:avLst/>
            </a:prstGeom>
            <a:noFill/>
            <a:ln w="9525">
              <a:noFill/>
            </a:ln>
          </p:spPr>
        </p:pic>
      </p:grpSp>
      <p:sp>
        <p:nvSpPr>
          <p:cNvPr id="8197" name="椭圆 5"/>
          <p:cNvSpPr/>
          <p:nvPr/>
        </p:nvSpPr>
        <p:spPr>
          <a:xfrm rot="1542870">
            <a:off x="0" y="4149725"/>
            <a:ext cx="3733800" cy="990600"/>
          </a:xfrm>
          <a:prstGeom prst="ellipse">
            <a:avLst/>
          </a:prstGeom>
          <a:solidFill>
            <a:srgbClr val="FF99FF"/>
          </a:solidFill>
          <a:ln w="25400" cap="flat" cmpd="sng">
            <a:solidFill>
              <a:schemeClr val="accent1"/>
            </a:solidFill>
            <a:prstDash val="solid"/>
            <a:headEnd type="none" w="med" len="med"/>
            <a:tailEnd type="none" w="med" len="me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r>
              <a:rPr lang="zh-CN" altLang="en-US" sz="3600" b="1" dirty="0"/>
              <a:t>推理判断题</a:t>
            </a:r>
            <a:endParaRPr lang="zh-CN" altLang="en-US" sz="3600" b="1" dirty="0">
              <a:latin typeface="Verdana" panose="020B0604030504040204" pitchFamily="34" charset="0"/>
              <a:ea typeface="黑体" panose="02010609060101010101" pitchFamily="49" charset="-122"/>
            </a:endParaRPr>
          </a:p>
          <a:p>
            <a:pPr marL="0" lvl="0" indent="0" algn="ctr" eaLnBrk="1" hangingPunct="1">
              <a:spcBef>
                <a:spcPct val="0"/>
              </a:spcBef>
              <a:buNone/>
            </a:pPr>
            <a:endParaRPr lang="zh-CN" altLang="en-US" sz="3600" b="1" dirty="0"/>
          </a:p>
        </p:txBody>
      </p:sp>
      <p:sp>
        <p:nvSpPr>
          <p:cNvPr id="8198" name="右箭头 13"/>
          <p:cNvSpPr/>
          <p:nvPr/>
        </p:nvSpPr>
        <p:spPr>
          <a:xfrm rot="2670137">
            <a:off x="6443663" y="3429000"/>
            <a:ext cx="666750" cy="484188"/>
          </a:xfrm>
          <a:prstGeom prst="rightArrow">
            <a:avLst>
              <a:gd name="adj1" fmla="val 50000"/>
              <a:gd name="adj2" fmla="val 23333"/>
            </a:avLst>
          </a:prstGeom>
          <a:solidFill>
            <a:schemeClr val="bg1"/>
          </a:solidFill>
          <a:ln w="25400" cap="flat" cmpd="sng">
            <a:solidFill>
              <a:schemeClr val="accent2"/>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r" eaLnBrk="1" hangingPunct="1">
              <a:spcBef>
                <a:spcPct val="0"/>
              </a:spcBef>
              <a:buNone/>
            </a:pPr>
            <a:endParaRPr lang="zh-CN" altLang="en-US" sz="2000" b="1" dirty="0"/>
          </a:p>
        </p:txBody>
      </p:sp>
      <p:sp>
        <p:nvSpPr>
          <p:cNvPr id="8199" name="椭圆 15"/>
          <p:cNvSpPr/>
          <p:nvPr/>
        </p:nvSpPr>
        <p:spPr>
          <a:xfrm rot="-1811166">
            <a:off x="5364163" y="3933825"/>
            <a:ext cx="4052887" cy="914400"/>
          </a:xfrm>
          <a:prstGeom prst="ellipse">
            <a:avLst/>
          </a:prstGeom>
          <a:solidFill>
            <a:srgbClr val="66FF33"/>
          </a:solidFill>
          <a:ln w="25400" cap="flat" cmpd="sng">
            <a:solidFill>
              <a:schemeClr val="accent1"/>
            </a:solidFill>
            <a:prstDash val="solid"/>
            <a:headEnd type="none" w="med" len="med"/>
            <a:tailEnd type="none" w="med" len="me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r>
              <a:rPr lang="zh-CN" altLang="en-US" sz="3600" b="1" dirty="0"/>
              <a:t>  猜测词义题</a:t>
            </a:r>
            <a:endParaRPr lang="zh-CN" altLang="en-US" sz="3600" b="1" dirty="0">
              <a:latin typeface="Verdana" panose="020B0604030504040204" pitchFamily="34" charset="0"/>
              <a:ea typeface="黑体" panose="02010609060101010101" pitchFamily="49" charset="-122"/>
            </a:endParaRPr>
          </a:p>
        </p:txBody>
      </p:sp>
      <p:sp>
        <p:nvSpPr>
          <p:cNvPr id="31750" name="右箭头 16"/>
          <p:cNvSpPr/>
          <p:nvPr/>
        </p:nvSpPr>
        <p:spPr>
          <a:xfrm rot="7743643">
            <a:off x="1974850" y="3576638"/>
            <a:ext cx="782638" cy="485775"/>
          </a:xfrm>
          <a:prstGeom prst="rightArrow">
            <a:avLst>
              <a:gd name="adj1" fmla="val 50000"/>
              <a:gd name="adj2" fmla="val 27388"/>
            </a:avLst>
          </a:prstGeom>
          <a:solidFill>
            <a:schemeClr val="bg1"/>
          </a:solidFill>
          <a:ln w="25400" cap="flat" cmpd="sng">
            <a:solidFill>
              <a:schemeClr val="accent2"/>
            </a:solidFill>
            <a:prstDash val="solid"/>
            <a:miter/>
            <a:headEnd type="none" w="med" len="med"/>
            <a:tailEnd type="none" w="med" len="med"/>
          </a:ln>
        </p:spPr>
        <p:txBody>
          <a:bodyPr rot="10800000" vert="eaVert"/>
          <a:p>
            <a:pPr algn="r" eaLnBrk="1" hangingPunct="1">
              <a:buNone/>
            </a:pPr>
            <a:endParaRPr lang="zh-CN" altLang="en-US" sz="2000" b="1" dirty="0">
              <a:effectLst>
                <a:outerShdw blurRad="38100" dist="38100" dir="2700000">
                  <a:srgbClr val="FFFFFF"/>
                </a:outerShdw>
              </a:effectLst>
              <a:latin typeface="Arial" panose="020B0604020202020204" pitchFamily="34" charset="0"/>
            </a:endParaRPr>
          </a:p>
        </p:txBody>
      </p:sp>
      <p:sp>
        <p:nvSpPr>
          <p:cNvPr id="8201" name="Rectangle 9"/>
          <p:cNvSpPr>
            <a:spLocks noChangeArrowheads="1"/>
          </p:cNvSpPr>
          <p:nvPr/>
        </p:nvSpPr>
        <p:spPr bwMode="auto">
          <a:xfrm>
            <a:off x="2555875" y="2565400"/>
            <a:ext cx="4095750" cy="830263"/>
          </a:xfrm>
          <a:prstGeom prst="rect">
            <a:avLst/>
          </a:prstGeom>
          <a:noFill/>
          <a:ln w="9525">
            <a:noFill/>
            <a:miter lim="800000"/>
          </a:ln>
          <a:effectLst/>
        </p:spPr>
        <p:txBody>
          <a:bodyPr>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4800" b="1" i="0" u="none" strike="noStrike" kern="1200" cap="none" spc="0" normalizeH="0" baseline="0" noProof="0" dirty="0">
                <a:ln>
                  <a:noFill/>
                </a:ln>
                <a:solidFill>
                  <a:srgbClr val="0218BE"/>
                </a:solidFill>
                <a:effectLst>
                  <a:outerShdw blurRad="38100" dist="38100" dir="2700000" algn="tl">
                    <a:srgbClr val="C0C0C0"/>
                  </a:outerShdw>
                </a:effectLst>
                <a:uLnTx/>
                <a:uFillTx/>
                <a:latin typeface="Arial" panose="020B0604020202020204" pitchFamily="34" charset="0"/>
                <a:ea typeface="黑体" panose="02010609060101010101" pitchFamily="49" charset="-122"/>
                <a:cs typeface="+mn-cs"/>
              </a:rPr>
              <a:t>阅读四大题型</a:t>
            </a:r>
            <a:endParaRPr kumimoji="0" lang="zh-CN" altLang="en-US" sz="4800" b="1" i="0" u="none" strike="noStrike" kern="1200" cap="none" spc="0" normalizeH="0" baseline="0" noProof="0" dirty="0">
              <a:ln>
                <a:noFill/>
              </a:ln>
              <a:solidFill>
                <a:srgbClr val="0218BE"/>
              </a:solidFill>
              <a:effectLst>
                <a:outerShdw blurRad="38100" dist="38100" dir="2700000" algn="tl">
                  <a:srgbClr val="C0C0C0"/>
                </a:outerShdw>
              </a:effectLst>
              <a:uLnTx/>
              <a:uFillTx/>
              <a:latin typeface="Arial" panose="020B0604020202020204" pitchFamily="34" charset="0"/>
              <a:ea typeface="黑体" panose="02010609060101010101" pitchFamily="49" charset="-122"/>
              <a:cs typeface="+mn-cs"/>
            </a:endParaRPr>
          </a:p>
        </p:txBody>
      </p:sp>
      <p:sp>
        <p:nvSpPr>
          <p:cNvPr id="8202" name="右箭头 16"/>
          <p:cNvSpPr>
            <a:spLocks noChangeArrowheads="1"/>
          </p:cNvSpPr>
          <p:nvPr/>
        </p:nvSpPr>
        <p:spPr bwMode="auto">
          <a:xfrm rot="13824189">
            <a:off x="2447925" y="1809750"/>
            <a:ext cx="936625" cy="431800"/>
          </a:xfrm>
          <a:prstGeom prst="rightArrow">
            <a:avLst>
              <a:gd name="adj1" fmla="val 50000"/>
              <a:gd name="adj2" fmla="val 36875"/>
            </a:avLst>
          </a:prstGeom>
          <a:solidFill>
            <a:schemeClr val="bg1"/>
          </a:solidFill>
          <a:ln w="25400">
            <a:solidFill>
              <a:schemeClr val="accent2"/>
            </a:solidFill>
            <a:miter lim="800000"/>
          </a:ln>
        </p:spPr>
        <p:txBody>
          <a:bodyPr vert="eaVert"/>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2000" b="1" i="0" u="none" strike="noStrike" kern="1200" cap="none" spc="0" normalizeH="0" baseline="0" noProof="0">
              <a:ln>
                <a:noFill/>
              </a:ln>
              <a:solidFill>
                <a:schemeClr val="tx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8203" name="椭圆 5"/>
          <p:cNvSpPr/>
          <p:nvPr/>
        </p:nvSpPr>
        <p:spPr>
          <a:xfrm rot="-1199861">
            <a:off x="0" y="692150"/>
            <a:ext cx="4191000" cy="1066800"/>
          </a:xfrm>
          <a:prstGeom prst="ellipse">
            <a:avLst/>
          </a:prstGeom>
          <a:solidFill>
            <a:srgbClr val="CCECFF"/>
          </a:solidFill>
          <a:ln w="25400" cap="flat" cmpd="sng">
            <a:solidFill>
              <a:schemeClr val="accent1"/>
            </a:solidFill>
            <a:prstDash val="solid"/>
            <a:headEnd type="none" w="med" len="med"/>
            <a:tailEnd type="none" w="med" len="me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r>
              <a:rPr lang="zh-CN" altLang="en-US" sz="3600" b="1" dirty="0"/>
              <a:t>细节理解题</a:t>
            </a:r>
            <a:endParaRPr lang="zh-CN" altLang="en-US" sz="3600" b="1" dirty="0"/>
          </a:p>
        </p:txBody>
      </p:sp>
      <p:sp>
        <p:nvSpPr>
          <p:cNvPr id="8204" name="右箭头 13"/>
          <p:cNvSpPr/>
          <p:nvPr/>
        </p:nvSpPr>
        <p:spPr>
          <a:xfrm rot="-3372960">
            <a:off x="5821363" y="1746250"/>
            <a:ext cx="720725" cy="484188"/>
          </a:xfrm>
          <a:prstGeom prst="rightArrow">
            <a:avLst>
              <a:gd name="adj1" fmla="val 50000"/>
              <a:gd name="adj2" fmla="val 25222"/>
            </a:avLst>
          </a:prstGeom>
          <a:solidFill>
            <a:schemeClr val="bg1"/>
          </a:solidFill>
          <a:ln w="25400" cap="flat" cmpd="sng">
            <a:solidFill>
              <a:schemeClr val="accent2"/>
            </a:solidFill>
            <a:prstDash val="solid"/>
            <a:miter/>
            <a:headEnd type="none" w="med" len="med"/>
            <a:tailEnd type="none" w="med" len="med"/>
          </a:ln>
        </p:spPr>
        <p:txBody>
          <a:bodyPr vert="eaVert"/>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r" eaLnBrk="1" hangingPunct="1">
              <a:spcBef>
                <a:spcPct val="0"/>
              </a:spcBef>
              <a:buNone/>
            </a:pPr>
            <a:endParaRPr lang="zh-CN" altLang="en-US" sz="2000" b="1" dirty="0"/>
          </a:p>
        </p:txBody>
      </p:sp>
      <p:sp>
        <p:nvSpPr>
          <p:cNvPr id="8205" name="椭圆 5"/>
          <p:cNvSpPr/>
          <p:nvPr/>
        </p:nvSpPr>
        <p:spPr>
          <a:xfrm rot="586249">
            <a:off x="4953000" y="404813"/>
            <a:ext cx="4191000" cy="1066800"/>
          </a:xfrm>
          <a:prstGeom prst="ellipse">
            <a:avLst/>
          </a:prstGeom>
          <a:solidFill>
            <a:srgbClr val="FFFFCC"/>
          </a:solidFill>
          <a:ln w="25400" cap="flat" cmpd="sng">
            <a:solidFill>
              <a:schemeClr val="accent1"/>
            </a:solidFill>
            <a:prstDash val="solid"/>
            <a:headEnd type="none" w="med" len="med"/>
            <a:tailEnd type="none" w="med" len="me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r>
              <a:rPr lang="zh-CN" altLang="en-US" sz="3600" b="1" dirty="0"/>
              <a:t>主旨大意题</a:t>
            </a:r>
            <a:endParaRPr lang="zh-CN" altLang="en-US" sz="3600" b="1"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1750"/>
                                        </p:tgtEl>
                                        <p:attrNameLst>
                                          <p:attrName>style.visibility</p:attrName>
                                        </p:attrNameLst>
                                      </p:cBhvr>
                                      <p:to>
                                        <p:strVal val="visible"/>
                                      </p:to>
                                    </p:set>
                                    <p:animEffect transition="in" filter="wipe(up)">
                                      <p:cBhvr>
                                        <p:cTn id="7" dur="500"/>
                                        <p:tgtEl>
                                          <p:spTgt spid="31750"/>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198"/>
                                        </p:tgtEl>
                                        <p:attrNameLst>
                                          <p:attrName>style.visibility</p:attrName>
                                        </p:attrNameLst>
                                      </p:cBhvr>
                                      <p:to>
                                        <p:strVal val="visible"/>
                                      </p:to>
                                    </p:set>
                                    <p:animEffect transition="in" filter="wipe(up)">
                                      <p:cBhvr>
                                        <p:cTn id="10" dur="500"/>
                                        <p:tgtEl>
                                          <p:spTgt spid="8198"/>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202"/>
                                        </p:tgtEl>
                                        <p:attrNameLst>
                                          <p:attrName>style.visibility</p:attrName>
                                        </p:attrNameLst>
                                      </p:cBhvr>
                                      <p:to>
                                        <p:strVal val="visible"/>
                                      </p:to>
                                    </p:set>
                                    <p:animEffect transition="in" filter="wipe(down)">
                                      <p:cBhvr>
                                        <p:cTn id="13" dur="500"/>
                                        <p:tgtEl>
                                          <p:spTgt spid="8202"/>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8204"/>
                                        </p:tgtEl>
                                        <p:attrNameLst>
                                          <p:attrName>style.visibility</p:attrName>
                                        </p:attrNameLst>
                                      </p:cBhvr>
                                      <p:to>
                                        <p:strVal val="visible"/>
                                      </p:to>
                                    </p:set>
                                    <p:animEffect transition="in" filter="wipe(left)">
                                      <p:cBhvr>
                                        <p:cTn id="16" dur="500"/>
                                        <p:tgtEl>
                                          <p:spTgt spid="8204"/>
                                        </p:tgtEl>
                                      </p:cBhvr>
                                    </p:animEffec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8197"/>
                                        </p:tgtEl>
                                        <p:attrNameLst>
                                          <p:attrName>style.visibility</p:attrName>
                                        </p:attrNameLst>
                                      </p:cBhvr>
                                      <p:to>
                                        <p:strVal val="visible"/>
                                      </p:to>
                                    </p:set>
                                    <p:animEffect transition="in" filter="wipe(up)">
                                      <p:cBhvr>
                                        <p:cTn id="20" dur="500"/>
                                        <p:tgtEl>
                                          <p:spTgt spid="8197"/>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8199"/>
                                        </p:tgtEl>
                                        <p:attrNameLst>
                                          <p:attrName>style.visibility</p:attrName>
                                        </p:attrNameLst>
                                      </p:cBhvr>
                                      <p:to>
                                        <p:strVal val="visible"/>
                                      </p:to>
                                    </p:set>
                                    <p:animEffect transition="in" filter="wipe(up)">
                                      <p:cBhvr>
                                        <p:cTn id="23" dur="500"/>
                                        <p:tgtEl>
                                          <p:spTgt spid="8199"/>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8203"/>
                                        </p:tgtEl>
                                        <p:attrNameLst>
                                          <p:attrName>style.visibility</p:attrName>
                                        </p:attrNameLst>
                                      </p:cBhvr>
                                      <p:to>
                                        <p:strVal val="visible"/>
                                      </p:to>
                                    </p:set>
                                    <p:animEffect transition="in" filter="wipe(down)">
                                      <p:cBhvr>
                                        <p:cTn id="26" dur="500"/>
                                        <p:tgtEl>
                                          <p:spTgt spid="8203"/>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8205"/>
                                        </p:tgtEl>
                                        <p:attrNameLst>
                                          <p:attrName>style.visibility</p:attrName>
                                        </p:attrNameLst>
                                      </p:cBhvr>
                                      <p:to>
                                        <p:strVal val="visible"/>
                                      </p:to>
                                    </p:set>
                                    <p:animEffect transition="in" filter="wipe(down)">
                                      <p:cBhvr>
                                        <p:cTn id="29" dur="500"/>
                                        <p:tgtEl>
                                          <p:spTgt spid="8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animBg="1"/>
      <p:bldP spid="8198" grpId="0" animBg="1"/>
      <p:bldP spid="8199" grpId="0" animBg="1"/>
      <p:bldP spid="31750" grpId="0" animBg="1"/>
      <p:bldP spid="8202" grpId="0" animBg="1"/>
      <p:bldP spid="8203" grpId="0" animBg="1"/>
      <p:bldP spid="8204" grpId="0" animBg="1"/>
      <p:bldP spid="820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bwMode="auto">
          <a:xfrm>
            <a:off x="683568" y="404664"/>
            <a:ext cx="8044815" cy="943610"/>
          </a:xfrm>
          <a:ln>
            <a:miter lim="800000"/>
          </a:ln>
          <a:effectLst/>
          <a:sp3d prstMaterial="plastic"/>
        </p:spPr>
        <p:txBody>
          <a:bodyPr vert="horz" wrap="square" lIns="91440" tIns="45720" rIns="91440" bIns="45720" numCol="1" anchor="ctr" anchorCtr="0" compatLnSpc="1">
            <a:noAutofit/>
            <a:scene3d>
              <a:camera prst="orthographicFront"/>
              <a:lightRig rig="threePt" dir="t"/>
            </a:scene3d>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3600" b="0" i="0" u="none" strike="noStrike" kern="0" cap="none" spc="0" normalizeH="0" baseline="0" noProof="0" dirty="0">
                <a:ln w="12700">
                  <a:solidFill>
                    <a:sysClr val="windowText" lastClr="000000"/>
                  </a:solidFill>
                  <a:prstDash val="solid"/>
                </a:ln>
                <a:solidFill>
                  <a:schemeClr val="tx1"/>
                </a:solidFill>
                <a:effectLst>
                  <a:outerShdw dist="38100" dir="2640000" algn="bl" rotWithShape="0">
                    <a:schemeClr val="accent1"/>
                  </a:outerShdw>
                </a:effectLst>
                <a:uLnTx/>
                <a:uFillTx/>
                <a:latin typeface="宋体" panose="02010600030101010101" pitchFamily="2" charset="-122"/>
                <a:ea typeface="+mj-ea"/>
                <a:cs typeface="+mj-cs"/>
              </a:rPr>
              <a:t>阅读理解常考的四大题型 </a:t>
            </a:r>
            <a:br>
              <a:rPr kumimoji="0" lang="zh-CN" altLang="en-US" sz="3600" b="0" i="0" u="none" strike="noStrike" kern="0" cap="none" spc="0" normalizeH="0" baseline="0" noProof="0" dirty="0">
                <a:ln w="12700">
                  <a:solidFill>
                    <a:sysClr val="windowText" lastClr="000000"/>
                  </a:solidFill>
                  <a:prstDash val="solid"/>
                </a:ln>
                <a:solidFill>
                  <a:schemeClr val="tx1"/>
                </a:solidFill>
                <a:effectLst>
                  <a:outerShdw dist="38100" dir="2640000" algn="bl" rotWithShape="0">
                    <a:schemeClr val="accent1"/>
                  </a:outerShdw>
                </a:effectLst>
                <a:uLnTx/>
                <a:uFillTx/>
                <a:latin typeface="宋体" panose="02010600030101010101" pitchFamily="2" charset="-122"/>
                <a:ea typeface="+mj-ea"/>
                <a:cs typeface="+mj-cs"/>
              </a:rPr>
            </a:br>
            <a:r>
              <a:rPr kumimoji="0" lang="zh-CN" altLang="en-US" sz="3200" b="0" i="0" u="none" strike="noStrike" kern="0" cap="none" spc="0" normalizeH="0" baseline="0" noProof="0" dirty="0">
                <a:ln w="12700">
                  <a:solidFill>
                    <a:sysClr val="windowText" lastClr="000000"/>
                  </a:solidFill>
                  <a:prstDash val="solid"/>
                </a:ln>
                <a:solidFill>
                  <a:schemeClr val="tx1"/>
                </a:solidFill>
                <a:effectLst>
                  <a:outerShdw dist="38100" dir="2640000" algn="bl" rotWithShape="0">
                    <a:schemeClr val="accent1"/>
                  </a:outerShdw>
                </a:effectLst>
                <a:uLnTx/>
                <a:uFillTx/>
                <a:latin typeface="宋体" panose="02010600030101010101" pitchFamily="2" charset="-122"/>
                <a:ea typeface="+mj-ea"/>
                <a:cs typeface="+mj-cs"/>
              </a:rPr>
              <a:t>新课标（I</a:t>
            </a:r>
            <a:r>
              <a:rPr kumimoji="0" lang="en-US" altLang="zh-CN" sz="3200" b="0" i="0" u="none" strike="noStrike" kern="0" cap="none" spc="0" normalizeH="0" baseline="0" noProof="0" dirty="0">
                <a:ln w="12700">
                  <a:solidFill>
                    <a:sysClr val="windowText" lastClr="000000"/>
                  </a:solidFill>
                  <a:prstDash val="solid"/>
                </a:ln>
                <a:solidFill>
                  <a:schemeClr val="tx1"/>
                </a:solidFill>
                <a:effectLst>
                  <a:outerShdw dist="38100" dir="2640000" algn="bl" rotWithShape="0">
                    <a:schemeClr val="accent1"/>
                  </a:outerShdw>
                </a:effectLst>
                <a:uLnTx/>
                <a:uFillTx/>
                <a:latin typeface="宋体" panose="02010600030101010101" pitchFamily="2" charset="-122"/>
                <a:ea typeface="+mj-ea"/>
                <a:cs typeface="+mj-cs"/>
              </a:rPr>
              <a:t>I</a:t>
            </a:r>
            <a:r>
              <a:rPr kumimoji="0" lang="zh-CN" altLang="en-US" sz="3200" b="0" i="0" u="none" strike="noStrike" kern="0" cap="none" spc="0" normalizeH="0" baseline="0" noProof="0" dirty="0">
                <a:ln w="12700">
                  <a:solidFill>
                    <a:sysClr val="windowText" lastClr="000000"/>
                  </a:solidFill>
                  <a:prstDash val="solid"/>
                </a:ln>
                <a:solidFill>
                  <a:schemeClr val="tx1"/>
                </a:solidFill>
                <a:effectLst>
                  <a:outerShdw dist="38100" dir="2640000" algn="bl" rotWithShape="0">
                    <a:schemeClr val="accent1"/>
                  </a:outerShdw>
                </a:effectLst>
                <a:uLnTx/>
                <a:uFillTx/>
                <a:latin typeface="宋体" panose="02010600030101010101" pitchFamily="2" charset="-122"/>
                <a:ea typeface="+mj-ea"/>
                <a:cs typeface="+mj-cs"/>
              </a:rPr>
              <a:t>）</a:t>
            </a:r>
            <a:endParaRPr kumimoji="0" lang="zh-CN" altLang="en-US" sz="3200" b="0" i="0" u="none" strike="noStrike" kern="0" cap="none" spc="0" normalizeH="0" baseline="0" noProof="0" dirty="0">
              <a:ln w="12700">
                <a:solidFill>
                  <a:sysClr val="windowText" lastClr="000000"/>
                </a:solidFill>
                <a:prstDash val="solid"/>
              </a:ln>
              <a:solidFill>
                <a:schemeClr val="tx1"/>
              </a:solidFill>
              <a:effectLst>
                <a:outerShdw dist="38100" dir="2640000" algn="bl" rotWithShape="0">
                  <a:schemeClr val="accent1"/>
                </a:outerShdw>
              </a:effectLst>
              <a:uLnTx/>
              <a:uFillTx/>
              <a:latin typeface="宋体" panose="02010600030101010101" pitchFamily="2" charset="-122"/>
              <a:ea typeface="+mj-ea"/>
              <a:cs typeface="+mj-cs"/>
            </a:endParaRPr>
          </a:p>
        </p:txBody>
      </p:sp>
      <p:graphicFrame>
        <p:nvGraphicFramePr>
          <p:cNvPr id="5" name="表格 4"/>
          <p:cNvGraphicFramePr>
            <a:graphicFrameLocks noGrp="1"/>
          </p:cNvGraphicFramePr>
          <p:nvPr>
            <p:custDataLst>
              <p:tags r:id="rId1"/>
            </p:custDataLst>
          </p:nvPr>
        </p:nvGraphicFramePr>
        <p:xfrm>
          <a:off x="539750" y="1484313"/>
          <a:ext cx="8062913" cy="3235325"/>
        </p:xfrm>
        <a:graphic>
          <a:graphicData uri="http://schemas.openxmlformats.org/drawingml/2006/table">
            <a:tbl>
              <a:tblPr/>
              <a:tblGrid>
                <a:gridCol w="2016125"/>
                <a:gridCol w="2030413"/>
                <a:gridCol w="2001837"/>
                <a:gridCol w="2014538"/>
              </a:tblGrid>
              <a:tr h="573088">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endParaRPr kumimoji="0" lang="zh-CN" altLang="zh-CN" sz="3200" b="1" i="0" u="none" strike="noStrike" cap="none" normalizeH="0" baseline="0">
                        <a:ln>
                          <a:noFill/>
                        </a:ln>
                        <a:solidFill>
                          <a:srgbClr val="FFFFFF"/>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2020</a:t>
                      </a:r>
                      <a:endParaRPr kumimoji="0" lang="en-US" altLang="zh-CN" sz="32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2019</a:t>
                      </a:r>
                      <a:endParaRPr kumimoji="0" lang="en-US" altLang="zh-CN" sz="32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chemeClr val="tx1"/>
                          </a:solidFill>
                          <a:effectLst/>
                          <a:latin typeface="Times New Roman" panose="02020603050405020304" pitchFamily="18" charset="0"/>
                          <a:ea typeface="宋体" panose="02010600030101010101" pitchFamily="2" charset="-122"/>
                        </a:rPr>
                        <a:t>2018</a:t>
                      </a:r>
                      <a:endParaRPr kumimoji="0" lang="en-US" altLang="zh-CN" sz="3200" b="1"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52475">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zh-CN" altLang="en-US"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细节理解</a:t>
                      </a:r>
                      <a:endParaRPr kumimoji="0" lang="zh-CN" altLang="en-US"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7</a:t>
                      </a:r>
                      <a:endParaRPr kumimoji="0" lang="en-US" altLang="zh-CN" sz="32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5</a:t>
                      </a:r>
                      <a:endParaRPr kumimoji="0" lang="en-US" altLang="zh-CN" sz="32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rPr>
                        <a:t>9</a:t>
                      </a:r>
                      <a:endParaRPr kumimoji="0" lang="en-US" altLang="zh-CN" sz="3200" b="1" i="0" u="none" strike="noStrike" cap="none" normalizeH="0" baseline="0">
                        <a:ln>
                          <a:noFill/>
                        </a:ln>
                        <a:solidFill>
                          <a:srgbClr val="FF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681038">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zh-CN"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词义猜测</a:t>
                      </a:r>
                      <a:endParaRPr kumimoji="0" lang="zh-CN"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a:t>
                      </a:r>
                      <a:endPar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a:t>
                      </a:r>
                      <a:endPar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a:t>
                      </a:r>
                      <a:endPar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536575">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zh-CN"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推理判断</a:t>
                      </a:r>
                      <a:endParaRPr kumimoji="0" lang="zh-CN"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5</a:t>
                      </a:r>
                      <a:endPar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7</a:t>
                      </a:r>
                      <a:endPar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a:t>
                      </a:r>
                      <a:endPar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692150">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zh-CN"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主旨大意</a:t>
                      </a:r>
                      <a:endParaRPr kumimoji="0" lang="zh-CN"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a:t>
                      </a:r>
                      <a:endPar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a:t>
                      </a:r>
                      <a:endPar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90000"/>
                        </a:lnSpc>
                        <a:spcBef>
                          <a:spcPct val="0"/>
                        </a:spcBef>
                        <a:spcAft>
                          <a:spcPct val="0"/>
                        </a:spcAft>
                        <a:buClrTx/>
                        <a:buSzTx/>
                        <a:buFontTx/>
                        <a:buNone/>
                      </a:pPr>
                      <a:r>
                        <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a:t>
                      </a:r>
                      <a:endParaRPr kumimoji="0" lang="en-US" altLang="zh-CN" sz="3200" b="1" i="0" u="none" strike="noStrike" cap="none" normalizeH="0" baseline="0">
                        <a:ln>
                          <a:noFill/>
                        </a:ln>
                        <a:solidFill>
                          <a:srgbClr val="000000"/>
                        </a:solidFill>
                        <a:effectLst/>
                        <a:latin typeface="Times New Roman" panose="02020603050405020304" pitchFamily="18" charset="0"/>
                        <a:ea typeface="宋体" panose="02010600030101010101" pitchFamily="2" charset="-122"/>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bl>
          </a:graphicData>
        </a:graphic>
      </p:graphicFrame>
      <p:sp>
        <p:nvSpPr>
          <p:cNvPr id="4" name="TextBox 3"/>
          <p:cNvSpPr txBox="1"/>
          <p:nvPr/>
        </p:nvSpPr>
        <p:spPr>
          <a:xfrm>
            <a:off x="539750" y="4941888"/>
            <a:ext cx="8064500" cy="10763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eaLnBrk="1" hangingPunct="1">
              <a:spcBef>
                <a:spcPct val="0"/>
              </a:spcBef>
              <a:buNone/>
            </a:pPr>
            <a:r>
              <a:rPr lang="zh-CN" altLang="en-US" b="1" dirty="0">
                <a:solidFill>
                  <a:srgbClr val="0000CC"/>
                </a:solidFill>
              </a:rPr>
              <a:t>纵观近三年高考，可以看出细节理解题的考查所占比例一直维持在</a:t>
            </a:r>
            <a:r>
              <a:rPr lang="en-US" altLang="zh-CN" b="1" dirty="0">
                <a:solidFill>
                  <a:srgbClr val="0000CC"/>
                </a:solidFill>
              </a:rPr>
              <a:t>50%</a:t>
            </a:r>
            <a:r>
              <a:rPr lang="zh-CN" altLang="en-US" b="1" dirty="0">
                <a:solidFill>
                  <a:srgbClr val="0000CC"/>
                </a:solidFill>
              </a:rPr>
              <a:t>左右</a:t>
            </a:r>
            <a:endParaRPr lang="zh-CN"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矩形 3"/>
          <p:cNvSpPr/>
          <p:nvPr/>
        </p:nvSpPr>
        <p:spPr>
          <a:xfrm>
            <a:off x="323850" y="1989138"/>
            <a:ext cx="8532813" cy="237013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algn="ctr" eaLnBrk="1" hangingPunct="1">
              <a:spcBef>
                <a:spcPct val="50000"/>
              </a:spcBef>
              <a:buNone/>
            </a:pPr>
            <a:r>
              <a:rPr lang="zh-CN" altLang="en-US" sz="4400" b="1" dirty="0">
                <a:latin typeface="Comic Sans MS" panose="030F0702030302020204" pitchFamily="66" charset="0"/>
                <a:ea typeface="宋体" panose="02010600030101010101" pitchFamily="2" charset="-122"/>
                <a:sym typeface="Arial" panose="020B0604020202020204" pitchFamily="34" charset="0"/>
              </a:rPr>
              <a:t>S</a:t>
            </a:r>
            <a:r>
              <a:rPr lang="en-US" altLang="zh-CN" sz="4400" b="1" dirty="0">
                <a:latin typeface="Comic Sans MS" panose="030F0702030302020204" pitchFamily="66" charset="0"/>
                <a:ea typeface="宋体" panose="02010600030101010101" pitchFamily="2" charset="-122"/>
                <a:sym typeface="Arial" panose="020B0604020202020204" pitchFamily="34" charset="0"/>
              </a:rPr>
              <a:t>kills</a:t>
            </a:r>
            <a:r>
              <a:rPr lang="zh-CN" altLang="en-US" sz="4400" b="1" dirty="0">
                <a:latin typeface="Comic Sans MS" panose="030F0702030302020204" pitchFamily="66" charset="0"/>
                <a:ea typeface="宋体" panose="02010600030101010101" pitchFamily="2" charset="-122"/>
                <a:sym typeface="Arial" panose="020B0604020202020204" pitchFamily="34" charset="0"/>
              </a:rPr>
              <a:t> for</a:t>
            </a:r>
            <a:r>
              <a:rPr lang="zh-CN" altLang="en-US" sz="4400" b="1" dirty="0">
                <a:latin typeface="Comic Sans MS" panose="030F0702030302020204" pitchFamily="66" charset="0"/>
                <a:ea typeface="宋体" panose="02010600030101010101" pitchFamily="2" charset="-122"/>
              </a:rPr>
              <a:t> Details </a:t>
            </a:r>
            <a:r>
              <a:rPr lang="en-US" altLang="zh-CN" sz="4400" b="1" dirty="0">
                <a:latin typeface="Comic Sans MS" panose="030F0702030302020204" pitchFamily="66" charset="0"/>
                <a:ea typeface="宋体" panose="02010600030101010101" pitchFamily="2" charset="-122"/>
              </a:rPr>
              <a:t>in reading comprehension</a:t>
            </a:r>
            <a:endParaRPr lang="zh-CN" altLang="en-US" sz="4400" b="1" dirty="0">
              <a:latin typeface="Comic Sans MS" panose="030F0702030302020204" pitchFamily="66" charset="0"/>
              <a:ea typeface="宋体" panose="02010600030101010101" pitchFamily="2" charset="-122"/>
            </a:endParaRPr>
          </a:p>
          <a:p>
            <a:pPr marL="0" lvl="0" indent="0" algn="ctr" eaLnBrk="1" hangingPunct="1">
              <a:spcBef>
                <a:spcPct val="50000"/>
              </a:spcBef>
              <a:buNone/>
            </a:pPr>
            <a:r>
              <a:rPr lang="zh-CN" altLang="en-US" sz="4000" b="1" dirty="0">
                <a:latin typeface="Times New Roman" panose="02020603050405020304" pitchFamily="18" charset="0"/>
                <a:ea typeface="宋体" panose="02010600030101010101" pitchFamily="2" charset="-122"/>
              </a:rPr>
              <a:t>英语阅读理解中细节理解题解题技巧</a:t>
            </a:r>
            <a:endParaRPr lang="zh-CN" altLang="en-US" sz="4000" b="1" dirty="0">
              <a:latin typeface="Times New Roman" panose="02020603050405020304" pitchFamily="18" charset="0"/>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标题 1"/>
          <p:cNvSpPr>
            <a:spLocks noGrp="1" noRot="1"/>
          </p:cNvSpPr>
          <p:nvPr>
            <p:ph type="title"/>
          </p:nvPr>
        </p:nvSpPr>
        <p:spPr>
          <a:ln/>
        </p:spPr>
        <p:txBody>
          <a:bodyPr vert="horz" wrap="square" lIns="91440" tIns="45720" rIns="91440" bIns="45720" anchor="ctr" anchorCtr="0"/>
          <a:p>
            <a:r>
              <a:rPr lang="en-US" altLang="zh-CN" dirty="0">
                <a:solidFill>
                  <a:srgbClr val="0218BE"/>
                </a:solidFill>
                <a:ea typeface="宋体" panose="02010600030101010101" pitchFamily="2" charset="-122"/>
              </a:rPr>
              <a:t>Learning aims</a:t>
            </a:r>
            <a:r>
              <a:rPr lang="zh-CN" altLang="en-US" dirty="0">
                <a:solidFill>
                  <a:srgbClr val="0218BE"/>
                </a:solidFill>
                <a:ea typeface="宋体" panose="02010600030101010101" pitchFamily="2" charset="-122"/>
              </a:rPr>
              <a:t>（学习目标）</a:t>
            </a:r>
            <a:endParaRPr lang="zh-CN" altLang="en-US" dirty="0">
              <a:solidFill>
                <a:srgbClr val="0218BE"/>
              </a:solidFill>
              <a:ea typeface="宋体" panose="02010600030101010101" pitchFamily="2" charset="-122"/>
            </a:endParaRPr>
          </a:p>
        </p:txBody>
      </p:sp>
      <p:sp>
        <p:nvSpPr>
          <p:cNvPr id="34819" name="内容占位符 2"/>
          <p:cNvSpPr>
            <a:spLocks noGrp="1" noRot="1"/>
          </p:cNvSpPr>
          <p:nvPr>
            <p:ph idx="1"/>
          </p:nvPr>
        </p:nvSpPr>
        <p:spPr>
          <a:xfrm>
            <a:off x="457200" y="1600200"/>
            <a:ext cx="8507413" cy="4525963"/>
          </a:xfrm>
          <a:ln/>
        </p:spPr>
        <p:txBody>
          <a:bodyPr vert="horz" wrap="square" lIns="91440" tIns="45720" rIns="91440" bIns="45720" anchor="t" anchorCtr="0"/>
          <a:p>
            <a:r>
              <a:rPr lang="en-US" altLang="zh-CN" sz="4000" b="1" dirty="0">
                <a:ea typeface="宋体" panose="02010600030101010101" pitchFamily="2" charset="-122"/>
              </a:rPr>
              <a:t>1. Learn the details in reading comprehension.</a:t>
            </a:r>
            <a:endParaRPr lang="en-US" altLang="zh-CN" sz="4000" b="1" dirty="0">
              <a:ea typeface="宋体" panose="02010600030101010101" pitchFamily="2" charset="-122"/>
            </a:endParaRPr>
          </a:p>
          <a:p>
            <a:r>
              <a:rPr lang="zh-CN" altLang="zh-CN" sz="4000" b="1" dirty="0">
                <a:ea typeface="宋体" panose="02010600030101010101" pitchFamily="2" charset="-122"/>
              </a:rPr>
              <a:t>（了解阅读理解中的细节题）</a:t>
            </a:r>
            <a:endParaRPr lang="zh-CN" altLang="zh-CN" sz="4000" b="1" dirty="0">
              <a:ea typeface="宋体" panose="02010600030101010101" pitchFamily="2" charset="-122"/>
            </a:endParaRPr>
          </a:p>
          <a:p>
            <a:r>
              <a:rPr lang="en-US" altLang="zh-CN" sz="4000" b="1" dirty="0">
                <a:ea typeface="宋体" panose="02010600030101010101" pitchFamily="2" charset="-122"/>
              </a:rPr>
              <a:t>2. Summarize the skills of details in reading comprehension.</a:t>
            </a:r>
            <a:endParaRPr lang="en-US" altLang="zh-CN" sz="4000" b="1" dirty="0">
              <a:ea typeface="宋体" panose="02010600030101010101" pitchFamily="2" charset="-122"/>
            </a:endParaRPr>
          </a:p>
          <a:p>
            <a:r>
              <a:rPr lang="zh-CN" altLang="zh-CN" sz="4000" b="1" dirty="0">
                <a:ea typeface="宋体" panose="02010600030101010101" pitchFamily="2" charset="-122"/>
              </a:rPr>
              <a:t>（总结其解题技巧）</a:t>
            </a:r>
            <a:endParaRPr lang="zh-CN" altLang="zh-CN" sz="4000" b="1" dirty="0">
              <a:ea typeface="宋体" panose="02010600030101010101" pitchFamily="2" charset="-122"/>
            </a:endParaRPr>
          </a:p>
          <a:p>
            <a:endParaRPr lang="zh-CN" altLang="en-US" sz="4000" dirty="0">
              <a:ea typeface="宋体" panose="02010600030101010101" pitchFamily="2" charset="-122"/>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内容占位符 2"/>
          <p:cNvSpPr>
            <a:spLocks noGrp="1" noRot="1"/>
          </p:cNvSpPr>
          <p:nvPr>
            <p:ph idx="1"/>
          </p:nvPr>
        </p:nvSpPr>
        <p:spPr>
          <a:xfrm>
            <a:off x="179388" y="188913"/>
            <a:ext cx="8291512" cy="1584325"/>
          </a:xfrm>
          <a:ln/>
        </p:spPr>
        <p:txBody>
          <a:bodyPr vert="horz" wrap="square" lIns="91440" tIns="45720" rIns="91440" bIns="45720" anchor="t" anchorCtr="0"/>
          <a:p>
            <a:r>
              <a:rPr lang="zh-CN" altLang="en-US" b="1" dirty="0">
                <a:solidFill>
                  <a:srgbClr val="0000FF"/>
                </a:solidFill>
                <a:ea typeface="宋体" panose="02010600030101010101" pitchFamily="2" charset="-122"/>
              </a:rPr>
              <a:t>细节题概念：</a:t>
            </a:r>
            <a:r>
              <a:rPr lang="zh-CN" altLang="en-US" b="1" dirty="0">
                <a:ea typeface="宋体" panose="02010600030101010101" pitchFamily="2" charset="-122"/>
              </a:rPr>
              <a:t>所谓细节题，是指问题题干针对原文具体叙述本身进行发问。</a:t>
            </a:r>
            <a:endParaRPr lang="zh-CN" altLang="en-US" b="1" dirty="0">
              <a:ea typeface="宋体" panose="02010600030101010101" pitchFamily="2" charset="-122"/>
            </a:endParaRPr>
          </a:p>
        </p:txBody>
      </p:sp>
      <p:sp>
        <p:nvSpPr>
          <p:cNvPr id="4" name="TextBox 3"/>
          <p:cNvSpPr txBox="1"/>
          <p:nvPr/>
        </p:nvSpPr>
        <p:spPr>
          <a:xfrm>
            <a:off x="395288" y="1628775"/>
            <a:ext cx="7129462" cy="10779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zh-CN" altLang="en-US" b="1" dirty="0">
                <a:solidFill>
                  <a:srgbClr val="0218BE"/>
                </a:solidFill>
                <a:ea typeface="宋体" panose="02010600030101010101" pitchFamily="2" charset="-122"/>
              </a:rPr>
              <a:t>类型</a:t>
            </a:r>
            <a:endParaRPr lang="en-US" altLang="zh-CN" b="1" dirty="0">
              <a:solidFill>
                <a:srgbClr val="0218BE"/>
              </a:solidFill>
              <a:ea typeface="宋体" panose="02010600030101010101" pitchFamily="2" charset="-122"/>
            </a:endParaRPr>
          </a:p>
          <a:p>
            <a:pPr marL="0" lvl="0" indent="0" eaLnBrk="1" hangingPunct="1">
              <a:spcBef>
                <a:spcPct val="0"/>
              </a:spcBef>
              <a:buNone/>
            </a:pPr>
            <a:endParaRPr lang="en-US" altLang="zh-CN" b="1" dirty="0">
              <a:ea typeface="宋体" panose="02010600030101010101" pitchFamily="2" charset="-122"/>
            </a:endParaRPr>
          </a:p>
        </p:txBody>
      </p:sp>
      <p:sp>
        <p:nvSpPr>
          <p:cNvPr id="5" name="内容占位符 2"/>
          <p:cNvSpPr txBox="1"/>
          <p:nvPr/>
        </p:nvSpPr>
        <p:spPr>
          <a:xfrm>
            <a:off x="0" y="2276475"/>
            <a:ext cx="3455988" cy="1296988"/>
          </a:xfrm>
          <a:prstGeom prst="rect">
            <a:avLst/>
          </a:prstGeom>
        </p:spPr>
        <p:txBody>
          <a:bodyPr/>
          <a:lstStyle/>
          <a:p>
            <a:pPr marL="342900" marR="0" indent="-342900" defTabSz="914400" eaLnBrk="1" hangingPunct="1">
              <a:spcBef>
                <a:spcPct val="20000"/>
              </a:spcBef>
              <a:buClrTx/>
              <a:buSzTx/>
              <a:buFontTx/>
              <a:buNone/>
              <a:defRPr/>
            </a:pPr>
            <a:r>
              <a:rPr kumimoji="0" lang="zh-CN" altLang="en-US" sz="2800" b="1" kern="1200" cap="none" spc="0" normalizeH="0" baseline="0" noProof="0" dirty="0">
                <a:latin typeface="+mn-lt"/>
                <a:ea typeface="+mn-ea"/>
                <a:cs typeface="+mn-cs"/>
              </a:rPr>
              <a:t>（</a:t>
            </a:r>
            <a:r>
              <a:rPr kumimoji="0" lang="en-US" altLang="zh-CN" sz="2800" b="1" kern="1200" cap="none" spc="0" normalizeH="0" baseline="0" noProof="0" dirty="0">
                <a:latin typeface="+mn-lt"/>
                <a:ea typeface="+mn-ea"/>
                <a:cs typeface="+mn-cs"/>
              </a:rPr>
              <a:t>1</a:t>
            </a:r>
            <a:r>
              <a:rPr kumimoji="0" lang="zh-CN" altLang="en-US" sz="2800" b="1" kern="1200" cap="none" spc="0" normalizeH="0" baseline="0" noProof="0" dirty="0">
                <a:latin typeface="+mn-lt"/>
                <a:ea typeface="+mn-ea"/>
                <a:cs typeface="+mn-cs"/>
              </a:rPr>
              <a:t>）直接理解题</a:t>
            </a:r>
            <a:endParaRPr kumimoji="0" lang="en-US" altLang="zh-CN" sz="2800" b="1" kern="1200" cap="none" spc="0" normalizeH="0" baseline="0" noProof="0" dirty="0">
              <a:latin typeface="+mn-lt"/>
              <a:ea typeface="+mn-ea"/>
              <a:cs typeface="+mn-cs"/>
            </a:endParaRPr>
          </a:p>
          <a:p>
            <a:pPr marL="342900" marR="0" indent="-342900" defTabSz="914400" eaLnBrk="1" hangingPunct="1">
              <a:spcBef>
                <a:spcPct val="20000"/>
              </a:spcBef>
              <a:buClrTx/>
              <a:buSzTx/>
              <a:buFontTx/>
              <a:buNone/>
              <a:defRPr/>
            </a:pPr>
            <a:r>
              <a:rPr kumimoji="0" lang="en-US" altLang="zh-CN" sz="2800" b="1" kern="1200" cap="none" spc="0" normalizeH="0" baseline="0" noProof="0" dirty="0">
                <a:latin typeface="+mn-lt"/>
                <a:ea typeface="+mn-ea"/>
                <a:cs typeface="+mn-cs"/>
              </a:rPr>
              <a:t>       </a:t>
            </a:r>
            <a:endParaRPr kumimoji="0" lang="en-US" altLang="zh-CN" sz="2800" b="1" kern="1200" cap="none" spc="0" normalizeH="0" baseline="0" noProof="0" dirty="0">
              <a:latin typeface="+mn-lt"/>
              <a:ea typeface="+mn-ea"/>
              <a:cs typeface="+mn-cs"/>
            </a:endParaRPr>
          </a:p>
          <a:p>
            <a:pPr marL="342900" marR="0" indent="-342900" defTabSz="914400" eaLnBrk="1" fontAlgn="auto" hangingPunct="1">
              <a:spcBef>
                <a:spcPct val="20000"/>
              </a:spcBef>
              <a:spcAft>
                <a:spcPts val="0"/>
              </a:spcAft>
              <a:buClrTx/>
              <a:buSzTx/>
              <a:buFont typeface="Arial" panose="020B0604020202020204" pitchFamily="34" charset="0"/>
              <a:buNone/>
              <a:defRPr/>
            </a:pPr>
            <a:r>
              <a:rPr kumimoji="0" lang="en-US" altLang="zh-CN" sz="2800" b="1" kern="1200" cap="none" spc="0" normalizeH="0" baseline="0" noProof="0" dirty="0">
                <a:latin typeface="+mn-lt"/>
                <a:ea typeface="+mn-ea"/>
                <a:cs typeface="+mn-cs"/>
              </a:rPr>
              <a:t>            </a:t>
            </a:r>
            <a:endParaRPr kumimoji="0" lang="en-US" altLang="zh-CN" sz="2800" b="1" kern="1200" cap="none" spc="0" normalizeH="0" baseline="0" noProof="0" dirty="0">
              <a:latin typeface="+mn-lt"/>
              <a:ea typeface="+mn-ea"/>
              <a:cs typeface="+mn-cs"/>
            </a:endParaRPr>
          </a:p>
          <a:p>
            <a:pPr marL="342900" marR="0" indent="-342900" defTabSz="914400" eaLnBrk="1" fontAlgn="auto" hangingPunct="1">
              <a:spcBef>
                <a:spcPct val="20000"/>
              </a:spcBef>
              <a:spcAft>
                <a:spcPts val="0"/>
              </a:spcAft>
              <a:buClrTx/>
              <a:buSzTx/>
              <a:buFont typeface="Arial" panose="020B0604020202020204" pitchFamily="34" charset="0"/>
              <a:buNone/>
              <a:defRPr/>
            </a:pPr>
            <a:endParaRPr kumimoji="0" lang="zh-CN" altLang="en-US" sz="2800" kern="1200" cap="none" spc="0" normalizeH="0" baseline="0" noProof="0" dirty="0">
              <a:latin typeface="+mn-lt"/>
              <a:ea typeface="+mn-ea"/>
              <a:cs typeface="+mn-cs"/>
            </a:endParaRPr>
          </a:p>
        </p:txBody>
      </p:sp>
      <p:sp>
        <p:nvSpPr>
          <p:cNvPr id="6" name="TextBox 5"/>
          <p:cNvSpPr txBox="1"/>
          <p:nvPr/>
        </p:nvSpPr>
        <p:spPr>
          <a:xfrm>
            <a:off x="179388" y="4365625"/>
            <a:ext cx="3960812" cy="13843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r>
              <a:rPr lang="zh-CN" altLang="en-US" sz="2800" b="1" dirty="0">
                <a:ea typeface="宋体" panose="02010600030101010101" pitchFamily="2" charset="-122"/>
              </a:rPr>
              <a:t>（</a:t>
            </a:r>
            <a:r>
              <a:rPr lang="en-US" altLang="zh-CN" sz="2800" b="1" dirty="0">
                <a:ea typeface="宋体" panose="02010600030101010101" pitchFamily="2" charset="-122"/>
              </a:rPr>
              <a:t>2</a:t>
            </a:r>
            <a:r>
              <a:rPr lang="zh-CN" altLang="en-US" sz="2800" b="1" dirty="0">
                <a:ea typeface="宋体" panose="02010600030101010101" pitchFamily="2" charset="-122"/>
              </a:rPr>
              <a:t>）间接理解题</a:t>
            </a:r>
            <a:endParaRPr lang="en-US" altLang="zh-CN" sz="2800" b="1" dirty="0">
              <a:ea typeface="宋体" panose="02010600030101010101" pitchFamily="2" charset="-122"/>
            </a:endParaRPr>
          </a:p>
          <a:p>
            <a:pPr marL="0" lvl="0" indent="0" eaLnBrk="1" hangingPunct="1">
              <a:spcBef>
                <a:spcPct val="0"/>
              </a:spcBef>
              <a:buNone/>
            </a:pPr>
            <a:r>
              <a:rPr lang="en-US" altLang="zh-CN" sz="2800" b="1" dirty="0">
                <a:ea typeface="宋体" panose="02010600030101010101" pitchFamily="2" charset="-122"/>
              </a:rPr>
              <a:t>      </a:t>
            </a:r>
            <a:endParaRPr lang="en-US" altLang="zh-CN" sz="2800" b="1" dirty="0">
              <a:ea typeface="宋体" panose="02010600030101010101" pitchFamily="2" charset="-122"/>
            </a:endParaRPr>
          </a:p>
          <a:p>
            <a:pPr marL="0" lvl="0" indent="0" eaLnBrk="1" hangingPunct="1">
              <a:spcBef>
                <a:spcPct val="0"/>
              </a:spcBef>
              <a:buNone/>
            </a:pPr>
            <a:r>
              <a:rPr lang="en-US" altLang="zh-CN" sz="2800" b="1" dirty="0">
                <a:ea typeface="宋体" panose="02010600030101010101" pitchFamily="2" charset="-122"/>
              </a:rPr>
              <a:t>            </a:t>
            </a:r>
            <a:endParaRPr lang="zh-CN" altLang="en-US" sz="2800" dirty="0">
              <a:ea typeface="宋体" panose="02010600030101010101" pitchFamily="2" charset="-122"/>
            </a:endParaRPr>
          </a:p>
        </p:txBody>
      </p:sp>
      <p:sp>
        <p:nvSpPr>
          <p:cNvPr id="7" name="TextBox 6"/>
          <p:cNvSpPr txBox="1"/>
          <p:nvPr/>
        </p:nvSpPr>
        <p:spPr>
          <a:xfrm>
            <a:off x="4402138" y="2378075"/>
            <a:ext cx="4248150" cy="523875"/>
          </a:xfrm>
          <a:prstGeom prst="rect">
            <a:avLst/>
          </a:prstGeom>
          <a:solidFill>
            <a:schemeClr val="accent3"/>
          </a:solidFill>
          <a:ln>
            <a:solidFill>
              <a:schemeClr val="accent3"/>
            </a:solidFill>
          </a:ln>
        </p:spPr>
        <p:txBody>
          <a:bodyPr>
            <a:spAutoFit/>
          </a:bodyPr>
          <a:lstStyle/>
          <a:p>
            <a:pPr marR="0" defTabSz="914400" eaLnBrk="1" hangingPunct="1">
              <a:buClrTx/>
              <a:buSzTx/>
              <a:buFontTx/>
              <a:buNone/>
              <a:defRPr/>
            </a:pPr>
            <a:r>
              <a:rPr kumimoji="0" lang="zh-CN" altLang="en-US" sz="2800" b="1" kern="1200" cap="none" spc="0" normalizeH="0" baseline="0" noProof="0" dirty="0">
                <a:latin typeface="Arial" panose="020B0604020202020204" pitchFamily="34" charset="0"/>
                <a:ea typeface="宋体" panose="02010600030101010101" pitchFamily="2" charset="-122"/>
                <a:cs typeface="+mn-cs"/>
              </a:rPr>
              <a:t>可以在原文直接找到答案</a:t>
            </a:r>
            <a:endParaRPr kumimoji="0" lang="zh-CN" altLang="en-US" sz="2800" b="1" kern="1200" cap="none" spc="0" normalizeH="0" baseline="0" noProof="0" dirty="0">
              <a:latin typeface="Arial" panose="020B0604020202020204" pitchFamily="34" charset="0"/>
              <a:ea typeface="宋体" panose="02010600030101010101" pitchFamily="2" charset="-122"/>
              <a:cs typeface="+mn-cs"/>
            </a:endParaRPr>
          </a:p>
        </p:txBody>
      </p:sp>
      <p:sp>
        <p:nvSpPr>
          <p:cNvPr id="8" name="右箭头 7"/>
          <p:cNvSpPr/>
          <p:nvPr/>
        </p:nvSpPr>
        <p:spPr>
          <a:xfrm flipV="1">
            <a:off x="3348038" y="2492375"/>
            <a:ext cx="936625" cy="1905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 name="TextBox 8"/>
          <p:cNvSpPr txBox="1"/>
          <p:nvPr/>
        </p:nvSpPr>
        <p:spPr>
          <a:xfrm>
            <a:off x="4319588" y="3500438"/>
            <a:ext cx="4332288" cy="2246313"/>
          </a:xfrm>
          <a:prstGeom prst="rect">
            <a:avLst/>
          </a:prstGeom>
          <a:solidFill>
            <a:schemeClr val="accent3"/>
          </a:solidFill>
        </p:spPr>
        <p:txBody>
          <a:bodyPr>
            <a:spAutoFit/>
          </a:bodyPr>
          <a:lstStyle/>
          <a:p>
            <a:pPr marR="0" defTabSz="914400" eaLnBrk="1" hangingPunct="1">
              <a:buClrTx/>
              <a:buSzTx/>
              <a:buFontTx/>
              <a:buNone/>
              <a:defRPr/>
            </a:pPr>
            <a:r>
              <a:rPr kumimoji="0" lang="zh-CN" altLang="en-US" sz="2800" b="1" kern="1200" cap="none" spc="0" normalizeH="0" baseline="0" noProof="0" dirty="0">
                <a:latin typeface="Arial" panose="020B0604020202020204" pitchFamily="34" charset="0"/>
                <a:ea typeface="宋体" panose="02010600030101010101" pitchFamily="2" charset="-122"/>
                <a:cs typeface="+mn-cs"/>
              </a:rPr>
              <a:t>不可以在原文直接找到答案</a:t>
            </a:r>
            <a:r>
              <a:rPr kumimoji="0" lang="en-US" altLang="zh-CN" sz="2800" b="1" kern="1200" cap="none" spc="0" normalizeH="0" baseline="0" noProof="0" dirty="0">
                <a:latin typeface="Arial" panose="020B0604020202020204" pitchFamily="34" charset="0"/>
                <a:ea typeface="宋体" panose="02010600030101010101" pitchFamily="2" charset="-122"/>
                <a:cs typeface="+mn-cs"/>
              </a:rPr>
              <a:t>,</a:t>
            </a:r>
            <a:r>
              <a:rPr kumimoji="0" lang="zh-CN" altLang="en-US" sz="2800" b="1" kern="1200" cap="none" spc="0" normalizeH="0" baseline="0" noProof="0" dirty="0">
                <a:latin typeface="Arial" panose="020B0604020202020204" pitchFamily="34" charset="0"/>
                <a:ea typeface="宋体" panose="02010600030101010101" pitchFamily="2" charset="-122"/>
                <a:cs typeface="+mn-cs"/>
              </a:rPr>
              <a:t>题目信息与原文相关信息之间存在表达上的差异，有时需要对内容进行归纳，概括后方能得出结论。</a:t>
            </a:r>
            <a:endParaRPr kumimoji="0" lang="zh-CN" altLang="en-US" sz="2800" b="1" kern="1200" cap="none" spc="0" normalizeH="0" baseline="0" noProof="0" dirty="0">
              <a:latin typeface="Arial" panose="020B0604020202020204" pitchFamily="34" charset="0"/>
              <a:ea typeface="宋体" panose="02010600030101010101" pitchFamily="2" charset="-122"/>
              <a:cs typeface="+mn-cs"/>
            </a:endParaRPr>
          </a:p>
        </p:txBody>
      </p:sp>
      <p:sp>
        <p:nvSpPr>
          <p:cNvPr id="10" name="右箭头 9"/>
          <p:cNvSpPr/>
          <p:nvPr/>
        </p:nvSpPr>
        <p:spPr>
          <a:xfrm>
            <a:off x="3276600" y="4724400"/>
            <a:ext cx="1008063" cy="14446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Tree>
  </p:cSld>
  <p:clrMapOvr>
    <a:masterClrMapping/>
  </p:clrMapOvr>
  <p:transition>
    <p:sndAc>
      <p:end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ppt_x"/>
                                          </p:val>
                                        </p:tav>
                                        <p:tav tm="100000">
                                          <p:val>
                                            <p:strVal val="#ppt_x"/>
                                          </p:val>
                                        </p:tav>
                                      </p:tavLst>
                                    </p:anim>
                                    <p:anim calcmode="lin" valueType="num">
                                      <p:cBhvr additive="base">
                                        <p:cTn id="36" dur="500" fill="hold"/>
                                        <p:tgtEl>
                                          <p:spTgt spid="1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animBg="1"/>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内容占位符 2"/>
          <p:cNvSpPr txBox="1"/>
          <p:nvPr/>
        </p:nvSpPr>
        <p:spPr>
          <a:xfrm>
            <a:off x="323850" y="260350"/>
            <a:ext cx="8229600" cy="4681538"/>
          </a:xfrm>
          <a:prstGeom prst="rect">
            <a:avLst/>
          </a:prstGeom>
        </p:spPr>
        <p:txBody>
          <a:bodyPr>
            <a:normAutofit/>
          </a:bodyPr>
          <a:lstStyle/>
          <a:p>
            <a:pPr marL="342900" marR="0" indent="-342900" defTabSz="914400" eaLnBrk="1" hangingPunct="1">
              <a:spcBef>
                <a:spcPct val="20000"/>
              </a:spcBef>
              <a:buClrTx/>
              <a:buSzTx/>
              <a:buFont typeface="Arial" panose="020B0604020202020204" pitchFamily="34" charset="0"/>
              <a:buNone/>
              <a:defRPr/>
            </a:pPr>
            <a:r>
              <a:rPr kumimoji="0" lang="zh-CN" altLang="en-US" sz="3800" b="1" kern="1200" cap="none" spc="0" normalizeH="0" baseline="0" noProof="0" dirty="0">
                <a:solidFill>
                  <a:srgbClr val="0218BE"/>
                </a:solidFill>
                <a:latin typeface="+mn-lt"/>
                <a:ea typeface="宋体" panose="02010600030101010101" pitchFamily="2" charset="-122"/>
                <a:cs typeface="+mn-cs"/>
              </a:rPr>
              <a:t>细节题设问形式：</a:t>
            </a:r>
            <a:endParaRPr kumimoji="0" lang="en-US" altLang="zh-CN" sz="3800" b="1" kern="1200" cap="none" spc="0" normalizeH="0" baseline="0" noProof="0" dirty="0">
              <a:solidFill>
                <a:srgbClr val="0218BE"/>
              </a:solidFill>
              <a:latin typeface="+mn-lt"/>
              <a:ea typeface="+mn-ea"/>
              <a:cs typeface="+mn-cs"/>
            </a:endParaRPr>
          </a:p>
          <a:p>
            <a:pPr marL="342900" marR="0" indent="-342900" defTabSz="914400" eaLnBrk="1" fontAlgn="auto" hangingPunct="1">
              <a:spcBef>
                <a:spcPct val="20000"/>
              </a:spcBef>
              <a:spcAft>
                <a:spcPts val="0"/>
              </a:spcAft>
              <a:buClrTx/>
              <a:buSzTx/>
              <a:buFont typeface="Arial" panose="020B0604020202020204" pitchFamily="34" charset="0"/>
              <a:buChar char="•"/>
              <a:defRPr/>
            </a:pPr>
            <a:r>
              <a:rPr kumimoji="0" lang="en-US" altLang="zh-CN" sz="3600" b="1" kern="1200" cap="none" spc="0" normalizeH="0" baseline="0" noProof="0" dirty="0">
                <a:solidFill>
                  <a:srgbClr val="0218BE"/>
                </a:solidFill>
                <a:latin typeface="+mn-lt"/>
                <a:ea typeface="+mn-ea"/>
                <a:cs typeface="+mn-cs"/>
              </a:rPr>
              <a:t>1. </a:t>
            </a:r>
            <a:r>
              <a:rPr kumimoji="0" lang="zh-CN" altLang="en-US" sz="3600" b="1" kern="1200" cap="none" spc="0" normalizeH="0" baseline="0" noProof="0" dirty="0">
                <a:solidFill>
                  <a:srgbClr val="0218BE"/>
                </a:solidFill>
                <a:latin typeface="+mn-lt"/>
                <a:ea typeface="+mn-ea"/>
                <a:cs typeface="+mn-cs"/>
              </a:rPr>
              <a:t>疑问句式 </a:t>
            </a:r>
            <a:r>
              <a:rPr kumimoji="0" lang="zh-CN" altLang="en-US" sz="3600" b="1" kern="1200" cap="none" spc="0" normalizeH="0" baseline="0" noProof="0" dirty="0">
                <a:latin typeface="+mn-lt"/>
                <a:ea typeface="+mn-ea"/>
                <a:cs typeface="+mn-cs"/>
              </a:rPr>
              <a:t>（常用特殊疑问词</a:t>
            </a:r>
            <a:r>
              <a:rPr kumimoji="0" lang="en-US" altLang="zh-CN" sz="3600" kern="1200" cap="none" spc="0" normalizeH="0" baseline="0" noProof="0" dirty="0">
                <a:latin typeface="+mn-lt"/>
                <a:ea typeface="宋体" panose="02010600030101010101" pitchFamily="2" charset="-122"/>
                <a:cs typeface="+mn-cs"/>
              </a:rPr>
              <a:t>(why, where,when,what,which,how many,how much,how often…)</a:t>
            </a:r>
            <a:r>
              <a:rPr kumimoji="0" lang="zh-CN" altLang="en-US" sz="3600" b="1" kern="1200" cap="none" spc="0" normalizeH="0" baseline="0" noProof="0" dirty="0">
                <a:latin typeface="+mn-lt"/>
                <a:ea typeface="+mn-ea"/>
                <a:cs typeface="+mn-cs"/>
              </a:rPr>
              <a:t>来提问）</a:t>
            </a:r>
            <a:endParaRPr kumimoji="0" lang="zh-CN" altLang="en-US" sz="3600" b="1" kern="1200" cap="none" spc="0" normalizeH="0" baseline="0" noProof="0" dirty="0">
              <a:latin typeface="+mn-lt"/>
              <a:ea typeface="+mn-ea"/>
              <a:cs typeface="+mn-cs"/>
            </a:endParaRPr>
          </a:p>
          <a:p>
            <a:pPr marL="342900" marR="0" indent="-342900" defTabSz="914400" eaLnBrk="1" fontAlgn="auto" hangingPunct="1">
              <a:spcBef>
                <a:spcPct val="20000"/>
              </a:spcBef>
              <a:spcAft>
                <a:spcPts val="0"/>
              </a:spcAft>
              <a:buClrTx/>
              <a:buSzTx/>
              <a:buFont typeface="Arial" panose="020B0604020202020204" pitchFamily="34" charset="0"/>
              <a:buChar char="•"/>
              <a:defRPr/>
            </a:pPr>
            <a:r>
              <a:rPr kumimoji="0" lang="en-US" altLang="zh-CN" sz="3600" b="1" kern="1200" cap="none" spc="0" normalizeH="0" baseline="0" noProof="0" dirty="0">
                <a:latin typeface="+mn-lt"/>
                <a:ea typeface="+mn-ea"/>
                <a:cs typeface="+mn-cs"/>
              </a:rPr>
              <a:t>When / Where did the story happen? </a:t>
            </a:r>
            <a:endParaRPr kumimoji="0" lang="en-US" altLang="zh-CN" sz="3600" b="1" kern="1200" cap="none" spc="0" normalizeH="0" baseline="0" noProof="0" dirty="0">
              <a:latin typeface="+mn-lt"/>
              <a:ea typeface="+mn-ea"/>
              <a:cs typeface="+mn-cs"/>
            </a:endParaRPr>
          </a:p>
          <a:p>
            <a:pPr marL="342900" marR="0" indent="-342900" defTabSz="914400" eaLnBrk="1" fontAlgn="auto" hangingPunct="1">
              <a:spcBef>
                <a:spcPct val="20000"/>
              </a:spcBef>
              <a:spcAft>
                <a:spcPts val="0"/>
              </a:spcAft>
              <a:buClrTx/>
              <a:buSzTx/>
              <a:buFont typeface="Arial" panose="020B0604020202020204" pitchFamily="34" charset="0"/>
              <a:buChar char="•"/>
              <a:defRPr/>
            </a:pPr>
            <a:r>
              <a:rPr kumimoji="0" lang="en-US" altLang="zh-CN" sz="3600" b="1" kern="1200" cap="none" spc="0" normalizeH="0" baseline="0" noProof="0" dirty="0">
                <a:solidFill>
                  <a:srgbClr val="0218BE"/>
                </a:solidFill>
                <a:latin typeface="+mn-lt"/>
                <a:ea typeface="+mn-ea"/>
                <a:cs typeface="+mn-cs"/>
              </a:rPr>
              <a:t>2. </a:t>
            </a:r>
            <a:r>
              <a:rPr kumimoji="0" lang="zh-CN" altLang="en-US" sz="3600" b="1" kern="1200" cap="none" spc="0" normalizeH="0" baseline="0" noProof="0" dirty="0">
                <a:solidFill>
                  <a:srgbClr val="0218BE"/>
                </a:solidFill>
                <a:latin typeface="+mn-lt"/>
                <a:ea typeface="+mn-ea"/>
                <a:cs typeface="+mn-cs"/>
              </a:rPr>
              <a:t>不完整的陈述句式 </a:t>
            </a:r>
            <a:endParaRPr kumimoji="0" lang="zh-CN" altLang="en-US" sz="3600" b="1" kern="1200" cap="none" spc="0" normalizeH="0" baseline="0" noProof="0" dirty="0">
              <a:solidFill>
                <a:srgbClr val="0218BE"/>
              </a:solidFill>
              <a:latin typeface="+mn-lt"/>
              <a:ea typeface="+mn-ea"/>
              <a:cs typeface="+mn-cs"/>
            </a:endParaRPr>
          </a:p>
          <a:p>
            <a:pPr marL="342900" marR="0" indent="-342900" defTabSz="914400" eaLnBrk="1" fontAlgn="auto" hangingPunct="1">
              <a:spcBef>
                <a:spcPct val="20000"/>
              </a:spcBef>
              <a:spcAft>
                <a:spcPts val="0"/>
              </a:spcAft>
              <a:buClrTx/>
              <a:buSzTx/>
              <a:buFont typeface="Arial" panose="020B0604020202020204" pitchFamily="34" charset="0"/>
              <a:buChar char="•"/>
              <a:defRPr/>
            </a:pPr>
            <a:r>
              <a:rPr kumimoji="0" lang="en-US" altLang="zh-CN" sz="3600" b="1" kern="1200" cap="none" spc="0" normalizeH="0" baseline="0" noProof="0" dirty="0">
                <a:latin typeface="+mn-lt"/>
                <a:ea typeface="+mn-ea"/>
                <a:cs typeface="+mn-cs"/>
              </a:rPr>
              <a:t>The author states (mentions)____. </a:t>
            </a:r>
            <a:endParaRPr kumimoji="0" lang="en-US" altLang="zh-CN" sz="3600" b="1" kern="1200" cap="none" spc="0" normalizeH="0" baseline="0" noProof="0" dirty="0">
              <a:latin typeface="+mn-lt"/>
              <a:ea typeface="+mn-ea"/>
              <a:cs typeface="+mn-cs"/>
            </a:endParaRPr>
          </a:p>
          <a:p>
            <a:pPr marL="342900" marR="0" indent="-342900" defTabSz="914400" eaLnBrk="1" fontAlgn="auto" hangingPunct="1">
              <a:spcBef>
                <a:spcPct val="20000"/>
              </a:spcBef>
              <a:spcAft>
                <a:spcPts val="0"/>
              </a:spcAft>
              <a:buClrTx/>
              <a:buSzTx/>
              <a:buFont typeface="Arial" panose="020B0604020202020204" pitchFamily="34" charset="0"/>
              <a:buChar char="•"/>
              <a:defRPr/>
            </a:pPr>
            <a:endParaRPr kumimoji="0" lang="zh-CN" altLang="en-US" sz="3200" kern="1200" cap="none" spc="0" normalizeH="0" baseline="0" noProof="0" dirty="0">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charRg st="9" end="87"/>
                                            </p:txEl>
                                          </p:spTgt>
                                        </p:tgtEl>
                                        <p:attrNameLst>
                                          <p:attrName>style.visibility</p:attrName>
                                        </p:attrNameLst>
                                      </p:cBhvr>
                                      <p:to>
                                        <p:strVal val="visible"/>
                                      </p:to>
                                    </p:set>
                                    <p:anim calcmode="lin" valueType="num">
                                      <p:cBhvr additive="base">
                                        <p:cTn id="7" dur="500" fill="hold"/>
                                        <p:tgtEl>
                                          <p:spTgt spid="4">
                                            <p:txEl>
                                              <p:charRg st="9" end="8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charRg st="9" end="8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charRg st="87" end="123"/>
                                            </p:txEl>
                                          </p:spTgt>
                                        </p:tgtEl>
                                        <p:attrNameLst>
                                          <p:attrName>style.visibility</p:attrName>
                                        </p:attrNameLst>
                                      </p:cBhvr>
                                      <p:to>
                                        <p:strVal val="visible"/>
                                      </p:to>
                                    </p:set>
                                    <p:anim calcmode="lin" valueType="num">
                                      <p:cBhvr additive="base">
                                        <p:cTn id="11" dur="500" fill="hold"/>
                                        <p:tgtEl>
                                          <p:spTgt spid="4">
                                            <p:txEl>
                                              <p:charRg st="87" end="12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charRg st="87" end="12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charRg st="123" end="136"/>
                                            </p:txEl>
                                          </p:spTgt>
                                        </p:tgtEl>
                                        <p:attrNameLst>
                                          <p:attrName>style.visibility</p:attrName>
                                        </p:attrNameLst>
                                      </p:cBhvr>
                                      <p:to>
                                        <p:strVal val="visible"/>
                                      </p:to>
                                    </p:set>
                                    <p:anim calcmode="lin" valueType="num">
                                      <p:cBhvr additive="base">
                                        <p:cTn id="17" dur="500" fill="hold"/>
                                        <p:tgtEl>
                                          <p:spTgt spid="4">
                                            <p:txEl>
                                              <p:charRg st="123" end="13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charRg st="123" end="13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
                                            <p:txEl>
                                              <p:charRg st="136" end="171"/>
                                            </p:txEl>
                                          </p:spTgt>
                                        </p:tgtEl>
                                        <p:attrNameLst>
                                          <p:attrName>style.visibility</p:attrName>
                                        </p:attrNameLst>
                                      </p:cBhvr>
                                      <p:to>
                                        <p:strVal val="visible"/>
                                      </p:to>
                                    </p:set>
                                    <p:anim calcmode="lin" valueType="num">
                                      <p:cBhvr additive="base">
                                        <p:cTn id="21" dur="500" fill="hold"/>
                                        <p:tgtEl>
                                          <p:spTgt spid="4">
                                            <p:txEl>
                                              <p:charRg st="136" end="17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charRg st="136" end="17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5394" name="Rectangle 2"/>
          <p:cNvSpPr>
            <a:spLocks noGrp="1" noChangeArrowheads="1"/>
          </p:cNvSpPr>
          <p:nvPr>
            <p:ph type="title" idx="4294967295"/>
          </p:nvPr>
        </p:nvSpPr>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4400" b="1" i="0" u="none" strike="noStrike" kern="0" cap="none" spc="0" normalizeH="0" baseline="0" noProof="0" dirty="0">
                <a:ln>
                  <a:noFill/>
                </a:ln>
                <a:solidFill>
                  <a:schemeClr val="accent6"/>
                </a:solidFill>
                <a:effectLst/>
                <a:uLnTx/>
                <a:uFillTx/>
                <a:latin typeface="Comic Sans MS" panose="030F0702030302020204" pitchFamily="66" charset="0"/>
                <a:ea typeface="+mj-ea"/>
                <a:cs typeface="+mj-cs"/>
              </a:rPr>
              <a:t>预学自测</a:t>
            </a:r>
            <a:endParaRPr kumimoji="0" lang="zh-CN" altLang="en-US" sz="4400" b="1" i="0" u="none" strike="noStrike" kern="0" cap="none" spc="0" normalizeH="0" baseline="0" noProof="0" dirty="0">
              <a:ln>
                <a:noFill/>
              </a:ln>
              <a:solidFill>
                <a:schemeClr val="accent6"/>
              </a:solidFill>
              <a:effectLst/>
              <a:uLnTx/>
              <a:uFillTx/>
              <a:latin typeface="Comic Sans MS" panose="030F0702030302020204" pitchFamily="66" charset="0"/>
              <a:ea typeface="+mj-ea"/>
              <a:cs typeface="+mj-cs"/>
            </a:endParaRPr>
          </a:p>
        </p:txBody>
      </p:sp>
      <p:sp>
        <p:nvSpPr>
          <p:cNvPr id="53251" name="Rectangle 3"/>
          <p:cNvSpPr>
            <a:spLocks noGrp="1"/>
          </p:cNvSpPr>
          <p:nvPr>
            <p:ph type="body" idx="4294967295"/>
          </p:nvPr>
        </p:nvSpPr>
        <p:spPr>
          <a:ln/>
        </p:spPr>
        <p:txBody>
          <a:bodyPr vert="horz" wrap="square" lIns="91440" tIns="45720" rIns="91440" bIns="45720" anchor="t" anchorCtr="0"/>
          <a:p>
            <a:pPr eaLnBrk="1" hangingPunct="1"/>
            <a:r>
              <a:rPr lang="zh-CN" altLang="en-US" sz="4400" b="1" dirty="0"/>
              <a:t>总结：</a:t>
            </a:r>
            <a:endParaRPr lang="en-US" altLang="zh-CN" sz="4400" b="1" dirty="0"/>
          </a:p>
          <a:p>
            <a:pPr eaLnBrk="1" hangingPunct="1"/>
            <a:r>
              <a:rPr lang="zh-CN" altLang="en-US" sz="4400" b="1" dirty="0"/>
              <a:t>直接理解题中正确选项的特点</a:t>
            </a:r>
            <a:r>
              <a:rPr lang="en-US" altLang="zh-CN" sz="4400" b="1" dirty="0"/>
              <a:t>:</a:t>
            </a:r>
            <a:endParaRPr lang="en-US" altLang="zh-CN" sz="4400" b="1" dirty="0">
              <a:solidFill>
                <a:srgbClr val="FF0000"/>
              </a:solidFill>
            </a:endParaRPr>
          </a:p>
        </p:txBody>
      </p:sp>
      <p:sp>
        <p:nvSpPr>
          <p:cNvPr id="4" name="TextBox 3"/>
          <p:cNvSpPr txBox="1">
            <a:spLocks noChangeArrowheads="1"/>
          </p:cNvSpPr>
          <p:nvPr/>
        </p:nvSpPr>
        <p:spPr bwMode="auto">
          <a:xfrm>
            <a:off x="1979613" y="3500438"/>
            <a:ext cx="2520950" cy="769938"/>
          </a:xfrm>
          <a:prstGeom prst="rect">
            <a:avLst/>
          </a:prstGeom>
          <a:noFill/>
          <a:ln w="9525">
            <a:noFill/>
            <a:miter lim="800000"/>
          </a:ln>
        </p:spPr>
        <p:txBody>
          <a:bodyPr>
            <a:spAutoFit/>
          </a:bodyPr>
          <a:lstStyle/>
          <a:p>
            <a:pPr marR="0" defTabSz="914400" eaLnBrk="1" hangingPunct="1">
              <a:buClrTx/>
              <a:buSzTx/>
              <a:buFont typeface="Arial" panose="020B0604020202020204" pitchFamily="34" charset="0"/>
              <a:buNone/>
              <a:defRPr/>
            </a:pPr>
            <a:r>
              <a:rPr kumimoji="0" lang="zh-CN" altLang="en-US" sz="4400" b="1" kern="1200" cap="none" spc="0" normalizeH="0" baseline="0" noProof="0" dirty="0">
                <a:solidFill>
                  <a:schemeClr val="accent6"/>
                </a:solidFill>
                <a:latin typeface="Arial" panose="020B0604020202020204" pitchFamily="34" charset="0"/>
                <a:ea typeface="宋体" panose="02010600030101010101" pitchFamily="2" charset="-122"/>
                <a:cs typeface="+mn-cs"/>
              </a:rPr>
              <a:t>原文呈现</a:t>
            </a:r>
            <a:endParaRPr kumimoji="0" lang="zh-CN" altLang="en-US" sz="4400" b="1" kern="1200" cap="none" spc="0" normalizeH="0" baseline="0" noProof="0" dirty="0">
              <a:solidFill>
                <a:schemeClr val="accent6"/>
              </a:solidFill>
              <a:latin typeface="Arial" panose="020B0604020202020204" pitchFamily="34" charset="0"/>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3251">
                                            <p:txEl>
                                              <p:charRg st="0" end="4"/>
                                            </p:txEl>
                                          </p:spTgt>
                                        </p:tgtEl>
                                        <p:attrNameLst>
                                          <p:attrName>style.visibility</p:attrName>
                                        </p:attrNameLst>
                                      </p:cBhvr>
                                      <p:to>
                                        <p:strVal val="visible"/>
                                      </p:to>
                                    </p:set>
                                    <p:anim calcmode="lin" valueType="num">
                                      <p:cBhvr additive="base">
                                        <p:cTn id="7" dur="500" fill="hold"/>
                                        <p:tgtEl>
                                          <p:spTgt spid="53251">
                                            <p:txEl>
                                              <p:charRg st="0"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251">
                                            <p:txEl>
                                              <p:charRg st="0"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3251">
                                            <p:txEl>
                                              <p:charRg st="4" end="19"/>
                                            </p:txEl>
                                          </p:spTgt>
                                        </p:tgtEl>
                                        <p:attrNameLst>
                                          <p:attrName>style.visibility</p:attrName>
                                        </p:attrNameLst>
                                      </p:cBhvr>
                                      <p:to>
                                        <p:strVal val="visible"/>
                                      </p:to>
                                    </p:set>
                                    <p:anim calcmode="lin" valueType="num">
                                      <p:cBhvr additive="base">
                                        <p:cTn id="11" dur="500" fill="hold"/>
                                        <p:tgtEl>
                                          <p:spTgt spid="53251">
                                            <p:txEl>
                                              <p:charRg st="4" end="1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3251">
                                            <p:txEl>
                                              <p:charRg st="4" end="19"/>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charRg st="0" end="5"/>
                                            </p:txEl>
                                          </p:spTgt>
                                        </p:tgtEl>
                                        <p:attrNameLst>
                                          <p:attrName>style.visibility</p:attrName>
                                        </p:attrNameLst>
                                      </p:cBhvr>
                                      <p:to>
                                        <p:strVal val="visible"/>
                                      </p:to>
                                    </p:set>
                                    <p:anim calcmode="lin" valueType="num">
                                      <p:cBhvr additive="base">
                                        <p:cTn id="17" dur="500" fill="hold"/>
                                        <p:tgtEl>
                                          <p:spTgt spid="4">
                                            <p:txEl>
                                              <p:charRg st="0"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charRg st="0"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文本占位符 107521"/>
          <p:cNvSpPr>
            <a:spLocks noGrp="1"/>
          </p:cNvSpPr>
          <p:nvPr>
            <p:ph idx="1"/>
          </p:nvPr>
        </p:nvSpPr>
        <p:spPr>
          <a:xfrm>
            <a:off x="323850" y="836613"/>
            <a:ext cx="8280400" cy="6669087"/>
          </a:xfrm>
          <a:ln/>
        </p:spPr>
        <p:txBody>
          <a:bodyPr vert="horz" wrap="square" lIns="91440" tIns="45720" rIns="91440" bIns="45720" anchor="t" anchorCtr="0"/>
          <a:p>
            <a:r>
              <a:rPr lang="en-US" altLang="zh-CN" sz="2800" dirty="0"/>
              <a:t>When they returned to Rockaway the next day, they found their neighborhood in ruins. Many of Natalie’s friends had lost their homes and were living far away. All around her, people were suffering, especially the elderly. Natalie’s school was so damaged that she had to temporarily</a:t>
            </a:r>
            <a:r>
              <a:rPr lang="zh-CN" altLang="zh-CN" sz="2800" dirty="0"/>
              <a:t>（临时）</a:t>
            </a:r>
            <a:r>
              <a:rPr lang="en-US" altLang="zh-CN" sz="2800" dirty="0"/>
              <a:t> attend a school in Brooklyn. </a:t>
            </a:r>
            <a:r>
              <a:rPr lang="en-US" altLang="zh-CN" sz="2800" b="1" dirty="0"/>
              <a:t>Q1. When Natalie returned to Rockaway after the hurricane , she found______. </a:t>
            </a:r>
            <a:endParaRPr lang="zh-CN" altLang="zh-CN" sz="2800" b="1" dirty="0"/>
          </a:p>
          <a:p>
            <a:r>
              <a:rPr lang="en-US" altLang="zh-CN" sz="2800" dirty="0"/>
              <a:t>A. some friends had lost their lives     </a:t>
            </a:r>
            <a:endParaRPr lang="en-US" altLang="zh-CN" sz="2800" dirty="0"/>
          </a:p>
          <a:p>
            <a:r>
              <a:rPr lang="en-US" altLang="zh-CN" sz="2800" dirty="0"/>
              <a:t>B. her neighborhood was destroyed </a:t>
            </a:r>
            <a:endParaRPr lang="zh-CN" altLang="zh-CN" sz="2800" dirty="0"/>
          </a:p>
          <a:p>
            <a:r>
              <a:rPr lang="en-US" altLang="zh-CN" sz="2800" dirty="0"/>
              <a:t>C. her school had moved to Brooklyn     </a:t>
            </a:r>
            <a:endParaRPr lang="en-US" altLang="zh-CN" sz="2800" dirty="0"/>
          </a:p>
          <a:p>
            <a:r>
              <a:rPr lang="en-US" altLang="zh-CN" sz="2800" dirty="0"/>
              <a:t>D. the elderly were free from suffering </a:t>
            </a:r>
            <a:endParaRPr lang="zh-CN" altLang="zh-CN" sz="2800" dirty="0"/>
          </a:p>
        </p:txBody>
      </p:sp>
      <p:sp>
        <p:nvSpPr>
          <p:cNvPr id="107523" name="矩形 107522"/>
          <p:cNvSpPr/>
          <p:nvPr/>
        </p:nvSpPr>
        <p:spPr>
          <a:xfrm>
            <a:off x="4356100" y="4941888"/>
            <a:ext cx="1655763" cy="431800"/>
          </a:xfrm>
          <a:prstGeom prst="rect">
            <a:avLst/>
          </a:prstGeom>
          <a:noFill/>
          <a:ln w="38100" cap="flat" cmpd="sng">
            <a:solidFill>
              <a:srgbClr val="FF0F0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en-US" sz="3600" dirty="0">
              <a:solidFill>
                <a:srgbClr val="FF0F0F"/>
              </a:solidFill>
              <a:latin typeface="楷体" panose="02010609060101010101" pitchFamily="49" charset="-122"/>
              <a:ea typeface="楷体" panose="02010609060101010101" pitchFamily="49" charset="-122"/>
            </a:endParaRPr>
          </a:p>
        </p:txBody>
      </p:sp>
      <p:sp>
        <p:nvSpPr>
          <p:cNvPr id="107524" name="矩形 107523"/>
          <p:cNvSpPr/>
          <p:nvPr/>
        </p:nvSpPr>
        <p:spPr>
          <a:xfrm>
            <a:off x="4427538" y="1341438"/>
            <a:ext cx="1296987" cy="431800"/>
          </a:xfrm>
          <a:prstGeom prst="rect">
            <a:avLst/>
          </a:prstGeom>
          <a:noFill/>
          <a:ln w="38100" cap="flat" cmpd="sng">
            <a:solidFill>
              <a:srgbClr val="FF0F0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en-US" sz="3600" dirty="0">
              <a:solidFill>
                <a:srgbClr val="FF0F0F"/>
              </a:solidFill>
              <a:latin typeface="楷体" panose="02010609060101010101" pitchFamily="49" charset="-122"/>
              <a:ea typeface="楷体" panose="02010609060101010101" pitchFamily="49" charset="-122"/>
            </a:endParaRPr>
          </a:p>
        </p:txBody>
      </p:sp>
      <p:sp>
        <p:nvSpPr>
          <p:cNvPr id="107526" name="文本框 107525"/>
          <p:cNvSpPr txBox="1"/>
          <p:nvPr/>
        </p:nvSpPr>
        <p:spPr>
          <a:xfrm>
            <a:off x="6227763" y="4724400"/>
            <a:ext cx="2725737" cy="523875"/>
          </a:xfrm>
          <a:prstGeom prst="rect">
            <a:avLst/>
          </a:prstGeom>
          <a:solidFill>
            <a:schemeClr val="accent1"/>
          </a:solidFill>
          <a:ln w="9525" cap="flat" cmpd="sng">
            <a:solidFill>
              <a:srgbClr val="FF0F0F"/>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r>
              <a:rPr lang="zh-CN" altLang="en-US" sz="2800" dirty="0">
                <a:latin typeface="楷体" panose="02010609060101010101" pitchFamily="49" charset="-122"/>
                <a:ea typeface="楷体" panose="02010609060101010101" pitchFamily="49" charset="-122"/>
              </a:rPr>
              <a:t>近义词、同义词</a:t>
            </a:r>
            <a:endParaRPr lang="zh-CN" altLang="en-US" sz="2800" dirty="0">
              <a:latin typeface="楷体" panose="02010609060101010101" pitchFamily="49" charset="-122"/>
              <a:ea typeface="楷体" panose="02010609060101010101" pitchFamily="49" charset="-122"/>
            </a:endParaRPr>
          </a:p>
        </p:txBody>
      </p:sp>
      <p:sp>
        <p:nvSpPr>
          <p:cNvPr id="107527" name="椭圆 107526"/>
          <p:cNvSpPr/>
          <p:nvPr/>
        </p:nvSpPr>
        <p:spPr>
          <a:xfrm>
            <a:off x="684213" y="4868863"/>
            <a:ext cx="431800" cy="576262"/>
          </a:xfrm>
          <a:prstGeom prst="ellipse">
            <a:avLst/>
          </a:prstGeom>
          <a:noFill/>
          <a:ln w="57150" cap="flat" cmpd="sng">
            <a:solidFill>
              <a:srgbClr val="FF0F0F"/>
            </a:solidFill>
            <a:prstDash val="solid"/>
            <a:headEnd type="none" w="med" len="med"/>
            <a:tailEnd type="none" w="med" len="med"/>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eaLnBrk="1" hangingPunct="1">
              <a:spcBef>
                <a:spcPct val="0"/>
              </a:spcBef>
              <a:buNone/>
            </a:pPr>
            <a:endParaRPr lang="zh-CN" altLang="en-US" sz="1800" dirty="0">
              <a:latin typeface="Arial" panose="020B0604020202020204" pitchFamily="34" charset="0"/>
            </a:endParaRPr>
          </a:p>
        </p:txBody>
      </p:sp>
      <p:sp>
        <p:nvSpPr>
          <p:cNvPr id="107528" name="直接连接符 107527"/>
          <p:cNvSpPr/>
          <p:nvPr/>
        </p:nvSpPr>
        <p:spPr>
          <a:xfrm>
            <a:off x="3419475" y="3789363"/>
            <a:ext cx="2952750" cy="0"/>
          </a:xfrm>
          <a:prstGeom prst="line">
            <a:avLst/>
          </a:prstGeom>
          <a:ln w="57150" cap="flat" cmpd="sng">
            <a:solidFill>
              <a:srgbClr val="FF0F0F"/>
            </a:solidFill>
            <a:prstDash val="solid"/>
            <a:headEnd type="none" w="med" len="med"/>
            <a:tailEnd type="none" w="med" len="med"/>
          </a:ln>
        </p:spPr>
      </p:sp>
      <p:sp>
        <p:nvSpPr>
          <p:cNvPr id="107529" name="直接连接符 107528"/>
          <p:cNvSpPr/>
          <p:nvPr/>
        </p:nvSpPr>
        <p:spPr>
          <a:xfrm>
            <a:off x="2987675" y="4221163"/>
            <a:ext cx="792163" cy="0"/>
          </a:xfrm>
          <a:prstGeom prst="line">
            <a:avLst/>
          </a:prstGeom>
          <a:ln w="57150" cap="flat" cmpd="sng">
            <a:solidFill>
              <a:srgbClr val="FF0F0F"/>
            </a:solidFill>
            <a:prstDash val="solid"/>
            <a:headEnd type="none" w="med" len="med"/>
            <a:tailEnd type="none" w="med" len="med"/>
          </a:ln>
        </p:spPr>
      </p:sp>
      <p:sp>
        <p:nvSpPr>
          <p:cNvPr id="107530" name="直接连接符 107529"/>
          <p:cNvSpPr/>
          <p:nvPr/>
        </p:nvSpPr>
        <p:spPr>
          <a:xfrm>
            <a:off x="2339975" y="1268413"/>
            <a:ext cx="3024188" cy="0"/>
          </a:xfrm>
          <a:prstGeom prst="line">
            <a:avLst/>
          </a:prstGeom>
          <a:ln w="38100" cap="flat" cmpd="sng">
            <a:solidFill>
              <a:srgbClr val="FF0F0F"/>
            </a:solidFill>
            <a:prstDash val="solid"/>
            <a:headEnd type="none" w="med" len="med"/>
            <a:tailEnd type="none" w="med" len="med"/>
          </a:ln>
        </p:spPr>
      </p:sp>
      <p:sp>
        <p:nvSpPr>
          <p:cNvPr id="107531" name="直接连接符 107530"/>
          <p:cNvSpPr/>
          <p:nvPr/>
        </p:nvSpPr>
        <p:spPr>
          <a:xfrm>
            <a:off x="755650" y="1628775"/>
            <a:ext cx="936625" cy="0"/>
          </a:xfrm>
          <a:prstGeom prst="line">
            <a:avLst/>
          </a:prstGeom>
          <a:ln w="38100" cap="flat" cmpd="sng">
            <a:solidFill>
              <a:srgbClr val="FF0F0F"/>
            </a:solidFill>
            <a:prstDash val="solid"/>
            <a:headEnd type="none" w="med" len="med"/>
            <a:tailEnd type="none" w="med" len="med"/>
          </a:ln>
        </p:spPr>
      </p:sp>
      <p:sp>
        <p:nvSpPr>
          <p:cNvPr id="38923" name="Rectangle 15"/>
          <p:cNvSpPr/>
          <p:nvPr/>
        </p:nvSpPr>
        <p:spPr>
          <a:xfrm>
            <a:off x="0" y="0"/>
            <a:ext cx="8229600" cy="927100"/>
          </a:xfrm>
          <a:prstGeom prst="rect">
            <a:avLst/>
          </a:prstGeom>
          <a:noFill/>
          <a:ln w="9525">
            <a:noFill/>
          </a:ln>
          <a:effectLst>
            <a:outerShdw dist="35921" dir="2699999" algn="ctr" rotWithShape="0">
              <a:srgbClr val="FFFFFF"/>
            </a:outerShdw>
          </a:effectLst>
        </p:spPr>
        <p:txBody>
          <a:bodyPr anchor="ctr" anchorCtr="0"/>
          <a:p>
            <a:pPr eaLnBrk="1" hangingPunct="1">
              <a:buFontTx/>
              <a:buNone/>
            </a:pPr>
            <a:r>
              <a:rPr lang="zh-CN" altLang="en-US" sz="4400" b="1" dirty="0">
                <a:solidFill>
                  <a:schemeClr val="tx2"/>
                </a:solidFill>
                <a:latin typeface="Comic Sans MS" panose="030F0702030302020204" pitchFamily="66" charset="0"/>
              </a:rPr>
              <a:t>合作探究</a:t>
            </a:r>
            <a:endParaRPr lang="zh-CN" altLang="en-US" sz="4400" b="1" dirty="0">
              <a:solidFill>
                <a:schemeClr val="tx2"/>
              </a:solidFill>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07529"/>
                                        </p:tgtEl>
                                        <p:attrNameLst>
                                          <p:attrName>style.visibility</p:attrName>
                                        </p:attrNameLst>
                                      </p:cBhvr>
                                      <p:to>
                                        <p:strVal val="visible"/>
                                      </p:to>
                                    </p:set>
                                    <p:anim calcmode="lin" valueType="num">
                                      <p:cBhvr>
                                        <p:cTn id="7" dur="500" fill="hold"/>
                                        <p:tgtEl>
                                          <p:spTgt spid="107529"/>
                                        </p:tgtEl>
                                        <p:attrNameLst>
                                          <p:attrName>ppt_w</p:attrName>
                                        </p:attrNameLst>
                                      </p:cBhvr>
                                      <p:tavLst>
                                        <p:tav tm="0">
                                          <p:val>
                                            <p:fltVal val="0.000000"/>
                                          </p:val>
                                        </p:tav>
                                        <p:tav tm="100000">
                                          <p:val>
                                            <p:strVal val="#ppt_w"/>
                                          </p:val>
                                        </p:tav>
                                      </p:tavLst>
                                    </p:anim>
                                    <p:anim calcmode="lin" valueType="num">
                                      <p:cBhvr>
                                        <p:cTn id="8" dur="500" fill="hold"/>
                                        <p:tgtEl>
                                          <p:spTgt spid="107529"/>
                                        </p:tgtEl>
                                        <p:attrNameLst>
                                          <p:attrName>ppt_h</p:attrName>
                                        </p:attrNameLst>
                                      </p:cBhvr>
                                      <p:tavLst>
                                        <p:tav tm="0">
                                          <p:val>
                                            <p:fltVal val="0.00000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107528"/>
                                        </p:tgtEl>
                                        <p:attrNameLst>
                                          <p:attrName>style.visibility</p:attrName>
                                        </p:attrNameLst>
                                      </p:cBhvr>
                                      <p:to>
                                        <p:strVal val="visible"/>
                                      </p:to>
                                    </p:set>
                                    <p:anim calcmode="lin" valueType="num">
                                      <p:cBhvr>
                                        <p:cTn id="11" dur="500" fill="hold"/>
                                        <p:tgtEl>
                                          <p:spTgt spid="107528"/>
                                        </p:tgtEl>
                                        <p:attrNameLst>
                                          <p:attrName>ppt_w</p:attrName>
                                        </p:attrNameLst>
                                      </p:cBhvr>
                                      <p:tavLst>
                                        <p:tav tm="0">
                                          <p:val>
                                            <p:fltVal val="0.000000"/>
                                          </p:val>
                                        </p:tav>
                                        <p:tav tm="100000">
                                          <p:val>
                                            <p:strVal val="#ppt_w"/>
                                          </p:val>
                                        </p:tav>
                                      </p:tavLst>
                                    </p:anim>
                                    <p:anim calcmode="lin" valueType="num">
                                      <p:cBhvr>
                                        <p:cTn id="12" dur="500" fill="hold"/>
                                        <p:tgtEl>
                                          <p:spTgt spid="107528"/>
                                        </p:tgtEl>
                                        <p:attrNameLst>
                                          <p:attrName>ppt_h</p:attrName>
                                        </p:attrNameLst>
                                      </p:cBhvr>
                                      <p:tavLst>
                                        <p:tav tm="0">
                                          <p:val>
                                            <p:fltVal val="0.00000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107531"/>
                                        </p:tgtEl>
                                        <p:attrNameLst>
                                          <p:attrName>style.visibility</p:attrName>
                                        </p:attrNameLst>
                                      </p:cBhvr>
                                      <p:to>
                                        <p:strVal val="visible"/>
                                      </p:to>
                                    </p:set>
                                    <p:anim calcmode="lin" valueType="num">
                                      <p:cBhvr>
                                        <p:cTn id="17" dur="500" fill="hold"/>
                                        <p:tgtEl>
                                          <p:spTgt spid="107531"/>
                                        </p:tgtEl>
                                        <p:attrNameLst>
                                          <p:attrName>ppt_w</p:attrName>
                                        </p:attrNameLst>
                                      </p:cBhvr>
                                      <p:tavLst>
                                        <p:tav tm="0">
                                          <p:val>
                                            <p:fltVal val="0.000000"/>
                                          </p:val>
                                        </p:tav>
                                        <p:tav tm="100000">
                                          <p:val>
                                            <p:strVal val="#ppt_w"/>
                                          </p:val>
                                        </p:tav>
                                      </p:tavLst>
                                    </p:anim>
                                    <p:anim calcmode="lin" valueType="num">
                                      <p:cBhvr>
                                        <p:cTn id="18" dur="500" fill="hold"/>
                                        <p:tgtEl>
                                          <p:spTgt spid="107531"/>
                                        </p:tgtEl>
                                        <p:attrNameLst>
                                          <p:attrName>ppt_h</p:attrName>
                                        </p:attrNameLst>
                                      </p:cBhvr>
                                      <p:tavLst>
                                        <p:tav tm="0">
                                          <p:val>
                                            <p:fltVal val="0.00000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107530"/>
                                        </p:tgtEl>
                                        <p:attrNameLst>
                                          <p:attrName>style.visibility</p:attrName>
                                        </p:attrNameLst>
                                      </p:cBhvr>
                                      <p:to>
                                        <p:strVal val="visible"/>
                                      </p:to>
                                    </p:set>
                                    <p:anim calcmode="lin" valueType="num">
                                      <p:cBhvr>
                                        <p:cTn id="21" dur="500" fill="hold"/>
                                        <p:tgtEl>
                                          <p:spTgt spid="107530"/>
                                        </p:tgtEl>
                                        <p:attrNameLst>
                                          <p:attrName>ppt_w</p:attrName>
                                        </p:attrNameLst>
                                      </p:cBhvr>
                                      <p:tavLst>
                                        <p:tav tm="0">
                                          <p:val>
                                            <p:fltVal val="0.000000"/>
                                          </p:val>
                                        </p:tav>
                                        <p:tav tm="100000">
                                          <p:val>
                                            <p:strVal val="#ppt_w"/>
                                          </p:val>
                                        </p:tav>
                                      </p:tavLst>
                                    </p:anim>
                                    <p:anim calcmode="lin" valueType="num">
                                      <p:cBhvr>
                                        <p:cTn id="22" dur="500" fill="hold"/>
                                        <p:tgtEl>
                                          <p:spTgt spid="107530"/>
                                        </p:tgtEl>
                                        <p:attrNameLst>
                                          <p:attrName>ppt_h</p:attrName>
                                        </p:attrNameLst>
                                      </p:cBhvr>
                                      <p:tavLst>
                                        <p:tav tm="0">
                                          <p:val>
                                            <p:fltVal val="0.00000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07524"/>
                                        </p:tgtEl>
                                        <p:attrNameLst>
                                          <p:attrName>style.visibility</p:attrName>
                                        </p:attrNameLst>
                                      </p:cBhvr>
                                      <p:to>
                                        <p:strVal val="visible"/>
                                      </p:to>
                                    </p:set>
                                    <p:animEffect transition="in" filter="checkerboard(across)">
                                      <p:cBhvr>
                                        <p:cTn id="27" dur="500"/>
                                        <p:tgtEl>
                                          <p:spTgt spid="107524"/>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107523"/>
                                        </p:tgtEl>
                                        <p:attrNameLst>
                                          <p:attrName>style.visibility</p:attrName>
                                        </p:attrNameLst>
                                      </p:cBhvr>
                                      <p:to>
                                        <p:strVal val="visible"/>
                                      </p:to>
                                    </p:set>
                                    <p:animEffect transition="in" filter="checkerboard(across)">
                                      <p:cBhvr>
                                        <p:cTn id="30" dur="500"/>
                                        <p:tgtEl>
                                          <p:spTgt spid="107523"/>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107527"/>
                                        </p:tgtEl>
                                        <p:attrNameLst>
                                          <p:attrName>style.visibility</p:attrName>
                                        </p:attrNameLst>
                                      </p:cBhvr>
                                      <p:to>
                                        <p:strVal val="visible"/>
                                      </p:to>
                                    </p:set>
                                    <p:animEffect transition="in" filter="box(in)">
                                      <p:cBhvr>
                                        <p:cTn id="35" dur="500"/>
                                        <p:tgtEl>
                                          <p:spTgt spid="107527"/>
                                        </p:tgtEl>
                                      </p:cBhvr>
                                    </p:animEffect>
                                  </p:childTnLst>
                                </p:cTn>
                              </p:par>
                            </p:childTnLst>
                          </p:cTn>
                        </p:par>
                      </p:childTnLst>
                    </p:cTn>
                  </p:par>
                  <p:par>
                    <p:cTn id="36" fill="hold">
                      <p:stCondLst>
                        <p:cond delay="indefinite"/>
                      </p:stCondLst>
                      <p:childTnLst>
                        <p:par>
                          <p:cTn id="37" fill="hold">
                            <p:stCondLst>
                              <p:cond delay="0"/>
                            </p:stCondLst>
                            <p:childTnLst>
                              <p:par>
                                <p:cTn id="38" presetID="8" presetClass="entr" presetSubtype="16" fill="hold" grpId="0" nodeType="clickEffect">
                                  <p:stCondLst>
                                    <p:cond delay="0"/>
                                  </p:stCondLst>
                                  <p:childTnLst>
                                    <p:set>
                                      <p:cBhvr>
                                        <p:cTn id="39" dur="1" fill="hold">
                                          <p:stCondLst>
                                            <p:cond delay="0"/>
                                          </p:stCondLst>
                                        </p:cTn>
                                        <p:tgtEl>
                                          <p:spTgt spid="107526"/>
                                        </p:tgtEl>
                                        <p:attrNameLst>
                                          <p:attrName>style.visibility</p:attrName>
                                        </p:attrNameLst>
                                      </p:cBhvr>
                                      <p:to>
                                        <p:strVal val="visible"/>
                                      </p:to>
                                    </p:set>
                                    <p:animEffect transition="in" filter="diamond(in)">
                                      <p:cBhvr>
                                        <p:cTn id="40" dur="500"/>
                                        <p:tgtEl>
                                          <p:spTgt spid="107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animBg="1"/>
      <p:bldP spid="107524" grpId="0" animBg="1"/>
      <p:bldP spid="107526" grpId="0" animBg="1"/>
      <p:bldP spid="107527" grpId="0" animBg="1"/>
    </p:bldLst>
  </p:timing>
</p:sld>
</file>

<file path=ppt/tags/tag1.xml><?xml version="1.0" encoding="utf-8"?>
<p:tagLst xmlns:p="http://schemas.openxmlformats.org/presentationml/2006/main">
  <p:tag name="KSO_WM_UNIT_TABLE_BEAUTIFY" val="smartTable{88948f01-7886-454c-8243-0ae6eef6b338}"/>
</p:tagLst>
</file>

<file path=ppt/theme/theme1.xml><?xml version="1.0" encoding="utf-8"?>
<a:theme xmlns:a="http://schemas.openxmlformats.org/drawingml/2006/main" name="chrome">
  <a:themeElements>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sz="3600" b="0" i="0" u="none" strike="noStrike" cap="none" normalizeH="0" baseline="0" smtClean="0">
            <a:ln>
              <a:noFill/>
            </a:ln>
            <a:solidFill>
              <a:schemeClr val="tx2"/>
            </a:solidFill>
            <a:effectLst/>
            <a:latin typeface="楷体" panose="02010609060101010101" pitchFamily="49" charset="-122"/>
            <a:ea typeface="楷体" panose="02010609060101010101" pitchFamily="49"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zh-CN" sz="3600" b="0" i="0" u="none" strike="noStrike" cap="none" normalizeH="0" baseline="0" smtClean="0">
            <a:ln>
              <a:noFill/>
            </a:ln>
            <a:solidFill>
              <a:schemeClr val="tx2"/>
            </a:solidFill>
            <a:effectLst/>
            <a:latin typeface="楷体" panose="02010609060101010101" pitchFamily="49" charset="-122"/>
            <a:ea typeface="楷体" panose="02010609060101010101" pitchFamily="49"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空白设计模板">
  <a:themeElements>
    <a:clrScheme name="空白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空白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outerShdw dist="53882" dir="2700000" algn="ctr" rotWithShape="0">
            <a:srgbClr val="9999FF">
              <a:alpha val="75000"/>
            </a:srgbClr>
          </a:outerShdw>
        </a:effectLst>
      </a:spPr>
      <a:bodyPr vert="horz" wrap="square" lIns="91440" tIns="45720" rIns="91440" bIns="45720" numCol="1" anchor="t" anchorCtr="0" compatLnSpc="1">
        <a:spAutoFit/>
      </a:bodyPr>
      <a:lstStyle>
        <a:defPPr marL="0" marR="0" indent="0" algn="l" defTabSz="914400" rtl="0" eaLnBrk="1" fontAlgn="base" latinLnBrk="0" hangingPunct="1">
          <a:lnSpc>
            <a:spcPct val="100000"/>
          </a:lnSpc>
          <a:spcBef>
            <a:spcPct val="0"/>
          </a:spcBef>
          <a:spcAft>
            <a:spcPct val="0"/>
          </a:spcAft>
          <a:buClrTx/>
          <a:buSzTx/>
          <a:buFontTx/>
          <a:buNone/>
          <a:defRPr kumimoji="0" lang="zh-CN" sz="2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outerShdw dist="53882" dir="2700000" algn="ctr" rotWithShape="0">
            <a:srgbClr val="9999FF">
              <a:alpha val="75000"/>
            </a:srgbClr>
          </a:outerShdw>
        </a:effectLst>
      </a:spPr>
      <a:bodyPr vert="horz" wrap="square" lIns="91440" tIns="45720" rIns="91440" bIns="45720" numCol="1" anchor="t" anchorCtr="0" compatLnSpc="1">
        <a:spAutoFit/>
      </a:bodyPr>
      <a:lstStyle>
        <a:defPPr marL="0" marR="0" indent="0" algn="l" defTabSz="914400" rtl="0" eaLnBrk="1" fontAlgn="base" latinLnBrk="0" hangingPunct="1">
          <a:lnSpc>
            <a:spcPct val="100000"/>
          </a:lnSpc>
          <a:spcBef>
            <a:spcPct val="0"/>
          </a:spcBef>
          <a:spcAft>
            <a:spcPct val="0"/>
          </a:spcAft>
          <a:buClrTx/>
          <a:buSzTx/>
          <a:buFontTx/>
          <a:buNone/>
          <a:defRPr kumimoji="0" lang="zh-CN" sz="2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空白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空白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空白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空白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空白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空白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空白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空白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空白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空白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空白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空白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292TGp_silent night_light</Template>
  <TotalTime>0</TotalTime>
  <Words>2343</Words>
  <Application>WPS 演示</Application>
  <PresentationFormat>全屏显示(4:3)</PresentationFormat>
  <Paragraphs>163</Paragraphs>
  <Slides>15</Slides>
  <Notes>0</Notes>
  <HiddenSlides>0</HiddenSlides>
  <MMClips>0</MMClips>
  <ScaleCrop>false</ScaleCrop>
  <HeadingPairs>
    <vt:vector size="6" baseType="variant">
      <vt:variant>
        <vt:lpstr>已用的字体</vt:lpstr>
      </vt:variant>
      <vt:variant>
        <vt:i4>14</vt:i4>
      </vt:variant>
      <vt:variant>
        <vt:lpstr>主题</vt:lpstr>
      </vt:variant>
      <vt:variant>
        <vt:i4>3</vt:i4>
      </vt:variant>
      <vt:variant>
        <vt:lpstr>幻灯片标题</vt:lpstr>
      </vt:variant>
      <vt:variant>
        <vt:i4>15</vt:i4>
      </vt:variant>
    </vt:vector>
  </HeadingPairs>
  <TitlesOfParts>
    <vt:vector size="32" baseType="lpstr">
      <vt:lpstr>Arial</vt:lpstr>
      <vt:lpstr>宋体</vt:lpstr>
      <vt:lpstr>Wingdings</vt:lpstr>
      <vt:lpstr>Calibri</vt:lpstr>
      <vt:lpstr>Times New Roman</vt:lpstr>
      <vt:lpstr>Arial Black</vt:lpstr>
      <vt:lpstr>Verdana</vt:lpstr>
      <vt:lpstr>黑体</vt:lpstr>
      <vt:lpstr>Comic Sans MS</vt:lpstr>
      <vt:lpstr>楷体</vt:lpstr>
      <vt:lpstr>Monotype Corsiva</vt:lpstr>
      <vt:lpstr>Segoe Print</vt:lpstr>
      <vt:lpstr>微软雅黑</vt:lpstr>
      <vt:lpstr>Arial Unicode MS</vt:lpstr>
      <vt:lpstr>chrome</vt:lpstr>
      <vt:lpstr>1_默认设计模板</vt:lpstr>
      <vt:lpstr>空白设计模板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chances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  Power Template</dc:title>
  <dc:creator>j</dc:creator>
  <cp:lastModifiedBy>刘姬乐</cp:lastModifiedBy>
  <cp:revision>186</cp:revision>
  <dcterms:created xsi:type="dcterms:W3CDTF">2007-07-24T14:55:54Z</dcterms:created>
  <dcterms:modified xsi:type="dcterms:W3CDTF">2021-04-26T22:45:10Z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2052-11.1.0.10463</vt:lpwstr>
  </property>
  <property fmtid="{D5CDD505-2E9C-101B-9397-08002B2CF9AE}" pid="3" name="ICV">
    <vt:lpwstr>18DCB6B28285457A81107D70645B0F3E</vt:lpwstr>
  </property>
</Properties>
</file>