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commentAuthors.xml" ContentType="application/vnd.openxmlformats-officedocument.presentationml.commentAuthor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6"/>
  </p:notesMasterIdLst>
  <p:sldIdLst>
    <p:sldId id="286" r:id="rId2"/>
    <p:sldId id="287" r:id="rId3"/>
    <p:sldId id="257" r:id="rId4"/>
    <p:sldId id="288" r:id="rId5"/>
    <p:sldId id="289" r:id="rId6"/>
    <p:sldId id="285" r:id="rId7"/>
    <p:sldId id="284" r:id="rId8"/>
    <p:sldId id="281" r:id="rId9"/>
    <p:sldId id="283" r:id="rId10"/>
    <p:sldId id="282" r:id="rId11"/>
    <p:sldId id="324" r:id="rId12"/>
    <p:sldId id="300" r:id="rId13"/>
    <p:sldId id="279" r:id="rId14"/>
    <p:sldId id="302" r:id="rId15"/>
    <p:sldId id="301" r:id="rId16"/>
    <p:sldId id="280" r:id="rId17"/>
    <p:sldId id="309" r:id="rId18"/>
    <p:sldId id="310" r:id="rId19"/>
    <p:sldId id="308" r:id="rId20"/>
    <p:sldId id="307" r:id="rId21"/>
    <p:sldId id="306" r:id="rId22"/>
    <p:sldId id="311" r:id="rId23"/>
    <p:sldId id="328" r:id="rId24"/>
    <p:sldId id="327" r:id="rId25"/>
    <p:sldId id="326" r:id="rId26"/>
    <p:sldId id="329" r:id="rId27"/>
    <p:sldId id="330" r:id="rId28"/>
    <p:sldId id="303" r:id="rId29"/>
    <p:sldId id="312" r:id="rId30"/>
    <p:sldId id="305" r:id="rId31"/>
    <p:sldId id="304" r:id="rId32"/>
    <p:sldId id="278" r:id="rId33"/>
    <p:sldId id="314" r:id="rId34"/>
    <p:sldId id="316" r:id="rId35"/>
    <p:sldId id="317" r:id="rId36"/>
    <p:sldId id="315" r:id="rId37"/>
    <p:sldId id="313" r:id="rId38"/>
    <p:sldId id="319" r:id="rId39"/>
    <p:sldId id="320" r:id="rId40"/>
    <p:sldId id="321" r:id="rId41"/>
    <p:sldId id="318" r:id="rId42"/>
    <p:sldId id="323" r:id="rId43"/>
    <p:sldId id="274" r:id="rId44"/>
    <p:sldId id="325" r:id="rId45"/>
  </p:sldIdLst>
  <p:sldSz cx="12190413" cy="6858000"/>
  <p:notesSz cx="6858000" cy="9144000"/>
  <p:embeddedFontLst>
    <p:embeddedFont>
      <p:font typeface="Calibri" pitchFamily="34" charset="0"/>
      <p:regular r:id="rId47"/>
      <p:bold r:id="rId48"/>
      <p:italic r:id="rId49"/>
      <p:boldItalic r:id="rId50"/>
    </p:embeddedFont>
    <p:embeddedFont>
      <p:font typeface="Calibri Light" pitchFamily="34" charset="0"/>
      <p:regular r:id="rId51"/>
      <p:italic r:id="rId52"/>
    </p:embeddedFont>
    <p:embeddedFont>
      <p:font typeface="黑体" pitchFamily="49" charset="-122"/>
      <p:regular r:id="rId53"/>
    </p:embeddedFont>
    <p:embeddedFont>
      <p:font typeface="Wingdings 2" pitchFamily="18" charset="2"/>
      <p:regular r:id="rId54"/>
    </p:embeddedFont>
    <p:embeddedFont>
      <p:font typeface="Garamond" pitchFamily="18" charset="0"/>
      <p:regular r:id="rId55"/>
      <p:bold r:id="rId56"/>
      <p:italic r:id="rId57"/>
    </p:embeddedFont>
    <p:embeddedFont>
      <p:font typeface="楷体" pitchFamily="49" charset="-122"/>
      <p:regular r:id="rId58"/>
    </p:embeddedFont>
    <p:embeddedFont>
      <p:font typeface="微软雅黑" pitchFamily="34" charset="-122"/>
      <p:regular r:id="rId59"/>
      <p:bold r:id="rId60"/>
    </p:embeddedFont>
  </p:embeddedFontLst>
  <p:defaultTextStyle>
    <a:defPPr>
      <a:defRPr lang="zh-CN"/>
    </a:defPPr>
    <a:lvl1pPr algn="l" rtl="0" fontAlgn="base">
      <a:spcBef>
        <a:spcPct val="0"/>
      </a:spcBef>
      <a:spcAft>
        <a:spcPct val="0"/>
      </a:spcAft>
      <a:defRPr kern="1200">
        <a:solidFill>
          <a:schemeClr val="tx1"/>
        </a:solidFill>
        <a:latin typeface="Arial" charset="0"/>
        <a:ea typeface="宋体" charset="-122"/>
        <a:cs typeface="+mn-cs"/>
      </a:defRPr>
    </a:lvl1pPr>
    <a:lvl2pPr marL="457200" algn="l" rtl="0" fontAlgn="base">
      <a:spcBef>
        <a:spcPct val="0"/>
      </a:spcBef>
      <a:spcAft>
        <a:spcPct val="0"/>
      </a:spcAft>
      <a:defRPr kern="1200">
        <a:solidFill>
          <a:schemeClr val="tx1"/>
        </a:solidFill>
        <a:latin typeface="Arial" charset="0"/>
        <a:ea typeface="宋体" charset="-122"/>
        <a:cs typeface="+mn-cs"/>
      </a:defRPr>
    </a:lvl2pPr>
    <a:lvl3pPr marL="914400" algn="l" rtl="0" fontAlgn="base">
      <a:spcBef>
        <a:spcPct val="0"/>
      </a:spcBef>
      <a:spcAft>
        <a:spcPct val="0"/>
      </a:spcAft>
      <a:defRPr kern="1200">
        <a:solidFill>
          <a:schemeClr val="tx1"/>
        </a:solidFill>
        <a:latin typeface="Arial" charset="0"/>
        <a:ea typeface="宋体" charset="-122"/>
        <a:cs typeface="+mn-cs"/>
      </a:defRPr>
    </a:lvl3pPr>
    <a:lvl4pPr marL="1371600" algn="l" rtl="0" fontAlgn="base">
      <a:spcBef>
        <a:spcPct val="0"/>
      </a:spcBef>
      <a:spcAft>
        <a:spcPct val="0"/>
      </a:spcAft>
      <a:defRPr kern="1200">
        <a:solidFill>
          <a:schemeClr val="tx1"/>
        </a:solidFill>
        <a:latin typeface="Arial" charset="0"/>
        <a:ea typeface="宋体" charset="-122"/>
        <a:cs typeface="+mn-cs"/>
      </a:defRPr>
    </a:lvl4pPr>
    <a:lvl5pPr marL="1828800" algn="l" rtl="0" fontAlgn="base">
      <a:spcBef>
        <a:spcPct val="0"/>
      </a:spcBef>
      <a:spcAft>
        <a:spcPct val="0"/>
      </a:spcAft>
      <a:defRPr kern="1200">
        <a:solidFill>
          <a:schemeClr val="tx1"/>
        </a:solidFill>
        <a:latin typeface="Arial" charset="0"/>
        <a:ea typeface="宋体" charset="-122"/>
        <a:cs typeface="+mn-cs"/>
      </a:defRPr>
    </a:lvl5pPr>
    <a:lvl6pPr marL="2286000" algn="l" defTabSz="914400" rtl="0" eaLnBrk="1" latinLnBrk="0" hangingPunct="1">
      <a:defRPr kern="1200">
        <a:solidFill>
          <a:schemeClr val="tx1"/>
        </a:solidFill>
        <a:latin typeface="Arial" charset="0"/>
        <a:ea typeface="宋体" charset="-122"/>
        <a:cs typeface="+mn-cs"/>
      </a:defRPr>
    </a:lvl6pPr>
    <a:lvl7pPr marL="2743200" algn="l" defTabSz="914400" rtl="0" eaLnBrk="1" latinLnBrk="0" hangingPunct="1">
      <a:defRPr kern="1200">
        <a:solidFill>
          <a:schemeClr val="tx1"/>
        </a:solidFill>
        <a:latin typeface="Arial" charset="0"/>
        <a:ea typeface="宋体" charset="-122"/>
        <a:cs typeface="+mn-cs"/>
      </a:defRPr>
    </a:lvl7pPr>
    <a:lvl8pPr marL="3200400" algn="l" defTabSz="914400" rtl="0" eaLnBrk="1" latinLnBrk="0" hangingPunct="1">
      <a:defRPr kern="1200">
        <a:solidFill>
          <a:schemeClr val="tx1"/>
        </a:solidFill>
        <a:latin typeface="Arial" charset="0"/>
        <a:ea typeface="宋体" charset="-122"/>
        <a:cs typeface="+mn-cs"/>
      </a:defRPr>
    </a:lvl8pPr>
    <a:lvl9pPr marL="3657600" algn="l" defTabSz="914400" rtl="0" eaLnBrk="1" latinLnBrk="0" hangingPunct="1">
      <a:defRPr kern="1200">
        <a:solidFill>
          <a:schemeClr val="tx1"/>
        </a:solidFill>
        <a:latin typeface="Arial" charset="0"/>
        <a:ea typeface="宋体" charset="-122"/>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zws"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showOutlineIcons="0">
    <p:restoredLeft sz="15620"/>
    <p:restoredTop sz="94660"/>
  </p:normalViewPr>
  <p:slideViewPr>
    <p:cSldViewPr>
      <p:cViewPr varScale="1">
        <p:scale>
          <a:sx n="84" d="100"/>
          <a:sy n="84" d="100"/>
        </p:scale>
        <p:origin x="-744" y="-96"/>
      </p:cViewPr>
      <p:guideLst>
        <p:guide orient="horz" pos="2172"/>
        <p:guide pos="3869"/>
      </p:guideLst>
    </p:cSldViewPr>
  </p:slideViewPr>
  <p:notesTextViewPr>
    <p:cViewPr>
      <p:scale>
        <a:sx n="100" d="100"/>
        <a:sy n="100" d="100"/>
      </p:scale>
      <p:origin x="0" y="0"/>
    </p:cViewPr>
  </p:notesTextViewPr>
  <p:sorterViewPr>
    <p:cViewPr>
      <p:scale>
        <a:sx n="130" d="100"/>
        <a:sy n="130" d="100"/>
      </p:scale>
      <p:origin x="0" y="14598"/>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1.fntdata"/><Relationship Id="rId50" Type="http://schemas.openxmlformats.org/officeDocument/2006/relationships/font" Target="fonts/font4.fntdata"/><Relationship Id="rId55" Type="http://schemas.openxmlformats.org/officeDocument/2006/relationships/font" Target="fonts/font9.fntdata"/><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font" Target="fonts/font8.fntdata"/><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7.fntdata"/><Relationship Id="rId58" Type="http://schemas.openxmlformats.org/officeDocument/2006/relationships/font" Target="fonts/font12.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3.fntdata"/><Relationship Id="rId57" Type="http://schemas.openxmlformats.org/officeDocument/2006/relationships/font" Target="fonts/font11.fntdata"/><Relationship Id="rId61"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6.fntdata"/><Relationship Id="rId60" Type="http://schemas.openxmlformats.org/officeDocument/2006/relationships/font" Target="fonts/font14.fntdata"/><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2.fntdata"/><Relationship Id="rId56" Type="http://schemas.openxmlformats.org/officeDocument/2006/relationships/font" Target="fonts/font10.fntdata"/><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font" Target="fonts/font5.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59" Type="http://schemas.openxmlformats.org/officeDocument/2006/relationships/font" Target="fonts/font1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defRPr>
            </a:lvl1pPr>
          </a:lstStyle>
          <a:p>
            <a:pPr>
              <a:defRPr/>
            </a:pPr>
            <a:fld id="{0BD44275-E912-40AC-8B36-B0B910E357DC}" type="datetimeFigureOut">
              <a:rPr lang="zh-CN" altLang="en-US"/>
              <a:pPr>
                <a:defRPr/>
              </a:pPr>
              <a:t>2017-09-28</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endParaRPr lang="zh-CN" altLang="en-US" noProof="0"/>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defRPr>
            </a:lvl1pPr>
          </a:lstStyle>
          <a:p>
            <a:pPr>
              <a:defRPr/>
            </a:pPr>
            <a:fld id="{AC64310C-D4F2-496F-9A41-332233096CE2}"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287" y="2130438"/>
            <a:ext cx="10361851" cy="1470025"/>
          </a:xfrm>
        </p:spPr>
        <p:txBody>
          <a:bodyPr/>
          <a:lstStyle/>
          <a:p>
            <a:r>
              <a:rPr lang="zh-CN" altLang="en-US"/>
              <a:t>单击此处编辑母版标题样式</a:t>
            </a:r>
          </a:p>
        </p:txBody>
      </p:sp>
      <p:sp>
        <p:nvSpPr>
          <p:cNvPr id="3" name="副标题 2"/>
          <p:cNvSpPr>
            <a:spLocks noGrp="1"/>
          </p:cNvSpPr>
          <p:nvPr>
            <p:ph type="subTitle" idx="1"/>
          </p:nvPr>
        </p:nvSpPr>
        <p:spPr>
          <a:xfrm>
            <a:off x="1828568" y="3886200"/>
            <a:ext cx="8533289"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日期占位符 3"/>
          <p:cNvSpPr>
            <a:spLocks noGrp="1"/>
          </p:cNvSpPr>
          <p:nvPr>
            <p:ph type="dt" sz="half" idx="10"/>
          </p:nvPr>
        </p:nvSpPr>
        <p:spPr/>
        <p:txBody>
          <a:bodyPr/>
          <a:lstStyle>
            <a:lvl1pPr fontAlgn="auto">
              <a:spcBef>
                <a:spcPts val="0"/>
              </a:spcBef>
              <a:spcAft>
                <a:spcPts val="0"/>
              </a:spcAft>
              <a:defRPr/>
            </a:lvl1pPr>
          </a:lstStyle>
          <a:p>
            <a:pPr>
              <a:defRPr/>
            </a:pPr>
            <a:fld id="{5885EB95-D787-4DC2-B694-26C5A170A407}" type="datetimeFigureOut">
              <a:rPr lang="zh-CN" altLang="en-US"/>
              <a:pPr>
                <a:defRPr/>
              </a:pPr>
              <a:t>2017-09-28</a:t>
            </a:fld>
            <a:endParaRPr lang="en-US" altLang="zh-CN"/>
          </a:p>
        </p:txBody>
      </p:sp>
      <p:sp>
        <p:nvSpPr>
          <p:cNvPr id="5" name="页脚占位符 4"/>
          <p:cNvSpPr>
            <a:spLocks noGrp="1"/>
          </p:cNvSpPr>
          <p:nvPr>
            <p:ph type="ftr" sz="quarter" idx="11"/>
          </p:nvPr>
        </p:nvSpPr>
        <p:spPr/>
        <p:txBody>
          <a:bodyPr/>
          <a:lstStyle>
            <a:lvl1pPr algn="l" fontAlgn="auto">
              <a:spcBef>
                <a:spcPts val="0"/>
              </a:spcBef>
              <a:spcAft>
                <a:spcPts val="0"/>
              </a:spcAft>
              <a:defRPr/>
            </a:lvl1pPr>
          </a:lstStyle>
          <a:p>
            <a:pPr>
              <a:defRPr/>
            </a:pPr>
            <a:endParaRPr lang="zh-CN" altLang="en-US"/>
          </a:p>
        </p:txBody>
      </p:sp>
      <p:sp>
        <p:nvSpPr>
          <p:cNvPr id="6" name="灯片编号占位符 5"/>
          <p:cNvSpPr>
            <a:spLocks noGrp="1"/>
          </p:cNvSpPr>
          <p:nvPr>
            <p:ph type="sldNum" sz="quarter" idx="12"/>
          </p:nvPr>
        </p:nvSpPr>
        <p:spPr/>
        <p:txBody>
          <a:bodyPr/>
          <a:lstStyle>
            <a:lvl1pPr fontAlgn="auto">
              <a:spcBef>
                <a:spcPts val="0"/>
              </a:spcBef>
              <a:spcAft>
                <a:spcPts val="0"/>
              </a:spcAft>
              <a:defRPr/>
            </a:lvl1pPr>
          </a:lstStyle>
          <a:p>
            <a:pPr>
              <a:defRPr/>
            </a:pPr>
            <a:fld id="{BE57E7E8-B9EC-49EF-A08C-240D19484E8F}" type="slidenum">
              <a:rPr lang="zh-CN" altLang="en-US"/>
              <a:pPr>
                <a:defRPr/>
              </a:pPr>
              <a:t>‹#›</a:t>
            </a:fld>
            <a:endParaRPr lang="en-US" altLang="zh-C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fontAlgn="auto">
              <a:spcBef>
                <a:spcPts val="0"/>
              </a:spcBef>
              <a:spcAft>
                <a:spcPts val="0"/>
              </a:spcAft>
              <a:defRPr/>
            </a:lvl1pPr>
          </a:lstStyle>
          <a:p>
            <a:pPr>
              <a:defRPr/>
            </a:pPr>
            <a:fld id="{5AED2B96-0CB6-4F06-BBFF-B192ADD95801}" type="datetimeFigureOut">
              <a:rPr lang="zh-CN" altLang="en-US"/>
              <a:pPr>
                <a:defRPr/>
              </a:pPr>
              <a:t>2017-09-28</a:t>
            </a:fld>
            <a:endParaRPr lang="en-US" altLang="zh-CN"/>
          </a:p>
        </p:txBody>
      </p:sp>
      <p:sp>
        <p:nvSpPr>
          <p:cNvPr id="5" name="页脚占位符 4"/>
          <p:cNvSpPr>
            <a:spLocks noGrp="1"/>
          </p:cNvSpPr>
          <p:nvPr>
            <p:ph type="ftr" sz="quarter" idx="11"/>
          </p:nvPr>
        </p:nvSpPr>
        <p:spPr/>
        <p:txBody>
          <a:bodyPr/>
          <a:lstStyle>
            <a:lvl1pPr algn="l" fontAlgn="auto">
              <a:spcBef>
                <a:spcPts val="0"/>
              </a:spcBef>
              <a:spcAft>
                <a:spcPts val="0"/>
              </a:spcAft>
              <a:defRPr/>
            </a:lvl1pPr>
          </a:lstStyle>
          <a:p>
            <a:pPr>
              <a:defRPr/>
            </a:pPr>
            <a:endParaRPr lang="zh-CN" altLang="en-US"/>
          </a:p>
        </p:txBody>
      </p:sp>
      <p:sp>
        <p:nvSpPr>
          <p:cNvPr id="6" name="灯片编号占位符 5"/>
          <p:cNvSpPr>
            <a:spLocks noGrp="1"/>
          </p:cNvSpPr>
          <p:nvPr>
            <p:ph type="sldNum" sz="quarter" idx="12"/>
          </p:nvPr>
        </p:nvSpPr>
        <p:spPr/>
        <p:txBody>
          <a:bodyPr/>
          <a:lstStyle>
            <a:lvl1pPr fontAlgn="auto">
              <a:spcBef>
                <a:spcPts val="0"/>
              </a:spcBef>
              <a:spcAft>
                <a:spcPts val="0"/>
              </a:spcAft>
              <a:defRPr/>
            </a:lvl1pPr>
          </a:lstStyle>
          <a:p>
            <a:pPr>
              <a:defRPr/>
            </a:pPr>
            <a:fld id="{7AC95B98-C9EF-45C3-B21B-B146B47B058D}" type="slidenum">
              <a:rPr lang="zh-CN" altLang="en-US"/>
              <a:pPr>
                <a:defRPr/>
              </a:pPr>
              <a:t>‹#›</a:t>
            </a:fld>
            <a:endParaRPr lang="en-US" altLang="zh-C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3764" y="365125"/>
            <a:ext cx="2628558"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091" y="365125"/>
            <a:ext cx="7733293"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fontAlgn="auto">
              <a:spcBef>
                <a:spcPts val="0"/>
              </a:spcBef>
              <a:spcAft>
                <a:spcPts val="0"/>
              </a:spcAft>
              <a:defRPr/>
            </a:lvl1pPr>
          </a:lstStyle>
          <a:p>
            <a:pPr>
              <a:defRPr/>
            </a:pPr>
            <a:fld id="{38DE9836-EB93-4D10-9F58-28DAB2839092}" type="datetimeFigureOut">
              <a:rPr lang="zh-CN" altLang="en-US"/>
              <a:pPr>
                <a:defRPr/>
              </a:pPr>
              <a:t>2017-09-28</a:t>
            </a:fld>
            <a:endParaRPr lang="en-US" altLang="zh-CN"/>
          </a:p>
        </p:txBody>
      </p:sp>
      <p:sp>
        <p:nvSpPr>
          <p:cNvPr id="5" name="页脚占位符 4"/>
          <p:cNvSpPr>
            <a:spLocks noGrp="1"/>
          </p:cNvSpPr>
          <p:nvPr>
            <p:ph type="ftr" sz="quarter" idx="11"/>
          </p:nvPr>
        </p:nvSpPr>
        <p:spPr/>
        <p:txBody>
          <a:bodyPr/>
          <a:lstStyle>
            <a:lvl1pPr algn="l" fontAlgn="auto">
              <a:spcBef>
                <a:spcPts val="0"/>
              </a:spcBef>
              <a:spcAft>
                <a:spcPts val="0"/>
              </a:spcAft>
              <a:defRPr/>
            </a:lvl1pPr>
          </a:lstStyle>
          <a:p>
            <a:pPr>
              <a:defRPr/>
            </a:pPr>
            <a:endParaRPr lang="zh-CN" altLang="en-US"/>
          </a:p>
        </p:txBody>
      </p:sp>
      <p:sp>
        <p:nvSpPr>
          <p:cNvPr id="6" name="灯片编号占位符 5"/>
          <p:cNvSpPr>
            <a:spLocks noGrp="1"/>
          </p:cNvSpPr>
          <p:nvPr>
            <p:ph type="sldNum" sz="quarter" idx="12"/>
          </p:nvPr>
        </p:nvSpPr>
        <p:spPr/>
        <p:txBody>
          <a:bodyPr/>
          <a:lstStyle>
            <a:lvl1pPr fontAlgn="auto">
              <a:spcBef>
                <a:spcPts val="0"/>
              </a:spcBef>
              <a:spcAft>
                <a:spcPts val="0"/>
              </a:spcAft>
              <a:defRPr/>
            </a:lvl1pPr>
          </a:lstStyle>
          <a:p>
            <a:pPr>
              <a:defRPr/>
            </a:pPr>
            <a:fld id="{AFCF3537-980C-4CE4-A665-6DB507C78607}" type="slidenum">
              <a:rPr lang="zh-CN" altLang="en-US"/>
              <a:pPr>
                <a:defRPr/>
              </a:pPr>
              <a:t>‹#›</a:t>
            </a:fld>
            <a:endParaRPr lang="en-US" altLang="zh-C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fontAlgn="auto">
              <a:spcBef>
                <a:spcPts val="0"/>
              </a:spcBef>
              <a:spcAft>
                <a:spcPts val="0"/>
              </a:spcAft>
              <a:defRPr/>
            </a:lvl1pPr>
          </a:lstStyle>
          <a:p>
            <a:pPr>
              <a:defRPr/>
            </a:pPr>
            <a:fld id="{BBC140BA-7E23-4A67-88D5-416824C01748}" type="datetimeFigureOut">
              <a:rPr lang="zh-CN" altLang="en-US"/>
              <a:pPr>
                <a:defRPr/>
              </a:pPr>
              <a:t>2017-09-28</a:t>
            </a:fld>
            <a:endParaRPr lang="en-US" altLang="zh-CN"/>
          </a:p>
        </p:txBody>
      </p:sp>
      <p:sp>
        <p:nvSpPr>
          <p:cNvPr id="5" name="页脚占位符 4"/>
          <p:cNvSpPr>
            <a:spLocks noGrp="1"/>
          </p:cNvSpPr>
          <p:nvPr>
            <p:ph type="ftr" sz="quarter" idx="11"/>
          </p:nvPr>
        </p:nvSpPr>
        <p:spPr/>
        <p:txBody>
          <a:bodyPr/>
          <a:lstStyle>
            <a:lvl1pPr algn="l" fontAlgn="auto">
              <a:spcBef>
                <a:spcPts val="0"/>
              </a:spcBef>
              <a:spcAft>
                <a:spcPts val="0"/>
              </a:spcAft>
              <a:defRPr/>
            </a:lvl1pPr>
          </a:lstStyle>
          <a:p>
            <a:pPr>
              <a:defRPr/>
            </a:pPr>
            <a:endParaRPr lang="zh-CN" altLang="en-US"/>
          </a:p>
        </p:txBody>
      </p:sp>
      <p:sp>
        <p:nvSpPr>
          <p:cNvPr id="6" name="灯片编号占位符 5"/>
          <p:cNvSpPr>
            <a:spLocks noGrp="1"/>
          </p:cNvSpPr>
          <p:nvPr>
            <p:ph type="sldNum" sz="quarter" idx="12"/>
          </p:nvPr>
        </p:nvSpPr>
        <p:spPr/>
        <p:txBody>
          <a:bodyPr/>
          <a:lstStyle>
            <a:lvl1pPr fontAlgn="auto">
              <a:spcBef>
                <a:spcPts val="0"/>
              </a:spcBef>
              <a:spcAft>
                <a:spcPts val="0"/>
              </a:spcAft>
              <a:defRPr/>
            </a:lvl1pPr>
          </a:lstStyle>
          <a:p>
            <a:pPr>
              <a:defRPr/>
            </a:pPr>
            <a:fld id="{86889D6C-C829-41C8-835A-EA520F37DCF8}" type="slidenum">
              <a:rPr lang="zh-CN" altLang="en-US"/>
              <a:pPr>
                <a:defRPr/>
              </a:pPr>
              <a:t>‹#›</a:t>
            </a:fld>
            <a:endParaRPr lang="en-US" altLang="zh-C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494" y="4406913"/>
            <a:ext cx="10361851"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494" y="2906713"/>
            <a:ext cx="10361851"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日期占位符 3"/>
          <p:cNvSpPr>
            <a:spLocks noGrp="1"/>
          </p:cNvSpPr>
          <p:nvPr>
            <p:ph type="dt" sz="half" idx="10"/>
          </p:nvPr>
        </p:nvSpPr>
        <p:spPr/>
        <p:txBody>
          <a:bodyPr/>
          <a:lstStyle>
            <a:lvl1pPr fontAlgn="auto">
              <a:spcBef>
                <a:spcPts val="0"/>
              </a:spcBef>
              <a:spcAft>
                <a:spcPts val="0"/>
              </a:spcAft>
              <a:defRPr/>
            </a:lvl1pPr>
          </a:lstStyle>
          <a:p>
            <a:pPr>
              <a:defRPr/>
            </a:pPr>
            <a:fld id="{F50A3856-A954-4FA3-810A-501A55C6BD8F}" type="datetimeFigureOut">
              <a:rPr lang="zh-CN" altLang="en-US"/>
              <a:pPr>
                <a:defRPr/>
              </a:pPr>
              <a:t>2017-09-28</a:t>
            </a:fld>
            <a:endParaRPr lang="en-US" altLang="zh-CN"/>
          </a:p>
        </p:txBody>
      </p:sp>
      <p:sp>
        <p:nvSpPr>
          <p:cNvPr id="5" name="页脚占位符 4"/>
          <p:cNvSpPr>
            <a:spLocks noGrp="1"/>
          </p:cNvSpPr>
          <p:nvPr>
            <p:ph type="ftr" sz="quarter" idx="11"/>
          </p:nvPr>
        </p:nvSpPr>
        <p:spPr/>
        <p:txBody>
          <a:bodyPr/>
          <a:lstStyle>
            <a:lvl1pPr algn="l" fontAlgn="auto">
              <a:spcBef>
                <a:spcPts val="0"/>
              </a:spcBef>
              <a:spcAft>
                <a:spcPts val="0"/>
              </a:spcAft>
              <a:defRPr/>
            </a:lvl1pPr>
          </a:lstStyle>
          <a:p>
            <a:pPr>
              <a:defRPr/>
            </a:pPr>
            <a:endParaRPr lang="zh-CN" altLang="en-US"/>
          </a:p>
        </p:txBody>
      </p:sp>
      <p:sp>
        <p:nvSpPr>
          <p:cNvPr id="6" name="灯片编号占位符 5"/>
          <p:cNvSpPr>
            <a:spLocks noGrp="1"/>
          </p:cNvSpPr>
          <p:nvPr>
            <p:ph type="sldNum" sz="quarter" idx="12"/>
          </p:nvPr>
        </p:nvSpPr>
        <p:spPr/>
        <p:txBody>
          <a:bodyPr/>
          <a:lstStyle>
            <a:lvl1pPr fontAlgn="auto">
              <a:spcBef>
                <a:spcPts val="0"/>
              </a:spcBef>
              <a:spcAft>
                <a:spcPts val="0"/>
              </a:spcAft>
              <a:defRPr/>
            </a:lvl1pPr>
          </a:lstStyle>
          <a:p>
            <a:pPr>
              <a:defRPr/>
            </a:pPr>
            <a:fld id="{233BFA43-9D3B-436C-BCF8-A3412F0CAE2F}" type="slidenum">
              <a:rPr lang="zh-CN" altLang="en-US"/>
              <a:pPr>
                <a:defRPr/>
              </a:pPr>
              <a:t>‹#›</a:t>
            </a:fld>
            <a:endParaRPr lang="en-US" altLang="zh-C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091" y="1825625"/>
            <a:ext cx="5180926"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1396" y="1825625"/>
            <a:ext cx="5180926"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lvl1pPr fontAlgn="auto">
              <a:spcBef>
                <a:spcPts val="0"/>
              </a:spcBef>
              <a:spcAft>
                <a:spcPts val="0"/>
              </a:spcAft>
              <a:defRPr/>
            </a:lvl1pPr>
          </a:lstStyle>
          <a:p>
            <a:pPr>
              <a:defRPr/>
            </a:pPr>
            <a:fld id="{A729FFBA-951E-4D56-B23F-1AF987157DC6}" type="datetimeFigureOut">
              <a:rPr lang="zh-CN" altLang="en-US"/>
              <a:pPr>
                <a:defRPr/>
              </a:pPr>
              <a:t>2017-09-28</a:t>
            </a:fld>
            <a:endParaRPr lang="en-US" altLang="zh-CN"/>
          </a:p>
        </p:txBody>
      </p:sp>
      <p:sp>
        <p:nvSpPr>
          <p:cNvPr id="6" name="页脚占位符 5"/>
          <p:cNvSpPr>
            <a:spLocks noGrp="1"/>
          </p:cNvSpPr>
          <p:nvPr>
            <p:ph type="ftr" sz="quarter" idx="11"/>
          </p:nvPr>
        </p:nvSpPr>
        <p:spPr/>
        <p:txBody>
          <a:bodyPr/>
          <a:lstStyle>
            <a:lvl1pPr algn="l" fontAlgn="auto">
              <a:spcBef>
                <a:spcPts val="0"/>
              </a:spcBef>
              <a:spcAft>
                <a:spcPts val="0"/>
              </a:spcAft>
              <a:defRPr/>
            </a:lvl1pPr>
          </a:lstStyle>
          <a:p>
            <a:pPr>
              <a:defRPr/>
            </a:pPr>
            <a:endParaRPr lang="zh-CN" altLang="en-US"/>
          </a:p>
        </p:txBody>
      </p:sp>
      <p:sp>
        <p:nvSpPr>
          <p:cNvPr id="7" name="灯片编号占位符 6"/>
          <p:cNvSpPr>
            <a:spLocks noGrp="1"/>
          </p:cNvSpPr>
          <p:nvPr>
            <p:ph type="sldNum" sz="quarter" idx="12"/>
          </p:nvPr>
        </p:nvSpPr>
        <p:spPr/>
        <p:txBody>
          <a:bodyPr/>
          <a:lstStyle>
            <a:lvl1pPr fontAlgn="auto">
              <a:spcBef>
                <a:spcPts val="0"/>
              </a:spcBef>
              <a:spcAft>
                <a:spcPts val="0"/>
              </a:spcAft>
              <a:defRPr/>
            </a:lvl1pPr>
          </a:lstStyle>
          <a:p>
            <a:pPr>
              <a:defRPr/>
            </a:pPr>
            <a:fld id="{EF8D88F5-5772-403B-B0B7-72FA0D9DE73B}" type="slidenum">
              <a:rPr lang="zh-CN" altLang="en-US"/>
              <a:pPr>
                <a:defRPr/>
              </a:pPr>
              <a:t>‹#›</a:t>
            </a:fld>
            <a:endParaRPr lang="en-US" altLang="zh-C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521" y="274638"/>
            <a:ext cx="10971372"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527" y="1535113"/>
            <a:ext cx="538568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527" y="2174875"/>
            <a:ext cx="538568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032" y="1535113"/>
            <a:ext cx="538886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032" y="2174875"/>
            <a:ext cx="538886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lvl1pPr fontAlgn="auto">
              <a:spcBef>
                <a:spcPts val="0"/>
              </a:spcBef>
              <a:spcAft>
                <a:spcPts val="0"/>
              </a:spcAft>
              <a:defRPr/>
            </a:lvl1pPr>
          </a:lstStyle>
          <a:p>
            <a:pPr>
              <a:defRPr/>
            </a:pPr>
            <a:fld id="{EA404709-4CBB-400C-87D4-B6B79DCA7651}" type="datetimeFigureOut">
              <a:rPr lang="zh-CN" altLang="en-US"/>
              <a:pPr>
                <a:defRPr/>
              </a:pPr>
              <a:t>2017-09-28</a:t>
            </a:fld>
            <a:endParaRPr lang="en-US" altLang="zh-CN"/>
          </a:p>
        </p:txBody>
      </p:sp>
      <p:sp>
        <p:nvSpPr>
          <p:cNvPr id="8" name="页脚占位符 7"/>
          <p:cNvSpPr>
            <a:spLocks noGrp="1"/>
          </p:cNvSpPr>
          <p:nvPr>
            <p:ph type="ftr" sz="quarter" idx="11"/>
          </p:nvPr>
        </p:nvSpPr>
        <p:spPr/>
        <p:txBody>
          <a:bodyPr/>
          <a:lstStyle>
            <a:lvl1pPr algn="l" fontAlgn="auto">
              <a:spcBef>
                <a:spcPts val="0"/>
              </a:spcBef>
              <a:spcAft>
                <a:spcPts val="0"/>
              </a:spcAft>
              <a:defRPr/>
            </a:lvl1pPr>
          </a:lstStyle>
          <a:p>
            <a:pPr>
              <a:defRPr/>
            </a:pPr>
            <a:endParaRPr lang="zh-CN" altLang="en-US"/>
          </a:p>
        </p:txBody>
      </p:sp>
      <p:sp>
        <p:nvSpPr>
          <p:cNvPr id="9" name="灯片编号占位符 8"/>
          <p:cNvSpPr>
            <a:spLocks noGrp="1"/>
          </p:cNvSpPr>
          <p:nvPr>
            <p:ph type="sldNum" sz="quarter" idx="12"/>
          </p:nvPr>
        </p:nvSpPr>
        <p:spPr/>
        <p:txBody>
          <a:bodyPr/>
          <a:lstStyle>
            <a:lvl1pPr fontAlgn="auto">
              <a:spcBef>
                <a:spcPts val="0"/>
              </a:spcBef>
              <a:spcAft>
                <a:spcPts val="0"/>
              </a:spcAft>
              <a:defRPr/>
            </a:lvl1pPr>
          </a:lstStyle>
          <a:p>
            <a:pPr>
              <a:defRPr/>
            </a:pPr>
            <a:fld id="{BDFF8F2C-143B-46EE-BA58-EA1EFD9FCEDF}" type="slidenum">
              <a:rPr lang="zh-CN" altLang="en-US"/>
              <a:pPr>
                <a:defRPr/>
              </a:pPr>
              <a:t>‹#›</a:t>
            </a:fld>
            <a:endParaRPr lang="en-US" altLang="zh-C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lvl1pPr fontAlgn="auto">
              <a:spcBef>
                <a:spcPts val="0"/>
              </a:spcBef>
              <a:spcAft>
                <a:spcPts val="0"/>
              </a:spcAft>
              <a:defRPr/>
            </a:lvl1pPr>
          </a:lstStyle>
          <a:p>
            <a:pPr>
              <a:defRPr/>
            </a:pPr>
            <a:fld id="{3F035DE6-F507-4E7B-AC46-6B31298F899F}" type="datetimeFigureOut">
              <a:rPr lang="zh-CN" altLang="en-US"/>
              <a:pPr>
                <a:defRPr/>
              </a:pPr>
              <a:t>2017-09-28</a:t>
            </a:fld>
            <a:endParaRPr lang="en-US" altLang="zh-CN"/>
          </a:p>
        </p:txBody>
      </p:sp>
      <p:sp>
        <p:nvSpPr>
          <p:cNvPr id="4" name="页脚占位符 3"/>
          <p:cNvSpPr>
            <a:spLocks noGrp="1"/>
          </p:cNvSpPr>
          <p:nvPr>
            <p:ph type="ftr" sz="quarter" idx="11"/>
          </p:nvPr>
        </p:nvSpPr>
        <p:spPr/>
        <p:txBody>
          <a:bodyPr/>
          <a:lstStyle>
            <a:lvl1pPr algn="l" fontAlgn="auto">
              <a:spcBef>
                <a:spcPts val="0"/>
              </a:spcBef>
              <a:spcAft>
                <a:spcPts val="0"/>
              </a:spcAft>
              <a:defRPr/>
            </a:lvl1pPr>
          </a:lstStyle>
          <a:p>
            <a:pPr>
              <a:defRPr/>
            </a:pPr>
            <a:endParaRPr lang="zh-CN" altLang="en-US"/>
          </a:p>
        </p:txBody>
      </p:sp>
      <p:sp>
        <p:nvSpPr>
          <p:cNvPr id="5" name="灯片编号占位符 4"/>
          <p:cNvSpPr>
            <a:spLocks noGrp="1"/>
          </p:cNvSpPr>
          <p:nvPr>
            <p:ph type="sldNum" sz="quarter" idx="12"/>
          </p:nvPr>
        </p:nvSpPr>
        <p:spPr/>
        <p:txBody>
          <a:bodyPr/>
          <a:lstStyle>
            <a:lvl1pPr fontAlgn="auto">
              <a:spcBef>
                <a:spcPts val="0"/>
              </a:spcBef>
              <a:spcAft>
                <a:spcPts val="0"/>
              </a:spcAft>
              <a:defRPr/>
            </a:lvl1pPr>
          </a:lstStyle>
          <a:p>
            <a:pPr>
              <a:defRPr/>
            </a:pPr>
            <a:fld id="{374E21F0-BB5A-4863-847C-F42F1EE224EA}" type="slidenum">
              <a:rPr lang="zh-CN" altLang="en-US"/>
              <a:pPr>
                <a:defRPr/>
              </a:pPr>
              <a:t>‹#›</a:t>
            </a:fld>
            <a:endParaRPr lang="en-US" altLang="zh-C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fontAlgn="auto">
              <a:spcBef>
                <a:spcPts val="0"/>
              </a:spcBef>
              <a:spcAft>
                <a:spcPts val="0"/>
              </a:spcAft>
              <a:defRPr/>
            </a:lvl1pPr>
          </a:lstStyle>
          <a:p>
            <a:pPr>
              <a:defRPr/>
            </a:pPr>
            <a:fld id="{8CF8687D-6C8D-4ED5-8890-F8429D501354}" type="datetimeFigureOut">
              <a:rPr lang="zh-CN" altLang="en-US"/>
              <a:pPr>
                <a:defRPr/>
              </a:pPr>
              <a:t>2017-09-28</a:t>
            </a:fld>
            <a:endParaRPr lang="en-US" altLang="zh-CN"/>
          </a:p>
        </p:txBody>
      </p:sp>
      <p:sp>
        <p:nvSpPr>
          <p:cNvPr id="3" name="页脚占位符 2"/>
          <p:cNvSpPr>
            <a:spLocks noGrp="1"/>
          </p:cNvSpPr>
          <p:nvPr>
            <p:ph type="ftr" sz="quarter" idx="11"/>
          </p:nvPr>
        </p:nvSpPr>
        <p:spPr/>
        <p:txBody>
          <a:bodyPr/>
          <a:lstStyle>
            <a:lvl1pPr algn="l" fontAlgn="auto">
              <a:spcBef>
                <a:spcPts val="0"/>
              </a:spcBef>
              <a:spcAft>
                <a:spcPts val="0"/>
              </a:spcAft>
              <a:defRPr/>
            </a:lvl1pPr>
          </a:lstStyle>
          <a:p>
            <a:pPr>
              <a:defRPr/>
            </a:pPr>
            <a:endParaRPr lang="zh-CN" altLang="en-US"/>
          </a:p>
        </p:txBody>
      </p:sp>
      <p:sp>
        <p:nvSpPr>
          <p:cNvPr id="4" name="灯片编号占位符 3"/>
          <p:cNvSpPr>
            <a:spLocks noGrp="1"/>
          </p:cNvSpPr>
          <p:nvPr>
            <p:ph type="sldNum" sz="quarter" idx="12"/>
          </p:nvPr>
        </p:nvSpPr>
        <p:spPr/>
        <p:txBody>
          <a:bodyPr/>
          <a:lstStyle>
            <a:lvl1pPr fontAlgn="auto">
              <a:spcBef>
                <a:spcPts val="0"/>
              </a:spcBef>
              <a:spcAft>
                <a:spcPts val="0"/>
              </a:spcAft>
              <a:defRPr/>
            </a:lvl1pPr>
          </a:lstStyle>
          <a:p>
            <a:pPr>
              <a:defRPr/>
            </a:pPr>
            <a:fld id="{074EBC05-CB1B-43AC-BEAF-0AA044CC4BE9}" type="slidenum">
              <a:rPr lang="zh-CN" altLang="en-US"/>
              <a:pPr>
                <a:defRPr/>
              </a:pPr>
              <a:t>‹#›</a:t>
            </a:fld>
            <a:endParaRPr lang="en-US" altLang="zh-C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527" y="273050"/>
            <a:ext cx="4011091"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6649" y="273057"/>
            <a:ext cx="68142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527" y="1435103"/>
            <a:ext cx="4011091"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lvl1pPr fontAlgn="auto">
              <a:spcBef>
                <a:spcPts val="0"/>
              </a:spcBef>
              <a:spcAft>
                <a:spcPts val="0"/>
              </a:spcAft>
              <a:defRPr/>
            </a:lvl1pPr>
          </a:lstStyle>
          <a:p>
            <a:pPr>
              <a:defRPr/>
            </a:pPr>
            <a:fld id="{C0FA7A0F-B171-430E-A350-8EE30AA6AE0D}" type="datetimeFigureOut">
              <a:rPr lang="zh-CN" altLang="en-US"/>
              <a:pPr>
                <a:defRPr/>
              </a:pPr>
              <a:t>2017-09-28</a:t>
            </a:fld>
            <a:endParaRPr lang="en-US" altLang="zh-CN"/>
          </a:p>
        </p:txBody>
      </p:sp>
      <p:sp>
        <p:nvSpPr>
          <p:cNvPr id="6" name="页脚占位符 5"/>
          <p:cNvSpPr>
            <a:spLocks noGrp="1"/>
          </p:cNvSpPr>
          <p:nvPr>
            <p:ph type="ftr" sz="quarter" idx="11"/>
          </p:nvPr>
        </p:nvSpPr>
        <p:spPr/>
        <p:txBody>
          <a:bodyPr/>
          <a:lstStyle>
            <a:lvl1pPr algn="l" fontAlgn="auto">
              <a:spcBef>
                <a:spcPts val="0"/>
              </a:spcBef>
              <a:spcAft>
                <a:spcPts val="0"/>
              </a:spcAft>
              <a:defRPr/>
            </a:lvl1pPr>
          </a:lstStyle>
          <a:p>
            <a:pPr>
              <a:defRPr/>
            </a:pPr>
            <a:endParaRPr lang="zh-CN" altLang="en-US"/>
          </a:p>
        </p:txBody>
      </p:sp>
      <p:sp>
        <p:nvSpPr>
          <p:cNvPr id="7" name="灯片编号占位符 6"/>
          <p:cNvSpPr>
            <a:spLocks noGrp="1"/>
          </p:cNvSpPr>
          <p:nvPr>
            <p:ph type="sldNum" sz="quarter" idx="12"/>
          </p:nvPr>
        </p:nvSpPr>
        <p:spPr/>
        <p:txBody>
          <a:bodyPr/>
          <a:lstStyle>
            <a:lvl1pPr fontAlgn="auto">
              <a:spcBef>
                <a:spcPts val="0"/>
              </a:spcBef>
              <a:spcAft>
                <a:spcPts val="0"/>
              </a:spcAft>
              <a:defRPr/>
            </a:lvl1pPr>
          </a:lstStyle>
          <a:p>
            <a:pPr>
              <a:defRPr/>
            </a:pPr>
            <a:fld id="{C2F4B99B-606C-41D2-900E-09591EA88BC3}" type="slidenum">
              <a:rPr lang="zh-CN" altLang="en-US"/>
              <a:pPr>
                <a:defRPr/>
              </a:pPr>
              <a:t>‹#›</a:t>
            </a:fld>
            <a:endParaRPr lang="en-US" altLang="zh-C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8877" y="4800600"/>
            <a:ext cx="7314248"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8877" y="612775"/>
            <a:ext cx="7314248"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8877" y="5367338"/>
            <a:ext cx="7314248"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lvl1pPr fontAlgn="auto">
              <a:spcBef>
                <a:spcPts val="0"/>
              </a:spcBef>
              <a:spcAft>
                <a:spcPts val="0"/>
              </a:spcAft>
              <a:defRPr/>
            </a:lvl1pPr>
          </a:lstStyle>
          <a:p>
            <a:pPr>
              <a:defRPr/>
            </a:pPr>
            <a:fld id="{22C1C360-1581-458A-A5BD-EB9B5C615964}" type="datetimeFigureOut">
              <a:rPr lang="zh-CN" altLang="en-US"/>
              <a:pPr>
                <a:defRPr/>
              </a:pPr>
              <a:t>2017-09-28</a:t>
            </a:fld>
            <a:endParaRPr lang="en-US" altLang="zh-CN"/>
          </a:p>
        </p:txBody>
      </p:sp>
      <p:sp>
        <p:nvSpPr>
          <p:cNvPr id="6" name="页脚占位符 5"/>
          <p:cNvSpPr>
            <a:spLocks noGrp="1"/>
          </p:cNvSpPr>
          <p:nvPr>
            <p:ph type="ftr" sz="quarter" idx="11"/>
          </p:nvPr>
        </p:nvSpPr>
        <p:spPr/>
        <p:txBody>
          <a:bodyPr/>
          <a:lstStyle>
            <a:lvl1pPr algn="l" fontAlgn="auto">
              <a:spcBef>
                <a:spcPts val="0"/>
              </a:spcBef>
              <a:spcAft>
                <a:spcPts val="0"/>
              </a:spcAft>
              <a:defRPr/>
            </a:lvl1pPr>
          </a:lstStyle>
          <a:p>
            <a:pPr>
              <a:defRPr/>
            </a:pPr>
            <a:endParaRPr lang="zh-CN" altLang="en-US"/>
          </a:p>
        </p:txBody>
      </p:sp>
      <p:sp>
        <p:nvSpPr>
          <p:cNvPr id="7" name="灯片编号占位符 6"/>
          <p:cNvSpPr>
            <a:spLocks noGrp="1"/>
          </p:cNvSpPr>
          <p:nvPr>
            <p:ph type="sldNum" sz="quarter" idx="12"/>
          </p:nvPr>
        </p:nvSpPr>
        <p:spPr/>
        <p:txBody>
          <a:bodyPr/>
          <a:lstStyle>
            <a:lvl1pPr fontAlgn="auto">
              <a:spcBef>
                <a:spcPts val="0"/>
              </a:spcBef>
              <a:spcAft>
                <a:spcPts val="0"/>
              </a:spcAft>
              <a:defRPr/>
            </a:lvl1pPr>
          </a:lstStyle>
          <a:p>
            <a:pPr>
              <a:defRPr/>
            </a:pPr>
            <a:fld id="{CE01C5AD-06EB-4D29-980E-DD5D42AF6F36}" type="slidenum">
              <a:rPr lang="zh-CN" altLang="en-US"/>
              <a:pPr>
                <a:defRPr/>
              </a:pPr>
              <a:t>‹#›</a:t>
            </a:fld>
            <a:endParaRPr lang="en-US" altLang="zh-C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noChangeArrowheads="1"/>
          </p:cNvSpPr>
          <p:nvPr>
            <p:ph type="title"/>
          </p:nvPr>
        </p:nvSpPr>
        <p:spPr bwMode="auto">
          <a:xfrm>
            <a:off x="838200" y="365125"/>
            <a:ext cx="10514013"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zh-CN" smtClean="0"/>
              <a:t>Click to edit Master title style</a:t>
            </a:r>
          </a:p>
        </p:txBody>
      </p:sp>
      <p:sp>
        <p:nvSpPr>
          <p:cNvPr id="1027" name="Text Placeholder 2"/>
          <p:cNvSpPr>
            <a:spLocks noGrp="1" noChangeArrowheads="1"/>
          </p:cNvSpPr>
          <p:nvPr>
            <p:ph type="body" idx="1"/>
          </p:nvPr>
        </p:nvSpPr>
        <p:spPr bwMode="auto">
          <a:xfrm>
            <a:off x="838200" y="1825625"/>
            <a:ext cx="10514013"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sp>
        <p:nvSpPr>
          <p:cNvPr id="1028" name="Date Placeholder 3"/>
          <p:cNvSpPr>
            <a:spLocks noGrp="1" noChangeArrowheads="1"/>
          </p:cNvSpPr>
          <p:nvPr>
            <p:ph type="dt" sz="half" idx="2"/>
          </p:nvPr>
        </p:nvSpPr>
        <p:spPr bwMode="auto">
          <a:xfrm>
            <a:off x="838200" y="6356350"/>
            <a:ext cx="3276600" cy="365125"/>
          </a:xfrm>
          <a:prstGeom prst="rect">
            <a:avLst/>
          </a:prstGeom>
          <a:noFill/>
          <a:ln>
            <a:noFill/>
          </a:ln>
          <a:extLst>
            <a:ext uri="{909E8E84-426E-40DD-AFC4-6F175D3DCCD1}"/>
            <a:ext uri="{91240B29-F687-4F45-9708-019B960494DF}"/>
          </a:extLst>
        </p:spPr>
        <p:txBody>
          <a:bodyPr vert="horz" wrap="square" lIns="91440" tIns="45720" rIns="91440" bIns="45720" numCol="1" anchor="ctr" anchorCtr="0" compatLnSpc="1"/>
          <a:lstStyle>
            <a:lvl1pPr algn="l" eaLnBrk="1" hangingPunct="1">
              <a:defRPr sz="1200" b="0">
                <a:solidFill>
                  <a:srgbClr val="898989"/>
                </a:solidFill>
                <a:latin typeface="+mn-lt"/>
                <a:ea typeface="+mn-ea"/>
              </a:defRPr>
            </a:lvl1pPr>
          </a:lstStyle>
          <a:p>
            <a:pPr>
              <a:defRPr/>
            </a:pPr>
            <a:fld id="{76C32AD3-DB33-41F4-B899-88E0B576F096}" type="datetimeFigureOut">
              <a:rPr lang="zh-CN" altLang="en-US"/>
              <a:pPr>
                <a:defRPr/>
              </a:pPr>
              <a:t>2017-09-28</a:t>
            </a:fld>
            <a:endParaRPr lang="en-US" altLang="zh-CN"/>
          </a:p>
        </p:txBody>
      </p:sp>
      <p:sp>
        <p:nvSpPr>
          <p:cNvPr id="1029" name="Footer Placeholder 4"/>
          <p:cNvSpPr>
            <a:spLocks noGrp="1" noChangeArrowheads="1"/>
          </p:cNvSpPr>
          <p:nvPr>
            <p:ph type="ftr" sz="quarter" idx="3"/>
          </p:nvPr>
        </p:nvSpPr>
        <p:spPr bwMode="auto">
          <a:xfrm>
            <a:off x="4648200" y="6356350"/>
            <a:ext cx="2894013" cy="365125"/>
          </a:xfrm>
          <a:prstGeom prst="rect">
            <a:avLst/>
          </a:prstGeom>
          <a:noFill/>
          <a:ln>
            <a:noFill/>
          </a:ln>
          <a:extLst>
            <a:ext uri="{909E8E84-426E-40DD-AFC4-6F175D3DCCD1}"/>
            <a:ext uri="{91240B29-F687-4F45-9708-019B960494DF}"/>
          </a:extLst>
        </p:spPr>
        <p:txBody>
          <a:bodyPr vert="horz" wrap="square" lIns="91440" tIns="45720" rIns="91440" bIns="45720" numCol="1" anchor="ctr" anchorCtr="0" compatLnSpc="1"/>
          <a:lstStyle>
            <a:lvl1pPr algn="ctr" eaLnBrk="1" hangingPunct="1">
              <a:defRPr sz="1200" b="0">
                <a:solidFill>
                  <a:srgbClr val="898989"/>
                </a:solidFill>
                <a:latin typeface="+mn-lt"/>
                <a:ea typeface="+mn-ea"/>
              </a:defRPr>
            </a:lvl1pPr>
          </a:lstStyle>
          <a:p>
            <a:pPr>
              <a:defRPr/>
            </a:pPr>
            <a:endParaRPr lang="zh-CN" altLang="en-US"/>
          </a:p>
        </p:txBody>
      </p:sp>
      <p:sp>
        <p:nvSpPr>
          <p:cNvPr id="1030" name="Slide Number Placeholder 5"/>
          <p:cNvSpPr>
            <a:spLocks noGrp="1" noChangeArrowheads="1"/>
          </p:cNvSpPr>
          <p:nvPr>
            <p:ph type="sldNum" sz="quarter" idx="4"/>
          </p:nvPr>
        </p:nvSpPr>
        <p:spPr bwMode="auto">
          <a:xfrm>
            <a:off x="8075613" y="6356350"/>
            <a:ext cx="3276600" cy="365125"/>
          </a:xfrm>
          <a:prstGeom prst="rect">
            <a:avLst/>
          </a:prstGeom>
          <a:noFill/>
          <a:ln>
            <a:noFill/>
          </a:ln>
          <a:extLst>
            <a:ext uri="{909E8E84-426E-40DD-AFC4-6F175D3DCCD1}"/>
            <a:ext uri="{91240B29-F687-4F45-9708-019B960494DF}"/>
          </a:extLst>
        </p:spPr>
        <p:txBody>
          <a:bodyPr vert="horz" wrap="square" lIns="91440" tIns="45720" rIns="91440" bIns="45720" numCol="1" anchor="ctr" anchorCtr="0" compatLnSpc="1"/>
          <a:lstStyle>
            <a:lvl1pPr algn="r" eaLnBrk="1" hangingPunct="1">
              <a:defRPr sz="1200" b="0">
                <a:solidFill>
                  <a:srgbClr val="898989"/>
                </a:solidFill>
                <a:latin typeface="+mn-lt"/>
                <a:ea typeface="+mn-ea"/>
              </a:defRPr>
            </a:lvl1pPr>
          </a:lstStyle>
          <a:p>
            <a:pPr>
              <a:defRPr/>
            </a:pPr>
            <a:fld id="{9FB8219A-AEC8-42A9-AF62-481756E49EC6}" type="slidenum">
              <a:rPr lang="zh-CN" altLang="en-US"/>
              <a:pPr>
                <a:defRPr/>
              </a:pPr>
              <a:t>‹#›</a:t>
            </a:fld>
            <a:endParaRPr lang="en-US" altLang="zh-CN"/>
          </a:p>
        </p:txBody>
      </p:sp>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xStyles>
    <p:title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fontAlgn="base">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p:titleStyle>
    <p:bodyStyle>
      <a:lvl1pPr marL="228600" indent="-228600" algn="l" rtl="0" eaLnBrk="0" fontAlgn="base" hangingPunct="0">
        <a:lnSpc>
          <a:spcPct val="90000"/>
        </a:lnSpc>
        <a:spcBef>
          <a:spcPct val="30000"/>
        </a:spcBef>
        <a:spcAft>
          <a:spcPct val="0"/>
        </a:spcAft>
        <a:buFont typeface="Arial" charset="0"/>
        <a:buChar char="•"/>
        <a:defRPr sz="2800">
          <a:solidFill>
            <a:schemeClr val="tx1"/>
          </a:solidFill>
          <a:latin typeface="+mn-lt"/>
          <a:ea typeface="+mn-ea"/>
          <a:cs typeface="+mn-cs"/>
        </a:defRPr>
      </a:lvl1pPr>
      <a:lvl2pPr marL="685800" indent="-228600" algn="l" rtl="0" eaLnBrk="0" fontAlgn="base" hangingPunct="0">
        <a:lnSpc>
          <a:spcPct val="90000"/>
        </a:lnSpc>
        <a:spcBef>
          <a:spcPct val="30000"/>
        </a:spcBef>
        <a:spcAft>
          <a:spcPct val="0"/>
        </a:spcAft>
        <a:buFont typeface="Arial" charset="0"/>
        <a:buChar char="•"/>
        <a:defRPr sz="2400">
          <a:solidFill>
            <a:schemeClr val="tx1"/>
          </a:solidFill>
          <a:latin typeface="+mn-lt"/>
          <a:ea typeface="+mn-ea"/>
        </a:defRPr>
      </a:lvl2pPr>
      <a:lvl3pPr marL="1143000" indent="-228600" algn="l" rtl="0" eaLnBrk="0" fontAlgn="base" hangingPunct="0">
        <a:lnSpc>
          <a:spcPct val="90000"/>
        </a:lnSpc>
        <a:spcBef>
          <a:spcPct val="30000"/>
        </a:spcBef>
        <a:spcAft>
          <a:spcPct val="0"/>
        </a:spcAft>
        <a:buFont typeface="Arial" charset="0"/>
        <a:buChar char="•"/>
        <a:defRPr sz="2000">
          <a:solidFill>
            <a:schemeClr val="tx1"/>
          </a:solidFill>
          <a:latin typeface="+mn-lt"/>
          <a:ea typeface="+mn-ea"/>
        </a:defRPr>
      </a:lvl3pPr>
      <a:lvl4pPr marL="1600200" indent="-228600" algn="l" rtl="0" eaLnBrk="0" fontAlgn="base" hangingPunct="0">
        <a:lnSpc>
          <a:spcPct val="90000"/>
        </a:lnSpc>
        <a:spcBef>
          <a:spcPct val="30000"/>
        </a:spcBef>
        <a:spcAft>
          <a:spcPct val="0"/>
        </a:spcAft>
        <a:buFont typeface="Arial" charset="0"/>
        <a:buChar char="•"/>
        <a:defRPr sz="2000">
          <a:solidFill>
            <a:schemeClr val="tx1"/>
          </a:solidFill>
          <a:latin typeface="+mn-lt"/>
          <a:ea typeface="+mn-ea"/>
        </a:defRPr>
      </a:lvl4pPr>
      <a:lvl5pPr marL="2057400" indent="-228600" algn="l" rtl="0" eaLnBrk="0" fontAlgn="base" hangingPunct="0">
        <a:lnSpc>
          <a:spcPct val="90000"/>
        </a:lnSpc>
        <a:spcBef>
          <a:spcPct val="30000"/>
        </a:spcBef>
        <a:spcAft>
          <a:spcPct val="0"/>
        </a:spcAft>
        <a:buFont typeface="Arial" charset="0"/>
        <a:buChar char="•"/>
        <a:defRPr sz="2000">
          <a:solidFill>
            <a:schemeClr val="tx1"/>
          </a:solidFill>
          <a:latin typeface="+mn-lt"/>
          <a:ea typeface="+mn-ea"/>
        </a:defRPr>
      </a:lvl5pPr>
      <a:lvl6pPr marL="2514600" indent="-228600" algn="l" rtl="0" fontAlgn="base">
        <a:lnSpc>
          <a:spcPct val="90000"/>
        </a:lnSpc>
        <a:spcBef>
          <a:spcPct val="30000"/>
        </a:spcBef>
        <a:spcAft>
          <a:spcPct val="0"/>
        </a:spcAft>
        <a:buFont typeface="Arial" panose="020B0604020202020204" pitchFamily="34" charset="0"/>
        <a:buChar char="•"/>
        <a:defRPr>
          <a:solidFill>
            <a:schemeClr val="tx1"/>
          </a:solidFill>
          <a:latin typeface="+mn-lt"/>
          <a:ea typeface="+mn-ea"/>
        </a:defRPr>
      </a:lvl6pPr>
      <a:lvl7pPr marL="2971800" indent="-228600" algn="l" rtl="0" fontAlgn="base">
        <a:lnSpc>
          <a:spcPct val="90000"/>
        </a:lnSpc>
        <a:spcBef>
          <a:spcPct val="30000"/>
        </a:spcBef>
        <a:spcAft>
          <a:spcPct val="0"/>
        </a:spcAft>
        <a:buFont typeface="Arial" panose="020B0604020202020204" pitchFamily="34" charset="0"/>
        <a:buChar char="•"/>
        <a:defRPr>
          <a:solidFill>
            <a:schemeClr val="tx1"/>
          </a:solidFill>
          <a:latin typeface="+mn-lt"/>
          <a:ea typeface="+mn-ea"/>
        </a:defRPr>
      </a:lvl7pPr>
      <a:lvl8pPr marL="3429000" indent="-228600" algn="l" rtl="0" fontAlgn="base">
        <a:lnSpc>
          <a:spcPct val="90000"/>
        </a:lnSpc>
        <a:spcBef>
          <a:spcPct val="30000"/>
        </a:spcBef>
        <a:spcAft>
          <a:spcPct val="0"/>
        </a:spcAft>
        <a:buFont typeface="Arial" panose="020B0604020202020204" pitchFamily="34" charset="0"/>
        <a:buChar char="•"/>
        <a:defRPr>
          <a:solidFill>
            <a:schemeClr val="tx1"/>
          </a:solidFill>
          <a:latin typeface="+mn-lt"/>
          <a:ea typeface="+mn-ea"/>
        </a:defRPr>
      </a:lvl8pPr>
      <a:lvl9pPr marL="3886200" indent="-228600" algn="l" rtl="0" fontAlgn="base">
        <a:lnSpc>
          <a:spcPct val="90000"/>
        </a:lnSpc>
        <a:spcBef>
          <a:spcPct val="30000"/>
        </a:spcBef>
        <a:spcAft>
          <a:spcPct val="0"/>
        </a:spcAft>
        <a:buFont typeface="Arial" panose="020B0604020202020204" pitchFamily="34" charset="0"/>
        <a:buChar char="•"/>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png"/><Relationship Id="rId9" Type="http://schemas.openxmlformats.org/officeDocument/2006/relationships/image" Target="../media/image21.jpeg"/></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yy.qcgd.com/body/2006-5-18/19950.html" TargetMode="Externa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slide" Target="slide3.xml"/><Relationship Id="rId4" Type="http://schemas.openxmlformats.org/officeDocument/2006/relationships/image" Target="../media/image22.jpeg"/></Relationships>
</file>

<file path=ppt/slides/_rels/slide1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26.jpeg"/><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slide" Target="slide2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hyperlink" Target="http://baike.baidu.com/view/1657.htm" TargetMode="External"/><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hyperlink" Target="http://baike.baidu.com/view/69046.htm"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22.jpeg"/><Relationship Id="rId4" Type="http://schemas.openxmlformats.org/officeDocument/2006/relationships/hyperlink" Target="http://yy.qcgd.com/body/2006-5-18/19950.html"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2.jpeg"/></Relationships>
</file>

<file path=ppt/slides/_rels/slide34.xml.rels><?xml version="1.0" encoding="UTF-8" standalone="yes"?>
<Relationships xmlns="http://schemas.openxmlformats.org/package/2006/relationships"><Relationship Id="rId3" Type="http://schemas.openxmlformats.org/officeDocument/2006/relationships/hyperlink" Target="http://cn.chinareviewnews.com/doc/1003/2/9/6/100329687.html?coluid=0&amp;kindid=0&amp;docid=100329687" TargetMode="External"/><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34.png"/><Relationship Id="rId4" Type="http://schemas.openxmlformats.org/officeDocument/2006/relationships/image" Target="../media/image33.jpeg"/></Relationships>
</file>

<file path=ppt/slides/_rels/slide3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jpe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9617" name="[动画大师]_Oval 3"/>
          <p:cNvSpPr>
            <a:spLocks noChangeArrowheads="1"/>
          </p:cNvSpPr>
          <p:nvPr/>
        </p:nvSpPr>
        <p:spPr bwMode="auto">
          <a:xfrm rot="1800000">
            <a:off x="1684338" y="-590550"/>
            <a:ext cx="17462" cy="1146175"/>
          </a:xfrm>
          <a:prstGeom prst="ellipse">
            <a:avLst/>
          </a:prstGeom>
          <a:gradFill rotWithShape="1">
            <a:gsLst>
              <a:gs pos="0">
                <a:srgbClr val="777777">
                  <a:alpha val="79999"/>
                </a:srgbClr>
              </a:gs>
              <a:gs pos="100000">
                <a:srgbClr val="373737">
                  <a:alpha val="0"/>
                </a:srgbClr>
              </a:gs>
            </a:gsLst>
            <a:path path="shape">
              <a:fillToRect l="50000" t="50000" r="50000" b="50000"/>
            </a:path>
          </a:gradFill>
          <a:ln w="9525">
            <a:noFill/>
            <a:round/>
            <a:headEnd/>
            <a:tailEnd/>
          </a:ln>
        </p:spPr>
        <p:txBody>
          <a:bodyPr wrap="none" anchor="ctr"/>
          <a:lstStyle/>
          <a:p>
            <a:pPr algn="ctr" eaLnBrk="0" hangingPunct="0"/>
            <a:endParaRPr lang="zh-CN" altLang="en-US" b="1">
              <a:solidFill>
                <a:srgbClr val="000000"/>
              </a:solidFill>
              <a:latin typeface="Calibri" pitchFamily="34" charset="0"/>
            </a:endParaRPr>
          </a:p>
        </p:txBody>
      </p:sp>
      <p:sp>
        <p:nvSpPr>
          <p:cNvPr id="19618" name="[动画大师]_Oval 3"/>
          <p:cNvSpPr>
            <a:spLocks noChangeArrowheads="1"/>
          </p:cNvSpPr>
          <p:nvPr/>
        </p:nvSpPr>
        <p:spPr bwMode="auto">
          <a:xfrm rot="1800000">
            <a:off x="3346450" y="866775"/>
            <a:ext cx="17463" cy="1146175"/>
          </a:xfrm>
          <a:prstGeom prst="ellipse">
            <a:avLst/>
          </a:prstGeom>
          <a:gradFill rotWithShape="1">
            <a:gsLst>
              <a:gs pos="0">
                <a:srgbClr val="777777">
                  <a:alpha val="79999"/>
                </a:srgbClr>
              </a:gs>
              <a:gs pos="100000">
                <a:srgbClr val="373737">
                  <a:alpha val="0"/>
                </a:srgbClr>
              </a:gs>
            </a:gsLst>
            <a:path path="shape">
              <a:fillToRect l="50000" t="50000" r="50000" b="50000"/>
            </a:path>
          </a:gradFill>
          <a:ln w="9525">
            <a:noFill/>
            <a:round/>
            <a:headEnd/>
            <a:tailEnd/>
          </a:ln>
        </p:spPr>
        <p:txBody>
          <a:bodyPr wrap="none" anchor="ctr"/>
          <a:lstStyle/>
          <a:p>
            <a:pPr algn="ctr" eaLnBrk="0" hangingPunct="0"/>
            <a:endParaRPr lang="zh-CN" altLang="en-US" b="1">
              <a:solidFill>
                <a:srgbClr val="000000"/>
              </a:solidFill>
              <a:latin typeface="Calibri" pitchFamily="34" charset="0"/>
            </a:endParaRPr>
          </a:p>
        </p:txBody>
      </p:sp>
      <p:sp>
        <p:nvSpPr>
          <p:cNvPr id="19619" name="[动画大师]_Oval 3"/>
          <p:cNvSpPr>
            <a:spLocks noChangeArrowheads="1"/>
          </p:cNvSpPr>
          <p:nvPr/>
        </p:nvSpPr>
        <p:spPr bwMode="auto">
          <a:xfrm rot="1800000">
            <a:off x="5888038" y="1868488"/>
            <a:ext cx="17462" cy="1146175"/>
          </a:xfrm>
          <a:prstGeom prst="ellipse">
            <a:avLst/>
          </a:prstGeom>
          <a:gradFill rotWithShape="1">
            <a:gsLst>
              <a:gs pos="0">
                <a:srgbClr val="777777">
                  <a:alpha val="79999"/>
                </a:srgbClr>
              </a:gs>
              <a:gs pos="100000">
                <a:srgbClr val="373737">
                  <a:alpha val="0"/>
                </a:srgbClr>
              </a:gs>
            </a:gsLst>
            <a:path path="shape">
              <a:fillToRect l="50000" t="50000" r="50000" b="50000"/>
            </a:path>
          </a:gradFill>
          <a:ln w="9525">
            <a:noFill/>
            <a:round/>
            <a:headEnd/>
            <a:tailEnd/>
          </a:ln>
        </p:spPr>
        <p:txBody>
          <a:bodyPr wrap="none" anchor="ctr"/>
          <a:lstStyle/>
          <a:p>
            <a:pPr algn="ctr" eaLnBrk="0" hangingPunct="0"/>
            <a:endParaRPr lang="zh-CN" altLang="en-US" b="1">
              <a:solidFill>
                <a:srgbClr val="000000"/>
              </a:solidFill>
              <a:latin typeface="Calibri" pitchFamily="34" charset="0"/>
            </a:endParaRPr>
          </a:p>
        </p:txBody>
      </p:sp>
      <p:sp>
        <p:nvSpPr>
          <p:cNvPr id="19620" name="[动画大师]_Oval 3"/>
          <p:cNvSpPr>
            <a:spLocks noChangeArrowheads="1"/>
          </p:cNvSpPr>
          <p:nvPr/>
        </p:nvSpPr>
        <p:spPr bwMode="auto">
          <a:xfrm rot="1800000">
            <a:off x="5106988" y="293688"/>
            <a:ext cx="17462" cy="1146175"/>
          </a:xfrm>
          <a:prstGeom prst="ellipse">
            <a:avLst/>
          </a:prstGeom>
          <a:gradFill rotWithShape="1">
            <a:gsLst>
              <a:gs pos="0">
                <a:srgbClr val="777777">
                  <a:alpha val="60001"/>
                </a:srgbClr>
              </a:gs>
              <a:gs pos="100000">
                <a:srgbClr val="373737">
                  <a:alpha val="0"/>
                </a:srgbClr>
              </a:gs>
            </a:gsLst>
            <a:path path="shape">
              <a:fillToRect l="50000" t="50000" r="50000" b="50000"/>
            </a:path>
          </a:gradFill>
          <a:ln w="9525">
            <a:noFill/>
            <a:round/>
            <a:headEnd/>
            <a:tailEnd/>
          </a:ln>
        </p:spPr>
        <p:txBody>
          <a:bodyPr wrap="none" anchor="ctr"/>
          <a:lstStyle/>
          <a:p>
            <a:pPr algn="ctr" eaLnBrk="0" hangingPunct="0"/>
            <a:endParaRPr lang="zh-CN" altLang="en-US" b="1">
              <a:solidFill>
                <a:srgbClr val="000000"/>
              </a:solidFill>
              <a:latin typeface="Calibri" pitchFamily="34" charset="0"/>
            </a:endParaRPr>
          </a:p>
        </p:txBody>
      </p:sp>
      <p:sp>
        <p:nvSpPr>
          <p:cNvPr id="19621" name="[动画大师]_Oval 3"/>
          <p:cNvSpPr>
            <a:spLocks noChangeArrowheads="1"/>
          </p:cNvSpPr>
          <p:nvPr/>
        </p:nvSpPr>
        <p:spPr bwMode="auto">
          <a:xfrm rot="1800000">
            <a:off x="8645525" y="-279400"/>
            <a:ext cx="17463" cy="1146175"/>
          </a:xfrm>
          <a:prstGeom prst="ellipse">
            <a:avLst/>
          </a:prstGeom>
          <a:gradFill rotWithShape="1">
            <a:gsLst>
              <a:gs pos="0">
                <a:srgbClr val="777777">
                  <a:alpha val="79999"/>
                </a:srgbClr>
              </a:gs>
              <a:gs pos="100000">
                <a:srgbClr val="373737">
                  <a:alpha val="0"/>
                </a:srgbClr>
              </a:gs>
            </a:gsLst>
            <a:path path="shape">
              <a:fillToRect l="50000" t="50000" r="50000" b="50000"/>
            </a:path>
          </a:gradFill>
          <a:ln w="9525">
            <a:noFill/>
            <a:round/>
            <a:headEnd/>
            <a:tailEnd/>
          </a:ln>
        </p:spPr>
        <p:txBody>
          <a:bodyPr wrap="none" anchor="ctr"/>
          <a:lstStyle/>
          <a:p>
            <a:pPr algn="ctr" eaLnBrk="0" hangingPunct="0"/>
            <a:endParaRPr lang="zh-CN" altLang="en-US" b="1">
              <a:solidFill>
                <a:srgbClr val="000000"/>
              </a:solidFill>
              <a:latin typeface="Calibri" pitchFamily="34" charset="0"/>
            </a:endParaRPr>
          </a:p>
        </p:txBody>
      </p:sp>
      <p:sp>
        <p:nvSpPr>
          <p:cNvPr id="19622" name="[动画大师]_Oval 3"/>
          <p:cNvSpPr>
            <a:spLocks noChangeArrowheads="1"/>
          </p:cNvSpPr>
          <p:nvPr/>
        </p:nvSpPr>
        <p:spPr bwMode="auto">
          <a:xfrm rot="1800000">
            <a:off x="10456863" y="2741613"/>
            <a:ext cx="17462" cy="1146175"/>
          </a:xfrm>
          <a:prstGeom prst="ellipse">
            <a:avLst/>
          </a:prstGeom>
          <a:gradFill rotWithShape="1">
            <a:gsLst>
              <a:gs pos="0">
                <a:srgbClr val="777777">
                  <a:alpha val="79999"/>
                </a:srgbClr>
              </a:gs>
              <a:gs pos="100000">
                <a:srgbClr val="373737">
                  <a:alpha val="0"/>
                </a:srgbClr>
              </a:gs>
            </a:gsLst>
            <a:path path="shape">
              <a:fillToRect l="50000" t="50000" r="50000" b="50000"/>
            </a:path>
          </a:gradFill>
          <a:ln w="9525">
            <a:noFill/>
            <a:round/>
            <a:headEnd/>
            <a:tailEnd/>
          </a:ln>
        </p:spPr>
        <p:txBody>
          <a:bodyPr wrap="none" anchor="ctr"/>
          <a:lstStyle/>
          <a:p>
            <a:pPr algn="ctr" eaLnBrk="0" hangingPunct="0"/>
            <a:endParaRPr lang="zh-CN" altLang="en-US" b="1">
              <a:solidFill>
                <a:srgbClr val="000000"/>
              </a:solidFill>
              <a:latin typeface="Calibri" pitchFamily="34" charset="0"/>
            </a:endParaRPr>
          </a:p>
        </p:txBody>
      </p:sp>
      <p:sp>
        <p:nvSpPr>
          <p:cNvPr id="19623" name="[动画大师]_Oval 3"/>
          <p:cNvSpPr>
            <a:spLocks noChangeArrowheads="1"/>
          </p:cNvSpPr>
          <p:nvPr/>
        </p:nvSpPr>
        <p:spPr bwMode="auto">
          <a:xfrm rot="1800000">
            <a:off x="11244263" y="-573088"/>
            <a:ext cx="17462" cy="1146176"/>
          </a:xfrm>
          <a:prstGeom prst="ellipse">
            <a:avLst/>
          </a:prstGeom>
          <a:gradFill rotWithShape="1">
            <a:gsLst>
              <a:gs pos="0">
                <a:srgbClr val="777777">
                  <a:alpha val="79999"/>
                </a:srgbClr>
              </a:gs>
              <a:gs pos="100000">
                <a:srgbClr val="373737">
                  <a:alpha val="0"/>
                </a:srgbClr>
              </a:gs>
            </a:gsLst>
            <a:path path="shape">
              <a:fillToRect l="50000" t="50000" r="50000" b="50000"/>
            </a:path>
          </a:gradFill>
          <a:ln w="9525">
            <a:noFill/>
            <a:round/>
            <a:headEnd/>
            <a:tailEnd/>
          </a:ln>
        </p:spPr>
        <p:txBody>
          <a:bodyPr wrap="none" anchor="ctr"/>
          <a:lstStyle/>
          <a:p>
            <a:pPr algn="ctr" eaLnBrk="0" hangingPunct="0"/>
            <a:endParaRPr lang="zh-CN" altLang="en-US" b="1">
              <a:solidFill>
                <a:srgbClr val="000000"/>
              </a:solidFill>
              <a:latin typeface="Calibri" pitchFamily="34" charset="0"/>
            </a:endParaRPr>
          </a:p>
        </p:txBody>
      </p:sp>
      <p:sp>
        <p:nvSpPr>
          <p:cNvPr id="19624" name="[动画大师]_Oval 3"/>
          <p:cNvSpPr>
            <a:spLocks noChangeArrowheads="1"/>
          </p:cNvSpPr>
          <p:nvPr/>
        </p:nvSpPr>
        <p:spPr bwMode="auto">
          <a:xfrm rot="1800000">
            <a:off x="2855913" y="3448050"/>
            <a:ext cx="17462" cy="1146175"/>
          </a:xfrm>
          <a:prstGeom prst="ellipse">
            <a:avLst/>
          </a:prstGeom>
          <a:gradFill rotWithShape="1">
            <a:gsLst>
              <a:gs pos="0">
                <a:srgbClr val="777777">
                  <a:alpha val="39998"/>
                </a:srgbClr>
              </a:gs>
              <a:gs pos="100000">
                <a:srgbClr val="373737">
                  <a:alpha val="0"/>
                </a:srgbClr>
              </a:gs>
            </a:gsLst>
            <a:path path="shape">
              <a:fillToRect l="50000" t="50000" r="50000" b="50000"/>
            </a:path>
          </a:gradFill>
          <a:ln w="9525">
            <a:noFill/>
            <a:round/>
            <a:headEnd/>
            <a:tailEnd/>
          </a:ln>
        </p:spPr>
        <p:txBody>
          <a:bodyPr wrap="none" anchor="ctr"/>
          <a:lstStyle/>
          <a:p>
            <a:pPr algn="ctr" eaLnBrk="0" hangingPunct="0"/>
            <a:endParaRPr lang="zh-CN" altLang="en-US" b="1">
              <a:solidFill>
                <a:srgbClr val="000000"/>
              </a:solidFill>
              <a:latin typeface="Calibri" pitchFamily="34" charset="0"/>
            </a:endParaRPr>
          </a:p>
        </p:txBody>
      </p:sp>
      <p:sp>
        <p:nvSpPr>
          <p:cNvPr id="19625" name="[动画大师]_Oval 3"/>
          <p:cNvSpPr>
            <a:spLocks noChangeArrowheads="1"/>
          </p:cNvSpPr>
          <p:nvPr/>
        </p:nvSpPr>
        <p:spPr bwMode="auto">
          <a:xfrm rot="1800000">
            <a:off x="8928100" y="2741613"/>
            <a:ext cx="17463" cy="1146175"/>
          </a:xfrm>
          <a:prstGeom prst="ellipse">
            <a:avLst/>
          </a:prstGeom>
          <a:gradFill rotWithShape="1">
            <a:gsLst>
              <a:gs pos="0">
                <a:srgbClr val="777777">
                  <a:alpha val="79999"/>
                </a:srgbClr>
              </a:gs>
              <a:gs pos="100000">
                <a:srgbClr val="373737">
                  <a:alpha val="0"/>
                </a:srgbClr>
              </a:gs>
            </a:gsLst>
            <a:path path="shape">
              <a:fillToRect l="50000" t="50000" r="50000" b="50000"/>
            </a:path>
          </a:gradFill>
          <a:ln w="9525">
            <a:noFill/>
            <a:round/>
            <a:headEnd/>
            <a:tailEnd/>
          </a:ln>
        </p:spPr>
        <p:txBody>
          <a:bodyPr wrap="none" anchor="ctr"/>
          <a:lstStyle/>
          <a:p>
            <a:pPr algn="ctr" eaLnBrk="0" hangingPunct="0"/>
            <a:endParaRPr lang="zh-CN" altLang="en-US" b="1">
              <a:solidFill>
                <a:srgbClr val="000000"/>
              </a:solidFill>
              <a:latin typeface="Calibri" pitchFamily="34" charset="0"/>
            </a:endParaRPr>
          </a:p>
        </p:txBody>
      </p:sp>
      <p:sp>
        <p:nvSpPr>
          <p:cNvPr id="6146" name="Rectangle 5"/>
          <p:cNvSpPr/>
          <p:nvPr/>
        </p:nvSpPr>
        <p:spPr>
          <a:xfrm>
            <a:off x="3159125" y="501650"/>
            <a:ext cx="6867525" cy="5334000"/>
          </a:xfrm>
          <a:prstGeom prst="rect">
            <a:avLst/>
          </a:prstGeom>
          <a:noFill/>
          <a:ln w="9525">
            <a:noFill/>
          </a:ln>
        </p:spPr>
        <p:txBody>
          <a:bodyPr>
            <a:spAutoFit/>
          </a:bodyPr>
          <a:lstStyle/>
          <a:p>
            <a:pPr>
              <a:spcBef>
                <a:spcPts val="0"/>
              </a:spcBef>
              <a:spcAft>
                <a:spcPts val="0"/>
              </a:spcAft>
              <a:defRPr/>
            </a:pPr>
            <a:r>
              <a:rPr lang="zh-CN" altLang="en-US" sz="4400" b="1" noProof="1">
                <a:solidFill>
                  <a:schemeClr val="accent5">
                    <a:lumMod val="10000"/>
                  </a:schemeClr>
                </a:solidFill>
                <a:effectLst>
                  <a:outerShdw blurRad="38100" dist="38100" dir="2700000">
                    <a:srgbClr val="C0C0C0"/>
                  </a:outerShdw>
                </a:effectLst>
                <a:latin typeface="楷体_GB2312" pitchFamily="49" charset="-122"/>
                <a:ea typeface="楷体_GB2312" pitchFamily="49" charset="-122"/>
                <a:cs typeface="+mn-ea"/>
              </a:rPr>
              <a:t>一个懂得</a:t>
            </a:r>
            <a:r>
              <a:rPr lang="zh-CN" altLang="en-US" sz="4400" b="1" noProof="1">
                <a:solidFill>
                  <a:srgbClr val="FF0000"/>
                </a:solidFill>
                <a:effectLst>
                  <a:outerShdw blurRad="38100" dist="38100" dir="2700000">
                    <a:srgbClr val="C0C0C0"/>
                  </a:outerShdw>
                </a:effectLst>
                <a:latin typeface="楷体_GB2312" pitchFamily="49" charset="-122"/>
                <a:ea typeface="楷体_GB2312" pitchFamily="49" charset="-122"/>
                <a:cs typeface="+mn-ea"/>
              </a:rPr>
              <a:t>尊重思想</a:t>
            </a:r>
            <a:r>
              <a:rPr lang="zh-CN" altLang="en-US" sz="4400" b="1" noProof="1">
                <a:solidFill>
                  <a:schemeClr val="accent5">
                    <a:lumMod val="10000"/>
                  </a:schemeClr>
                </a:solidFill>
                <a:effectLst>
                  <a:outerShdw blurRad="38100" dist="38100" dir="2700000">
                    <a:srgbClr val="C0C0C0"/>
                  </a:outerShdw>
                </a:effectLst>
                <a:latin typeface="楷体_GB2312" pitchFamily="49" charset="-122"/>
                <a:ea typeface="楷体_GB2312" pitchFamily="49" charset="-122"/>
                <a:cs typeface="+mn-ea"/>
              </a:rPr>
              <a:t>的民族，</a:t>
            </a:r>
          </a:p>
          <a:p>
            <a:pPr>
              <a:spcBef>
                <a:spcPts val="0"/>
              </a:spcBef>
              <a:spcAft>
                <a:spcPts val="0"/>
              </a:spcAft>
              <a:defRPr/>
            </a:pPr>
            <a:r>
              <a:rPr lang="zh-CN" altLang="en-US" sz="4400" b="1" noProof="1">
                <a:solidFill>
                  <a:schemeClr val="accent5">
                    <a:lumMod val="10000"/>
                  </a:schemeClr>
                </a:solidFill>
                <a:effectLst>
                  <a:outerShdw blurRad="38100" dist="38100" dir="2700000">
                    <a:srgbClr val="C0C0C0"/>
                  </a:outerShdw>
                </a:effectLst>
                <a:latin typeface="楷体_GB2312" pitchFamily="49" charset="-122"/>
                <a:ea typeface="楷体_GB2312" pitchFamily="49" charset="-122"/>
                <a:cs typeface="+mn-ea"/>
              </a:rPr>
              <a:t>才会诞生</a:t>
            </a:r>
            <a:r>
              <a:rPr lang="zh-CN" altLang="en-US" sz="4400" b="1" noProof="1">
                <a:solidFill>
                  <a:srgbClr val="FF0000"/>
                </a:solidFill>
                <a:effectLst>
                  <a:outerShdw blurRad="38100" dist="38100" dir="2700000">
                    <a:srgbClr val="C0C0C0"/>
                  </a:outerShdw>
                </a:effectLst>
                <a:latin typeface="楷体_GB2312" pitchFamily="49" charset="-122"/>
                <a:ea typeface="楷体_GB2312" pitchFamily="49" charset="-122"/>
                <a:cs typeface="+mn-ea"/>
              </a:rPr>
              <a:t>伟大思想</a:t>
            </a:r>
            <a:r>
              <a:rPr lang="zh-CN" altLang="en-US" sz="4400" b="1" noProof="1">
                <a:solidFill>
                  <a:schemeClr val="accent5">
                    <a:lumMod val="10000"/>
                  </a:schemeClr>
                </a:solidFill>
                <a:effectLst>
                  <a:outerShdw blurRad="38100" dist="38100" dir="2700000">
                    <a:srgbClr val="C0C0C0"/>
                  </a:outerShdw>
                </a:effectLst>
                <a:latin typeface="楷体_GB2312" pitchFamily="49" charset="-122"/>
                <a:ea typeface="楷体_GB2312" pitchFamily="49" charset="-122"/>
                <a:cs typeface="+mn-ea"/>
              </a:rPr>
              <a:t>;</a:t>
            </a:r>
          </a:p>
          <a:p>
            <a:pPr>
              <a:spcBef>
                <a:spcPts val="0"/>
              </a:spcBef>
              <a:spcAft>
                <a:spcPts val="0"/>
              </a:spcAft>
              <a:defRPr/>
            </a:pPr>
            <a:endParaRPr lang="zh-CN" altLang="en-US" sz="4400" b="1" noProof="1">
              <a:solidFill>
                <a:schemeClr val="accent5">
                  <a:lumMod val="10000"/>
                </a:schemeClr>
              </a:solidFill>
              <a:effectLst>
                <a:outerShdw blurRad="38100" dist="38100" dir="2700000">
                  <a:srgbClr val="C0C0C0"/>
                </a:outerShdw>
              </a:effectLst>
              <a:latin typeface="楷体_GB2312" pitchFamily="49" charset="-122"/>
              <a:ea typeface="楷体_GB2312" pitchFamily="49" charset="-122"/>
              <a:cs typeface="+mn-ea"/>
            </a:endParaRPr>
          </a:p>
          <a:p>
            <a:pPr>
              <a:spcBef>
                <a:spcPts val="0"/>
              </a:spcBef>
              <a:spcAft>
                <a:spcPts val="0"/>
              </a:spcAft>
              <a:defRPr/>
            </a:pPr>
            <a:endParaRPr lang="zh-CN" altLang="en-US" sz="4400" b="1" noProof="1">
              <a:solidFill>
                <a:schemeClr val="accent5">
                  <a:lumMod val="10000"/>
                </a:schemeClr>
              </a:solidFill>
              <a:effectLst>
                <a:outerShdw blurRad="38100" dist="38100" dir="2700000">
                  <a:srgbClr val="C0C0C0"/>
                </a:outerShdw>
              </a:effectLst>
              <a:latin typeface="楷体_GB2312" pitchFamily="49" charset="-122"/>
              <a:ea typeface="楷体_GB2312" pitchFamily="49" charset="-122"/>
              <a:cs typeface="+mn-ea"/>
            </a:endParaRPr>
          </a:p>
          <a:p>
            <a:pPr>
              <a:spcBef>
                <a:spcPts val="0"/>
              </a:spcBef>
              <a:spcAft>
                <a:spcPts val="0"/>
              </a:spcAft>
              <a:defRPr/>
            </a:pPr>
            <a:endParaRPr lang="zh-CN" altLang="en-US" sz="4400" b="1" noProof="1">
              <a:solidFill>
                <a:schemeClr val="accent5">
                  <a:lumMod val="10000"/>
                </a:schemeClr>
              </a:solidFill>
              <a:effectLst>
                <a:outerShdw blurRad="38100" dist="38100" dir="2700000">
                  <a:srgbClr val="C0C0C0"/>
                </a:outerShdw>
              </a:effectLst>
              <a:latin typeface="楷体_GB2312" pitchFamily="49" charset="-122"/>
              <a:ea typeface="楷体_GB2312" pitchFamily="49" charset="-122"/>
              <a:cs typeface="+mn-ea"/>
            </a:endParaRPr>
          </a:p>
          <a:p>
            <a:pPr>
              <a:spcBef>
                <a:spcPts val="0"/>
              </a:spcBef>
              <a:spcAft>
                <a:spcPts val="0"/>
              </a:spcAft>
              <a:defRPr/>
            </a:pPr>
            <a:r>
              <a:rPr lang="zh-CN" altLang="en-US" sz="4400" b="1" noProof="1">
                <a:solidFill>
                  <a:schemeClr val="accent5">
                    <a:lumMod val="10000"/>
                  </a:schemeClr>
                </a:solidFill>
                <a:effectLst>
                  <a:outerShdw blurRad="38100" dist="38100" dir="2700000">
                    <a:srgbClr val="C0C0C0"/>
                  </a:outerShdw>
                </a:effectLst>
                <a:latin typeface="楷体_GB2312" pitchFamily="49" charset="-122"/>
                <a:ea typeface="楷体_GB2312" pitchFamily="49" charset="-122"/>
                <a:cs typeface="+mn-ea"/>
              </a:rPr>
              <a:t>一个拥有</a:t>
            </a:r>
            <a:r>
              <a:rPr lang="zh-CN" altLang="en-US" sz="4400" b="1" noProof="1">
                <a:solidFill>
                  <a:srgbClr val="FF0000"/>
                </a:solidFill>
                <a:effectLst>
                  <a:outerShdw blurRad="38100" dist="38100" dir="2700000">
                    <a:srgbClr val="C0C0C0"/>
                  </a:outerShdw>
                </a:effectLst>
                <a:latin typeface="楷体_GB2312" pitchFamily="49" charset="-122"/>
                <a:ea typeface="楷体_GB2312" pitchFamily="49" charset="-122"/>
                <a:cs typeface="+mn-ea"/>
              </a:rPr>
              <a:t>伟大思想</a:t>
            </a:r>
            <a:r>
              <a:rPr lang="zh-CN" altLang="en-US" sz="4400" b="1" noProof="1">
                <a:solidFill>
                  <a:schemeClr val="accent5">
                    <a:lumMod val="10000"/>
                  </a:schemeClr>
                </a:solidFill>
                <a:effectLst>
                  <a:outerShdw blurRad="38100" dist="38100" dir="2700000">
                    <a:srgbClr val="C0C0C0"/>
                  </a:outerShdw>
                </a:effectLst>
                <a:latin typeface="楷体_GB2312" pitchFamily="49" charset="-122"/>
                <a:ea typeface="楷体_GB2312" pitchFamily="49" charset="-122"/>
                <a:cs typeface="+mn-ea"/>
              </a:rPr>
              <a:t>的国家，</a:t>
            </a:r>
          </a:p>
          <a:p>
            <a:pPr>
              <a:spcBef>
                <a:spcPts val="0"/>
              </a:spcBef>
              <a:spcAft>
                <a:spcPts val="0"/>
              </a:spcAft>
              <a:defRPr/>
            </a:pPr>
            <a:r>
              <a:rPr lang="zh-CN" altLang="en-US" sz="4400" b="1" noProof="1">
                <a:solidFill>
                  <a:schemeClr val="accent5">
                    <a:lumMod val="10000"/>
                  </a:schemeClr>
                </a:solidFill>
                <a:effectLst>
                  <a:outerShdw blurRad="38100" dist="38100" dir="2700000">
                    <a:srgbClr val="C0C0C0"/>
                  </a:outerShdw>
                </a:effectLst>
                <a:latin typeface="楷体_GB2312" pitchFamily="49" charset="-122"/>
                <a:ea typeface="楷体_GB2312" pitchFamily="49" charset="-122"/>
                <a:cs typeface="+mn-ea"/>
              </a:rPr>
              <a:t>才能拥有</a:t>
            </a:r>
            <a:r>
              <a:rPr lang="zh-CN" altLang="en-US" sz="4400" b="1" noProof="1">
                <a:solidFill>
                  <a:srgbClr val="FF0000"/>
                </a:solidFill>
                <a:effectLst>
                  <a:outerShdw blurRad="38100" dist="38100" dir="2700000">
                    <a:srgbClr val="C0C0C0"/>
                  </a:outerShdw>
                </a:effectLst>
                <a:latin typeface="楷体_GB2312" pitchFamily="49" charset="-122"/>
                <a:ea typeface="楷体_GB2312" pitchFamily="49" charset="-122"/>
                <a:cs typeface="+mn-ea"/>
              </a:rPr>
              <a:t>不断前行</a:t>
            </a:r>
            <a:r>
              <a:rPr lang="zh-CN" altLang="en-US" sz="4400" b="1" noProof="1">
                <a:solidFill>
                  <a:schemeClr val="accent5">
                    <a:lumMod val="10000"/>
                  </a:schemeClr>
                </a:solidFill>
                <a:effectLst>
                  <a:outerShdw blurRad="38100" dist="38100" dir="2700000">
                    <a:srgbClr val="C0C0C0"/>
                  </a:outerShdw>
                </a:effectLst>
                <a:latin typeface="楷体_GB2312" pitchFamily="49" charset="-122"/>
                <a:ea typeface="楷体_GB2312" pitchFamily="49" charset="-122"/>
                <a:cs typeface="+mn-ea"/>
              </a:rPr>
              <a:t>的力量。</a:t>
            </a:r>
            <a:r>
              <a:rPr lang="zh-CN" altLang="en-US" sz="3500" b="1" noProof="1">
                <a:solidFill>
                  <a:schemeClr val="accent5">
                    <a:lumMod val="10000"/>
                  </a:schemeClr>
                </a:solidFill>
                <a:effectLst>
                  <a:outerShdw blurRad="38100" dist="38100" dir="2700000">
                    <a:srgbClr val="C0C0C0"/>
                  </a:outerShdw>
                </a:effectLst>
                <a:latin typeface="楷体_GB2312" pitchFamily="49" charset="-122"/>
                <a:ea typeface="楷体_GB2312" pitchFamily="49" charset="-122"/>
                <a:cs typeface="+mn-ea"/>
              </a:rPr>
              <a:t>  </a:t>
            </a:r>
            <a:r>
              <a:rPr lang="zh-CN" altLang="en-US" sz="3600" b="1" noProof="1">
                <a:solidFill>
                  <a:schemeClr val="accent5">
                    <a:lumMod val="10000"/>
                  </a:schemeClr>
                </a:solidFill>
                <a:effectLst>
                  <a:outerShdw blurRad="38100" dist="38100" dir="2700000">
                    <a:srgbClr val="C0C0C0"/>
                  </a:outerShdw>
                </a:effectLst>
                <a:latin typeface="楷体_GB2312" pitchFamily="49" charset="-122"/>
                <a:ea typeface="楷体_GB2312" pitchFamily="49" charset="-122"/>
                <a:cs typeface="+mn-ea"/>
              </a:rPr>
              <a:t> </a:t>
            </a:r>
            <a:r>
              <a:rPr lang="zh-CN" altLang="en-US" sz="2800" b="1" noProof="1">
                <a:solidFill>
                  <a:schemeClr val="accent5">
                    <a:lumMod val="10000"/>
                  </a:schemeClr>
                </a:solidFill>
                <a:effectLst>
                  <a:outerShdw blurRad="38100" dist="38100" dir="2700000">
                    <a:srgbClr val="C0C0C0"/>
                  </a:outerShdw>
                </a:effectLst>
                <a:latin typeface="楷体_GB2312" pitchFamily="49" charset="-122"/>
                <a:ea typeface="楷体_GB2312" pitchFamily="49" charset="-122"/>
                <a:cs typeface="+mn-ea"/>
              </a:rPr>
              <a:t>   </a:t>
            </a:r>
          </a:p>
          <a:p>
            <a:pPr>
              <a:spcBef>
                <a:spcPts val="0"/>
              </a:spcBef>
              <a:spcAft>
                <a:spcPts val="0"/>
              </a:spcAft>
              <a:defRPr/>
            </a:pPr>
            <a:r>
              <a:rPr lang="zh-CN" altLang="en-US" sz="3600" b="1" noProof="1">
                <a:solidFill>
                  <a:schemeClr val="accent5">
                    <a:lumMod val="10000"/>
                  </a:schemeClr>
                </a:solidFill>
                <a:effectLst>
                  <a:outerShdw blurRad="38100" dist="38100" dir="2700000">
                    <a:srgbClr val="C0C0C0"/>
                  </a:outerShdw>
                </a:effectLst>
                <a:latin typeface="楷体_GB2312" pitchFamily="49" charset="-122"/>
                <a:ea typeface="楷体_GB2312" pitchFamily="49" charset="-122"/>
                <a:cs typeface="+mn-ea"/>
              </a:rPr>
              <a:t>            ——《大国崛起》</a:t>
            </a:r>
            <a:r>
              <a:rPr lang="zh-CN" altLang="en-US" sz="3600" b="1" noProof="1">
                <a:solidFill>
                  <a:schemeClr val="accent5">
                    <a:lumMod val="10000"/>
                  </a:schemeClr>
                </a:solidFill>
                <a:effectLst>
                  <a:outerShdw blurRad="38100" dist="38100" dir="2700000">
                    <a:srgbClr val="C0C0C0"/>
                  </a:outerShdw>
                </a:effectLst>
                <a:latin typeface="黑体" panose="02010609060101010101" pitchFamily="49" charset="-122"/>
                <a:ea typeface="黑体" panose="02010609060101010101" pitchFamily="49" charset="-122"/>
                <a:cs typeface="+mn-ea"/>
              </a:rPr>
              <a:t>  </a:t>
            </a:r>
            <a:r>
              <a:rPr lang="zh-CN" altLang="en-US" sz="3600" b="1" noProof="1">
                <a:effectLst>
                  <a:outerShdw blurRad="38100" dist="38100" dir="2700000">
                    <a:srgbClr val="C0C0C0"/>
                  </a:outerShdw>
                </a:effectLst>
                <a:latin typeface="黑体" panose="02010609060101010101" pitchFamily="49" charset="-122"/>
                <a:ea typeface="黑体" panose="02010609060101010101" pitchFamily="49" charset="-122"/>
                <a:cs typeface="+mn-ea"/>
              </a:rPr>
              <a:t> </a:t>
            </a:r>
            <a:r>
              <a:rPr lang="zh-CN" altLang="en-US" sz="2800" b="1" noProof="1">
                <a:effectLst>
                  <a:outerShdw blurRad="38100" dist="38100" dir="2700000">
                    <a:srgbClr val="C0C0C0"/>
                  </a:outerShdw>
                </a:effectLst>
                <a:latin typeface="黑体" panose="02010609060101010101" pitchFamily="49" charset="-122"/>
                <a:ea typeface="黑体" panose="02010609060101010101" pitchFamily="49" charset="-122"/>
                <a:cs typeface="+mn-ea"/>
              </a:rPr>
              <a:t>                           </a:t>
            </a:r>
            <a:endParaRPr lang="zh-CN" altLang="en-US" sz="2800" b="1" noProof="1">
              <a:effectLst>
                <a:outerShdw blurRad="38100" dist="38100" dir="2700000">
                  <a:srgbClr val="C0C0C0"/>
                </a:outerShdw>
              </a:effectLst>
              <a:latin typeface="黑体" panose="02010609060101010101" pitchFamily="49" charset="-122"/>
              <a:ea typeface="黑体" panose="02010609060101010101" pitchFamily="49" charset="-122"/>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repeatCount="indefinite" fill="hold" grpId="0" nodeType="withEffect">
                                  <p:stCondLst>
                                    <p:cond delay="0"/>
                                  </p:stCondLst>
                                  <p:childTnLst>
                                    <p:animMotion origin="layout" path="M 0.00013 -3.7037E-6 L -0.12113 0.37593 " pathEditMode="relative" rAng="0" ptsTypes="AA">
                                      <p:cBhvr additive="base">
                                        <p:cTn id="6" dur="583" fill="hold">
                                          <p:stCondLst>
                                            <p:cond delay="0"/>
                                          </p:stCondLst>
                                        </p:cTn>
                                        <p:tgtEl>
                                          <p:spTgt spid="19617"/>
                                        </p:tgtEl>
                                        <p:attrNameLst>
                                          <p:attrName>ppt_x</p:attrName>
                                          <p:attrName>ppt_y</p:attrName>
                                        </p:attrNameLst>
                                      </p:cBhvr>
                                      <p:rCtr x="-6063" y="18796"/>
                                    </p:animMotion>
                                    <p:animEffect transition="in" filter="fade">
                                      <p:cBhvr additive="base">
                                        <p:cTn id="7" dur="175" fill="hold">
                                          <p:stCondLst>
                                            <p:cond delay="0"/>
                                          </p:stCondLst>
                                        </p:cTn>
                                        <p:tgtEl>
                                          <p:spTgt spid="19617"/>
                                        </p:tgtEl>
                                      </p:cBhvr>
                                    </p:animEffect>
                                    <p:animScale>
                                      <p:cBhvr additive="base">
                                        <p:cTn id="8" dur="292" fill="hold">
                                          <p:stCondLst>
                                            <p:cond delay="408"/>
                                          </p:stCondLst>
                                        </p:cTn>
                                        <p:tgtEl>
                                          <p:spTgt spid="19617"/>
                                        </p:tgtEl>
                                      </p:cBhvr>
                                      <p:to x="1000" y="1000"/>
                                    </p:animScale>
                                  </p:childTnLst>
                                </p:cTn>
                              </p:par>
                              <p:par>
                                <p:cTn id="9" presetID="0" presetClass="path" presetSubtype="0" repeatCount="indefinite" fill="hold" grpId="0" nodeType="withEffect">
                                  <p:stCondLst>
                                    <p:cond delay="0"/>
                                  </p:stCondLst>
                                  <p:childTnLst>
                                    <p:animMotion origin="layout" path="M 0.00013 -3.7037E-6 L -0.12113 0.37593 " pathEditMode="relative" rAng="0" ptsTypes="AA">
                                      <p:cBhvr additive="base">
                                        <p:cTn id="10" dur="583" fill="hold">
                                          <p:stCondLst>
                                            <p:cond delay="200"/>
                                          </p:stCondLst>
                                        </p:cTn>
                                        <p:tgtEl>
                                          <p:spTgt spid="19618"/>
                                        </p:tgtEl>
                                        <p:attrNameLst>
                                          <p:attrName>ppt_x</p:attrName>
                                          <p:attrName>ppt_y</p:attrName>
                                        </p:attrNameLst>
                                      </p:cBhvr>
                                      <p:rCtr x="-6063" y="18796"/>
                                    </p:animMotion>
                                    <p:animEffect transition="in" filter="fade">
                                      <p:cBhvr additive="base">
                                        <p:cTn id="11" dur="500" fill="hold">
                                          <p:stCondLst>
                                            <p:cond delay="0"/>
                                          </p:stCondLst>
                                        </p:cTn>
                                        <p:tgtEl>
                                          <p:spTgt spid="19618"/>
                                        </p:tgtEl>
                                      </p:cBhvr>
                                    </p:animEffect>
                                    <p:animScale>
                                      <p:cBhvr additive="base">
                                        <p:cTn id="12" dur="292" fill="hold">
                                          <p:stCondLst>
                                            <p:cond delay="608"/>
                                          </p:stCondLst>
                                        </p:cTn>
                                        <p:tgtEl>
                                          <p:spTgt spid="19618"/>
                                        </p:tgtEl>
                                      </p:cBhvr>
                                      <p:to x="1000" y="1000"/>
                                    </p:animScale>
                                  </p:childTnLst>
                                </p:cTn>
                              </p:par>
                              <p:par>
                                <p:cTn id="13" presetID="0" presetClass="path" presetSubtype="0" repeatCount="indefinite" fill="hold" grpId="0" nodeType="withEffect">
                                  <p:stCondLst>
                                    <p:cond delay="0"/>
                                  </p:stCondLst>
                                  <p:childTnLst>
                                    <p:animMotion origin="layout" path="M 0.00013 -3.33333E-6 L -0.17409 0.53936 " pathEditMode="relative" rAng="0" ptsTypes="AA">
                                      <p:cBhvr additive="base">
                                        <p:cTn id="14" dur="583" fill="hold">
                                          <p:stCondLst>
                                            <p:cond delay="400"/>
                                          </p:stCondLst>
                                        </p:cTn>
                                        <p:tgtEl>
                                          <p:spTgt spid="19619"/>
                                        </p:tgtEl>
                                        <p:attrNameLst>
                                          <p:attrName>ppt_x</p:attrName>
                                          <p:attrName>ppt_y</p:attrName>
                                        </p:attrNameLst>
                                      </p:cBhvr>
                                      <p:rCtr x="-8717" y="26968"/>
                                    </p:animMotion>
                                    <p:animEffect transition="in" filter="fade">
                                      <p:cBhvr additive="base">
                                        <p:cTn id="15" dur="600" fill="hold">
                                          <p:stCondLst>
                                            <p:cond delay="0"/>
                                          </p:stCondLst>
                                        </p:cTn>
                                        <p:tgtEl>
                                          <p:spTgt spid="19619"/>
                                        </p:tgtEl>
                                      </p:cBhvr>
                                    </p:animEffect>
                                    <p:animScale>
                                      <p:cBhvr additive="base">
                                        <p:cTn id="16" dur="292" fill="hold">
                                          <p:stCondLst>
                                            <p:cond delay="808"/>
                                          </p:stCondLst>
                                        </p:cTn>
                                        <p:tgtEl>
                                          <p:spTgt spid="19619"/>
                                        </p:tgtEl>
                                      </p:cBhvr>
                                      <p:to x="1000" y="1000"/>
                                    </p:animScale>
                                  </p:childTnLst>
                                </p:cTn>
                              </p:par>
                              <p:par>
                                <p:cTn id="17" presetID="0" presetClass="path" presetSubtype="0" repeatCount="indefinite" fill="hold" grpId="0" nodeType="withEffect">
                                  <p:stCondLst>
                                    <p:cond delay="0"/>
                                  </p:stCondLst>
                                  <p:childTnLst>
                                    <p:animMotion origin="layout" path="M 0.00013 1.11111E-6 L -0.12113 0.37592 " pathEditMode="relative" rAng="0" ptsTypes="AA">
                                      <p:cBhvr additive="base">
                                        <p:cTn id="18" dur="583" fill="hold">
                                          <p:stCondLst>
                                            <p:cond delay="0"/>
                                          </p:stCondLst>
                                        </p:cTn>
                                        <p:tgtEl>
                                          <p:spTgt spid="19620"/>
                                        </p:tgtEl>
                                        <p:attrNameLst>
                                          <p:attrName>ppt_x</p:attrName>
                                          <p:attrName>ppt_y</p:attrName>
                                        </p:attrNameLst>
                                      </p:cBhvr>
                                      <p:rCtr x="-6063" y="18796"/>
                                    </p:animMotion>
                                    <p:animEffect transition="in" filter="fade">
                                      <p:cBhvr additive="base">
                                        <p:cTn id="19" dur="175" fill="hold">
                                          <p:stCondLst>
                                            <p:cond delay="0"/>
                                          </p:stCondLst>
                                        </p:cTn>
                                        <p:tgtEl>
                                          <p:spTgt spid="19620"/>
                                        </p:tgtEl>
                                      </p:cBhvr>
                                    </p:animEffect>
                                    <p:animScale>
                                      <p:cBhvr additive="base">
                                        <p:cTn id="20" dur="292" fill="hold">
                                          <p:stCondLst>
                                            <p:cond delay="408"/>
                                          </p:stCondLst>
                                        </p:cTn>
                                        <p:tgtEl>
                                          <p:spTgt spid="19620"/>
                                        </p:tgtEl>
                                      </p:cBhvr>
                                      <p:to x="1000" y="1000"/>
                                    </p:animScale>
                                  </p:childTnLst>
                                </p:cTn>
                              </p:par>
                              <p:par>
                                <p:cTn id="21" presetID="0" presetClass="path" presetSubtype="0" repeatCount="indefinite" fill="hold" grpId="0" nodeType="withEffect">
                                  <p:stCondLst>
                                    <p:cond delay="0"/>
                                  </p:stCondLst>
                                  <p:childTnLst>
                                    <p:animMotion origin="layout" path="M 0.00013 -4.07407E-6 L -0.21311 0.66112 " pathEditMode="relative" rAng="0" ptsTypes="AA">
                                      <p:cBhvr additive="base">
                                        <p:cTn id="22" dur="583" fill="hold">
                                          <p:stCondLst>
                                            <p:cond delay="200"/>
                                          </p:stCondLst>
                                        </p:cTn>
                                        <p:tgtEl>
                                          <p:spTgt spid="19621"/>
                                        </p:tgtEl>
                                        <p:attrNameLst>
                                          <p:attrName>ppt_x</p:attrName>
                                          <p:attrName>ppt_y</p:attrName>
                                        </p:attrNameLst>
                                      </p:cBhvr>
                                      <p:rCtr x="-10669" y="33056"/>
                                    </p:animMotion>
                                    <p:animEffect transition="in" filter="fade">
                                      <p:cBhvr additive="base">
                                        <p:cTn id="23" dur="500" fill="hold">
                                          <p:stCondLst>
                                            <p:cond delay="0"/>
                                          </p:stCondLst>
                                        </p:cTn>
                                        <p:tgtEl>
                                          <p:spTgt spid="19621"/>
                                        </p:tgtEl>
                                      </p:cBhvr>
                                    </p:animEffect>
                                    <p:animScale>
                                      <p:cBhvr additive="base">
                                        <p:cTn id="24" dur="292" fill="hold">
                                          <p:stCondLst>
                                            <p:cond delay="608"/>
                                          </p:stCondLst>
                                        </p:cTn>
                                        <p:tgtEl>
                                          <p:spTgt spid="19621"/>
                                        </p:tgtEl>
                                      </p:cBhvr>
                                      <p:to x="1000" y="1000"/>
                                    </p:animScale>
                                  </p:childTnLst>
                                </p:cTn>
                              </p:par>
                              <p:par>
                                <p:cTn id="25" presetID="0" presetClass="path" presetSubtype="0" repeatCount="indefinite" fill="hold" grpId="0" nodeType="withEffect">
                                  <p:stCondLst>
                                    <p:cond delay="0"/>
                                  </p:stCondLst>
                                  <p:childTnLst>
                                    <p:animMotion origin="layout" path="M 0.00013 -3.33333E-6 L -0.17408 0.53936 " pathEditMode="relative" rAng="0" ptsTypes="AA">
                                      <p:cBhvr additive="base">
                                        <p:cTn id="26" dur="583" fill="hold">
                                          <p:stCondLst>
                                            <p:cond delay="400"/>
                                          </p:stCondLst>
                                        </p:cTn>
                                        <p:tgtEl>
                                          <p:spTgt spid="19622"/>
                                        </p:tgtEl>
                                        <p:attrNameLst>
                                          <p:attrName>ppt_x</p:attrName>
                                          <p:attrName>ppt_y</p:attrName>
                                        </p:attrNameLst>
                                      </p:cBhvr>
                                      <p:rCtr x="-8717" y="26968"/>
                                    </p:animMotion>
                                    <p:animEffect transition="in" filter="fade">
                                      <p:cBhvr additive="base">
                                        <p:cTn id="27" dur="600" fill="hold">
                                          <p:stCondLst>
                                            <p:cond delay="0"/>
                                          </p:stCondLst>
                                        </p:cTn>
                                        <p:tgtEl>
                                          <p:spTgt spid="19622"/>
                                        </p:tgtEl>
                                      </p:cBhvr>
                                    </p:animEffect>
                                    <p:animScale>
                                      <p:cBhvr additive="base">
                                        <p:cTn id="28" dur="292" fill="hold">
                                          <p:stCondLst>
                                            <p:cond delay="808"/>
                                          </p:stCondLst>
                                        </p:cTn>
                                        <p:tgtEl>
                                          <p:spTgt spid="19622"/>
                                        </p:tgtEl>
                                      </p:cBhvr>
                                      <p:to x="1000" y="1000"/>
                                    </p:animScale>
                                  </p:childTnLst>
                                </p:cTn>
                              </p:par>
                              <p:par>
                                <p:cTn id="29" presetID="0" presetClass="path" presetSubtype="0" repeatCount="indefinite" fill="hold" grpId="0" nodeType="withEffect">
                                  <p:stCondLst>
                                    <p:cond delay="0"/>
                                  </p:stCondLst>
                                  <p:childTnLst>
                                    <p:animMotion origin="layout" path="M 0.00013 -3.33333E-6 L -0.17408 0.53936 " pathEditMode="relative" rAng="0" ptsTypes="AA">
                                      <p:cBhvr additive="base">
                                        <p:cTn id="30" dur="583" fill="hold">
                                          <p:stCondLst>
                                            <p:cond delay="400"/>
                                          </p:stCondLst>
                                        </p:cTn>
                                        <p:tgtEl>
                                          <p:spTgt spid="19623"/>
                                        </p:tgtEl>
                                        <p:attrNameLst>
                                          <p:attrName>ppt_x</p:attrName>
                                          <p:attrName>ppt_y</p:attrName>
                                        </p:attrNameLst>
                                      </p:cBhvr>
                                      <p:rCtr x="-8717" y="26968"/>
                                    </p:animMotion>
                                    <p:animEffect transition="in" filter="fade">
                                      <p:cBhvr additive="base">
                                        <p:cTn id="31" dur="600" fill="hold">
                                          <p:stCondLst>
                                            <p:cond delay="0"/>
                                          </p:stCondLst>
                                        </p:cTn>
                                        <p:tgtEl>
                                          <p:spTgt spid="19623"/>
                                        </p:tgtEl>
                                      </p:cBhvr>
                                    </p:animEffect>
                                    <p:animScale>
                                      <p:cBhvr additive="base">
                                        <p:cTn id="32" dur="292" fill="hold">
                                          <p:stCondLst>
                                            <p:cond delay="808"/>
                                          </p:stCondLst>
                                        </p:cTn>
                                        <p:tgtEl>
                                          <p:spTgt spid="19623"/>
                                        </p:tgtEl>
                                      </p:cBhvr>
                                      <p:to x="1000" y="1000"/>
                                    </p:animScale>
                                  </p:childTnLst>
                                </p:cTn>
                              </p:par>
                              <p:par>
                                <p:cTn id="33" presetID="0" presetClass="path" presetSubtype="0" repeatCount="indefinite" fill="hold" grpId="0" nodeType="withEffect">
                                  <p:stCondLst>
                                    <p:cond delay="0"/>
                                  </p:stCondLst>
                                  <p:childTnLst>
                                    <p:animMotion origin="layout" path="M 0.00013 1.11111E-6 L -0.12113 0.37592 " pathEditMode="relative" rAng="0" ptsTypes="AA">
                                      <p:cBhvr additive="base">
                                        <p:cTn id="34" dur="583" fill="hold">
                                          <p:stCondLst>
                                            <p:cond delay="0"/>
                                          </p:stCondLst>
                                        </p:cTn>
                                        <p:tgtEl>
                                          <p:spTgt spid="19624"/>
                                        </p:tgtEl>
                                        <p:attrNameLst>
                                          <p:attrName>ppt_x</p:attrName>
                                          <p:attrName>ppt_y</p:attrName>
                                        </p:attrNameLst>
                                      </p:cBhvr>
                                      <p:rCtr x="-6063" y="18796"/>
                                    </p:animMotion>
                                    <p:animEffect transition="in" filter="fade">
                                      <p:cBhvr additive="base">
                                        <p:cTn id="35" dur="175" fill="hold">
                                          <p:stCondLst>
                                            <p:cond delay="0"/>
                                          </p:stCondLst>
                                        </p:cTn>
                                        <p:tgtEl>
                                          <p:spTgt spid="19624"/>
                                        </p:tgtEl>
                                      </p:cBhvr>
                                    </p:animEffect>
                                    <p:animScale>
                                      <p:cBhvr additive="base">
                                        <p:cTn id="36" dur="292" fill="hold">
                                          <p:stCondLst>
                                            <p:cond delay="408"/>
                                          </p:stCondLst>
                                        </p:cTn>
                                        <p:tgtEl>
                                          <p:spTgt spid="19624"/>
                                        </p:tgtEl>
                                      </p:cBhvr>
                                      <p:to x="1000" y="1000"/>
                                    </p:animScale>
                                  </p:childTnLst>
                                </p:cTn>
                              </p:par>
                              <p:par>
                                <p:cTn id="37" presetID="0" presetClass="path" presetSubtype="0" repeatCount="indefinite" fill="hold" grpId="0" nodeType="withEffect">
                                  <p:stCondLst>
                                    <p:cond delay="0"/>
                                  </p:stCondLst>
                                  <p:childTnLst>
                                    <p:animMotion origin="layout" path="M 0.00013 -3.33333E-6 L -0.13947 0.43311 " pathEditMode="relative" rAng="0" ptsTypes="AA">
                                      <p:cBhvr additive="base">
                                        <p:cTn id="38" dur="583" fill="hold">
                                          <p:stCondLst>
                                            <p:cond delay="0"/>
                                          </p:stCondLst>
                                        </p:cTn>
                                        <p:tgtEl>
                                          <p:spTgt spid="19625"/>
                                        </p:tgtEl>
                                        <p:attrNameLst>
                                          <p:attrName>ppt_x</p:attrName>
                                          <p:attrName>ppt_y</p:attrName>
                                        </p:attrNameLst>
                                      </p:cBhvr>
                                      <p:rCtr x="-6987" y="21644"/>
                                    </p:animMotion>
                                    <p:animEffect transition="in" filter="fade">
                                      <p:cBhvr additive="base">
                                        <p:cTn id="39" dur="175" fill="hold">
                                          <p:stCondLst>
                                            <p:cond delay="0"/>
                                          </p:stCondLst>
                                        </p:cTn>
                                        <p:tgtEl>
                                          <p:spTgt spid="19625"/>
                                        </p:tgtEl>
                                      </p:cBhvr>
                                    </p:animEffect>
                                    <p:animScale>
                                      <p:cBhvr additive="base">
                                        <p:cTn id="40" dur="292" fill="hold">
                                          <p:stCondLst>
                                            <p:cond delay="408"/>
                                          </p:stCondLst>
                                        </p:cTn>
                                        <p:tgtEl>
                                          <p:spTgt spid="19625"/>
                                        </p:tgtEl>
                                      </p:cBhvr>
                                      <p:to x="1000" y="1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17" grpId="0" bldLvl="0" animBg="1"/>
      <p:bldP spid="19618" grpId="0" bldLvl="0" animBg="1"/>
      <p:bldP spid="19619" grpId="0" bldLvl="0" animBg="1"/>
      <p:bldP spid="19620" grpId="0" bldLvl="0" animBg="1"/>
      <p:bldP spid="19621" grpId="0" bldLvl="0" animBg="1"/>
      <p:bldP spid="19622" grpId="0" bldLvl="0" animBg="1"/>
      <p:bldP spid="19623" grpId="0" bldLvl="0" animBg="1"/>
      <p:bldP spid="19624" grpId="0" bldLvl="0" animBg="1"/>
      <p:bldP spid="19625" grpId="0" bldLvl="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9617" name="[动画大师]_Oval 3"/>
          <p:cNvSpPr>
            <a:spLocks noChangeArrowheads="1"/>
          </p:cNvSpPr>
          <p:nvPr/>
        </p:nvSpPr>
        <p:spPr bwMode="auto">
          <a:xfrm rot="1800000">
            <a:off x="1684338" y="-590550"/>
            <a:ext cx="17462" cy="1146175"/>
          </a:xfrm>
          <a:prstGeom prst="ellipse">
            <a:avLst/>
          </a:prstGeom>
          <a:gradFill rotWithShape="1">
            <a:gsLst>
              <a:gs pos="0">
                <a:srgbClr val="777777">
                  <a:alpha val="79999"/>
                </a:srgbClr>
              </a:gs>
              <a:gs pos="100000">
                <a:srgbClr val="373737">
                  <a:alpha val="0"/>
                </a:srgbClr>
              </a:gs>
            </a:gsLst>
            <a:path path="shape">
              <a:fillToRect l="50000" t="50000" r="50000" b="50000"/>
            </a:path>
          </a:gradFill>
          <a:ln w="9525">
            <a:noFill/>
            <a:round/>
            <a:headEnd/>
            <a:tailEnd/>
          </a:ln>
        </p:spPr>
        <p:txBody>
          <a:bodyPr wrap="none" anchor="ctr"/>
          <a:lstStyle/>
          <a:p>
            <a:pPr algn="ctr" eaLnBrk="0" hangingPunct="0"/>
            <a:endParaRPr lang="zh-CN" altLang="en-US" b="1">
              <a:solidFill>
                <a:srgbClr val="000000"/>
              </a:solidFill>
              <a:latin typeface="Calibri" pitchFamily="34" charset="0"/>
            </a:endParaRPr>
          </a:p>
        </p:txBody>
      </p:sp>
      <p:sp>
        <p:nvSpPr>
          <p:cNvPr id="19618" name="[动画大师]_Oval 3"/>
          <p:cNvSpPr>
            <a:spLocks noChangeArrowheads="1"/>
          </p:cNvSpPr>
          <p:nvPr/>
        </p:nvSpPr>
        <p:spPr bwMode="auto">
          <a:xfrm rot="1800000">
            <a:off x="3346450" y="866775"/>
            <a:ext cx="17463" cy="1146175"/>
          </a:xfrm>
          <a:prstGeom prst="ellipse">
            <a:avLst/>
          </a:prstGeom>
          <a:gradFill rotWithShape="1">
            <a:gsLst>
              <a:gs pos="0">
                <a:srgbClr val="777777">
                  <a:alpha val="79999"/>
                </a:srgbClr>
              </a:gs>
              <a:gs pos="100000">
                <a:srgbClr val="373737">
                  <a:alpha val="0"/>
                </a:srgbClr>
              </a:gs>
            </a:gsLst>
            <a:path path="shape">
              <a:fillToRect l="50000" t="50000" r="50000" b="50000"/>
            </a:path>
          </a:gradFill>
          <a:ln w="9525">
            <a:noFill/>
            <a:round/>
            <a:headEnd/>
            <a:tailEnd/>
          </a:ln>
        </p:spPr>
        <p:txBody>
          <a:bodyPr wrap="none" anchor="ctr"/>
          <a:lstStyle/>
          <a:p>
            <a:pPr algn="ctr" eaLnBrk="0" hangingPunct="0"/>
            <a:endParaRPr lang="zh-CN" altLang="en-US" b="1">
              <a:solidFill>
                <a:srgbClr val="000000"/>
              </a:solidFill>
              <a:latin typeface="Calibri" pitchFamily="34" charset="0"/>
            </a:endParaRPr>
          </a:p>
        </p:txBody>
      </p:sp>
      <p:sp>
        <p:nvSpPr>
          <p:cNvPr id="19619" name="[动画大师]_Oval 3"/>
          <p:cNvSpPr>
            <a:spLocks noChangeArrowheads="1"/>
          </p:cNvSpPr>
          <p:nvPr/>
        </p:nvSpPr>
        <p:spPr bwMode="auto">
          <a:xfrm rot="1800000">
            <a:off x="5888038" y="1868488"/>
            <a:ext cx="17462" cy="1146175"/>
          </a:xfrm>
          <a:prstGeom prst="ellipse">
            <a:avLst/>
          </a:prstGeom>
          <a:gradFill rotWithShape="1">
            <a:gsLst>
              <a:gs pos="0">
                <a:srgbClr val="777777">
                  <a:alpha val="79999"/>
                </a:srgbClr>
              </a:gs>
              <a:gs pos="100000">
                <a:srgbClr val="373737">
                  <a:alpha val="0"/>
                </a:srgbClr>
              </a:gs>
            </a:gsLst>
            <a:path path="shape">
              <a:fillToRect l="50000" t="50000" r="50000" b="50000"/>
            </a:path>
          </a:gradFill>
          <a:ln w="9525">
            <a:noFill/>
            <a:round/>
            <a:headEnd/>
            <a:tailEnd/>
          </a:ln>
        </p:spPr>
        <p:txBody>
          <a:bodyPr wrap="none" anchor="ctr"/>
          <a:lstStyle/>
          <a:p>
            <a:pPr algn="ctr" eaLnBrk="0" hangingPunct="0"/>
            <a:endParaRPr lang="zh-CN" altLang="en-US" b="1">
              <a:solidFill>
                <a:srgbClr val="000000"/>
              </a:solidFill>
              <a:latin typeface="Calibri" pitchFamily="34" charset="0"/>
            </a:endParaRPr>
          </a:p>
        </p:txBody>
      </p:sp>
      <p:sp>
        <p:nvSpPr>
          <p:cNvPr id="19620" name="[动画大师]_Oval 3"/>
          <p:cNvSpPr>
            <a:spLocks noChangeArrowheads="1"/>
          </p:cNvSpPr>
          <p:nvPr/>
        </p:nvSpPr>
        <p:spPr bwMode="auto">
          <a:xfrm rot="1800000">
            <a:off x="5106988" y="293688"/>
            <a:ext cx="17462" cy="1146175"/>
          </a:xfrm>
          <a:prstGeom prst="ellipse">
            <a:avLst/>
          </a:prstGeom>
          <a:gradFill rotWithShape="1">
            <a:gsLst>
              <a:gs pos="0">
                <a:srgbClr val="777777">
                  <a:alpha val="60001"/>
                </a:srgbClr>
              </a:gs>
              <a:gs pos="100000">
                <a:srgbClr val="373737">
                  <a:alpha val="0"/>
                </a:srgbClr>
              </a:gs>
            </a:gsLst>
            <a:path path="shape">
              <a:fillToRect l="50000" t="50000" r="50000" b="50000"/>
            </a:path>
          </a:gradFill>
          <a:ln w="9525">
            <a:noFill/>
            <a:round/>
            <a:headEnd/>
            <a:tailEnd/>
          </a:ln>
        </p:spPr>
        <p:txBody>
          <a:bodyPr wrap="none" anchor="ctr"/>
          <a:lstStyle/>
          <a:p>
            <a:pPr algn="ctr" eaLnBrk="0" hangingPunct="0"/>
            <a:endParaRPr lang="zh-CN" altLang="en-US" b="1">
              <a:solidFill>
                <a:srgbClr val="000000"/>
              </a:solidFill>
              <a:latin typeface="Calibri" pitchFamily="34" charset="0"/>
            </a:endParaRPr>
          </a:p>
        </p:txBody>
      </p:sp>
      <p:sp>
        <p:nvSpPr>
          <p:cNvPr id="19621" name="[动画大师]_Oval 3"/>
          <p:cNvSpPr>
            <a:spLocks noChangeArrowheads="1"/>
          </p:cNvSpPr>
          <p:nvPr/>
        </p:nvSpPr>
        <p:spPr bwMode="auto">
          <a:xfrm rot="1800000">
            <a:off x="8645525" y="-279400"/>
            <a:ext cx="17463" cy="1146175"/>
          </a:xfrm>
          <a:prstGeom prst="ellipse">
            <a:avLst/>
          </a:prstGeom>
          <a:gradFill rotWithShape="1">
            <a:gsLst>
              <a:gs pos="0">
                <a:srgbClr val="777777">
                  <a:alpha val="79999"/>
                </a:srgbClr>
              </a:gs>
              <a:gs pos="100000">
                <a:srgbClr val="373737">
                  <a:alpha val="0"/>
                </a:srgbClr>
              </a:gs>
            </a:gsLst>
            <a:path path="shape">
              <a:fillToRect l="50000" t="50000" r="50000" b="50000"/>
            </a:path>
          </a:gradFill>
          <a:ln w="9525">
            <a:noFill/>
            <a:round/>
            <a:headEnd/>
            <a:tailEnd/>
          </a:ln>
        </p:spPr>
        <p:txBody>
          <a:bodyPr wrap="none" anchor="ctr"/>
          <a:lstStyle/>
          <a:p>
            <a:pPr algn="ctr" eaLnBrk="0" hangingPunct="0"/>
            <a:endParaRPr lang="zh-CN" altLang="en-US" b="1">
              <a:solidFill>
                <a:srgbClr val="000000"/>
              </a:solidFill>
              <a:latin typeface="Calibri" pitchFamily="34" charset="0"/>
            </a:endParaRPr>
          </a:p>
        </p:txBody>
      </p:sp>
      <p:sp>
        <p:nvSpPr>
          <p:cNvPr id="19622" name="[动画大师]_Oval 3"/>
          <p:cNvSpPr>
            <a:spLocks noChangeArrowheads="1"/>
          </p:cNvSpPr>
          <p:nvPr/>
        </p:nvSpPr>
        <p:spPr bwMode="auto">
          <a:xfrm rot="1800000">
            <a:off x="10456863" y="2741613"/>
            <a:ext cx="17462" cy="1146175"/>
          </a:xfrm>
          <a:prstGeom prst="ellipse">
            <a:avLst/>
          </a:prstGeom>
          <a:gradFill rotWithShape="1">
            <a:gsLst>
              <a:gs pos="0">
                <a:srgbClr val="777777">
                  <a:alpha val="79999"/>
                </a:srgbClr>
              </a:gs>
              <a:gs pos="100000">
                <a:srgbClr val="373737">
                  <a:alpha val="0"/>
                </a:srgbClr>
              </a:gs>
            </a:gsLst>
            <a:path path="shape">
              <a:fillToRect l="50000" t="50000" r="50000" b="50000"/>
            </a:path>
          </a:gradFill>
          <a:ln w="9525">
            <a:noFill/>
            <a:round/>
            <a:headEnd/>
            <a:tailEnd/>
          </a:ln>
        </p:spPr>
        <p:txBody>
          <a:bodyPr wrap="none" anchor="ctr"/>
          <a:lstStyle/>
          <a:p>
            <a:pPr algn="ctr" eaLnBrk="0" hangingPunct="0"/>
            <a:endParaRPr lang="zh-CN" altLang="en-US" b="1">
              <a:solidFill>
                <a:srgbClr val="000000"/>
              </a:solidFill>
              <a:latin typeface="Calibri" pitchFamily="34" charset="0"/>
            </a:endParaRPr>
          </a:p>
        </p:txBody>
      </p:sp>
      <p:sp>
        <p:nvSpPr>
          <p:cNvPr id="19623" name="[动画大师]_Oval 3"/>
          <p:cNvSpPr>
            <a:spLocks noChangeArrowheads="1"/>
          </p:cNvSpPr>
          <p:nvPr/>
        </p:nvSpPr>
        <p:spPr bwMode="auto">
          <a:xfrm rot="1800000">
            <a:off x="11244263" y="-573088"/>
            <a:ext cx="17462" cy="1146176"/>
          </a:xfrm>
          <a:prstGeom prst="ellipse">
            <a:avLst/>
          </a:prstGeom>
          <a:gradFill rotWithShape="1">
            <a:gsLst>
              <a:gs pos="0">
                <a:srgbClr val="777777">
                  <a:alpha val="79999"/>
                </a:srgbClr>
              </a:gs>
              <a:gs pos="100000">
                <a:srgbClr val="373737">
                  <a:alpha val="0"/>
                </a:srgbClr>
              </a:gs>
            </a:gsLst>
            <a:path path="shape">
              <a:fillToRect l="50000" t="50000" r="50000" b="50000"/>
            </a:path>
          </a:gradFill>
          <a:ln w="9525">
            <a:noFill/>
            <a:round/>
            <a:headEnd/>
            <a:tailEnd/>
          </a:ln>
        </p:spPr>
        <p:txBody>
          <a:bodyPr wrap="none" anchor="ctr"/>
          <a:lstStyle/>
          <a:p>
            <a:pPr algn="ctr" eaLnBrk="0" hangingPunct="0"/>
            <a:endParaRPr lang="zh-CN" altLang="en-US" b="1">
              <a:solidFill>
                <a:srgbClr val="000000"/>
              </a:solidFill>
              <a:latin typeface="Calibri" pitchFamily="34" charset="0"/>
            </a:endParaRPr>
          </a:p>
        </p:txBody>
      </p:sp>
      <p:sp>
        <p:nvSpPr>
          <p:cNvPr id="19624" name="[动画大师]_Oval 3"/>
          <p:cNvSpPr>
            <a:spLocks noChangeArrowheads="1"/>
          </p:cNvSpPr>
          <p:nvPr/>
        </p:nvSpPr>
        <p:spPr bwMode="auto">
          <a:xfrm rot="1800000">
            <a:off x="2855913" y="3448050"/>
            <a:ext cx="17462" cy="1146175"/>
          </a:xfrm>
          <a:prstGeom prst="ellipse">
            <a:avLst/>
          </a:prstGeom>
          <a:gradFill rotWithShape="1">
            <a:gsLst>
              <a:gs pos="0">
                <a:srgbClr val="777777">
                  <a:alpha val="39998"/>
                </a:srgbClr>
              </a:gs>
              <a:gs pos="100000">
                <a:srgbClr val="373737">
                  <a:alpha val="0"/>
                </a:srgbClr>
              </a:gs>
            </a:gsLst>
            <a:path path="shape">
              <a:fillToRect l="50000" t="50000" r="50000" b="50000"/>
            </a:path>
          </a:gradFill>
          <a:ln w="9525">
            <a:noFill/>
            <a:round/>
            <a:headEnd/>
            <a:tailEnd/>
          </a:ln>
        </p:spPr>
        <p:txBody>
          <a:bodyPr wrap="none" anchor="ctr"/>
          <a:lstStyle/>
          <a:p>
            <a:pPr algn="ctr" eaLnBrk="0" hangingPunct="0"/>
            <a:endParaRPr lang="zh-CN" altLang="en-US" b="1">
              <a:solidFill>
                <a:srgbClr val="000000"/>
              </a:solidFill>
              <a:latin typeface="Calibri" pitchFamily="34" charset="0"/>
            </a:endParaRPr>
          </a:p>
        </p:txBody>
      </p:sp>
      <p:sp>
        <p:nvSpPr>
          <p:cNvPr id="19625" name="[动画大师]_Oval 3"/>
          <p:cNvSpPr>
            <a:spLocks noChangeArrowheads="1"/>
          </p:cNvSpPr>
          <p:nvPr/>
        </p:nvSpPr>
        <p:spPr bwMode="auto">
          <a:xfrm rot="1800000">
            <a:off x="8928100" y="2741613"/>
            <a:ext cx="17463" cy="1146175"/>
          </a:xfrm>
          <a:prstGeom prst="ellipse">
            <a:avLst/>
          </a:prstGeom>
          <a:gradFill rotWithShape="1">
            <a:gsLst>
              <a:gs pos="0">
                <a:srgbClr val="777777">
                  <a:alpha val="79999"/>
                </a:srgbClr>
              </a:gs>
              <a:gs pos="100000">
                <a:srgbClr val="373737">
                  <a:alpha val="0"/>
                </a:srgbClr>
              </a:gs>
            </a:gsLst>
            <a:path path="shape">
              <a:fillToRect l="50000" t="50000" r="50000" b="50000"/>
            </a:path>
          </a:gradFill>
          <a:ln w="9525">
            <a:noFill/>
            <a:round/>
            <a:headEnd/>
            <a:tailEnd/>
          </a:ln>
        </p:spPr>
        <p:txBody>
          <a:bodyPr wrap="none" anchor="ctr"/>
          <a:lstStyle/>
          <a:p>
            <a:pPr algn="ctr" eaLnBrk="0" hangingPunct="0"/>
            <a:endParaRPr lang="zh-CN" altLang="en-US" b="1">
              <a:solidFill>
                <a:srgbClr val="000000"/>
              </a:solidFill>
              <a:latin typeface="Calibri" pitchFamily="34" charset="0"/>
            </a:endParaRPr>
          </a:p>
        </p:txBody>
      </p:sp>
      <p:sp>
        <p:nvSpPr>
          <p:cNvPr id="23563" name="Text Box 2"/>
          <p:cNvSpPr txBox="1">
            <a:spLocks noChangeArrowheads="1"/>
          </p:cNvSpPr>
          <p:nvPr/>
        </p:nvSpPr>
        <p:spPr bwMode="auto">
          <a:xfrm>
            <a:off x="98425" y="-3175"/>
            <a:ext cx="11993563" cy="5851525"/>
          </a:xfrm>
          <a:prstGeom prst="rect">
            <a:avLst/>
          </a:prstGeom>
          <a:noFill/>
          <a:ln w="9525">
            <a:noFill/>
            <a:miter lim="800000"/>
            <a:headEnd/>
            <a:tailEnd/>
          </a:ln>
        </p:spPr>
        <p:txBody>
          <a:bodyPr>
            <a:spAutoFit/>
          </a:bodyPr>
          <a:lstStyle/>
          <a:p>
            <a:pPr algn="just"/>
            <a:r>
              <a:rPr kumimoji="1" lang="zh-CN" altLang="en-US" sz="2800" b="1">
                <a:latin typeface="楷体" pitchFamily="49" charset="-122"/>
                <a:ea typeface="楷体" pitchFamily="49" charset="-122"/>
              </a:rPr>
              <a:t>阅读下列材料：</a:t>
            </a:r>
          </a:p>
          <a:p>
            <a:pPr algn="just"/>
            <a:r>
              <a:rPr kumimoji="1" lang="zh-CN" altLang="en-US" sz="2800" b="1">
                <a:latin typeface="楷体" pitchFamily="49" charset="-122"/>
                <a:ea typeface="楷体" pitchFamily="49" charset="-122"/>
              </a:rPr>
              <a:t> </a:t>
            </a:r>
            <a:r>
              <a:rPr kumimoji="1" lang="en-US" altLang="zh-CN" sz="2800" b="1">
                <a:latin typeface="楷体" pitchFamily="49" charset="-122"/>
                <a:ea typeface="楷体" pitchFamily="49" charset="-122"/>
              </a:rPr>
              <a:t>	</a:t>
            </a:r>
            <a:r>
              <a:rPr kumimoji="1" lang="zh-CN" altLang="en-US" sz="2800" b="1">
                <a:latin typeface="楷体" pitchFamily="49" charset="-122"/>
                <a:ea typeface="楷体" pitchFamily="49" charset="-122"/>
              </a:rPr>
              <a:t>材料一 林则徐在广东主持禁烟期间，积极探求西方军事技术引进西方船舰大炮并加以仿制。他主张建立一支“器良、技熟、胆壮、心齐”新式水师。</a:t>
            </a:r>
          </a:p>
          <a:p>
            <a:pPr algn="just"/>
            <a:r>
              <a:rPr kumimoji="1" lang="zh-CN" altLang="en-US" sz="2800" b="1">
                <a:latin typeface="楷体" pitchFamily="49" charset="-122"/>
                <a:ea typeface="楷体" pitchFamily="49" charset="-122"/>
              </a:rPr>
              <a:t>     材料二 魏源：“不善师外夷者，外夷制之；善师外夷者，能制外夷。”“夷之长技三：一战舰，二火器，三养兵练兵之法。”</a:t>
            </a:r>
          </a:p>
          <a:p>
            <a:pPr algn="just"/>
            <a:r>
              <a:rPr kumimoji="1" lang="zh-CN" altLang="en-US" sz="2800" b="1">
                <a:latin typeface="楷体" pitchFamily="49" charset="-122"/>
                <a:ea typeface="楷体" pitchFamily="49" charset="-122"/>
              </a:rPr>
              <a:t>思考：①林则徐和魏源“师夷”的内容是什么？</a:t>
            </a:r>
          </a:p>
          <a:p>
            <a:pPr algn="just"/>
            <a:r>
              <a:rPr kumimoji="1" lang="zh-CN" altLang="en-US" sz="2800" b="1">
                <a:latin typeface="楷体" pitchFamily="49" charset="-122"/>
                <a:ea typeface="楷体" pitchFamily="49" charset="-122"/>
              </a:rPr>
              <a:t>            </a:t>
            </a:r>
          </a:p>
          <a:p>
            <a:pPr algn="just"/>
            <a:r>
              <a:rPr kumimoji="1" lang="zh-CN" altLang="en-US" sz="2800" b="1">
                <a:latin typeface="楷体" pitchFamily="49" charset="-122"/>
                <a:ea typeface="楷体" pitchFamily="49" charset="-122"/>
              </a:rPr>
              <a:t>      ②他们“师夷”的首要目的是？最终目的是？</a:t>
            </a:r>
          </a:p>
          <a:p>
            <a:pPr algn="just">
              <a:spcBef>
                <a:spcPct val="50000"/>
              </a:spcBef>
            </a:pPr>
            <a:r>
              <a:rPr kumimoji="1" lang="zh-CN" altLang="en-US" sz="2800" b="1">
                <a:latin typeface="楷体" pitchFamily="49" charset="-122"/>
                <a:ea typeface="楷体" pitchFamily="49" charset="-122"/>
              </a:rPr>
              <a:t>          </a:t>
            </a:r>
          </a:p>
          <a:p>
            <a:pPr algn="just">
              <a:spcBef>
                <a:spcPct val="50000"/>
              </a:spcBef>
            </a:pPr>
            <a:r>
              <a:rPr kumimoji="1" lang="zh-CN" altLang="en-US" sz="2800" b="1">
                <a:latin typeface="楷体" pitchFamily="49" charset="-122"/>
                <a:ea typeface="楷体" pitchFamily="49" charset="-122"/>
              </a:rPr>
              <a:t>      ③结合时代背景说说林则徐、魏源的思想有何积极意义？ </a:t>
            </a:r>
          </a:p>
          <a:p>
            <a:pPr algn="just">
              <a:spcBef>
                <a:spcPct val="50000"/>
              </a:spcBef>
            </a:pPr>
            <a:r>
              <a:rPr kumimoji="1" lang="zh-CN" altLang="en-US" sz="2800" b="1">
                <a:latin typeface="楷体" pitchFamily="49" charset="-122"/>
                <a:ea typeface="楷体" pitchFamily="49" charset="-122"/>
              </a:rPr>
              <a:t>  </a:t>
            </a:r>
          </a:p>
        </p:txBody>
      </p:sp>
      <p:grpSp>
        <p:nvGrpSpPr>
          <p:cNvPr id="2" name="Group 6"/>
          <p:cNvGrpSpPr>
            <a:grpSpLocks/>
          </p:cNvGrpSpPr>
          <p:nvPr/>
        </p:nvGrpSpPr>
        <p:grpSpPr bwMode="auto">
          <a:xfrm>
            <a:off x="3871913" y="1333500"/>
            <a:ext cx="7086600" cy="1314450"/>
            <a:chOff x="576" y="735"/>
            <a:chExt cx="5184" cy="945"/>
          </a:xfrm>
        </p:grpSpPr>
        <p:sp>
          <p:nvSpPr>
            <p:cNvPr id="23568" name="Line 7"/>
            <p:cNvSpPr>
              <a:spLocks noChangeShapeType="1"/>
            </p:cNvSpPr>
            <p:nvPr/>
          </p:nvSpPr>
          <p:spPr bwMode="auto">
            <a:xfrm flipV="1">
              <a:off x="3113" y="735"/>
              <a:ext cx="2647" cy="24"/>
            </a:xfrm>
            <a:prstGeom prst="line">
              <a:avLst/>
            </a:prstGeom>
            <a:noFill/>
            <a:ln w="57150" cmpd="thinThick">
              <a:solidFill>
                <a:srgbClr val="FF0000"/>
              </a:solidFill>
              <a:round/>
              <a:headEnd/>
              <a:tailEnd/>
            </a:ln>
          </p:spPr>
          <p:txBody>
            <a:bodyPr/>
            <a:lstStyle/>
            <a:p>
              <a:endParaRPr lang="zh-CN" altLang="en-US"/>
            </a:p>
          </p:txBody>
        </p:sp>
        <p:sp>
          <p:nvSpPr>
            <p:cNvPr id="23569" name="Line 8"/>
            <p:cNvSpPr>
              <a:spLocks noChangeShapeType="1"/>
            </p:cNvSpPr>
            <p:nvPr/>
          </p:nvSpPr>
          <p:spPr bwMode="auto">
            <a:xfrm>
              <a:off x="576" y="1672"/>
              <a:ext cx="4128" cy="8"/>
            </a:xfrm>
            <a:prstGeom prst="line">
              <a:avLst/>
            </a:prstGeom>
            <a:noFill/>
            <a:ln w="57150" cmpd="thinThick">
              <a:solidFill>
                <a:srgbClr val="FF0000"/>
              </a:solidFill>
              <a:round/>
              <a:headEnd/>
              <a:tailEnd/>
            </a:ln>
          </p:spPr>
          <p:txBody>
            <a:bodyPr/>
            <a:lstStyle/>
            <a:p>
              <a:endParaRPr lang="zh-CN" altLang="en-US"/>
            </a:p>
          </p:txBody>
        </p:sp>
      </p:grpSp>
      <p:sp>
        <p:nvSpPr>
          <p:cNvPr id="57347" name="Text Box 3"/>
          <p:cNvSpPr txBox="1">
            <a:spLocks noChangeArrowheads="1"/>
          </p:cNvSpPr>
          <p:nvPr/>
        </p:nvSpPr>
        <p:spPr bwMode="auto">
          <a:xfrm>
            <a:off x="1514475" y="2952750"/>
            <a:ext cx="8001000" cy="579438"/>
          </a:xfrm>
          <a:prstGeom prst="rect">
            <a:avLst/>
          </a:prstGeom>
          <a:noFill/>
          <a:ln w="9525">
            <a:noFill/>
            <a:miter lim="800000"/>
            <a:headEnd/>
            <a:tailEnd/>
          </a:ln>
        </p:spPr>
        <p:txBody>
          <a:bodyPr>
            <a:spAutoFit/>
          </a:bodyPr>
          <a:lstStyle/>
          <a:p>
            <a:pPr>
              <a:spcBef>
                <a:spcPct val="50000"/>
              </a:spcBef>
            </a:pPr>
            <a:r>
              <a:rPr kumimoji="1" lang="zh-CN" altLang="en-US" sz="3200" b="1">
                <a:solidFill>
                  <a:srgbClr val="0000CC"/>
                </a:solidFill>
                <a:latin typeface="楷体" pitchFamily="49" charset="-122"/>
                <a:ea typeface="楷体" pitchFamily="49" charset="-122"/>
              </a:rPr>
              <a:t>学习西方先进的军事技术</a:t>
            </a:r>
          </a:p>
        </p:txBody>
      </p:sp>
      <p:sp>
        <p:nvSpPr>
          <p:cNvPr id="57348" name="Text Box 4"/>
          <p:cNvSpPr txBox="1">
            <a:spLocks noChangeArrowheads="1"/>
          </p:cNvSpPr>
          <p:nvPr/>
        </p:nvSpPr>
        <p:spPr bwMode="auto">
          <a:xfrm>
            <a:off x="1254125" y="3816350"/>
            <a:ext cx="7721600" cy="1066800"/>
          </a:xfrm>
          <a:prstGeom prst="rect">
            <a:avLst/>
          </a:prstGeom>
          <a:noFill/>
          <a:ln w="9525">
            <a:noFill/>
            <a:miter lim="800000"/>
            <a:headEnd/>
            <a:tailEnd/>
          </a:ln>
        </p:spPr>
        <p:txBody>
          <a:bodyPr>
            <a:spAutoFit/>
          </a:bodyPr>
          <a:lstStyle/>
          <a:p>
            <a:r>
              <a:rPr kumimoji="1" lang="zh-CN" altLang="en-US" sz="3200" b="1">
                <a:solidFill>
                  <a:srgbClr val="0000CC"/>
                </a:solidFill>
                <a:latin typeface="楷体" pitchFamily="49" charset="-122"/>
                <a:ea typeface="楷体" pitchFamily="49" charset="-122"/>
              </a:rPr>
              <a:t>为了“制夷” （抵抗外来侵略）</a:t>
            </a:r>
          </a:p>
          <a:p>
            <a:r>
              <a:rPr kumimoji="1" lang="zh-CN" altLang="en-US" sz="3200" b="1">
                <a:solidFill>
                  <a:srgbClr val="0000CC"/>
                </a:solidFill>
                <a:latin typeface="楷体" pitchFamily="49" charset="-122"/>
                <a:ea typeface="楷体" pitchFamily="49" charset="-122"/>
              </a:rPr>
              <a:t>维护封建制度</a:t>
            </a:r>
          </a:p>
        </p:txBody>
      </p:sp>
      <p:sp>
        <p:nvSpPr>
          <p:cNvPr id="57349" name="Text Box 5"/>
          <p:cNvSpPr txBox="1">
            <a:spLocks noChangeArrowheads="1"/>
          </p:cNvSpPr>
          <p:nvPr/>
        </p:nvSpPr>
        <p:spPr bwMode="auto">
          <a:xfrm>
            <a:off x="627063" y="5259388"/>
            <a:ext cx="10936287" cy="874712"/>
          </a:xfrm>
          <a:prstGeom prst="rect">
            <a:avLst/>
          </a:prstGeom>
          <a:noFill/>
          <a:ln w="9525">
            <a:noFill/>
            <a:miter lim="800000"/>
            <a:headEnd/>
            <a:tailEnd/>
          </a:ln>
        </p:spPr>
        <p:txBody>
          <a:bodyPr>
            <a:spAutoFit/>
          </a:bodyPr>
          <a:lstStyle/>
          <a:p>
            <a:pPr>
              <a:lnSpc>
                <a:spcPct val="90000"/>
              </a:lnSpc>
              <a:spcBef>
                <a:spcPct val="50000"/>
              </a:spcBef>
            </a:pPr>
            <a:r>
              <a:rPr kumimoji="1" lang="en-US" altLang="zh-CN" sz="2400" b="1">
                <a:solidFill>
                  <a:srgbClr val="0000CC"/>
                </a:solidFill>
                <a:latin typeface="Calibri" pitchFamily="34" charset="0"/>
              </a:rPr>
              <a:t>    </a:t>
            </a:r>
            <a:r>
              <a:rPr kumimoji="1" lang="zh-CN" altLang="en-US" sz="2800" b="1">
                <a:solidFill>
                  <a:srgbClr val="0000CC"/>
                </a:solidFill>
                <a:latin typeface="Calibri" pitchFamily="34" charset="0"/>
              </a:rPr>
              <a:t>迈出了近代中国</a:t>
            </a:r>
            <a:r>
              <a:rPr kumimoji="1" lang="zh-CN" altLang="en-US" sz="2800" b="1">
                <a:solidFill>
                  <a:srgbClr val="FF0000"/>
                </a:solidFill>
                <a:latin typeface="Calibri" pitchFamily="34" charset="0"/>
              </a:rPr>
              <a:t>向西方学习</a:t>
            </a:r>
            <a:r>
              <a:rPr kumimoji="1" lang="zh-CN" altLang="en-US" sz="2800" b="1">
                <a:solidFill>
                  <a:srgbClr val="0000CC"/>
                </a:solidFill>
                <a:latin typeface="Calibri" pitchFamily="34" charset="0"/>
              </a:rPr>
              <a:t>的第一步；是近代中国思想解放的</a:t>
            </a:r>
            <a:r>
              <a:rPr kumimoji="1" lang="zh-CN" altLang="en-US" sz="2800" b="1">
                <a:solidFill>
                  <a:schemeClr val="tx2"/>
                </a:solidFill>
                <a:latin typeface="Calibri" pitchFamily="34" charset="0"/>
              </a:rPr>
              <a:t>开端</a:t>
            </a:r>
            <a:r>
              <a:rPr kumimoji="1" lang="zh-CN" altLang="en-US" sz="2800" b="1">
                <a:solidFill>
                  <a:srgbClr val="0000CC"/>
                </a:solidFill>
                <a:latin typeface="Calibri" pitchFamily="34" charset="0"/>
              </a:rPr>
              <a:t>。</a:t>
            </a:r>
            <a:r>
              <a:rPr kumimoji="1" lang="zh-CN" altLang="en-US" sz="2800" b="1">
                <a:solidFill>
                  <a:srgbClr val="0000CC"/>
                </a:solidFill>
                <a:latin typeface="宋体" charset="-122"/>
              </a:rPr>
              <a:t>对当时的</a:t>
            </a:r>
            <a:r>
              <a:rPr kumimoji="1" lang="zh-CN" altLang="en-US" sz="2800" b="1">
                <a:solidFill>
                  <a:srgbClr val="FF0000"/>
                </a:solidFill>
                <a:latin typeface="宋体" charset="-122"/>
              </a:rPr>
              <a:t>思想解放</a:t>
            </a:r>
            <a:r>
              <a:rPr kumimoji="1" lang="zh-CN" altLang="en-US" sz="2800" b="1">
                <a:solidFill>
                  <a:srgbClr val="0000CC"/>
                </a:solidFill>
                <a:latin typeface="宋体" charset="-122"/>
              </a:rPr>
              <a:t>有着重要的</a:t>
            </a:r>
            <a:r>
              <a:rPr kumimoji="1" lang="zh-CN" altLang="en-US" sz="2800" b="1">
                <a:solidFill>
                  <a:srgbClr val="FF0000"/>
                </a:solidFill>
                <a:latin typeface="宋体" charset="-122"/>
              </a:rPr>
              <a:t>启迪</a:t>
            </a:r>
            <a:r>
              <a:rPr kumimoji="1" lang="zh-CN" altLang="en-US" sz="2800" b="1">
                <a:solidFill>
                  <a:srgbClr val="0000CC"/>
                </a:solidFill>
                <a:latin typeface="宋体" charset="-122"/>
              </a:rPr>
              <a:t>作用</a:t>
            </a:r>
            <a:r>
              <a:rPr kumimoji="1" lang="en-US" altLang="zh-CN" sz="2800" b="1">
                <a:solidFill>
                  <a:srgbClr val="0000CC"/>
                </a:solidFill>
                <a:latin typeface="宋体" charset="-122"/>
              </a:rPr>
              <a:t>.</a:t>
            </a:r>
            <a:r>
              <a:rPr kumimoji="1" lang="en-US" altLang="zh-CN" sz="2800" b="1">
                <a:solidFill>
                  <a:srgbClr val="0000CC"/>
                </a:solidFill>
                <a:latin typeface="Calibri" pitchFamily="34" charset="0"/>
              </a:rPr>
              <a:t>       </a:t>
            </a:r>
            <a:endParaRPr kumimoji="1" lang="en-US" altLang="zh-CN" sz="2800" b="1">
              <a:solidFill>
                <a:srgbClr val="0000CC"/>
              </a:solidFill>
              <a:latin typeface="Times New Roman" pitchFamily="18"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repeatCount="indefinite" fill="hold" grpId="0" nodeType="withEffect">
                                  <p:stCondLst>
                                    <p:cond delay="0"/>
                                  </p:stCondLst>
                                  <p:childTnLst>
                                    <p:animMotion origin="layout" path="M 0.00013 -3.7037E-6 L -0.12113 0.37593 " pathEditMode="relative" rAng="0" ptsTypes="AA">
                                      <p:cBhvr additive="base">
                                        <p:cTn id="6" dur="583" fill="hold">
                                          <p:stCondLst>
                                            <p:cond delay="0"/>
                                          </p:stCondLst>
                                        </p:cTn>
                                        <p:tgtEl>
                                          <p:spTgt spid="19617"/>
                                        </p:tgtEl>
                                        <p:attrNameLst>
                                          <p:attrName>ppt_x</p:attrName>
                                          <p:attrName>ppt_y</p:attrName>
                                        </p:attrNameLst>
                                      </p:cBhvr>
                                      <p:rCtr x="-6063" y="18796"/>
                                    </p:animMotion>
                                    <p:animEffect transition="in" filter="fade">
                                      <p:cBhvr additive="base">
                                        <p:cTn id="7" dur="175" fill="hold">
                                          <p:stCondLst>
                                            <p:cond delay="0"/>
                                          </p:stCondLst>
                                        </p:cTn>
                                        <p:tgtEl>
                                          <p:spTgt spid="19617"/>
                                        </p:tgtEl>
                                      </p:cBhvr>
                                    </p:animEffect>
                                    <p:animScale>
                                      <p:cBhvr additive="base">
                                        <p:cTn id="8" dur="292" fill="hold">
                                          <p:stCondLst>
                                            <p:cond delay="408"/>
                                          </p:stCondLst>
                                        </p:cTn>
                                        <p:tgtEl>
                                          <p:spTgt spid="19617"/>
                                        </p:tgtEl>
                                      </p:cBhvr>
                                      <p:to x="1000" y="1000"/>
                                    </p:animScale>
                                  </p:childTnLst>
                                </p:cTn>
                              </p:par>
                              <p:par>
                                <p:cTn id="9" presetID="0" presetClass="path" presetSubtype="0" repeatCount="indefinite" fill="hold" grpId="0" nodeType="withEffect">
                                  <p:stCondLst>
                                    <p:cond delay="0"/>
                                  </p:stCondLst>
                                  <p:childTnLst>
                                    <p:animMotion origin="layout" path="M 0.00013 -3.7037E-6 L -0.12113 0.37593 " pathEditMode="relative" rAng="0" ptsTypes="AA">
                                      <p:cBhvr additive="base">
                                        <p:cTn id="10" dur="583" fill="hold">
                                          <p:stCondLst>
                                            <p:cond delay="200"/>
                                          </p:stCondLst>
                                        </p:cTn>
                                        <p:tgtEl>
                                          <p:spTgt spid="19618"/>
                                        </p:tgtEl>
                                        <p:attrNameLst>
                                          <p:attrName>ppt_x</p:attrName>
                                          <p:attrName>ppt_y</p:attrName>
                                        </p:attrNameLst>
                                      </p:cBhvr>
                                      <p:rCtr x="-6063" y="18796"/>
                                    </p:animMotion>
                                    <p:animEffect transition="in" filter="fade">
                                      <p:cBhvr additive="base">
                                        <p:cTn id="11" dur="500" fill="hold">
                                          <p:stCondLst>
                                            <p:cond delay="0"/>
                                          </p:stCondLst>
                                        </p:cTn>
                                        <p:tgtEl>
                                          <p:spTgt spid="19618"/>
                                        </p:tgtEl>
                                      </p:cBhvr>
                                    </p:animEffect>
                                    <p:animScale>
                                      <p:cBhvr additive="base">
                                        <p:cTn id="12" dur="292" fill="hold">
                                          <p:stCondLst>
                                            <p:cond delay="608"/>
                                          </p:stCondLst>
                                        </p:cTn>
                                        <p:tgtEl>
                                          <p:spTgt spid="19618"/>
                                        </p:tgtEl>
                                      </p:cBhvr>
                                      <p:to x="1000" y="1000"/>
                                    </p:animScale>
                                  </p:childTnLst>
                                </p:cTn>
                              </p:par>
                              <p:par>
                                <p:cTn id="13" presetID="0" presetClass="path" presetSubtype="0" repeatCount="indefinite" fill="hold" grpId="0" nodeType="withEffect">
                                  <p:stCondLst>
                                    <p:cond delay="0"/>
                                  </p:stCondLst>
                                  <p:childTnLst>
                                    <p:animMotion origin="layout" path="M 0.00013 -3.33333E-6 L -0.17409 0.53936 " pathEditMode="relative" rAng="0" ptsTypes="AA">
                                      <p:cBhvr additive="base">
                                        <p:cTn id="14" dur="583" fill="hold">
                                          <p:stCondLst>
                                            <p:cond delay="400"/>
                                          </p:stCondLst>
                                        </p:cTn>
                                        <p:tgtEl>
                                          <p:spTgt spid="19619"/>
                                        </p:tgtEl>
                                        <p:attrNameLst>
                                          <p:attrName>ppt_x</p:attrName>
                                          <p:attrName>ppt_y</p:attrName>
                                        </p:attrNameLst>
                                      </p:cBhvr>
                                      <p:rCtr x="-8717" y="26968"/>
                                    </p:animMotion>
                                    <p:animEffect transition="in" filter="fade">
                                      <p:cBhvr additive="base">
                                        <p:cTn id="15" dur="600" fill="hold">
                                          <p:stCondLst>
                                            <p:cond delay="0"/>
                                          </p:stCondLst>
                                        </p:cTn>
                                        <p:tgtEl>
                                          <p:spTgt spid="19619"/>
                                        </p:tgtEl>
                                      </p:cBhvr>
                                    </p:animEffect>
                                    <p:animScale>
                                      <p:cBhvr additive="base">
                                        <p:cTn id="16" dur="292" fill="hold">
                                          <p:stCondLst>
                                            <p:cond delay="808"/>
                                          </p:stCondLst>
                                        </p:cTn>
                                        <p:tgtEl>
                                          <p:spTgt spid="19619"/>
                                        </p:tgtEl>
                                      </p:cBhvr>
                                      <p:to x="1000" y="1000"/>
                                    </p:animScale>
                                  </p:childTnLst>
                                </p:cTn>
                              </p:par>
                              <p:par>
                                <p:cTn id="17" presetID="0" presetClass="path" presetSubtype="0" repeatCount="indefinite" fill="hold" grpId="0" nodeType="withEffect">
                                  <p:stCondLst>
                                    <p:cond delay="0"/>
                                  </p:stCondLst>
                                  <p:childTnLst>
                                    <p:animMotion origin="layout" path="M 0.00013 1.11111E-6 L -0.12113 0.37592 " pathEditMode="relative" rAng="0" ptsTypes="AA">
                                      <p:cBhvr additive="base">
                                        <p:cTn id="18" dur="583" fill="hold">
                                          <p:stCondLst>
                                            <p:cond delay="0"/>
                                          </p:stCondLst>
                                        </p:cTn>
                                        <p:tgtEl>
                                          <p:spTgt spid="19620"/>
                                        </p:tgtEl>
                                        <p:attrNameLst>
                                          <p:attrName>ppt_x</p:attrName>
                                          <p:attrName>ppt_y</p:attrName>
                                        </p:attrNameLst>
                                      </p:cBhvr>
                                      <p:rCtr x="-6063" y="18796"/>
                                    </p:animMotion>
                                    <p:animEffect transition="in" filter="fade">
                                      <p:cBhvr additive="base">
                                        <p:cTn id="19" dur="175" fill="hold">
                                          <p:stCondLst>
                                            <p:cond delay="0"/>
                                          </p:stCondLst>
                                        </p:cTn>
                                        <p:tgtEl>
                                          <p:spTgt spid="19620"/>
                                        </p:tgtEl>
                                      </p:cBhvr>
                                    </p:animEffect>
                                    <p:animScale>
                                      <p:cBhvr additive="base">
                                        <p:cTn id="20" dur="292" fill="hold">
                                          <p:stCondLst>
                                            <p:cond delay="408"/>
                                          </p:stCondLst>
                                        </p:cTn>
                                        <p:tgtEl>
                                          <p:spTgt spid="19620"/>
                                        </p:tgtEl>
                                      </p:cBhvr>
                                      <p:to x="1000" y="1000"/>
                                    </p:animScale>
                                  </p:childTnLst>
                                </p:cTn>
                              </p:par>
                              <p:par>
                                <p:cTn id="21" presetID="0" presetClass="path" presetSubtype="0" repeatCount="indefinite" fill="hold" grpId="0" nodeType="withEffect">
                                  <p:stCondLst>
                                    <p:cond delay="0"/>
                                  </p:stCondLst>
                                  <p:childTnLst>
                                    <p:animMotion origin="layout" path="M 0.00013 -4.07407E-6 L -0.21311 0.66112 " pathEditMode="relative" rAng="0" ptsTypes="AA">
                                      <p:cBhvr additive="base">
                                        <p:cTn id="22" dur="583" fill="hold">
                                          <p:stCondLst>
                                            <p:cond delay="200"/>
                                          </p:stCondLst>
                                        </p:cTn>
                                        <p:tgtEl>
                                          <p:spTgt spid="19621"/>
                                        </p:tgtEl>
                                        <p:attrNameLst>
                                          <p:attrName>ppt_x</p:attrName>
                                          <p:attrName>ppt_y</p:attrName>
                                        </p:attrNameLst>
                                      </p:cBhvr>
                                      <p:rCtr x="-10669" y="33056"/>
                                    </p:animMotion>
                                    <p:animEffect transition="in" filter="fade">
                                      <p:cBhvr additive="base">
                                        <p:cTn id="23" dur="500" fill="hold">
                                          <p:stCondLst>
                                            <p:cond delay="0"/>
                                          </p:stCondLst>
                                        </p:cTn>
                                        <p:tgtEl>
                                          <p:spTgt spid="19621"/>
                                        </p:tgtEl>
                                      </p:cBhvr>
                                    </p:animEffect>
                                    <p:animScale>
                                      <p:cBhvr additive="base">
                                        <p:cTn id="24" dur="292" fill="hold">
                                          <p:stCondLst>
                                            <p:cond delay="608"/>
                                          </p:stCondLst>
                                        </p:cTn>
                                        <p:tgtEl>
                                          <p:spTgt spid="19621"/>
                                        </p:tgtEl>
                                      </p:cBhvr>
                                      <p:to x="1000" y="1000"/>
                                    </p:animScale>
                                  </p:childTnLst>
                                </p:cTn>
                              </p:par>
                              <p:par>
                                <p:cTn id="25" presetID="0" presetClass="path" presetSubtype="0" repeatCount="indefinite" fill="hold" grpId="0" nodeType="withEffect">
                                  <p:stCondLst>
                                    <p:cond delay="0"/>
                                  </p:stCondLst>
                                  <p:childTnLst>
                                    <p:animMotion origin="layout" path="M 0.00013 -3.33333E-6 L -0.17408 0.53936 " pathEditMode="relative" rAng="0" ptsTypes="AA">
                                      <p:cBhvr additive="base">
                                        <p:cTn id="26" dur="583" fill="hold">
                                          <p:stCondLst>
                                            <p:cond delay="400"/>
                                          </p:stCondLst>
                                        </p:cTn>
                                        <p:tgtEl>
                                          <p:spTgt spid="19622"/>
                                        </p:tgtEl>
                                        <p:attrNameLst>
                                          <p:attrName>ppt_x</p:attrName>
                                          <p:attrName>ppt_y</p:attrName>
                                        </p:attrNameLst>
                                      </p:cBhvr>
                                      <p:rCtr x="-8717" y="26968"/>
                                    </p:animMotion>
                                    <p:animEffect transition="in" filter="fade">
                                      <p:cBhvr additive="base">
                                        <p:cTn id="27" dur="600" fill="hold">
                                          <p:stCondLst>
                                            <p:cond delay="0"/>
                                          </p:stCondLst>
                                        </p:cTn>
                                        <p:tgtEl>
                                          <p:spTgt spid="19622"/>
                                        </p:tgtEl>
                                      </p:cBhvr>
                                    </p:animEffect>
                                    <p:animScale>
                                      <p:cBhvr additive="base">
                                        <p:cTn id="28" dur="292" fill="hold">
                                          <p:stCondLst>
                                            <p:cond delay="808"/>
                                          </p:stCondLst>
                                        </p:cTn>
                                        <p:tgtEl>
                                          <p:spTgt spid="19622"/>
                                        </p:tgtEl>
                                      </p:cBhvr>
                                      <p:to x="1000" y="1000"/>
                                    </p:animScale>
                                  </p:childTnLst>
                                </p:cTn>
                              </p:par>
                              <p:par>
                                <p:cTn id="29" presetID="0" presetClass="path" presetSubtype="0" repeatCount="indefinite" fill="hold" grpId="0" nodeType="withEffect">
                                  <p:stCondLst>
                                    <p:cond delay="0"/>
                                  </p:stCondLst>
                                  <p:childTnLst>
                                    <p:animMotion origin="layout" path="M 0.00013 -3.33333E-6 L -0.17408 0.53936 " pathEditMode="relative" rAng="0" ptsTypes="AA">
                                      <p:cBhvr additive="base">
                                        <p:cTn id="30" dur="583" fill="hold">
                                          <p:stCondLst>
                                            <p:cond delay="400"/>
                                          </p:stCondLst>
                                        </p:cTn>
                                        <p:tgtEl>
                                          <p:spTgt spid="19623"/>
                                        </p:tgtEl>
                                        <p:attrNameLst>
                                          <p:attrName>ppt_x</p:attrName>
                                          <p:attrName>ppt_y</p:attrName>
                                        </p:attrNameLst>
                                      </p:cBhvr>
                                      <p:rCtr x="-8717" y="26968"/>
                                    </p:animMotion>
                                    <p:animEffect transition="in" filter="fade">
                                      <p:cBhvr additive="base">
                                        <p:cTn id="31" dur="600" fill="hold">
                                          <p:stCondLst>
                                            <p:cond delay="0"/>
                                          </p:stCondLst>
                                        </p:cTn>
                                        <p:tgtEl>
                                          <p:spTgt spid="19623"/>
                                        </p:tgtEl>
                                      </p:cBhvr>
                                    </p:animEffect>
                                    <p:animScale>
                                      <p:cBhvr additive="base">
                                        <p:cTn id="32" dur="292" fill="hold">
                                          <p:stCondLst>
                                            <p:cond delay="808"/>
                                          </p:stCondLst>
                                        </p:cTn>
                                        <p:tgtEl>
                                          <p:spTgt spid="19623"/>
                                        </p:tgtEl>
                                      </p:cBhvr>
                                      <p:to x="1000" y="1000"/>
                                    </p:animScale>
                                  </p:childTnLst>
                                </p:cTn>
                              </p:par>
                              <p:par>
                                <p:cTn id="33" presetID="0" presetClass="path" presetSubtype="0" repeatCount="indefinite" fill="hold" grpId="0" nodeType="withEffect">
                                  <p:stCondLst>
                                    <p:cond delay="0"/>
                                  </p:stCondLst>
                                  <p:childTnLst>
                                    <p:animMotion origin="layout" path="M 0.00013 1.11111E-6 L -0.12113 0.37592 " pathEditMode="relative" rAng="0" ptsTypes="AA">
                                      <p:cBhvr additive="base">
                                        <p:cTn id="34" dur="583" fill="hold">
                                          <p:stCondLst>
                                            <p:cond delay="0"/>
                                          </p:stCondLst>
                                        </p:cTn>
                                        <p:tgtEl>
                                          <p:spTgt spid="19624"/>
                                        </p:tgtEl>
                                        <p:attrNameLst>
                                          <p:attrName>ppt_x</p:attrName>
                                          <p:attrName>ppt_y</p:attrName>
                                        </p:attrNameLst>
                                      </p:cBhvr>
                                      <p:rCtr x="-6063" y="18796"/>
                                    </p:animMotion>
                                    <p:animEffect transition="in" filter="fade">
                                      <p:cBhvr additive="base">
                                        <p:cTn id="35" dur="175" fill="hold">
                                          <p:stCondLst>
                                            <p:cond delay="0"/>
                                          </p:stCondLst>
                                        </p:cTn>
                                        <p:tgtEl>
                                          <p:spTgt spid="19624"/>
                                        </p:tgtEl>
                                      </p:cBhvr>
                                    </p:animEffect>
                                    <p:animScale>
                                      <p:cBhvr additive="base">
                                        <p:cTn id="36" dur="292" fill="hold">
                                          <p:stCondLst>
                                            <p:cond delay="408"/>
                                          </p:stCondLst>
                                        </p:cTn>
                                        <p:tgtEl>
                                          <p:spTgt spid="19624"/>
                                        </p:tgtEl>
                                      </p:cBhvr>
                                      <p:to x="1000" y="1000"/>
                                    </p:animScale>
                                  </p:childTnLst>
                                </p:cTn>
                              </p:par>
                              <p:par>
                                <p:cTn id="37" presetID="0" presetClass="path" presetSubtype="0" repeatCount="indefinite" fill="hold" grpId="0" nodeType="withEffect">
                                  <p:stCondLst>
                                    <p:cond delay="0"/>
                                  </p:stCondLst>
                                  <p:childTnLst>
                                    <p:animMotion origin="layout" path="M 0.00013 -3.33333E-6 L -0.13947 0.43311 " pathEditMode="relative" rAng="0" ptsTypes="AA">
                                      <p:cBhvr additive="base">
                                        <p:cTn id="38" dur="583" fill="hold">
                                          <p:stCondLst>
                                            <p:cond delay="0"/>
                                          </p:stCondLst>
                                        </p:cTn>
                                        <p:tgtEl>
                                          <p:spTgt spid="19625"/>
                                        </p:tgtEl>
                                        <p:attrNameLst>
                                          <p:attrName>ppt_x</p:attrName>
                                          <p:attrName>ppt_y</p:attrName>
                                        </p:attrNameLst>
                                      </p:cBhvr>
                                      <p:rCtr x="-6987" y="21644"/>
                                    </p:animMotion>
                                    <p:animEffect transition="in" filter="fade">
                                      <p:cBhvr additive="base">
                                        <p:cTn id="39" dur="175" fill="hold">
                                          <p:stCondLst>
                                            <p:cond delay="0"/>
                                          </p:stCondLst>
                                        </p:cTn>
                                        <p:tgtEl>
                                          <p:spTgt spid="19625"/>
                                        </p:tgtEl>
                                      </p:cBhvr>
                                    </p:animEffect>
                                    <p:animScale>
                                      <p:cBhvr additive="base">
                                        <p:cTn id="40" dur="292" fill="hold">
                                          <p:stCondLst>
                                            <p:cond delay="408"/>
                                          </p:stCondLst>
                                        </p:cTn>
                                        <p:tgtEl>
                                          <p:spTgt spid="19625"/>
                                        </p:tgtEl>
                                      </p:cBhvr>
                                      <p:to x="1000" y="1000"/>
                                    </p:animScale>
                                  </p:childTnLst>
                                </p:cTn>
                              </p:par>
                            </p:childTnLst>
                          </p:cTn>
                        </p:par>
                      </p:childTnLst>
                    </p:cTn>
                  </p:par>
                  <p:par>
                    <p:cTn id="41" fill="hold">
                      <p:stCondLst>
                        <p:cond delay="indefinite"/>
                      </p:stCondLst>
                      <p:childTnLst>
                        <p:par>
                          <p:cTn id="42" fill="hold">
                            <p:stCondLst>
                              <p:cond delay="0"/>
                            </p:stCondLst>
                            <p:childTnLst>
                              <p:par>
                                <p:cTn id="43" presetID="16" presetClass="entr" presetSubtype="37" fill="hold" nodeType="clickEffect">
                                  <p:stCondLst>
                                    <p:cond delay="0"/>
                                  </p:stCondLst>
                                  <p:childTnLst>
                                    <p:set>
                                      <p:cBhvr>
                                        <p:cTn id="44" dur="1" fill="hold">
                                          <p:stCondLst>
                                            <p:cond delay="0"/>
                                          </p:stCondLst>
                                        </p:cTn>
                                        <p:tgtEl>
                                          <p:spTgt spid="2"/>
                                        </p:tgtEl>
                                        <p:attrNameLst>
                                          <p:attrName>style.visibility</p:attrName>
                                        </p:attrNameLst>
                                      </p:cBhvr>
                                      <p:to>
                                        <p:strVal val="visible"/>
                                      </p:to>
                                    </p:set>
                                    <p:animEffect transition="in" filter="barn(outVertical)">
                                      <p:cBhvr>
                                        <p:cTn id="45" dur="500"/>
                                        <p:tgtEl>
                                          <p:spTgt spid="2"/>
                                        </p:tgtEl>
                                      </p:cBhvr>
                                    </p:animEffect>
                                  </p:childTnLst>
                                </p:cTn>
                              </p:par>
                            </p:childTnLst>
                          </p:cTn>
                        </p:par>
                      </p:childTnLst>
                    </p:cTn>
                  </p:par>
                  <p:par>
                    <p:cTn id="46" fill="hold">
                      <p:stCondLst>
                        <p:cond delay="indefinite"/>
                      </p:stCondLst>
                      <p:childTnLst>
                        <p:par>
                          <p:cTn id="47" fill="hold">
                            <p:stCondLst>
                              <p:cond delay="0"/>
                            </p:stCondLst>
                            <p:childTnLst>
                              <p:par>
                                <p:cTn id="48" presetID="2" presetClass="entr" presetSubtype="8" fill="hold" grpId="0" nodeType="clickEffect">
                                  <p:stCondLst>
                                    <p:cond delay="0"/>
                                  </p:stCondLst>
                                  <p:childTnLst>
                                    <p:set>
                                      <p:cBhvr>
                                        <p:cTn id="49" dur="1" fill="hold">
                                          <p:stCondLst>
                                            <p:cond delay="0"/>
                                          </p:stCondLst>
                                        </p:cTn>
                                        <p:tgtEl>
                                          <p:spTgt spid="57347"/>
                                        </p:tgtEl>
                                        <p:attrNameLst>
                                          <p:attrName>style.visibility</p:attrName>
                                        </p:attrNameLst>
                                      </p:cBhvr>
                                      <p:to>
                                        <p:strVal val="visible"/>
                                      </p:to>
                                    </p:set>
                                    <p:anim calcmode="lin" valueType="num">
                                      <p:cBhvr additive="base">
                                        <p:cTn id="50" dur="500" fill="hold"/>
                                        <p:tgtEl>
                                          <p:spTgt spid="57347"/>
                                        </p:tgtEl>
                                        <p:attrNameLst>
                                          <p:attrName>ppt_x</p:attrName>
                                        </p:attrNameLst>
                                      </p:cBhvr>
                                      <p:tavLst>
                                        <p:tav tm="0">
                                          <p:val>
                                            <p:strVal val="0-#ppt_w/2"/>
                                          </p:val>
                                        </p:tav>
                                        <p:tav tm="100000">
                                          <p:val>
                                            <p:strVal val="#ppt_x"/>
                                          </p:val>
                                        </p:tav>
                                      </p:tavLst>
                                    </p:anim>
                                    <p:anim calcmode="lin" valueType="num">
                                      <p:cBhvr additive="base">
                                        <p:cTn id="51" dur="500" fill="hold"/>
                                        <p:tgtEl>
                                          <p:spTgt spid="57347"/>
                                        </p:tgtEl>
                                        <p:attrNameLst>
                                          <p:attrName>ppt_y</p:attrName>
                                        </p:attrNameLst>
                                      </p:cBhvr>
                                      <p:tavLst>
                                        <p:tav tm="0">
                                          <p:val>
                                            <p:strVal val="#ppt_y"/>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8" fill="hold" grpId="0" nodeType="clickEffect">
                                  <p:stCondLst>
                                    <p:cond delay="0"/>
                                  </p:stCondLst>
                                  <p:childTnLst>
                                    <p:set>
                                      <p:cBhvr>
                                        <p:cTn id="55" dur="1" fill="hold">
                                          <p:stCondLst>
                                            <p:cond delay="0"/>
                                          </p:stCondLst>
                                        </p:cTn>
                                        <p:tgtEl>
                                          <p:spTgt spid="57348">
                                            <p:txEl>
                                              <p:pRg st="0" end="0"/>
                                            </p:txEl>
                                          </p:spTgt>
                                        </p:tgtEl>
                                        <p:attrNameLst>
                                          <p:attrName>style.visibility</p:attrName>
                                        </p:attrNameLst>
                                      </p:cBhvr>
                                      <p:to>
                                        <p:strVal val="visible"/>
                                      </p:to>
                                    </p:set>
                                    <p:anim calcmode="lin" valueType="num">
                                      <p:cBhvr additive="base">
                                        <p:cTn id="56" dur="500" fill="hold"/>
                                        <p:tgtEl>
                                          <p:spTgt spid="57348">
                                            <p:txEl>
                                              <p:pRg st="0" end="0"/>
                                            </p:txEl>
                                          </p:spTgt>
                                        </p:tgtEl>
                                        <p:attrNameLst>
                                          <p:attrName>ppt_x</p:attrName>
                                        </p:attrNameLst>
                                      </p:cBhvr>
                                      <p:tavLst>
                                        <p:tav tm="0">
                                          <p:val>
                                            <p:strVal val="0-#ppt_w/2"/>
                                          </p:val>
                                        </p:tav>
                                        <p:tav tm="100000">
                                          <p:val>
                                            <p:strVal val="#ppt_x"/>
                                          </p:val>
                                        </p:tav>
                                      </p:tavLst>
                                    </p:anim>
                                    <p:anim calcmode="lin" valueType="num">
                                      <p:cBhvr additive="base">
                                        <p:cTn id="57" dur="500" fill="hold"/>
                                        <p:tgtEl>
                                          <p:spTgt spid="5734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8" fill="hold" grpId="0" nodeType="clickEffect">
                                  <p:stCondLst>
                                    <p:cond delay="0"/>
                                  </p:stCondLst>
                                  <p:childTnLst>
                                    <p:set>
                                      <p:cBhvr>
                                        <p:cTn id="61" dur="1" fill="hold">
                                          <p:stCondLst>
                                            <p:cond delay="0"/>
                                          </p:stCondLst>
                                        </p:cTn>
                                        <p:tgtEl>
                                          <p:spTgt spid="57348">
                                            <p:txEl>
                                              <p:pRg st="1" end="1"/>
                                            </p:txEl>
                                          </p:spTgt>
                                        </p:tgtEl>
                                        <p:attrNameLst>
                                          <p:attrName>style.visibility</p:attrName>
                                        </p:attrNameLst>
                                      </p:cBhvr>
                                      <p:to>
                                        <p:strVal val="visible"/>
                                      </p:to>
                                    </p:set>
                                    <p:anim calcmode="lin" valueType="num">
                                      <p:cBhvr additive="base">
                                        <p:cTn id="62" dur="500" fill="hold"/>
                                        <p:tgtEl>
                                          <p:spTgt spid="57348">
                                            <p:txEl>
                                              <p:pRg st="1" end="1"/>
                                            </p:txEl>
                                          </p:spTgt>
                                        </p:tgtEl>
                                        <p:attrNameLst>
                                          <p:attrName>ppt_x</p:attrName>
                                        </p:attrNameLst>
                                      </p:cBhvr>
                                      <p:tavLst>
                                        <p:tav tm="0">
                                          <p:val>
                                            <p:strVal val="0-#ppt_w/2"/>
                                          </p:val>
                                        </p:tav>
                                        <p:tav tm="100000">
                                          <p:val>
                                            <p:strVal val="#ppt_x"/>
                                          </p:val>
                                        </p:tav>
                                      </p:tavLst>
                                    </p:anim>
                                    <p:anim calcmode="lin" valueType="num">
                                      <p:cBhvr additive="base">
                                        <p:cTn id="63" dur="500" fill="hold"/>
                                        <p:tgtEl>
                                          <p:spTgt spid="57348">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9" presetClass="entr" presetSubtype="0" fill="hold" grpId="0" nodeType="clickEffect">
                                  <p:stCondLst>
                                    <p:cond delay="0"/>
                                  </p:stCondLst>
                                  <p:childTnLst>
                                    <p:set>
                                      <p:cBhvr>
                                        <p:cTn id="67" dur="1" fill="hold">
                                          <p:stCondLst>
                                            <p:cond delay="0"/>
                                          </p:stCondLst>
                                        </p:cTn>
                                        <p:tgtEl>
                                          <p:spTgt spid="57349">
                                            <p:txEl>
                                              <p:pRg st="0" end="0"/>
                                            </p:txEl>
                                          </p:spTgt>
                                        </p:tgtEl>
                                        <p:attrNameLst>
                                          <p:attrName>style.visibility</p:attrName>
                                        </p:attrNameLst>
                                      </p:cBhvr>
                                      <p:to>
                                        <p:strVal val="visible"/>
                                      </p:to>
                                    </p:set>
                                    <p:animEffect transition="in" filter="dissolve">
                                      <p:cBhvr>
                                        <p:cTn id="68" dur="500"/>
                                        <p:tgtEl>
                                          <p:spTgt spid="5734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17" grpId="0" bldLvl="0" animBg="1"/>
      <p:bldP spid="19618" grpId="0" bldLvl="0" animBg="1"/>
      <p:bldP spid="19619" grpId="0" bldLvl="0" animBg="1"/>
      <p:bldP spid="19620" grpId="0" bldLvl="0" animBg="1"/>
      <p:bldP spid="19621" grpId="0" bldLvl="0" animBg="1"/>
      <p:bldP spid="19622" grpId="0" bldLvl="0" animBg="1"/>
      <p:bldP spid="19623" grpId="0" bldLvl="0" animBg="1"/>
      <p:bldP spid="19624" grpId="0" bldLvl="0" animBg="1"/>
      <p:bldP spid="19625" grpId="0" bldLvl="0" animBg="1"/>
      <p:bldP spid="57347" grpId="0" autoUpdateAnimBg="0"/>
      <p:bldP spid="57348" grpId="0" build="p" autoUpdateAnimBg="0"/>
      <p:bldP spid="57349" grpId="0" build="p"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ext Box 3"/>
          <p:cNvSpPr txBox="1">
            <a:spLocks noChangeArrowheads="1"/>
          </p:cNvSpPr>
          <p:nvPr/>
        </p:nvSpPr>
        <p:spPr bwMode="auto">
          <a:xfrm>
            <a:off x="0" y="1143000"/>
            <a:ext cx="12190413" cy="2108200"/>
          </a:xfrm>
          <a:prstGeom prst="rect">
            <a:avLst/>
          </a:prstGeom>
          <a:solidFill>
            <a:schemeClr val="bg1"/>
          </a:solidFill>
          <a:ln w="3175">
            <a:solidFill>
              <a:schemeClr val="tx1"/>
            </a:solidFill>
            <a:miter lim="800000"/>
            <a:headEnd/>
            <a:tailEnd/>
          </a:ln>
        </p:spPr>
        <p:txBody>
          <a:bodyPr>
            <a:spAutoFit/>
          </a:bodyPr>
          <a:lstStyle/>
          <a:p>
            <a:pPr>
              <a:buFont typeface="Arial" charset="0"/>
              <a:buNone/>
            </a:pPr>
            <a:r>
              <a:rPr lang="en-US" altLang="zh-CN" sz="2800" b="1">
                <a:solidFill>
                  <a:srgbClr val="0000FF"/>
                </a:solidFill>
                <a:ea typeface="黑体" pitchFamily="49" charset="-122"/>
              </a:rPr>
              <a:t>    </a:t>
            </a:r>
            <a:r>
              <a:rPr lang="zh-CN" altLang="en-US" sz="3600" b="1">
                <a:solidFill>
                  <a:srgbClr val="CC0000"/>
                </a:solidFill>
                <a:ea typeface="黑体" pitchFamily="49" charset="-122"/>
              </a:rPr>
              <a:t>很少有人</a:t>
            </a:r>
            <a:r>
              <a:rPr lang="zh-CN" altLang="en-US" sz="2800" b="1">
                <a:solidFill>
                  <a:srgbClr val="0000FF"/>
                </a:solidFill>
                <a:ea typeface="黑体" pitchFamily="49" charset="-122"/>
              </a:rPr>
              <a:t>认真阅读</a:t>
            </a:r>
            <a:r>
              <a:rPr lang="en-US" altLang="zh-CN" sz="2800" b="1">
                <a:solidFill>
                  <a:srgbClr val="0000FF"/>
                </a:solidFill>
                <a:ea typeface="黑体" pitchFamily="49" charset="-122"/>
              </a:rPr>
              <a:t>.…</a:t>
            </a:r>
            <a:r>
              <a:rPr lang="zh-CN" altLang="en-US" sz="2800" b="1">
                <a:solidFill>
                  <a:srgbClr val="0000FF"/>
                </a:solidFill>
                <a:ea typeface="黑体" pitchFamily="49" charset="-122"/>
              </a:rPr>
              <a:t>许多守旧的官吏</a:t>
            </a:r>
            <a:r>
              <a:rPr lang="zh-CN" altLang="en-US" sz="4000" b="1">
                <a:solidFill>
                  <a:srgbClr val="CC0000"/>
                </a:solidFill>
                <a:ea typeface="黑体" pitchFamily="49" charset="-122"/>
              </a:rPr>
              <a:t>骂声</a:t>
            </a:r>
            <a:r>
              <a:rPr lang="zh-CN" altLang="en-US" sz="2800" b="1">
                <a:solidFill>
                  <a:srgbClr val="0000FF"/>
                </a:solidFill>
                <a:ea typeface="黑体" pitchFamily="49" charset="-122"/>
              </a:rPr>
              <a:t>扑面而来</a:t>
            </a:r>
            <a:r>
              <a:rPr lang="en-US" altLang="zh-CN" sz="2800" b="1">
                <a:solidFill>
                  <a:srgbClr val="0000FF"/>
                </a:solidFill>
                <a:ea typeface="黑体" pitchFamily="49" charset="-122"/>
              </a:rPr>
              <a:t>, ……</a:t>
            </a:r>
            <a:r>
              <a:rPr lang="zh-CN" altLang="en-US" sz="2800" b="1">
                <a:solidFill>
                  <a:srgbClr val="0000FF"/>
                </a:solidFill>
                <a:ea typeface="黑体" pitchFamily="49" charset="-122"/>
              </a:rPr>
              <a:t>在他们眼中这无疑成了一本</a:t>
            </a:r>
            <a:r>
              <a:rPr lang="zh-CN" altLang="en-US" sz="3600" b="1">
                <a:solidFill>
                  <a:srgbClr val="CC0000"/>
                </a:solidFill>
                <a:ea typeface="黑体" pitchFamily="49" charset="-122"/>
              </a:rPr>
              <a:t>大逆不道</a:t>
            </a:r>
            <a:r>
              <a:rPr lang="zh-CN" altLang="en-US" sz="2800" b="1">
                <a:solidFill>
                  <a:srgbClr val="0000FF"/>
                </a:solidFill>
                <a:ea typeface="黑体" pitchFamily="49" charset="-122"/>
              </a:rPr>
              <a:t>的书。</a:t>
            </a:r>
            <a:r>
              <a:rPr lang="en-US" altLang="zh-CN" sz="2800" b="1">
                <a:solidFill>
                  <a:srgbClr val="0000FF"/>
                </a:solidFill>
                <a:ea typeface="黑体" pitchFamily="49" charset="-122"/>
              </a:rPr>
              <a:t>……《</a:t>
            </a:r>
            <a:r>
              <a:rPr lang="zh-CN" altLang="en-US" sz="2800" b="1">
                <a:solidFill>
                  <a:srgbClr val="0000FF"/>
                </a:solidFill>
                <a:ea typeface="黑体" pitchFamily="49" charset="-122"/>
              </a:rPr>
              <a:t>海国图志</a:t>
            </a:r>
            <a:r>
              <a:rPr lang="en-US" altLang="zh-CN" sz="2800" b="1">
                <a:solidFill>
                  <a:srgbClr val="0000FF"/>
                </a:solidFill>
                <a:ea typeface="黑体" pitchFamily="49" charset="-122"/>
              </a:rPr>
              <a:t>》</a:t>
            </a:r>
            <a:r>
              <a:rPr lang="zh-CN" altLang="en-US" sz="2800" b="1">
                <a:solidFill>
                  <a:srgbClr val="0000FF"/>
                </a:solidFill>
                <a:ea typeface="黑体" pitchFamily="49" charset="-122"/>
              </a:rPr>
              <a:t>最终在国内的印刷数仅有</a:t>
            </a:r>
            <a:r>
              <a:rPr lang="zh-CN" altLang="en-US" sz="2800" b="1">
                <a:solidFill>
                  <a:srgbClr val="000000"/>
                </a:solidFill>
                <a:ea typeface="黑体" pitchFamily="49" charset="-122"/>
              </a:rPr>
              <a:t>千册</a:t>
            </a:r>
            <a:r>
              <a:rPr lang="zh-CN" altLang="en-US" sz="2800" b="1">
                <a:solidFill>
                  <a:srgbClr val="0000FF"/>
                </a:solidFill>
                <a:ea typeface="黑体" pitchFamily="49" charset="-122"/>
              </a:rPr>
              <a:t>左右。               </a:t>
            </a:r>
          </a:p>
          <a:p>
            <a:pPr>
              <a:buFont typeface="Arial" charset="0"/>
              <a:buNone/>
            </a:pPr>
            <a:r>
              <a:rPr lang="zh-CN" altLang="en-US" sz="2800" b="1">
                <a:solidFill>
                  <a:srgbClr val="0000FF"/>
                </a:solidFill>
                <a:ea typeface="黑体" pitchFamily="49" charset="-122"/>
              </a:rPr>
              <a:t>                 </a:t>
            </a:r>
            <a:r>
              <a:rPr lang="zh-CN" altLang="en-US" sz="2800" b="1">
                <a:ea typeface="黑体" pitchFamily="49" charset="-122"/>
              </a:rPr>
              <a:t> </a:t>
            </a:r>
            <a:r>
              <a:rPr lang="en-US" altLang="zh-CN" sz="2800" b="1">
                <a:ea typeface="黑体" pitchFamily="49" charset="-122"/>
              </a:rPr>
              <a:t>——</a:t>
            </a:r>
            <a:r>
              <a:rPr lang="zh-CN" altLang="en-US" sz="2800" b="1">
                <a:solidFill>
                  <a:srgbClr val="000000"/>
                </a:solidFill>
                <a:ea typeface="黑体" pitchFamily="49" charset="-122"/>
              </a:rPr>
              <a:t>周英杰在</a:t>
            </a:r>
            <a:r>
              <a:rPr lang="en-US" altLang="zh-CN" sz="2800" b="1">
                <a:solidFill>
                  <a:srgbClr val="000000"/>
                </a:solidFill>
                <a:ea typeface="黑体" pitchFamily="49" charset="-122"/>
              </a:rPr>
              <a:t>《&lt;</a:t>
            </a:r>
            <a:r>
              <a:rPr lang="zh-CN" altLang="en-US" sz="2800" b="1">
                <a:solidFill>
                  <a:srgbClr val="000000"/>
                </a:solidFill>
                <a:ea typeface="黑体" pitchFamily="49" charset="-122"/>
              </a:rPr>
              <a:t>海国图志</a:t>
            </a:r>
            <a:r>
              <a:rPr lang="en-US" altLang="zh-CN" sz="2800" b="1">
                <a:solidFill>
                  <a:srgbClr val="000000"/>
                </a:solidFill>
                <a:ea typeface="黑体" pitchFamily="49" charset="-122"/>
              </a:rPr>
              <a:t>&gt;</a:t>
            </a:r>
            <a:r>
              <a:rPr lang="zh-CN" altLang="en-US" sz="2800" b="1">
                <a:solidFill>
                  <a:srgbClr val="000000"/>
                </a:solidFill>
                <a:ea typeface="黑体" pitchFamily="49" charset="-122"/>
              </a:rPr>
              <a:t>的孤寂与荣光</a:t>
            </a:r>
            <a:r>
              <a:rPr lang="en-US" altLang="zh-CN" sz="2800" b="1">
                <a:solidFill>
                  <a:srgbClr val="000000"/>
                </a:solidFill>
                <a:ea typeface="黑体" pitchFamily="49" charset="-122"/>
              </a:rPr>
              <a:t>》</a:t>
            </a:r>
          </a:p>
        </p:txBody>
      </p:sp>
      <p:sp>
        <p:nvSpPr>
          <p:cNvPr id="63491" name="Rectangle 4"/>
          <p:cNvSpPr>
            <a:spLocks noChangeArrowheads="1"/>
          </p:cNvSpPr>
          <p:nvPr/>
        </p:nvSpPr>
        <p:spPr bwMode="auto">
          <a:xfrm>
            <a:off x="406400" y="152400"/>
            <a:ext cx="11276013" cy="946150"/>
          </a:xfrm>
          <a:prstGeom prst="rect">
            <a:avLst/>
          </a:prstGeom>
          <a:noFill/>
          <a:ln w="9525">
            <a:noFill/>
            <a:miter lim="800000"/>
            <a:headEnd/>
            <a:tailEnd/>
          </a:ln>
        </p:spPr>
        <p:txBody>
          <a:bodyPr anchor="ctr">
            <a:spAutoFit/>
          </a:bodyPr>
          <a:lstStyle/>
          <a:p>
            <a:pPr>
              <a:buClr>
                <a:srgbClr val="FF0000"/>
              </a:buClr>
              <a:buFont typeface="Wingdings" pitchFamily="2" charset="2"/>
              <a:buNone/>
            </a:pPr>
            <a:r>
              <a:rPr lang="zh-CN" altLang="en-US" sz="2800" b="1">
                <a:solidFill>
                  <a:srgbClr val="000000"/>
                </a:solidFill>
                <a:latin typeface="黑体" pitchFamily="49" charset="-122"/>
                <a:ea typeface="黑体" pitchFamily="49" charset="-122"/>
              </a:rPr>
              <a:t>思考</a:t>
            </a:r>
            <a:r>
              <a:rPr lang="en-US" altLang="zh-CN" sz="2800" b="1">
                <a:solidFill>
                  <a:srgbClr val="000000"/>
                </a:solidFill>
                <a:latin typeface="黑体" pitchFamily="49" charset="-122"/>
                <a:ea typeface="黑体" pitchFamily="49" charset="-122"/>
              </a:rPr>
              <a:t>1</a:t>
            </a:r>
            <a:r>
              <a:rPr lang="zh-CN" altLang="en-US" sz="2800" b="1">
                <a:solidFill>
                  <a:srgbClr val="000000"/>
                </a:solidFill>
                <a:latin typeface="黑体" pitchFamily="49" charset="-122"/>
                <a:ea typeface="黑体" pitchFamily="49" charset="-122"/>
              </a:rPr>
              <a:t>：魏源</a:t>
            </a:r>
            <a:r>
              <a:rPr lang="en-US" altLang="zh-CN" sz="2800" b="1">
                <a:solidFill>
                  <a:srgbClr val="000000"/>
                </a:solidFill>
                <a:latin typeface="黑体" pitchFamily="49" charset="-122"/>
                <a:ea typeface="黑体" pitchFamily="49" charset="-122"/>
              </a:rPr>
              <a:t>《</a:t>
            </a:r>
            <a:r>
              <a:rPr lang="zh-CN" altLang="en-US" sz="2800" b="1">
                <a:solidFill>
                  <a:srgbClr val="000000"/>
                </a:solidFill>
                <a:latin typeface="黑体" pitchFamily="49" charset="-122"/>
                <a:ea typeface="黑体" pitchFamily="49" charset="-122"/>
              </a:rPr>
              <a:t>海国图志</a:t>
            </a:r>
            <a:r>
              <a:rPr lang="en-US" altLang="zh-CN" sz="2800" b="1">
                <a:solidFill>
                  <a:srgbClr val="000000"/>
                </a:solidFill>
                <a:latin typeface="黑体" pitchFamily="49" charset="-122"/>
                <a:ea typeface="黑体" pitchFamily="49" charset="-122"/>
              </a:rPr>
              <a:t>》</a:t>
            </a:r>
            <a:r>
              <a:rPr lang="zh-CN" altLang="en-US" sz="2800" b="1">
                <a:solidFill>
                  <a:srgbClr val="000000"/>
                </a:solidFill>
                <a:latin typeface="黑体" pitchFamily="49" charset="-122"/>
                <a:ea typeface="黑体" pitchFamily="49" charset="-122"/>
              </a:rPr>
              <a:t>为何仅仅在思想层面起到“</a:t>
            </a:r>
            <a:r>
              <a:rPr lang="zh-CN" altLang="en-US" sz="2800" b="1">
                <a:solidFill>
                  <a:srgbClr val="0000FF"/>
                </a:solidFill>
                <a:latin typeface="黑体" pitchFamily="49" charset="-122"/>
                <a:ea typeface="黑体" pitchFamily="49" charset="-122"/>
              </a:rPr>
              <a:t>引导、启迪</a:t>
            </a:r>
            <a:r>
              <a:rPr lang="zh-CN" altLang="en-US" sz="2800" b="1">
                <a:solidFill>
                  <a:srgbClr val="000000"/>
                </a:solidFill>
                <a:latin typeface="黑体" pitchFamily="49" charset="-122"/>
                <a:ea typeface="黑体" pitchFamily="49" charset="-122"/>
              </a:rPr>
              <a:t>”作用，而没有付诸实践呢？</a:t>
            </a:r>
          </a:p>
        </p:txBody>
      </p:sp>
      <p:sp>
        <p:nvSpPr>
          <p:cNvPr id="9225" name="Rectangle 3"/>
          <p:cNvSpPr>
            <a:spLocks noChangeArrowheads="1"/>
          </p:cNvSpPr>
          <p:nvPr/>
        </p:nvSpPr>
        <p:spPr bwMode="auto">
          <a:xfrm>
            <a:off x="0" y="3352800"/>
            <a:ext cx="12190413" cy="1871663"/>
          </a:xfrm>
          <a:prstGeom prst="rect">
            <a:avLst/>
          </a:prstGeom>
          <a:noFill/>
          <a:ln w="9525">
            <a:noFill/>
            <a:miter lim="800000"/>
            <a:headEnd/>
            <a:tailEnd/>
          </a:ln>
        </p:spPr>
        <p:txBody>
          <a:bodyPr>
            <a:spAutoFit/>
          </a:bodyPr>
          <a:lstStyle/>
          <a:p>
            <a:pPr>
              <a:lnSpc>
                <a:spcPct val="110000"/>
              </a:lnSpc>
              <a:spcBef>
                <a:spcPct val="35000"/>
              </a:spcBef>
              <a:buFont typeface="Arial" charset="0"/>
              <a:buNone/>
            </a:pPr>
            <a:r>
              <a:rPr lang="en-US" altLang="zh-CN" sz="3200" b="1">
                <a:latin typeface="黑体" pitchFamily="49" charset="-122"/>
                <a:ea typeface="黑体" pitchFamily="49" charset="-122"/>
              </a:rPr>
              <a:t>1.</a:t>
            </a:r>
            <a:r>
              <a:rPr lang="en-US" altLang="zh-CN" sz="3200" b="1">
                <a:ea typeface="黑体" pitchFamily="49" charset="-122"/>
              </a:rPr>
              <a:t>“</a:t>
            </a:r>
            <a:r>
              <a:rPr lang="zh-CN" altLang="en-US" sz="3200" b="1">
                <a:latin typeface="黑体" pitchFamily="49" charset="-122"/>
                <a:ea typeface="黑体" pitchFamily="49" charset="-122"/>
              </a:rPr>
              <a:t>向西方学习</a:t>
            </a:r>
            <a:r>
              <a:rPr lang="zh-CN" altLang="en-US" sz="3200" b="1">
                <a:ea typeface="黑体" pitchFamily="49" charset="-122"/>
              </a:rPr>
              <a:t>”</a:t>
            </a:r>
            <a:r>
              <a:rPr lang="zh-CN" altLang="en-US" sz="3200" b="1">
                <a:latin typeface="黑体" pitchFamily="49" charset="-122"/>
                <a:ea typeface="黑体" pitchFamily="49" charset="-122"/>
              </a:rPr>
              <a:t>的思想遭受到顽固派的攻击、讽刺和阻扰。</a:t>
            </a:r>
          </a:p>
          <a:p>
            <a:pPr>
              <a:lnSpc>
                <a:spcPct val="110000"/>
              </a:lnSpc>
              <a:spcBef>
                <a:spcPct val="35000"/>
              </a:spcBef>
              <a:buFont typeface="Arial" charset="0"/>
              <a:buNone/>
            </a:pPr>
            <a:r>
              <a:rPr lang="en-US" altLang="zh-CN" sz="3200" b="1">
                <a:latin typeface="黑体" pitchFamily="49" charset="-122"/>
                <a:ea typeface="黑体" pitchFamily="49" charset="-122"/>
              </a:rPr>
              <a:t>2.</a:t>
            </a:r>
            <a:r>
              <a:rPr lang="zh-CN" altLang="en-US" sz="3200" b="1">
                <a:latin typeface="黑体" pitchFamily="49" charset="-122"/>
                <a:ea typeface="黑体" pitchFamily="49" charset="-122"/>
              </a:rPr>
              <a:t>鸦片战争的失败，并没有引起清王朝的重视。</a:t>
            </a:r>
          </a:p>
        </p:txBody>
      </p:sp>
      <p:sp>
        <p:nvSpPr>
          <p:cNvPr id="54283" name="Text Box 4"/>
          <p:cNvSpPr txBox="1">
            <a:spLocks noChangeArrowheads="1"/>
          </p:cNvSpPr>
          <p:nvPr/>
        </p:nvSpPr>
        <p:spPr bwMode="auto">
          <a:xfrm>
            <a:off x="0" y="5334000"/>
            <a:ext cx="12190413" cy="1220788"/>
          </a:xfrm>
          <a:prstGeom prst="rect">
            <a:avLst/>
          </a:prstGeom>
          <a:solidFill>
            <a:schemeClr val="bg1"/>
          </a:solidFill>
          <a:ln w="31750">
            <a:solidFill>
              <a:schemeClr val="tx1"/>
            </a:solidFill>
            <a:miter lim="800000"/>
            <a:headEnd/>
            <a:tailEnd/>
          </a:ln>
        </p:spPr>
        <p:txBody>
          <a:bodyPr>
            <a:spAutoFit/>
          </a:bodyPr>
          <a:lstStyle/>
          <a:p>
            <a:pPr>
              <a:spcBef>
                <a:spcPct val="50000"/>
              </a:spcBef>
              <a:buFont typeface="Arial" charset="0"/>
              <a:buNone/>
            </a:pPr>
            <a:r>
              <a:rPr lang="en-US" altLang="zh-CN" sz="4000" b="1">
                <a:solidFill>
                  <a:srgbClr val="FF3300"/>
                </a:solidFill>
                <a:ea typeface="华文新魏"/>
                <a:cs typeface="华文新魏"/>
              </a:rPr>
              <a:t>   </a:t>
            </a:r>
            <a:r>
              <a:rPr lang="en-US" altLang="zh-CN" sz="3200" b="1">
                <a:solidFill>
                  <a:srgbClr val="FF3300"/>
                </a:solidFill>
                <a:ea typeface="华文新魏"/>
                <a:cs typeface="华文新魏"/>
              </a:rPr>
              <a:t>“</a:t>
            </a:r>
            <a:r>
              <a:rPr lang="zh-CN" altLang="en-US" sz="3200" b="1">
                <a:solidFill>
                  <a:srgbClr val="FF3300"/>
                </a:solidFill>
                <a:ea typeface="华文新魏"/>
                <a:cs typeface="华文新魏"/>
              </a:rPr>
              <a:t>历史的悲剧只有在悲剧造成以后很久时间，人们才会感到切肤之痛”。</a:t>
            </a:r>
            <a:r>
              <a:rPr lang="en-US" altLang="zh-CN" sz="3200" b="1">
                <a:solidFill>
                  <a:srgbClr val="FF3300"/>
                </a:solidFill>
                <a:ea typeface="华文新魏"/>
                <a:cs typeface="华文新魏"/>
              </a:rPr>
              <a:t>——</a:t>
            </a:r>
            <a:r>
              <a:rPr lang="zh-CN" altLang="en-US" sz="3200" b="1">
                <a:solidFill>
                  <a:srgbClr val="FF3300"/>
                </a:solidFill>
                <a:ea typeface="华文新魏"/>
                <a:cs typeface="华文新魏"/>
              </a:rPr>
              <a:t>戴逸</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225">
                                            <p:txEl>
                                              <p:pRg st="0" end="0"/>
                                            </p:txEl>
                                          </p:spTgt>
                                        </p:tgtEl>
                                        <p:attrNameLst>
                                          <p:attrName>style.visibility</p:attrName>
                                        </p:attrNameLst>
                                      </p:cBhvr>
                                      <p:to>
                                        <p:strVal val="visible"/>
                                      </p:to>
                                    </p:set>
                                    <p:anim calcmode="lin" valueType="num">
                                      <p:cBhvr additive="base">
                                        <p:cTn id="7" dur="500" fill="hold"/>
                                        <p:tgtEl>
                                          <p:spTgt spid="922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22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225">
                                            <p:txEl>
                                              <p:pRg st="1" end="1"/>
                                            </p:txEl>
                                          </p:spTgt>
                                        </p:tgtEl>
                                        <p:attrNameLst>
                                          <p:attrName>style.visibility</p:attrName>
                                        </p:attrNameLst>
                                      </p:cBhvr>
                                      <p:to>
                                        <p:strVal val="visible"/>
                                      </p:to>
                                    </p:set>
                                    <p:anim calcmode="lin" valueType="num">
                                      <p:cBhvr additive="base">
                                        <p:cTn id="13" dur="500" fill="hold"/>
                                        <p:tgtEl>
                                          <p:spTgt spid="922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22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54283"/>
                                        </p:tgtEl>
                                        <p:attrNameLst>
                                          <p:attrName>style.visibility</p:attrName>
                                        </p:attrNameLst>
                                      </p:cBhvr>
                                      <p:to>
                                        <p:strVal val="visible"/>
                                      </p:to>
                                    </p:set>
                                    <p:anim calcmode="lin" valueType="num">
                                      <p:cBhvr>
                                        <p:cTn id="19" dur="500" fill="hold"/>
                                        <p:tgtEl>
                                          <p:spTgt spid="54283"/>
                                        </p:tgtEl>
                                        <p:attrNameLst>
                                          <p:attrName>ppt_w</p:attrName>
                                        </p:attrNameLst>
                                      </p:cBhvr>
                                      <p:tavLst>
                                        <p:tav tm="0">
                                          <p:val>
                                            <p:fltVal val="0"/>
                                          </p:val>
                                        </p:tav>
                                        <p:tav tm="100000">
                                          <p:val>
                                            <p:strVal val="#ppt_w"/>
                                          </p:val>
                                        </p:tav>
                                      </p:tavLst>
                                    </p:anim>
                                    <p:anim calcmode="lin" valueType="num">
                                      <p:cBhvr>
                                        <p:cTn id="20" dur="500" fill="hold"/>
                                        <p:tgtEl>
                                          <p:spTgt spid="54283"/>
                                        </p:tgtEl>
                                        <p:attrNameLst>
                                          <p:attrName>ppt_h</p:attrName>
                                        </p:attrNameLst>
                                      </p:cBhvr>
                                      <p:tavLst>
                                        <p:tav tm="0">
                                          <p:val>
                                            <p:fltVal val="0"/>
                                          </p:val>
                                        </p:tav>
                                        <p:tav tm="100000">
                                          <p:val>
                                            <p:strVal val="#ppt_h"/>
                                          </p:val>
                                        </p:tav>
                                      </p:tavLst>
                                    </p:anim>
                                    <p:animEffect transition="in" filter="fade">
                                      <p:cBhvr>
                                        <p:cTn id="21" dur="500"/>
                                        <p:tgtEl>
                                          <p:spTgt spid="542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8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图片 1" descr="图片2"/>
          <p:cNvPicPr>
            <a:picLocks noChangeAspect="1"/>
          </p:cNvPicPr>
          <p:nvPr/>
        </p:nvPicPr>
        <p:blipFill>
          <a:blip r:embed="rId2"/>
          <a:srcRect/>
          <a:stretch>
            <a:fillRect/>
          </a:stretch>
        </p:blipFill>
        <p:spPr bwMode="auto">
          <a:xfrm>
            <a:off x="-38100" y="-34925"/>
            <a:ext cx="12266613" cy="6927850"/>
          </a:xfrm>
          <a:prstGeom prst="rect">
            <a:avLst/>
          </a:prstGeom>
          <a:noFill/>
          <a:ln w="9525">
            <a:noFill/>
            <a:miter lim="800000"/>
            <a:headEnd/>
            <a:tailEnd/>
          </a:ln>
        </p:spPr>
      </p:pic>
      <p:grpSp>
        <p:nvGrpSpPr>
          <p:cNvPr id="15361" name="Group 14"/>
          <p:cNvGrpSpPr>
            <a:grpSpLocks/>
          </p:cNvGrpSpPr>
          <p:nvPr/>
        </p:nvGrpSpPr>
        <p:grpSpPr bwMode="auto">
          <a:xfrm>
            <a:off x="-38100" y="4029075"/>
            <a:ext cx="2540000" cy="2730500"/>
            <a:chOff x="-1677" y="2941"/>
            <a:chExt cx="1259" cy="1905"/>
          </a:xfrm>
        </p:grpSpPr>
        <p:pic>
          <p:nvPicPr>
            <p:cNvPr id="3" name="Picture 15" descr="点击在新窗口查看全图 CTRL+鼠标滚轮放大或缩小"/>
            <p:cNvPicPr>
              <a:picLocks noChangeAspect="1" noChangeArrowheads="1"/>
            </p:cNvPicPr>
            <p:nvPr/>
          </p:nvPicPr>
          <p:blipFill>
            <a:blip r:embed="rId3"/>
            <a:srcRect l="18916" t="15012" r="18709" b="23770"/>
            <a:stretch>
              <a:fillRect/>
            </a:stretch>
          </p:blipFill>
          <p:spPr bwMode="auto">
            <a:xfrm>
              <a:off x="-1677" y="2941"/>
              <a:ext cx="1259" cy="1905"/>
            </a:xfrm>
            <a:prstGeom prst="rect">
              <a:avLst/>
            </a:prstGeom>
            <a:ln w="38100" cap="sq">
              <a:solidFill>
                <a:srgbClr val="000000"/>
              </a:solidFill>
              <a:prstDash val="solid"/>
              <a:miter lim="800000"/>
              <a:headEnd/>
              <a:tailEnd/>
            </a:ln>
            <a:effectLst>
              <a:outerShdw blurRad="50800" dist="38100" dir="2700000" algn="tl" rotWithShape="0">
                <a:srgbClr val="000000">
                  <a:alpha val="43000"/>
                </a:srgbClr>
              </a:outerShdw>
            </a:effectLst>
            <a:extLst>
              <a:ext uri="{909E8E84-426E-40DD-AFC4-6F175D3DCCD1}"/>
            </a:extLst>
          </p:spPr>
        </p:pic>
        <p:sp>
          <p:nvSpPr>
            <p:cNvPr id="24602" name="Text Box 16"/>
            <p:cNvSpPr txBox="1">
              <a:spLocks noChangeArrowheads="1"/>
            </p:cNvSpPr>
            <p:nvPr/>
          </p:nvSpPr>
          <p:spPr bwMode="auto">
            <a:xfrm>
              <a:off x="-1462" y="3147"/>
              <a:ext cx="253" cy="462"/>
            </a:xfrm>
            <a:prstGeom prst="rect">
              <a:avLst/>
            </a:prstGeom>
            <a:noFill/>
            <a:ln w="9525">
              <a:noFill/>
              <a:miter lim="800000"/>
              <a:headEnd/>
              <a:tailEnd/>
            </a:ln>
          </p:spPr>
          <p:txBody>
            <a:bodyPr vert="eaVert">
              <a:spAutoFit/>
            </a:bodyPr>
            <a:lstStyle/>
            <a:p>
              <a:r>
                <a:rPr lang="zh-CN" altLang="en-US" sz="2000">
                  <a:solidFill>
                    <a:srgbClr val="FF0000"/>
                  </a:solidFill>
                  <a:ea typeface="隶书"/>
                  <a:cs typeface="隶书"/>
                </a:rPr>
                <a:t>奕訢</a:t>
              </a:r>
              <a:r>
                <a:rPr lang="zh-CN" altLang="en-US" sz="2000">
                  <a:ea typeface="隶书"/>
                  <a:cs typeface="隶书"/>
                </a:rPr>
                <a:t>  </a:t>
              </a:r>
            </a:p>
          </p:txBody>
        </p:sp>
      </p:grpSp>
      <p:grpSp>
        <p:nvGrpSpPr>
          <p:cNvPr id="15364" name="Group 2"/>
          <p:cNvGrpSpPr>
            <a:grpSpLocks/>
          </p:cNvGrpSpPr>
          <p:nvPr/>
        </p:nvGrpSpPr>
        <p:grpSpPr bwMode="auto">
          <a:xfrm>
            <a:off x="2608263" y="4024313"/>
            <a:ext cx="2232025" cy="2735262"/>
            <a:chOff x="748" y="663"/>
            <a:chExt cx="1392" cy="1896"/>
          </a:xfrm>
        </p:grpSpPr>
        <p:pic>
          <p:nvPicPr>
            <p:cNvPr id="6" name="Picture 3" descr="20081216175642396"/>
            <p:cNvPicPr>
              <a:picLocks noChangeAspect="1" noChangeArrowheads="1"/>
            </p:cNvPicPr>
            <p:nvPr/>
          </p:nvPicPr>
          <p:blipFill>
            <a:blip r:embed="rId4"/>
            <a:srcRect/>
            <a:stretch>
              <a:fillRect/>
            </a:stretch>
          </p:blipFill>
          <p:spPr bwMode="auto">
            <a:xfrm>
              <a:off x="748" y="663"/>
              <a:ext cx="1392" cy="1896"/>
            </a:xfrm>
            <a:prstGeom prst="rect">
              <a:avLst/>
            </a:prstGeom>
            <a:ln w="38100" cap="sq">
              <a:solidFill>
                <a:srgbClr val="000000"/>
              </a:solidFill>
              <a:prstDash val="solid"/>
              <a:miter lim="800000"/>
              <a:headEnd/>
              <a:tailEnd/>
            </a:ln>
            <a:effectLst>
              <a:outerShdw blurRad="50800" dist="38100" dir="2700000" algn="tl" rotWithShape="0">
                <a:srgbClr val="000000">
                  <a:alpha val="43000"/>
                </a:srgbClr>
              </a:outerShdw>
            </a:effectLst>
            <a:extLst>
              <a:ext uri="{909E8E84-426E-40DD-AFC4-6F175D3DCCD1}"/>
            </a:extLst>
          </p:spPr>
        </p:pic>
        <p:sp>
          <p:nvSpPr>
            <p:cNvPr id="24600" name="Text Box 4"/>
            <p:cNvSpPr txBox="1">
              <a:spLocks noChangeArrowheads="1"/>
            </p:cNvSpPr>
            <p:nvPr/>
          </p:nvSpPr>
          <p:spPr bwMode="auto">
            <a:xfrm>
              <a:off x="922" y="769"/>
              <a:ext cx="304" cy="689"/>
            </a:xfrm>
            <a:prstGeom prst="rect">
              <a:avLst/>
            </a:prstGeom>
            <a:noFill/>
            <a:ln w="9525">
              <a:noFill/>
              <a:miter lim="800000"/>
              <a:headEnd/>
              <a:tailEnd/>
            </a:ln>
          </p:spPr>
          <p:txBody>
            <a:bodyPr vert="eaVert" wrap="none">
              <a:spAutoFit/>
            </a:bodyPr>
            <a:lstStyle/>
            <a:p>
              <a:r>
                <a:rPr lang="zh-CN" altLang="en-US" sz="2000">
                  <a:solidFill>
                    <a:srgbClr val="FF0000"/>
                  </a:solidFill>
                  <a:ea typeface="楷体_GB2312"/>
                  <a:cs typeface="楷体_GB2312"/>
                </a:rPr>
                <a:t>曾国藩</a:t>
              </a:r>
              <a:r>
                <a:rPr lang="zh-CN" altLang="en-US" sz="2000">
                  <a:ea typeface="楷体_GB2312"/>
                  <a:cs typeface="楷体_GB2312"/>
                </a:rPr>
                <a:t>  </a:t>
              </a:r>
            </a:p>
          </p:txBody>
        </p:sp>
      </p:grpSp>
      <p:grpSp>
        <p:nvGrpSpPr>
          <p:cNvPr id="15367" name="Group 5"/>
          <p:cNvGrpSpPr>
            <a:grpSpLocks/>
          </p:cNvGrpSpPr>
          <p:nvPr/>
        </p:nvGrpSpPr>
        <p:grpSpPr bwMode="auto">
          <a:xfrm>
            <a:off x="4841875" y="4006850"/>
            <a:ext cx="2206625" cy="2733675"/>
            <a:chOff x="3154" y="709"/>
            <a:chExt cx="1299" cy="1929"/>
          </a:xfrm>
        </p:grpSpPr>
        <p:pic>
          <p:nvPicPr>
            <p:cNvPr id="24597" name="Picture 6" descr="lihz"/>
            <p:cNvPicPr>
              <a:picLocks noChangeAspect="1"/>
            </p:cNvPicPr>
            <p:nvPr/>
          </p:nvPicPr>
          <p:blipFill>
            <a:blip r:embed="rId5"/>
            <a:srcRect/>
            <a:stretch>
              <a:fillRect/>
            </a:stretch>
          </p:blipFill>
          <p:spPr bwMode="auto">
            <a:xfrm>
              <a:off x="3154" y="709"/>
              <a:ext cx="1299" cy="1929"/>
            </a:xfrm>
            <a:prstGeom prst="rect">
              <a:avLst/>
            </a:prstGeom>
            <a:noFill/>
            <a:ln w="9525">
              <a:noFill/>
              <a:miter lim="800000"/>
              <a:headEnd/>
              <a:tailEnd/>
            </a:ln>
          </p:spPr>
        </p:pic>
        <p:sp>
          <p:nvSpPr>
            <p:cNvPr id="24598" name="Text Box 7"/>
            <p:cNvSpPr txBox="1">
              <a:spLocks noChangeArrowheads="1"/>
            </p:cNvSpPr>
            <p:nvPr/>
          </p:nvSpPr>
          <p:spPr bwMode="auto">
            <a:xfrm>
              <a:off x="4075" y="871"/>
              <a:ext cx="287" cy="652"/>
            </a:xfrm>
            <a:prstGeom prst="rect">
              <a:avLst/>
            </a:prstGeom>
            <a:noFill/>
            <a:ln w="9525">
              <a:noFill/>
              <a:miter lim="800000"/>
              <a:headEnd/>
              <a:tailEnd/>
            </a:ln>
          </p:spPr>
          <p:txBody>
            <a:bodyPr vert="eaVert">
              <a:spAutoFit/>
            </a:bodyPr>
            <a:lstStyle/>
            <a:p>
              <a:r>
                <a:rPr lang="zh-CN" altLang="en-US" sz="2000">
                  <a:solidFill>
                    <a:srgbClr val="FF0000"/>
                  </a:solidFill>
                  <a:ea typeface="楷体_GB2312"/>
                  <a:cs typeface="楷体_GB2312"/>
                </a:rPr>
                <a:t>李鸿章</a:t>
              </a:r>
              <a:r>
                <a:rPr lang="zh-CN" altLang="en-US" sz="2000">
                  <a:ea typeface="楷体_GB2312"/>
                  <a:cs typeface="楷体_GB2312"/>
                </a:rPr>
                <a:t> </a:t>
              </a:r>
            </a:p>
          </p:txBody>
        </p:sp>
      </p:grpSp>
      <p:grpSp>
        <p:nvGrpSpPr>
          <p:cNvPr id="15370" name="Group 11"/>
          <p:cNvGrpSpPr>
            <a:grpSpLocks/>
          </p:cNvGrpSpPr>
          <p:nvPr/>
        </p:nvGrpSpPr>
        <p:grpSpPr bwMode="auto">
          <a:xfrm>
            <a:off x="9329738" y="4006850"/>
            <a:ext cx="2751137" cy="2733675"/>
            <a:chOff x="1708" y="2251"/>
            <a:chExt cx="1411" cy="1905"/>
          </a:xfrm>
        </p:grpSpPr>
        <p:pic>
          <p:nvPicPr>
            <p:cNvPr id="12" name="Picture 12" descr="0570871eda0b5f0340341794"/>
            <p:cNvPicPr>
              <a:picLocks noChangeAspect="1" noChangeArrowheads="1"/>
            </p:cNvPicPr>
            <p:nvPr/>
          </p:nvPicPr>
          <p:blipFill>
            <a:blip r:embed="rId6"/>
            <a:srcRect l="36615" r="18489" b="51143"/>
            <a:stretch>
              <a:fillRect/>
            </a:stretch>
          </p:blipFill>
          <p:spPr bwMode="auto">
            <a:xfrm>
              <a:off x="1708" y="2251"/>
              <a:ext cx="1411" cy="1905"/>
            </a:xfrm>
            <a:prstGeom prst="rect">
              <a:avLst/>
            </a:prstGeom>
            <a:ln w="38100" cap="sq">
              <a:solidFill>
                <a:srgbClr val="000000"/>
              </a:solidFill>
              <a:prstDash val="solid"/>
              <a:miter lim="800000"/>
              <a:headEnd/>
              <a:tailEnd/>
            </a:ln>
            <a:effectLst>
              <a:outerShdw blurRad="50800" dist="38100" dir="2700000" algn="tl" rotWithShape="0">
                <a:srgbClr val="000000">
                  <a:alpha val="43000"/>
                </a:srgbClr>
              </a:outerShdw>
            </a:effectLst>
            <a:extLst>
              <a:ext uri="{909E8E84-426E-40DD-AFC4-6F175D3DCCD1}"/>
            </a:extLst>
          </p:spPr>
        </p:pic>
        <p:sp>
          <p:nvSpPr>
            <p:cNvPr id="24596" name="Text Box 13"/>
            <p:cNvSpPr txBox="1">
              <a:spLocks noChangeArrowheads="1"/>
            </p:cNvSpPr>
            <p:nvPr/>
          </p:nvSpPr>
          <p:spPr bwMode="auto">
            <a:xfrm>
              <a:off x="2869" y="2377"/>
              <a:ext cx="250" cy="645"/>
            </a:xfrm>
            <a:prstGeom prst="rect">
              <a:avLst/>
            </a:prstGeom>
            <a:noFill/>
            <a:ln w="9525">
              <a:noFill/>
              <a:miter lim="800000"/>
              <a:headEnd/>
              <a:tailEnd/>
            </a:ln>
          </p:spPr>
          <p:txBody>
            <a:bodyPr vert="eaVert">
              <a:spAutoFit/>
            </a:bodyPr>
            <a:lstStyle/>
            <a:p>
              <a:r>
                <a:rPr lang="zh-CN" altLang="en-US" sz="2000">
                  <a:solidFill>
                    <a:srgbClr val="FF0000"/>
                  </a:solidFill>
                  <a:ea typeface="楷体_GB2312"/>
                  <a:cs typeface="楷体_GB2312"/>
                </a:rPr>
                <a:t>张之洞</a:t>
              </a:r>
              <a:r>
                <a:rPr lang="zh-CN" altLang="en-US" sz="2000">
                  <a:ea typeface="楷体_GB2312"/>
                  <a:cs typeface="楷体_GB2312"/>
                </a:rPr>
                <a:t>  </a:t>
              </a:r>
            </a:p>
          </p:txBody>
        </p:sp>
      </p:grpSp>
      <p:pic>
        <p:nvPicPr>
          <p:cNvPr id="14" name="图片 13"/>
          <p:cNvPicPr>
            <a:picLocks noChangeAspect="1"/>
          </p:cNvPicPr>
          <p:nvPr/>
        </p:nvPicPr>
        <p:blipFill rotWithShape="1">
          <a:blip r:embed="rId7"/>
          <a:srcRect l="50000"/>
          <a:stretch>
            <a:fillRect/>
          </a:stretch>
        </p:blipFill>
        <p:spPr>
          <a:xfrm>
            <a:off x="7046913" y="4024313"/>
            <a:ext cx="2111375" cy="2716212"/>
          </a:xfrm>
          <a:prstGeom prst="rect">
            <a:avLst/>
          </a:prstGeom>
          <a:ln w="38100" cap="sq">
            <a:solidFill>
              <a:srgbClr val="000000"/>
            </a:solidFill>
            <a:prstDash val="solid"/>
            <a:miter lim="800000"/>
            <a:headEnd/>
            <a:tailEnd/>
          </a:ln>
          <a:effectLst>
            <a:outerShdw blurRad="50800" dist="38100" dir="2700000" algn="tl" rotWithShape="0">
              <a:srgbClr val="000000">
                <a:alpha val="43000"/>
              </a:srgbClr>
            </a:outerShdw>
          </a:effectLst>
        </p:spPr>
      </p:pic>
      <p:sp>
        <p:nvSpPr>
          <p:cNvPr id="15374" name="文本框 4"/>
          <p:cNvSpPr txBox="1">
            <a:spLocks noChangeArrowheads="1"/>
          </p:cNvSpPr>
          <p:nvPr/>
        </p:nvSpPr>
        <p:spPr bwMode="auto">
          <a:xfrm>
            <a:off x="8550275" y="4029075"/>
            <a:ext cx="457200" cy="776288"/>
          </a:xfrm>
          <a:prstGeom prst="rect">
            <a:avLst/>
          </a:prstGeom>
          <a:noFill/>
          <a:ln w="9525">
            <a:noFill/>
            <a:miter lim="800000"/>
            <a:headEnd/>
            <a:tailEnd/>
          </a:ln>
        </p:spPr>
        <p:txBody>
          <a:bodyPr vert="eaVert" wrap="none">
            <a:spAutoFit/>
          </a:bodyPr>
          <a:lstStyle/>
          <a:p>
            <a:r>
              <a:rPr lang="zh-CN" altLang="en-US">
                <a:solidFill>
                  <a:srgbClr val="FF0000"/>
                </a:solidFill>
              </a:rPr>
              <a:t>左宗棠</a:t>
            </a:r>
          </a:p>
        </p:txBody>
      </p:sp>
      <p:grpSp>
        <p:nvGrpSpPr>
          <p:cNvPr id="15375" name="Group 17"/>
          <p:cNvGrpSpPr>
            <a:grpSpLocks/>
          </p:cNvGrpSpPr>
          <p:nvPr/>
        </p:nvGrpSpPr>
        <p:grpSpPr bwMode="auto">
          <a:xfrm>
            <a:off x="-38100" y="38100"/>
            <a:ext cx="5694363" cy="3829050"/>
            <a:chOff x="-33" y="24"/>
            <a:chExt cx="2535" cy="2412"/>
          </a:xfrm>
        </p:grpSpPr>
        <p:pic>
          <p:nvPicPr>
            <p:cNvPr id="15376" name="Picture 4" descr="20062718224532532"/>
            <p:cNvPicPr>
              <a:picLocks noChangeAspect="1"/>
            </p:cNvPicPr>
            <p:nvPr/>
          </p:nvPicPr>
          <p:blipFill>
            <a:blip r:embed="rId8"/>
            <a:stretch>
              <a:fillRect/>
            </a:stretch>
          </p:blipFill>
          <p:spPr>
            <a:xfrm>
              <a:off x="-33" y="24"/>
              <a:ext cx="2535" cy="2412"/>
            </a:xfrm>
            <a:prstGeom prst="rect">
              <a:avLst/>
            </a:prstGeom>
            <a:solidFill>
              <a:schemeClr val="accent1"/>
            </a:solidFill>
            <a:ln w="9525">
              <a:noFill/>
            </a:ln>
            <a:effectLst>
              <a:outerShdw dist="107763" dir="8100000" algn="ctr" rotWithShape="0">
                <a:srgbClr val="808080">
                  <a:alpha val="50000"/>
                </a:srgbClr>
              </a:outerShdw>
            </a:effectLst>
          </p:spPr>
        </p:pic>
        <p:sp>
          <p:nvSpPr>
            <p:cNvPr id="181261" name="Text Box 13"/>
            <p:cNvSpPr txBox="1">
              <a:spLocks noChangeArrowheads="1"/>
            </p:cNvSpPr>
            <p:nvPr/>
          </p:nvSpPr>
          <p:spPr bwMode="auto">
            <a:xfrm>
              <a:off x="-33" y="62"/>
              <a:ext cx="1338" cy="250"/>
            </a:xfrm>
            <a:prstGeom prst="rect">
              <a:avLst/>
            </a:prstGeom>
            <a:solidFill>
              <a:srgbClr val="008080"/>
            </a:solidFill>
            <a:ln w="9525">
              <a:noFill/>
              <a:miter lim="800000"/>
            </a:ln>
            <a:effectLst>
              <a:outerShdw dist="107763" dir="13500000" algn="ctr" rotWithShape="0">
                <a:schemeClr val="bg2">
                  <a:alpha val="50000"/>
                </a:schemeClr>
              </a:outerShdw>
            </a:effectLst>
          </p:spPr>
          <p:txBody>
            <a:bodyPr>
              <a:spAutoFit/>
            </a:bodyPr>
            <a:lstStyle/>
            <a:p>
              <a:pPr>
                <a:defRPr/>
              </a:pPr>
              <a:r>
                <a:rPr lang="zh-CN" altLang="en-US" sz="2000" b="1">
                  <a:solidFill>
                    <a:schemeClr val="bg1"/>
                  </a:solidFill>
                  <a:latin typeface="黑体" panose="02010609060101010101" pitchFamily="49" charset="-122"/>
                  <a:ea typeface="宋体" panose="02010600030101010101" pitchFamily="2" charset="-122"/>
                </a:rPr>
                <a:t>太平天国运动</a:t>
              </a:r>
              <a:endParaRPr lang="zh-CN" altLang="en-US" sz="2000" b="1">
                <a:solidFill>
                  <a:schemeClr val="bg1"/>
                </a:solidFill>
                <a:latin typeface="Arial" panose="020B0604020202020204" pitchFamily="34" charset="0"/>
                <a:ea typeface="宋体" panose="02010600030101010101" pitchFamily="2" charset="-122"/>
              </a:endParaRPr>
            </a:p>
          </p:txBody>
        </p:sp>
      </p:grpSp>
      <p:grpSp>
        <p:nvGrpSpPr>
          <p:cNvPr id="15378" name="Group 6"/>
          <p:cNvGrpSpPr>
            <a:grpSpLocks/>
          </p:cNvGrpSpPr>
          <p:nvPr/>
        </p:nvGrpSpPr>
        <p:grpSpPr bwMode="auto">
          <a:xfrm>
            <a:off x="6254750" y="98425"/>
            <a:ext cx="5973763" cy="3768725"/>
            <a:chOff x="2544" y="2304"/>
            <a:chExt cx="3216" cy="2032"/>
          </a:xfrm>
        </p:grpSpPr>
        <p:pic>
          <p:nvPicPr>
            <p:cNvPr id="15379" name="Picture 7" descr="2"/>
            <p:cNvPicPr>
              <a:picLocks noChangeAspect="1"/>
            </p:cNvPicPr>
            <p:nvPr/>
          </p:nvPicPr>
          <p:blipFill>
            <a:blip r:embed="rId9"/>
            <a:stretch>
              <a:fillRect/>
            </a:stretch>
          </p:blipFill>
          <p:spPr>
            <a:xfrm>
              <a:off x="2544" y="2304"/>
              <a:ext cx="3216" cy="2032"/>
            </a:xfrm>
            <a:prstGeom prst="rect">
              <a:avLst/>
            </a:prstGeom>
            <a:noFill/>
            <a:ln w="9525">
              <a:noFill/>
            </a:ln>
            <a:effectLst>
              <a:outerShdw dist="107763" dir="2699999" algn="ctr" rotWithShape="0">
                <a:srgbClr val="808080">
                  <a:alpha val="50000"/>
                </a:srgbClr>
              </a:outerShdw>
            </a:effectLst>
          </p:spPr>
        </p:pic>
        <p:sp>
          <p:nvSpPr>
            <p:cNvPr id="15380" name="Text Box 8"/>
            <p:cNvSpPr txBox="1"/>
            <p:nvPr/>
          </p:nvSpPr>
          <p:spPr>
            <a:xfrm>
              <a:off x="2544" y="2304"/>
              <a:ext cx="1824" cy="214"/>
            </a:xfrm>
            <a:prstGeom prst="rect">
              <a:avLst/>
            </a:prstGeom>
            <a:solidFill>
              <a:schemeClr val="tx2"/>
            </a:solidFill>
            <a:ln w="9525">
              <a:noFill/>
            </a:ln>
            <a:effectLst>
              <a:outerShdw dist="107763" dir="2699999" algn="ctr" rotWithShape="0">
                <a:schemeClr val="bg2">
                  <a:alpha val="50000"/>
                </a:schemeClr>
              </a:outerShdw>
            </a:effectLst>
          </p:spPr>
          <p:txBody>
            <a:bodyPr>
              <a:spAutoFit/>
            </a:bodyPr>
            <a:lstStyle/>
            <a:p>
              <a:pPr algn="ctr" fontAlgn="auto">
                <a:spcBef>
                  <a:spcPts val="0"/>
                </a:spcBef>
                <a:spcAft>
                  <a:spcPts val="0"/>
                </a:spcAft>
                <a:defRPr/>
              </a:pPr>
              <a:r>
                <a:rPr lang="zh-CN" altLang="en-US" sz="2000" dirty="0">
                  <a:solidFill>
                    <a:schemeClr val="bg1"/>
                  </a:solidFill>
                  <a:latin typeface="楷体_GB2312" pitchFamily="49" charset="-122"/>
                  <a:ea typeface="楷体_GB2312" pitchFamily="49" charset="-122"/>
                </a:rPr>
                <a:t>第二次鸦片战争</a:t>
              </a:r>
              <a:endParaRPr lang="zh-CN" altLang="en-US" sz="2000" dirty="0">
                <a:latin typeface="Arial" panose="020B0604020202020204" pitchFamily="34" charset="0"/>
                <a:ea typeface="宋体" panose="02010600030101010101" pitchFamily="2" charset="-122"/>
              </a:endParaRPr>
            </a:p>
          </p:txBody>
        </p:sp>
      </p:grpSp>
      <p:sp>
        <p:nvSpPr>
          <p:cNvPr id="181258" name="Text Box 10"/>
          <p:cNvSpPr txBox="1">
            <a:spLocks noChangeArrowheads="1"/>
          </p:cNvSpPr>
          <p:nvPr/>
        </p:nvSpPr>
        <p:spPr bwMode="auto">
          <a:xfrm>
            <a:off x="2833688" y="3287713"/>
            <a:ext cx="6324600" cy="579437"/>
          </a:xfrm>
          <a:prstGeom prst="rect">
            <a:avLst/>
          </a:prstGeom>
          <a:noFill/>
          <a:ln w="9525">
            <a:noFill/>
            <a:miter lim="800000"/>
          </a:ln>
          <a:effectLst/>
        </p:spPr>
        <p:txBody>
          <a:bodyPr>
            <a:spAutoFit/>
          </a:bodyPr>
          <a:lstStyle/>
          <a:p>
            <a:pPr algn="ctr">
              <a:defRPr/>
            </a:pPr>
            <a:r>
              <a:rPr lang="zh-CN" altLang="en-US" sz="3200" b="1">
                <a:solidFill>
                  <a:srgbClr val="0000FF"/>
                </a:solidFill>
                <a:effectLst>
                  <a:outerShdw blurRad="38100" dist="38100" dir="2700000" algn="tl">
                    <a:srgbClr val="C0C0C0"/>
                  </a:outerShdw>
                </a:effectLst>
                <a:latin typeface="黑体" panose="02010609060101010101" pitchFamily="49" charset="-122"/>
                <a:ea typeface="黑体" panose="02010609060101010101" pitchFamily="49" charset="-122"/>
              </a:rPr>
              <a:t>统治危机加深</a:t>
            </a:r>
            <a:endParaRPr lang="zh-CN" altLang="en-US" sz="3200">
              <a:latin typeface="Arial" panose="020B0604020202020204" pitchFamily="34" charset="0"/>
              <a:ea typeface="宋体" panose="02010600030101010101" pitchFamily="2" charset="-122"/>
            </a:endParaRPr>
          </a:p>
        </p:txBody>
      </p:sp>
      <p:sp>
        <p:nvSpPr>
          <p:cNvPr id="15382" name="Line 11"/>
          <p:cNvSpPr>
            <a:spLocks noChangeShapeType="1"/>
          </p:cNvSpPr>
          <p:nvPr/>
        </p:nvSpPr>
        <p:spPr bwMode="auto">
          <a:xfrm>
            <a:off x="3600450" y="3676650"/>
            <a:ext cx="1066800" cy="22225"/>
          </a:xfrm>
          <a:prstGeom prst="line">
            <a:avLst/>
          </a:prstGeom>
          <a:noFill/>
          <a:ln w="76200">
            <a:solidFill>
              <a:srgbClr val="000000"/>
            </a:solidFill>
            <a:round/>
            <a:headEnd/>
            <a:tailEnd type="triangle" w="med" len="med"/>
          </a:ln>
        </p:spPr>
        <p:txBody>
          <a:bodyPr/>
          <a:lstStyle/>
          <a:p>
            <a:endParaRPr lang="zh-CN" altLang="en-US"/>
          </a:p>
        </p:txBody>
      </p:sp>
      <p:sp>
        <p:nvSpPr>
          <p:cNvPr id="15383" name="Line 12"/>
          <p:cNvSpPr>
            <a:spLocks noChangeShapeType="1"/>
          </p:cNvSpPr>
          <p:nvPr/>
        </p:nvSpPr>
        <p:spPr bwMode="auto">
          <a:xfrm flipH="1">
            <a:off x="7315200" y="3676650"/>
            <a:ext cx="914400" cy="0"/>
          </a:xfrm>
          <a:prstGeom prst="line">
            <a:avLst/>
          </a:prstGeom>
          <a:noFill/>
          <a:ln w="76200">
            <a:solidFill>
              <a:srgbClr val="000000"/>
            </a:solidFill>
            <a:round/>
            <a:headEnd/>
            <a:tailEnd type="triangle" w="med" len="med"/>
          </a:ln>
        </p:spPr>
        <p:txBody>
          <a:bodyPr/>
          <a:lstStyle/>
          <a:p>
            <a:endParaRPr lang="zh-CN" altLang="en-US"/>
          </a:p>
        </p:txBody>
      </p:sp>
      <p:sp>
        <p:nvSpPr>
          <p:cNvPr id="15384" name="文本框 10"/>
          <p:cNvSpPr txBox="1">
            <a:spLocks noChangeArrowheads="1"/>
          </p:cNvSpPr>
          <p:nvPr/>
        </p:nvSpPr>
        <p:spPr bwMode="auto">
          <a:xfrm>
            <a:off x="2692400" y="3349625"/>
            <a:ext cx="895350" cy="517525"/>
          </a:xfrm>
          <a:prstGeom prst="rect">
            <a:avLst/>
          </a:prstGeom>
          <a:noFill/>
          <a:ln w="9525">
            <a:noFill/>
            <a:miter lim="800000"/>
            <a:headEnd/>
            <a:tailEnd/>
          </a:ln>
        </p:spPr>
        <p:txBody>
          <a:bodyPr wrap="none">
            <a:spAutoFit/>
          </a:bodyPr>
          <a:lstStyle/>
          <a:p>
            <a:r>
              <a:rPr lang="zh-CN" altLang="en-US" sz="2800">
                <a:solidFill>
                  <a:srgbClr val="FF0000"/>
                </a:solidFill>
              </a:rPr>
              <a:t>内忧</a:t>
            </a:r>
          </a:p>
        </p:txBody>
      </p:sp>
      <p:sp>
        <p:nvSpPr>
          <p:cNvPr id="15385" name="文本框 12"/>
          <p:cNvSpPr txBox="1">
            <a:spLocks noChangeArrowheads="1"/>
          </p:cNvSpPr>
          <p:nvPr/>
        </p:nvSpPr>
        <p:spPr bwMode="auto">
          <a:xfrm>
            <a:off x="8434388" y="3416300"/>
            <a:ext cx="895350" cy="517525"/>
          </a:xfrm>
          <a:prstGeom prst="rect">
            <a:avLst/>
          </a:prstGeom>
          <a:noFill/>
          <a:ln w="9525">
            <a:noFill/>
            <a:miter lim="800000"/>
            <a:headEnd/>
            <a:tailEnd/>
          </a:ln>
        </p:spPr>
        <p:txBody>
          <a:bodyPr wrap="none">
            <a:spAutoFit/>
          </a:bodyPr>
          <a:lstStyle/>
          <a:p>
            <a:r>
              <a:rPr lang="zh-CN" altLang="en-US" sz="2800">
                <a:solidFill>
                  <a:srgbClr val="FF0000"/>
                </a:solidFill>
              </a:rPr>
              <a:t>外患</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375"/>
                                        </p:tgtEl>
                                        <p:attrNameLst>
                                          <p:attrName>style.visibility</p:attrName>
                                        </p:attrNameLst>
                                      </p:cBhvr>
                                      <p:to>
                                        <p:strVal val="visible"/>
                                      </p:to>
                                    </p:set>
                                    <p:anim calcmode="lin" valueType="num">
                                      <p:cBhvr additive="base">
                                        <p:cTn id="7" dur="500" fill="hold"/>
                                        <p:tgtEl>
                                          <p:spTgt spid="15375"/>
                                        </p:tgtEl>
                                        <p:attrNameLst>
                                          <p:attrName>ppt_x</p:attrName>
                                        </p:attrNameLst>
                                      </p:cBhvr>
                                      <p:tavLst>
                                        <p:tav tm="0">
                                          <p:val>
                                            <p:strVal val="#ppt_x"/>
                                          </p:val>
                                        </p:tav>
                                        <p:tav tm="100000">
                                          <p:val>
                                            <p:strVal val="#ppt_x"/>
                                          </p:val>
                                        </p:tav>
                                      </p:tavLst>
                                    </p:anim>
                                    <p:anim calcmode="lin" valueType="num">
                                      <p:cBhvr additive="base">
                                        <p:cTn id="8" dur="500" fill="hold"/>
                                        <p:tgtEl>
                                          <p:spTgt spid="1537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5378"/>
                                        </p:tgtEl>
                                        <p:attrNameLst>
                                          <p:attrName>style.visibility</p:attrName>
                                        </p:attrNameLst>
                                      </p:cBhvr>
                                      <p:to>
                                        <p:strVal val="visible"/>
                                      </p:to>
                                    </p:set>
                                    <p:anim calcmode="lin" valueType="num">
                                      <p:cBhvr additive="base">
                                        <p:cTn id="11" dur="500" fill="hold"/>
                                        <p:tgtEl>
                                          <p:spTgt spid="15378"/>
                                        </p:tgtEl>
                                        <p:attrNameLst>
                                          <p:attrName>ppt_x</p:attrName>
                                        </p:attrNameLst>
                                      </p:cBhvr>
                                      <p:tavLst>
                                        <p:tav tm="0">
                                          <p:val>
                                            <p:strVal val="#ppt_x"/>
                                          </p:val>
                                        </p:tav>
                                        <p:tav tm="100000">
                                          <p:val>
                                            <p:strVal val="#ppt_x"/>
                                          </p:val>
                                        </p:tav>
                                      </p:tavLst>
                                    </p:anim>
                                    <p:anim calcmode="lin" valueType="num">
                                      <p:cBhvr additive="base">
                                        <p:cTn id="12" dur="500" fill="hold"/>
                                        <p:tgtEl>
                                          <p:spTgt spid="1537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5384"/>
                                        </p:tgtEl>
                                        <p:attrNameLst>
                                          <p:attrName>style.visibility</p:attrName>
                                        </p:attrNameLst>
                                      </p:cBhvr>
                                      <p:to>
                                        <p:strVal val="visible"/>
                                      </p:to>
                                    </p:set>
                                    <p:animEffect transition="in" filter="blinds(horizontal)">
                                      <p:cBhvr>
                                        <p:cTn id="17" dur="500"/>
                                        <p:tgtEl>
                                          <p:spTgt spid="15384"/>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15382"/>
                                        </p:tgtEl>
                                        <p:attrNameLst>
                                          <p:attrName>style.visibility</p:attrName>
                                        </p:attrNameLst>
                                      </p:cBhvr>
                                      <p:to>
                                        <p:strVal val="visible"/>
                                      </p:to>
                                    </p:set>
                                    <p:animEffect transition="in" filter="blinds(horizontal)">
                                      <p:cBhvr>
                                        <p:cTn id="20" dur="500"/>
                                        <p:tgtEl>
                                          <p:spTgt spid="15382"/>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181258"/>
                                        </p:tgtEl>
                                        <p:attrNameLst>
                                          <p:attrName>style.visibility</p:attrName>
                                        </p:attrNameLst>
                                      </p:cBhvr>
                                      <p:to>
                                        <p:strVal val="visible"/>
                                      </p:to>
                                    </p:set>
                                    <p:animEffect transition="in" filter="blinds(horizontal)">
                                      <p:cBhvr>
                                        <p:cTn id="23" dur="500"/>
                                        <p:tgtEl>
                                          <p:spTgt spid="181258"/>
                                        </p:tgtEl>
                                      </p:cBhvr>
                                    </p:animEffect>
                                  </p:childTnLst>
                                </p:cTn>
                              </p:par>
                              <p:par>
                                <p:cTn id="24" presetID="2" presetClass="entr" presetSubtype="4" fill="hold" grpId="0" nodeType="withEffect">
                                  <p:stCondLst>
                                    <p:cond delay="0"/>
                                  </p:stCondLst>
                                  <p:childTnLst>
                                    <p:set>
                                      <p:cBhvr>
                                        <p:cTn id="25" dur="1" fill="hold">
                                          <p:stCondLst>
                                            <p:cond delay="0"/>
                                          </p:stCondLst>
                                        </p:cTn>
                                        <p:tgtEl>
                                          <p:spTgt spid="15383"/>
                                        </p:tgtEl>
                                        <p:attrNameLst>
                                          <p:attrName>style.visibility</p:attrName>
                                        </p:attrNameLst>
                                      </p:cBhvr>
                                      <p:to>
                                        <p:strVal val="visible"/>
                                      </p:to>
                                    </p:set>
                                    <p:anim calcmode="lin" valueType="num">
                                      <p:cBhvr additive="base">
                                        <p:cTn id="26" dur="500" fill="hold"/>
                                        <p:tgtEl>
                                          <p:spTgt spid="15383"/>
                                        </p:tgtEl>
                                        <p:attrNameLst>
                                          <p:attrName>ppt_x</p:attrName>
                                        </p:attrNameLst>
                                      </p:cBhvr>
                                      <p:tavLst>
                                        <p:tav tm="0">
                                          <p:val>
                                            <p:strVal val="#ppt_x"/>
                                          </p:val>
                                        </p:tav>
                                        <p:tav tm="100000">
                                          <p:val>
                                            <p:strVal val="#ppt_x"/>
                                          </p:val>
                                        </p:tav>
                                      </p:tavLst>
                                    </p:anim>
                                    <p:anim calcmode="lin" valueType="num">
                                      <p:cBhvr additive="base">
                                        <p:cTn id="27" dur="500" fill="hold"/>
                                        <p:tgtEl>
                                          <p:spTgt spid="15383"/>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15385"/>
                                        </p:tgtEl>
                                        <p:attrNameLst>
                                          <p:attrName>style.visibility</p:attrName>
                                        </p:attrNameLst>
                                      </p:cBhvr>
                                      <p:to>
                                        <p:strVal val="visible"/>
                                      </p:to>
                                    </p:set>
                                    <p:anim calcmode="lin" valueType="num">
                                      <p:cBhvr additive="base">
                                        <p:cTn id="30" dur="500" fill="hold"/>
                                        <p:tgtEl>
                                          <p:spTgt spid="15385"/>
                                        </p:tgtEl>
                                        <p:attrNameLst>
                                          <p:attrName>ppt_x</p:attrName>
                                        </p:attrNameLst>
                                      </p:cBhvr>
                                      <p:tavLst>
                                        <p:tav tm="0">
                                          <p:val>
                                            <p:strVal val="#ppt_x"/>
                                          </p:val>
                                        </p:tav>
                                        <p:tav tm="100000">
                                          <p:val>
                                            <p:strVal val="#ppt_x"/>
                                          </p:val>
                                        </p:tav>
                                      </p:tavLst>
                                    </p:anim>
                                    <p:anim calcmode="lin" valueType="num">
                                      <p:cBhvr additive="base">
                                        <p:cTn id="31" dur="500" fill="hold"/>
                                        <p:tgtEl>
                                          <p:spTgt spid="15385"/>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nodeType="clickEffect">
                                  <p:stCondLst>
                                    <p:cond delay="0"/>
                                  </p:stCondLst>
                                  <p:childTnLst>
                                    <p:set>
                                      <p:cBhvr>
                                        <p:cTn id="35" dur="1" fill="hold">
                                          <p:stCondLst>
                                            <p:cond delay="0"/>
                                          </p:stCondLst>
                                        </p:cTn>
                                        <p:tgtEl>
                                          <p:spTgt spid="15361"/>
                                        </p:tgtEl>
                                        <p:attrNameLst>
                                          <p:attrName>style.visibility</p:attrName>
                                        </p:attrNameLst>
                                      </p:cBhvr>
                                      <p:to>
                                        <p:strVal val="visible"/>
                                      </p:to>
                                    </p:set>
                                    <p:animEffect transition="in" filter="blinds(horizontal)">
                                      <p:cBhvr>
                                        <p:cTn id="36" dur="500"/>
                                        <p:tgtEl>
                                          <p:spTgt spid="15361"/>
                                        </p:tgtEl>
                                      </p:cBhvr>
                                    </p:animEffect>
                                  </p:childTnLst>
                                </p:cTn>
                              </p:par>
                              <p:par>
                                <p:cTn id="37" presetID="3" presetClass="entr" presetSubtype="10" fill="hold" nodeType="withEffect">
                                  <p:stCondLst>
                                    <p:cond delay="0"/>
                                  </p:stCondLst>
                                  <p:childTnLst>
                                    <p:set>
                                      <p:cBhvr>
                                        <p:cTn id="38" dur="1" fill="hold">
                                          <p:stCondLst>
                                            <p:cond delay="0"/>
                                          </p:stCondLst>
                                        </p:cTn>
                                        <p:tgtEl>
                                          <p:spTgt spid="15364"/>
                                        </p:tgtEl>
                                        <p:attrNameLst>
                                          <p:attrName>style.visibility</p:attrName>
                                        </p:attrNameLst>
                                      </p:cBhvr>
                                      <p:to>
                                        <p:strVal val="visible"/>
                                      </p:to>
                                    </p:set>
                                    <p:animEffect transition="in" filter="blinds(horizontal)">
                                      <p:cBhvr>
                                        <p:cTn id="39" dur="500"/>
                                        <p:tgtEl>
                                          <p:spTgt spid="15364"/>
                                        </p:tgtEl>
                                      </p:cBhvr>
                                    </p:animEffect>
                                  </p:childTnLst>
                                </p:cTn>
                              </p:par>
                              <p:par>
                                <p:cTn id="40" presetID="3" presetClass="entr" presetSubtype="10" fill="hold" nodeType="withEffect">
                                  <p:stCondLst>
                                    <p:cond delay="0"/>
                                  </p:stCondLst>
                                  <p:childTnLst>
                                    <p:set>
                                      <p:cBhvr>
                                        <p:cTn id="41" dur="1" fill="hold">
                                          <p:stCondLst>
                                            <p:cond delay="0"/>
                                          </p:stCondLst>
                                        </p:cTn>
                                        <p:tgtEl>
                                          <p:spTgt spid="15367"/>
                                        </p:tgtEl>
                                        <p:attrNameLst>
                                          <p:attrName>style.visibility</p:attrName>
                                        </p:attrNameLst>
                                      </p:cBhvr>
                                      <p:to>
                                        <p:strVal val="visible"/>
                                      </p:to>
                                    </p:set>
                                    <p:animEffect transition="in" filter="blinds(horizontal)">
                                      <p:cBhvr>
                                        <p:cTn id="42" dur="500"/>
                                        <p:tgtEl>
                                          <p:spTgt spid="15367"/>
                                        </p:tgtEl>
                                      </p:cBhvr>
                                    </p:animEffect>
                                  </p:childTnLst>
                                </p:cTn>
                              </p:par>
                              <p:par>
                                <p:cTn id="43" presetID="3" presetClass="entr" presetSubtype="10" fill="hold"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blinds(horizontal)">
                                      <p:cBhvr>
                                        <p:cTn id="45" dur="500"/>
                                        <p:tgtEl>
                                          <p:spTgt spid="14"/>
                                        </p:tgtEl>
                                      </p:cBhvr>
                                    </p:animEffect>
                                  </p:childTnLst>
                                </p:cTn>
                              </p:par>
                              <p:par>
                                <p:cTn id="46" presetID="3" presetClass="entr" presetSubtype="10" fill="hold" nodeType="withEffect">
                                  <p:stCondLst>
                                    <p:cond delay="0"/>
                                  </p:stCondLst>
                                  <p:childTnLst>
                                    <p:set>
                                      <p:cBhvr>
                                        <p:cTn id="47" dur="1" fill="hold">
                                          <p:stCondLst>
                                            <p:cond delay="0"/>
                                          </p:stCondLst>
                                        </p:cTn>
                                        <p:tgtEl>
                                          <p:spTgt spid="15370"/>
                                        </p:tgtEl>
                                        <p:attrNameLst>
                                          <p:attrName>style.visibility</p:attrName>
                                        </p:attrNameLst>
                                      </p:cBhvr>
                                      <p:to>
                                        <p:strVal val="visible"/>
                                      </p:to>
                                    </p:set>
                                    <p:animEffect transition="in" filter="blinds(horizontal)">
                                      <p:cBhvr>
                                        <p:cTn id="48" dur="500"/>
                                        <p:tgtEl>
                                          <p:spTgt spid="15370"/>
                                        </p:tgtEl>
                                      </p:cBhvr>
                                    </p:animEffect>
                                  </p:childTnLst>
                                </p:cTn>
                              </p:par>
                              <p:par>
                                <p:cTn id="49" presetID="2" presetClass="entr" presetSubtype="4" fill="hold" grpId="0" nodeType="withEffect">
                                  <p:stCondLst>
                                    <p:cond delay="0"/>
                                  </p:stCondLst>
                                  <p:childTnLst>
                                    <p:set>
                                      <p:cBhvr>
                                        <p:cTn id="50" dur="1" fill="hold">
                                          <p:stCondLst>
                                            <p:cond delay="0"/>
                                          </p:stCondLst>
                                        </p:cTn>
                                        <p:tgtEl>
                                          <p:spTgt spid="15374"/>
                                        </p:tgtEl>
                                        <p:attrNameLst>
                                          <p:attrName>style.visibility</p:attrName>
                                        </p:attrNameLst>
                                      </p:cBhvr>
                                      <p:to>
                                        <p:strVal val="visible"/>
                                      </p:to>
                                    </p:set>
                                    <p:anim calcmode="lin" valueType="num">
                                      <p:cBhvr additive="base">
                                        <p:cTn id="51" dur="500" fill="hold"/>
                                        <p:tgtEl>
                                          <p:spTgt spid="15374"/>
                                        </p:tgtEl>
                                        <p:attrNameLst>
                                          <p:attrName>ppt_x</p:attrName>
                                        </p:attrNameLst>
                                      </p:cBhvr>
                                      <p:tavLst>
                                        <p:tav tm="0">
                                          <p:val>
                                            <p:strVal val="#ppt_x"/>
                                          </p:val>
                                        </p:tav>
                                        <p:tav tm="100000">
                                          <p:val>
                                            <p:strVal val="#ppt_x"/>
                                          </p:val>
                                        </p:tav>
                                      </p:tavLst>
                                    </p:anim>
                                    <p:anim calcmode="lin" valueType="num">
                                      <p:cBhvr additive="base">
                                        <p:cTn id="52" dur="500" fill="hold"/>
                                        <p:tgtEl>
                                          <p:spTgt spid="153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74" grpId="0"/>
      <p:bldP spid="181258" grpId="0" animBg="1"/>
      <p:bldP spid="15382" grpId="0" animBg="1"/>
      <p:bldP spid="15383" grpId="0" animBg="1"/>
      <p:bldP spid="15384" grpId="0"/>
      <p:bldP spid="1538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9617" name="[动画大师]_Oval 3"/>
          <p:cNvSpPr>
            <a:spLocks noChangeArrowheads="1"/>
          </p:cNvSpPr>
          <p:nvPr/>
        </p:nvSpPr>
        <p:spPr bwMode="auto">
          <a:xfrm rot="1800000">
            <a:off x="1684338" y="-590550"/>
            <a:ext cx="17462" cy="1146175"/>
          </a:xfrm>
          <a:prstGeom prst="ellipse">
            <a:avLst/>
          </a:prstGeom>
          <a:gradFill rotWithShape="1">
            <a:gsLst>
              <a:gs pos="0">
                <a:srgbClr val="777777">
                  <a:alpha val="79999"/>
                </a:srgbClr>
              </a:gs>
              <a:gs pos="100000">
                <a:srgbClr val="373737">
                  <a:alpha val="0"/>
                </a:srgbClr>
              </a:gs>
            </a:gsLst>
            <a:path path="shape">
              <a:fillToRect l="50000" t="50000" r="50000" b="50000"/>
            </a:path>
          </a:gradFill>
          <a:ln w="9525">
            <a:noFill/>
            <a:round/>
            <a:headEnd/>
            <a:tailEnd/>
          </a:ln>
        </p:spPr>
        <p:txBody>
          <a:bodyPr wrap="none" anchor="ctr"/>
          <a:lstStyle/>
          <a:p>
            <a:pPr algn="ctr" eaLnBrk="0" hangingPunct="0"/>
            <a:endParaRPr lang="zh-CN" altLang="en-US" b="1">
              <a:solidFill>
                <a:srgbClr val="000000"/>
              </a:solidFill>
              <a:latin typeface="Calibri" pitchFamily="34" charset="0"/>
            </a:endParaRPr>
          </a:p>
        </p:txBody>
      </p:sp>
      <p:sp>
        <p:nvSpPr>
          <p:cNvPr id="19618" name="[动画大师]_Oval 3"/>
          <p:cNvSpPr>
            <a:spLocks noChangeArrowheads="1"/>
          </p:cNvSpPr>
          <p:nvPr/>
        </p:nvSpPr>
        <p:spPr bwMode="auto">
          <a:xfrm rot="1800000">
            <a:off x="3346450" y="866775"/>
            <a:ext cx="17463" cy="1146175"/>
          </a:xfrm>
          <a:prstGeom prst="ellipse">
            <a:avLst/>
          </a:prstGeom>
          <a:gradFill rotWithShape="1">
            <a:gsLst>
              <a:gs pos="0">
                <a:srgbClr val="777777">
                  <a:alpha val="79999"/>
                </a:srgbClr>
              </a:gs>
              <a:gs pos="100000">
                <a:srgbClr val="373737">
                  <a:alpha val="0"/>
                </a:srgbClr>
              </a:gs>
            </a:gsLst>
            <a:path path="shape">
              <a:fillToRect l="50000" t="50000" r="50000" b="50000"/>
            </a:path>
          </a:gradFill>
          <a:ln w="9525">
            <a:noFill/>
            <a:round/>
            <a:headEnd/>
            <a:tailEnd/>
          </a:ln>
        </p:spPr>
        <p:txBody>
          <a:bodyPr wrap="none" anchor="ctr"/>
          <a:lstStyle/>
          <a:p>
            <a:pPr algn="ctr" eaLnBrk="0" hangingPunct="0"/>
            <a:endParaRPr lang="zh-CN" altLang="en-US" b="1">
              <a:solidFill>
                <a:srgbClr val="000000"/>
              </a:solidFill>
              <a:latin typeface="Calibri" pitchFamily="34" charset="0"/>
            </a:endParaRPr>
          </a:p>
        </p:txBody>
      </p:sp>
      <p:sp>
        <p:nvSpPr>
          <p:cNvPr id="19619" name="[动画大师]_Oval 3"/>
          <p:cNvSpPr>
            <a:spLocks noChangeArrowheads="1"/>
          </p:cNvSpPr>
          <p:nvPr/>
        </p:nvSpPr>
        <p:spPr bwMode="auto">
          <a:xfrm rot="1800000">
            <a:off x="5888038" y="1868488"/>
            <a:ext cx="17462" cy="1146175"/>
          </a:xfrm>
          <a:prstGeom prst="ellipse">
            <a:avLst/>
          </a:prstGeom>
          <a:gradFill rotWithShape="1">
            <a:gsLst>
              <a:gs pos="0">
                <a:srgbClr val="777777">
                  <a:alpha val="79999"/>
                </a:srgbClr>
              </a:gs>
              <a:gs pos="100000">
                <a:srgbClr val="373737">
                  <a:alpha val="0"/>
                </a:srgbClr>
              </a:gs>
            </a:gsLst>
            <a:path path="shape">
              <a:fillToRect l="50000" t="50000" r="50000" b="50000"/>
            </a:path>
          </a:gradFill>
          <a:ln w="9525">
            <a:noFill/>
            <a:round/>
            <a:headEnd/>
            <a:tailEnd/>
          </a:ln>
        </p:spPr>
        <p:txBody>
          <a:bodyPr wrap="none" anchor="ctr"/>
          <a:lstStyle/>
          <a:p>
            <a:pPr algn="ctr" eaLnBrk="0" hangingPunct="0"/>
            <a:endParaRPr lang="zh-CN" altLang="en-US" b="1">
              <a:solidFill>
                <a:srgbClr val="000000"/>
              </a:solidFill>
              <a:latin typeface="Calibri" pitchFamily="34" charset="0"/>
            </a:endParaRPr>
          </a:p>
        </p:txBody>
      </p:sp>
      <p:sp>
        <p:nvSpPr>
          <p:cNvPr id="19620" name="[动画大师]_Oval 3"/>
          <p:cNvSpPr>
            <a:spLocks noChangeArrowheads="1"/>
          </p:cNvSpPr>
          <p:nvPr/>
        </p:nvSpPr>
        <p:spPr bwMode="auto">
          <a:xfrm rot="1800000">
            <a:off x="5106988" y="293688"/>
            <a:ext cx="17462" cy="1146175"/>
          </a:xfrm>
          <a:prstGeom prst="ellipse">
            <a:avLst/>
          </a:prstGeom>
          <a:gradFill rotWithShape="1">
            <a:gsLst>
              <a:gs pos="0">
                <a:srgbClr val="777777">
                  <a:alpha val="60001"/>
                </a:srgbClr>
              </a:gs>
              <a:gs pos="100000">
                <a:srgbClr val="373737">
                  <a:alpha val="0"/>
                </a:srgbClr>
              </a:gs>
            </a:gsLst>
            <a:path path="shape">
              <a:fillToRect l="50000" t="50000" r="50000" b="50000"/>
            </a:path>
          </a:gradFill>
          <a:ln w="9525">
            <a:noFill/>
            <a:round/>
            <a:headEnd/>
            <a:tailEnd/>
          </a:ln>
        </p:spPr>
        <p:txBody>
          <a:bodyPr wrap="none" anchor="ctr"/>
          <a:lstStyle/>
          <a:p>
            <a:pPr algn="ctr" eaLnBrk="0" hangingPunct="0"/>
            <a:endParaRPr lang="zh-CN" altLang="en-US" b="1">
              <a:solidFill>
                <a:srgbClr val="000000"/>
              </a:solidFill>
              <a:latin typeface="Calibri" pitchFamily="34" charset="0"/>
            </a:endParaRPr>
          </a:p>
        </p:txBody>
      </p:sp>
      <p:sp>
        <p:nvSpPr>
          <p:cNvPr id="19621" name="[动画大师]_Oval 3"/>
          <p:cNvSpPr>
            <a:spLocks noChangeArrowheads="1"/>
          </p:cNvSpPr>
          <p:nvPr/>
        </p:nvSpPr>
        <p:spPr bwMode="auto">
          <a:xfrm rot="1800000">
            <a:off x="8645525" y="-279400"/>
            <a:ext cx="17463" cy="1146175"/>
          </a:xfrm>
          <a:prstGeom prst="ellipse">
            <a:avLst/>
          </a:prstGeom>
          <a:gradFill rotWithShape="1">
            <a:gsLst>
              <a:gs pos="0">
                <a:srgbClr val="777777">
                  <a:alpha val="79999"/>
                </a:srgbClr>
              </a:gs>
              <a:gs pos="100000">
                <a:srgbClr val="373737">
                  <a:alpha val="0"/>
                </a:srgbClr>
              </a:gs>
            </a:gsLst>
            <a:path path="shape">
              <a:fillToRect l="50000" t="50000" r="50000" b="50000"/>
            </a:path>
          </a:gradFill>
          <a:ln w="9525">
            <a:noFill/>
            <a:round/>
            <a:headEnd/>
            <a:tailEnd/>
          </a:ln>
        </p:spPr>
        <p:txBody>
          <a:bodyPr wrap="none" anchor="ctr"/>
          <a:lstStyle/>
          <a:p>
            <a:pPr algn="ctr" eaLnBrk="0" hangingPunct="0"/>
            <a:endParaRPr lang="zh-CN" altLang="en-US" b="1">
              <a:solidFill>
                <a:srgbClr val="000000"/>
              </a:solidFill>
              <a:latin typeface="Calibri" pitchFamily="34" charset="0"/>
            </a:endParaRPr>
          </a:p>
        </p:txBody>
      </p:sp>
      <p:sp>
        <p:nvSpPr>
          <p:cNvPr id="19622" name="[动画大师]_Oval 3"/>
          <p:cNvSpPr>
            <a:spLocks noChangeArrowheads="1"/>
          </p:cNvSpPr>
          <p:nvPr/>
        </p:nvSpPr>
        <p:spPr bwMode="auto">
          <a:xfrm rot="1800000">
            <a:off x="10456863" y="2741613"/>
            <a:ext cx="17462" cy="1146175"/>
          </a:xfrm>
          <a:prstGeom prst="ellipse">
            <a:avLst/>
          </a:prstGeom>
          <a:gradFill rotWithShape="1">
            <a:gsLst>
              <a:gs pos="0">
                <a:srgbClr val="777777">
                  <a:alpha val="79999"/>
                </a:srgbClr>
              </a:gs>
              <a:gs pos="100000">
                <a:srgbClr val="373737">
                  <a:alpha val="0"/>
                </a:srgbClr>
              </a:gs>
            </a:gsLst>
            <a:path path="shape">
              <a:fillToRect l="50000" t="50000" r="50000" b="50000"/>
            </a:path>
          </a:gradFill>
          <a:ln w="9525">
            <a:noFill/>
            <a:round/>
            <a:headEnd/>
            <a:tailEnd/>
          </a:ln>
        </p:spPr>
        <p:txBody>
          <a:bodyPr wrap="none" anchor="ctr"/>
          <a:lstStyle/>
          <a:p>
            <a:pPr algn="ctr" eaLnBrk="0" hangingPunct="0"/>
            <a:endParaRPr lang="zh-CN" altLang="en-US" b="1">
              <a:solidFill>
                <a:srgbClr val="000000"/>
              </a:solidFill>
              <a:latin typeface="Calibri" pitchFamily="34" charset="0"/>
            </a:endParaRPr>
          </a:p>
        </p:txBody>
      </p:sp>
      <p:sp>
        <p:nvSpPr>
          <p:cNvPr id="19623" name="[动画大师]_Oval 3"/>
          <p:cNvSpPr>
            <a:spLocks noChangeArrowheads="1"/>
          </p:cNvSpPr>
          <p:nvPr/>
        </p:nvSpPr>
        <p:spPr bwMode="auto">
          <a:xfrm rot="1800000">
            <a:off x="11244263" y="-573088"/>
            <a:ext cx="17462" cy="1146176"/>
          </a:xfrm>
          <a:prstGeom prst="ellipse">
            <a:avLst/>
          </a:prstGeom>
          <a:gradFill rotWithShape="1">
            <a:gsLst>
              <a:gs pos="0">
                <a:srgbClr val="777777">
                  <a:alpha val="79999"/>
                </a:srgbClr>
              </a:gs>
              <a:gs pos="100000">
                <a:srgbClr val="373737">
                  <a:alpha val="0"/>
                </a:srgbClr>
              </a:gs>
            </a:gsLst>
            <a:path path="shape">
              <a:fillToRect l="50000" t="50000" r="50000" b="50000"/>
            </a:path>
          </a:gradFill>
          <a:ln w="9525">
            <a:noFill/>
            <a:round/>
            <a:headEnd/>
            <a:tailEnd/>
          </a:ln>
        </p:spPr>
        <p:txBody>
          <a:bodyPr wrap="none" anchor="ctr"/>
          <a:lstStyle/>
          <a:p>
            <a:pPr algn="ctr" eaLnBrk="0" hangingPunct="0"/>
            <a:endParaRPr lang="zh-CN" altLang="en-US" b="1">
              <a:solidFill>
                <a:srgbClr val="000000"/>
              </a:solidFill>
              <a:latin typeface="Calibri" pitchFamily="34" charset="0"/>
            </a:endParaRPr>
          </a:p>
        </p:txBody>
      </p:sp>
      <p:sp>
        <p:nvSpPr>
          <p:cNvPr id="19624" name="[动画大师]_Oval 3"/>
          <p:cNvSpPr>
            <a:spLocks noChangeArrowheads="1"/>
          </p:cNvSpPr>
          <p:nvPr/>
        </p:nvSpPr>
        <p:spPr bwMode="auto">
          <a:xfrm rot="1800000">
            <a:off x="2855913" y="3448050"/>
            <a:ext cx="17462" cy="1146175"/>
          </a:xfrm>
          <a:prstGeom prst="ellipse">
            <a:avLst/>
          </a:prstGeom>
          <a:gradFill rotWithShape="1">
            <a:gsLst>
              <a:gs pos="0">
                <a:srgbClr val="777777">
                  <a:alpha val="39998"/>
                </a:srgbClr>
              </a:gs>
              <a:gs pos="100000">
                <a:srgbClr val="373737">
                  <a:alpha val="0"/>
                </a:srgbClr>
              </a:gs>
            </a:gsLst>
            <a:path path="shape">
              <a:fillToRect l="50000" t="50000" r="50000" b="50000"/>
            </a:path>
          </a:gradFill>
          <a:ln w="9525">
            <a:noFill/>
            <a:round/>
            <a:headEnd/>
            <a:tailEnd/>
          </a:ln>
        </p:spPr>
        <p:txBody>
          <a:bodyPr wrap="none" anchor="ctr"/>
          <a:lstStyle/>
          <a:p>
            <a:pPr algn="ctr" eaLnBrk="0" hangingPunct="0"/>
            <a:endParaRPr lang="zh-CN" altLang="en-US" b="1">
              <a:solidFill>
                <a:srgbClr val="000000"/>
              </a:solidFill>
              <a:latin typeface="Calibri" pitchFamily="34" charset="0"/>
            </a:endParaRPr>
          </a:p>
        </p:txBody>
      </p:sp>
      <p:sp>
        <p:nvSpPr>
          <p:cNvPr id="19625" name="[动画大师]_Oval 3"/>
          <p:cNvSpPr>
            <a:spLocks noChangeArrowheads="1"/>
          </p:cNvSpPr>
          <p:nvPr/>
        </p:nvSpPr>
        <p:spPr bwMode="auto">
          <a:xfrm rot="1800000">
            <a:off x="8928100" y="2741613"/>
            <a:ext cx="17463" cy="1146175"/>
          </a:xfrm>
          <a:prstGeom prst="ellipse">
            <a:avLst/>
          </a:prstGeom>
          <a:gradFill rotWithShape="1">
            <a:gsLst>
              <a:gs pos="0">
                <a:srgbClr val="777777">
                  <a:alpha val="79999"/>
                </a:srgbClr>
              </a:gs>
              <a:gs pos="100000">
                <a:srgbClr val="373737">
                  <a:alpha val="0"/>
                </a:srgbClr>
              </a:gs>
            </a:gsLst>
            <a:path path="shape">
              <a:fillToRect l="50000" t="50000" r="50000" b="50000"/>
            </a:path>
          </a:gradFill>
          <a:ln w="9525">
            <a:noFill/>
            <a:round/>
            <a:headEnd/>
            <a:tailEnd/>
          </a:ln>
        </p:spPr>
        <p:txBody>
          <a:bodyPr wrap="none" anchor="ctr"/>
          <a:lstStyle/>
          <a:p>
            <a:pPr algn="ctr" eaLnBrk="0" hangingPunct="0"/>
            <a:endParaRPr lang="zh-CN" altLang="en-US" b="1">
              <a:solidFill>
                <a:srgbClr val="000000"/>
              </a:solidFill>
              <a:latin typeface="Calibri" pitchFamily="34" charset="0"/>
            </a:endParaRPr>
          </a:p>
        </p:txBody>
      </p:sp>
      <p:sp>
        <p:nvSpPr>
          <p:cNvPr id="26635" name="文本框 1"/>
          <p:cNvSpPr txBox="1">
            <a:spLocks noChangeArrowheads="1"/>
          </p:cNvSpPr>
          <p:nvPr/>
        </p:nvSpPr>
        <p:spPr bwMode="auto">
          <a:xfrm>
            <a:off x="461963" y="184150"/>
            <a:ext cx="6916737" cy="895350"/>
          </a:xfrm>
          <a:prstGeom prst="rect">
            <a:avLst/>
          </a:prstGeom>
          <a:noFill/>
          <a:ln w="9525">
            <a:noFill/>
            <a:miter lim="800000"/>
            <a:headEnd/>
            <a:tailEnd/>
          </a:ln>
        </p:spPr>
        <p:txBody>
          <a:bodyPr wrap="none">
            <a:spAutoFit/>
          </a:bodyPr>
          <a:lstStyle/>
          <a:p>
            <a:pPr>
              <a:lnSpc>
                <a:spcPct val="110000"/>
              </a:lnSpc>
            </a:pPr>
            <a:r>
              <a:rPr lang="zh-CN" altLang="en-US" sz="4800" b="1">
                <a:latin typeface="黑体" pitchFamily="49" charset="-122"/>
                <a:ea typeface="黑体" pitchFamily="49" charset="-122"/>
                <a:sym typeface="+mn-ea"/>
              </a:rPr>
              <a:t>二、中学为体，西学为用</a:t>
            </a:r>
          </a:p>
        </p:txBody>
      </p:sp>
      <p:sp>
        <p:nvSpPr>
          <p:cNvPr id="9218" name="矩形 9217"/>
          <p:cNvSpPr/>
          <p:nvPr/>
        </p:nvSpPr>
        <p:spPr>
          <a:xfrm>
            <a:off x="555625" y="1079500"/>
            <a:ext cx="11585575" cy="2735263"/>
          </a:xfrm>
          <a:prstGeom prst="rect">
            <a:avLst/>
          </a:prstGeom>
          <a:noFill/>
          <a:ln w="9525">
            <a:noFill/>
          </a:ln>
        </p:spPr>
        <p:txBody>
          <a:bodyPr/>
          <a:lstStyle>
            <a:lvl1pPr marL="342900" lvl="0" indent="-342900" algn="l" defTabSz="914400" eaLnBrk="1" fontAlgn="base" latinLnBrk="0" hangingPunct="1">
              <a:lnSpc>
                <a:spcPct val="100000"/>
              </a:lnSpc>
              <a:spcBef>
                <a:spcPct val="20000"/>
              </a:spcBef>
              <a:spcAft>
                <a:spcPct val="0"/>
              </a:spcAft>
              <a:buChar char="•"/>
              <a:defRPr sz="3200" b="0" i="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stStyle>
          <a:p>
            <a:pPr>
              <a:spcBef>
                <a:spcPct val="50000"/>
              </a:spcBef>
              <a:buFontTx/>
              <a:buNone/>
              <a:defRPr/>
            </a:pPr>
            <a:r>
              <a:rPr lang="zh-CN" altLang="en-US" sz="4400" b="1" noProof="1">
                <a:cs typeface="+mn-ea"/>
              </a:rPr>
              <a:t>1.背景：——清政府面临内忧外患</a:t>
            </a:r>
          </a:p>
          <a:p>
            <a:pPr>
              <a:spcBef>
                <a:spcPct val="50000"/>
              </a:spcBef>
              <a:buFontTx/>
              <a:buNone/>
              <a:defRPr/>
            </a:pPr>
            <a:r>
              <a:rPr lang="en-US" altLang="zh-CN" sz="4000" b="1" noProof="1">
                <a:cs typeface="+mn-ea"/>
              </a:rPr>
              <a:t>① </a:t>
            </a:r>
            <a:r>
              <a:rPr lang="zh-CN" altLang="en-US" sz="4400" b="1" noProof="1">
                <a:cs typeface="+mn-ea"/>
              </a:rPr>
              <a:t>太平天国运动危及清政府统治</a:t>
            </a:r>
          </a:p>
          <a:p>
            <a:pPr>
              <a:buFontTx/>
              <a:buNone/>
              <a:defRPr/>
            </a:pPr>
            <a:r>
              <a:rPr lang="zh-CN" altLang="en-US" sz="4400" b="1" noProof="1">
                <a:cs typeface="+mn-ea"/>
              </a:rPr>
              <a:t>② 第二次鸦片战争后列强加强经济政治侵略</a:t>
            </a:r>
          </a:p>
          <a:p>
            <a:pPr>
              <a:spcBef>
                <a:spcPct val="50000"/>
              </a:spcBef>
              <a:buFontTx/>
              <a:buNone/>
              <a:defRPr/>
            </a:pPr>
            <a:endParaRPr lang="zh-CN" altLang="en-US" sz="4400" b="1" noProof="1">
              <a:cs typeface="+mn-ea"/>
            </a:endParaRPr>
          </a:p>
        </p:txBody>
      </p:sp>
      <p:sp>
        <p:nvSpPr>
          <p:cNvPr id="3" name="文本框 2"/>
          <p:cNvSpPr txBox="1"/>
          <p:nvPr/>
        </p:nvSpPr>
        <p:spPr>
          <a:xfrm>
            <a:off x="501650" y="4165600"/>
            <a:ext cx="11282363" cy="914400"/>
          </a:xfrm>
          <a:prstGeom prst="rect">
            <a:avLst/>
          </a:prstGeom>
          <a:noFill/>
        </p:spPr>
        <p:txBody>
          <a:bodyPr>
            <a:spAutoFit/>
          </a:bodyPr>
          <a:lstStyle/>
          <a:p>
            <a:pPr>
              <a:spcBef>
                <a:spcPct val="50000"/>
              </a:spcBef>
              <a:spcAft>
                <a:spcPts val="0"/>
              </a:spcAft>
              <a:defRPr/>
            </a:pPr>
            <a:r>
              <a:rPr lang="zh-CN" altLang="en-US" sz="5400" b="1">
                <a:latin typeface="楷体" panose="02010609060101010101" charset="-122"/>
                <a:ea typeface="楷体" panose="02010609060101010101" charset="-122"/>
                <a:cs typeface="+mn-ea"/>
                <a:sym typeface="+mn-ea"/>
              </a:rPr>
              <a:t>2.核心思想：中学为体，西学为用</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repeatCount="indefinite" fill="hold" grpId="0" nodeType="withEffect">
                                  <p:stCondLst>
                                    <p:cond delay="0"/>
                                  </p:stCondLst>
                                  <p:childTnLst>
                                    <p:animMotion origin="layout" path="M 0.00013 -3.7037E-6 L -0.12113 0.37593 " pathEditMode="relative" rAng="0" ptsTypes="AA">
                                      <p:cBhvr additive="base">
                                        <p:cTn id="6" dur="583" fill="hold">
                                          <p:stCondLst>
                                            <p:cond delay="0"/>
                                          </p:stCondLst>
                                        </p:cTn>
                                        <p:tgtEl>
                                          <p:spTgt spid="19617"/>
                                        </p:tgtEl>
                                        <p:attrNameLst>
                                          <p:attrName>ppt_x</p:attrName>
                                          <p:attrName>ppt_y</p:attrName>
                                        </p:attrNameLst>
                                      </p:cBhvr>
                                      <p:rCtr x="-6063" y="18796"/>
                                    </p:animMotion>
                                    <p:animEffect transition="in" filter="fade">
                                      <p:cBhvr additive="base">
                                        <p:cTn id="7" dur="175" fill="hold">
                                          <p:stCondLst>
                                            <p:cond delay="0"/>
                                          </p:stCondLst>
                                        </p:cTn>
                                        <p:tgtEl>
                                          <p:spTgt spid="19617"/>
                                        </p:tgtEl>
                                      </p:cBhvr>
                                    </p:animEffect>
                                    <p:animScale>
                                      <p:cBhvr additive="base">
                                        <p:cTn id="8" dur="292" fill="hold">
                                          <p:stCondLst>
                                            <p:cond delay="408"/>
                                          </p:stCondLst>
                                        </p:cTn>
                                        <p:tgtEl>
                                          <p:spTgt spid="19617"/>
                                        </p:tgtEl>
                                      </p:cBhvr>
                                      <p:to x="1000" y="1000"/>
                                    </p:animScale>
                                  </p:childTnLst>
                                </p:cTn>
                              </p:par>
                              <p:par>
                                <p:cTn id="9" presetID="0" presetClass="path" presetSubtype="0" repeatCount="indefinite" fill="hold" grpId="0" nodeType="withEffect">
                                  <p:stCondLst>
                                    <p:cond delay="0"/>
                                  </p:stCondLst>
                                  <p:childTnLst>
                                    <p:animMotion origin="layout" path="M 0.00013 -3.7037E-6 L -0.12113 0.37593 " pathEditMode="relative" rAng="0" ptsTypes="AA">
                                      <p:cBhvr additive="base">
                                        <p:cTn id="10" dur="583" fill="hold">
                                          <p:stCondLst>
                                            <p:cond delay="200"/>
                                          </p:stCondLst>
                                        </p:cTn>
                                        <p:tgtEl>
                                          <p:spTgt spid="19618"/>
                                        </p:tgtEl>
                                        <p:attrNameLst>
                                          <p:attrName>ppt_x</p:attrName>
                                          <p:attrName>ppt_y</p:attrName>
                                        </p:attrNameLst>
                                      </p:cBhvr>
                                      <p:rCtr x="-6063" y="18796"/>
                                    </p:animMotion>
                                    <p:animEffect transition="in" filter="fade">
                                      <p:cBhvr additive="base">
                                        <p:cTn id="11" dur="500" fill="hold">
                                          <p:stCondLst>
                                            <p:cond delay="0"/>
                                          </p:stCondLst>
                                        </p:cTn>
                                        <p:tgtEl>
                                          <p:spTgt spid="19618"/>
                                        </p:tgtEl>
                                      </p:cBhvr>
                                    </p:animEffect>
                                    <p:animScale>
                                      <p:cBhvr additive="base">
                                        <p:cTn id="12" dur="292" fill="hold">
                                          <p:stCondLst>
                                            <p:cond delay="608"/>
                                          </p:stCondLst>
                                        </p:cTn>
                                        <p:tgtEl>
                                          <p:spTgt spid="19618"/>
                                        </p:tgtEl>
                                      </p:cBhvr>
                                      <p:to x="1000" y="1000"/>
                                    </p:animScale>
                                  </p:childTnLst>
                                </p:cTn>
                              </p:par>
                              <p:par>
                                <p:cTn id="13" presetID="0" presetClass="path" presetSubtype="0" repeatCount="indefinite" fill="hold" grpId="0" nodeType="withEffect">
                                  <p:stCondLst>
                                    <p:cond delay="0"/>
                                  </p:stCondLst>
                                  <p:childTnLst>
                                    <p:animMotion origin="layout" path="M 0.00013 -3.33333E-6 L -0.17409 0.53936 " pathEditMode="relative" rAng="0" ptsTypes="AA">
                                      <p:cBhvr additive="base">
                                        <p:cTn id="14" dur="583" fill="hold">
                                          <p:stCondLst>
                                            <p:cond delay="400"/>
                                          </p:stCondLst>
                                        </p:cTn>
                                        <p:tgtEl>
                                          <p:spTgt spid="19619"/>
                                        </p:tgtEl>
                                        <p:attrNameLst>
                                          <p:attrName>ppt_x</p:attrName>
                                          <p:attrName>ppt_y</p:attrName>
                                        </p:attrNameLst>
                                      </p:cBhvr>
                                      <p:rCtr x="-8717" y="26968"/>
                                    </p:animMotion>
                                    <p:animEffect transition="in" filter="fade">
                                      <p:cBhvr additive="base">
                                        <p:cTn id="15" dur="600" fill="hold">
                                          <p:stCondLst>
                                            <p:cond delay="0"/>
                                          </p:stCondLst>
                                        </p:cTn>
                                        <p:tgtEl>
                                          <p:spTgt spid="19619"/>
                                        </p:tgtEl>
                                      </p:cBhvr>
                                    </p:animEffect>
                                    <p:animScale>
                                      <p:cBhvr additive="base">
                                        <p:cTn id="16" dur="292" fill="hold">
                                          <p:stCondLst>
                                            <p:cond delay="808"/>
                                          </p:stCondLst>
                                        </p:cTn>
                                        <p:tgtEl>
                                          <p:spTgt spid="19619"/>
                                        </p:tgtEl>
                                      </p:cBhvr>
                                      <p:to x="1000" y="1000"/>
                                    </p:animScale>
                                  </p:childTnLst>
                                </p:cTn>
                              </p:par>
                              <p:par>
                                <p:cTn id="17" presetID="0" presetClass="path" presetSubtype="0" repeatCount="indefinite" fill="hold" grpId="0" nodeType="withEffect">
                                  <p:stCondLst>
                                    <p:cond delay="0"/>
                                  </p:stCondLst>
                                  <p:childTnLst>
                                    <p:animMotion origin="layout" path="M 0.00013 1.11111E-6 L -0.12113 0.37592 " pathEditMode="relative" rAng="0" ptsTypes="AA">
                                      <p:cBhvr additive="base">
                                        <p:cTn id="18" dur="583" fill="hold">
                                          <p:stCondLst>
                                            <p:cond delay="0"/>
                                          </p:stCondLst>
                                        </p:cTn>
                                        <p:tgtEl>
                                          <p:spTgt spid="19620"/>
                                        </p:tgtEl>
                                        <p:attrNameLst>
                                          <p:attrName>ppt_x</p:attrName>
                                          <p:attrName>ppt_y</p:attrName>
                                        </p:attrNameLst>
                                      </p:cBhvr>
                                      <p:rCtr x="-6063" y="18796"/>
                                    </p:animMotion>
                                    <p:animEffect transition="in" filter="fade">
                                      <p:cBhvr additive="base">
                                        <p:cTn id="19" dur="175" fill="hold">
                                          <p:stCondLst>
                                            <p:cond delay="0"/>
                                          </p:stCondLst>
                                        </p:cTn>
                                        <p:tgtEl>
                                          <p:spTgt spid="19620"/>
                                        </p:tgtEl>
                                      </p:cBhvr>
                                    </p:animEffect>
                                    <p:animScale>
                                      <p:cBhvr additive="base">
                                        <p:cTn id="20" dur="292" fill="hold">
                                          <p:stCondLst>
                                            <p:cond delay="408"/>
                                          </p:stCondLst>
                                        </p:cTn>
                                        <p:tgtEl>
                                          <p:spTgt spid="19620"/>
                                        </p:tgtEl>
                                      </p:cBhvr>
                                      <p:to x="1000" y="1000"/>
                                    </p:animScale>
                                  </p:childTnLst>
                                </p:cTn>
                              </p:par>
                              <p:par>
                                <p:cTn id="21" presetID="0" presetClass="path" presetSubtype="0" repeatCount="indefinite" fill="hold" grpId="0" nodeType="withEffect">
                                  <p:stCondLst>
                                    <p:cond delay="0"/>
                                  </p:stCondLst>
                                  <p:childTnLst>
                                    <p:animMotion origin="layout" path="M 0.00013 -4.07407E-6 L -0.21311 0.66112 " pathEditMode="relative" rAng="0" ptsTypes="AA">
                                      <p:cBhvr additive="base">
                                        <p:cTn id="22" dur="583" fill="hold">
                                          <p:stCondLst>
                                            <p:cond delay="200"/>
                                          </p:stCondLst>
                                        </p:cTn>
                                        <p:tgtEl>
                                          <p:spTgt spid="19621"/>
                                        </p:tgtEl>
                                        <p:attrNameLst>
                                          <p:attrName>ppt_x</p:attrName>
                                          <p:attrName>ppt_y</p:attrName>
                                        </p:attrNameLst>
                                      </p:cBhvr>
                                      <p:rCtr x="-10669" y="33056"/>
                                    </p:animMotion>
                                    <p:animEffect transition="in" filter="fade">
                                      <p:cBhvr additive="base">
                                        <p:cTn id="23" dur="500" fill="hold">
                                          <p:stCondLst>
                                            <p:cond delay="0"/>
                                          </p:stCondLst>
                                        </p:cTn>
                                        <p:tgtEl>
                                          <p:spTgt spid="19621"/>
                                        </p:tgtEl>
                                      </p:cBhvr>
                                    </p:animEffect>
                                    <p:animScale>
                                      <p:cBhvr additive="base">
                                        <p:cTn id="24" dur="292" fill="hold">
                                          <p:stCondLst>
                                            <p:cond delay="608"/>
                                          </p:stCondLst>
                                        </p:cTn>
                                        <p:tgtEl>
                                          <p:spTgt spid="19621"/>
                                        </p:tgtEl>
                                      </p:cBhvr>
                                      <p:to x="1000" y="1000"/>
                                    </p:animScale>
                                  </p:childTnLst>
                                </p:cTn>
                              </p:par>
                              <p:par>
                                <p:cTn id="25" presetID="0" presetClass="path" presetSubtype="0" repeatCount="indefinite" fill="hold" grpId="0" nodeType="withEffect">
                                  <p:stCondLst>
                                    <p:cond delay="0"/>
                                  </p:stCondLst>
                                  <p:childTnLst>
                                    <p:animMotion origin="layout" path="M 0.00013 -3.33333E-6 L -0.17408 0.53936 " pathEditMode="relative" rAng="0" ptsTypes="AA">
                                      <p:cBhvr additive="base">
                                        <p:cTn id="26" dur="583" fill="hold">
                                          <p:stCondLst>
                                            <p:cond delay="400"/>
                                          </p:stCondLst>
                                        </p:cTn>
                                        <p:tgtEl>
                                          <p:spTgt spid="19622"/>
                                        </p:tgtEl>
                                        <p:attrNameLst>
                                          <p:attrName>ppt_x</p:attrName>
                                          <p:attrName>ppt_y</p:attrName>
                                        </p:attrNameLst>
                                      </p:cBhvr>
                                      <p:rCtr x="-8717" y="26968"/>
                                    </p:animMotion>
                                    <p:animEffect transition="in" filter="fade">
                                      <p:cBhvr additive="base">
                                        <p:cTn id="27" dur="600" fill="hold">
                                          <p:stCondLst>
                                            <p:cond delay="0"/>
                                          </p:stCondLst>
                                        </p:cTn>
                                        <p:tgtEl>
                                          <p:spTgt spid="19622"/>
                                        </p:tgtEl>
                                      </p:cBhvr>
                                    </p:animEffect>
                                    <p:animScale>
                                      <p:cBhvr additive="base">
                                        <p:cTn id="28" dur="292" fill="hold">
                                          <p:stCondLst>
                                            <p:cond delay="808"/>
                                          </p:stCondLst>
                                        </p:cTn>
                                        <p:tgtEl>
                                          <p:spTgt spid="19622"/>
                                        </p:tgtEl>
                                      </p:cBhvr>
                                      <p:to x="1000" y="1000"/>
                                    </p:animScale>
                                  </p:childTnLst>
                                </p:cTn>
                              </p:par>
                              <p:par>
                                <p:cTn id="29" presetID="0" presetClass="path" presetSubtype="0" repeatCount="indefinite" fill="hold" grpId="0" nodeType="withEffect">
                                  <p:stCondLst>
                                    <p:cond delay="0"/>
                                  </p:stCondLst>
                                  <p:childTnLst>
                                    <p:animMotion origin="layout" path="M 0.00013 -3.33333E-6 L -0.17408 0.53936 " pathEditMode="relative" rAng="0" ptsTypes="AA">
                                      <p:cBhvr additive="base">
                                        <p:cTn id="30" dur="583" fill="hold">
                                          <p:stCondLst>
                                            <p:cond delay="400"/>
                                          </p:stCondLst>
                                        </p:cTn>
                                        <p:tgtEl>
                                          <p:spTgt spid="19623"/>
                                        </p:tgtEl>
                                        <p:attrNameLst>
                                          <p:attrName>ppt_x</p:attrName>
                                          <p:attrName>ppt_y</p:attrName>
                                        </p:attrNameLst>
                                      </p:cBhvr>
                                      <p:rCtr x="-8717" y="26968"/>
                                    </p:animMotion>
                                    <p:animEffect transition="in" filter="fade">
                                      <p:cBhvr additive="base">
                                        <p:cTn id="31" dur="600" fill="hold">
                                          <p:stCondLst>
                                            <p:cond delay="0"/>
                                          </p:stCondLst>
                                        </p:cTn>
                                        <p:tgtEl>
                                          <p:spTgt spid="19623"/>
                                        </p:tgtEl>
                                      </p:cBhvr>
                                    </p:animEffect>
                                    <p:animScale>
                                      <p:cBhvr additive="base">
                                        <p:cTn id="32" dur="292" fill="hold">
                                          <p:stCondLst>
                                            <p:cond delay="808"/>
                                          </p:stCondLst>
                                        </p:cTn>
                                        <p:tgtEl>
                                          <p:spTgt spid="19623"/>
                                        </p:tgtEl>
                                      </p:cBhvr>
                                      <p:to x="1000" y="1000"/>
                                    </p:animScale>
                                  </p:childTnLst>
                                </p:cTn>
                              </p:par>
                              <p:par>
                                <p:cTn id="33" presetID="0" presetClass="path" presetSubtype="0" repeatCount="indefinite" fill="hold" grpId="0" nodeType="withEffect">
                                  <p:stCondLst>
                                    <p:cond delay="0"/>
                                  </p:stCondLst>
                                  <p:childTnLst>
                                    <p:animMotion origin="layout" path="M 0.00013 1.11111E-6 L -0.12113 0.37592 " pathEditMode="relative" rAng="0" ptsTypes="AA">
                                      <p:cBhvr additive="base">
                                        <p:cTn id="34" dur="583" fill="hold">
                                          <p:stCondLst>
                                            <p:cond delay="0"/>
                                          </p:stCondLst>
                                        </p:cTn>
                                        <p:tgtEl>
                                          <p:spTgt spid="19624"/>
                                        </p:tgtEl>
                                        <p:attrNameLst>
                                          <p:attrName>ppt_x</p:attrName>
                                          <p:attrName>ppt_y</p:attrName>
                                        </p:attrNameLst>
                                      </p:cBhvr>
                                      <p:rCtr x="-6063" y="18796"/>
                                    </p:animMotion>
                                    <p:animEffect transition="in" filter="fade">
                                      <p:cBhvr additive="base">
                                        <p:cTn id="35" dur="175" fill="hold">
                                          <p:stCondLst>
                                            <p:cond delay="0"/>
                                          </p:stCondLst>
                                        </p:cTn>
                                        <p:tgtEl>
                                          <p:spTgt spid="19624"/>
                                        </p:tgtEl>
                                      </p:cBhvr>
                                    </p:animEffect>
                                    <p:animScale>
                                      <p:cBhvr additive="base">
                                        <p:cTn id="36" dur="292" fill="hold">
                                          <p:stCondLst>
                                            <p:cond delay="408"/>
                                          </p:stCondLst>
                                        </p:cTn>
                                        <p:tgtEl>
                                          <p:spTgt spid="19624"/>
                                        </p:tgtEl>
                                      </p:cBhvr>
                                      <p:to x="1000" y="1000"/>
                                    </p:animScale>
                                  </p:childTnLst>
                                </p:cTn>
                              </p:par>
                              <p:par>
                                <p:cTn id="37" presetID="0" presetClass="path" presetSubtype="0" repeatCount="indefinite" fill="hold" grpId="0" nodeType="withEffect">
                                  <p:stCondLst>
                                    <p:cond delay="0"/>
                                  </p:stCondLst>
                                  <p:childTnLst>
                                    <p:animMotion origin="layout" path="M 0.00013 -3.33333E-6 L -0.13947 0.43311 " pathEditMode="relative" rAng="0" ptsTypes="AA">
                                      <p:cBhvr additive="base">
                                        <p:cTn id="38" dur="583" fill="hold">
                                          <p:stCondLst>
                                            <p:cond delay="0"/>
                                          </p:stCondLst>
                                        </p:cTn>
                                        <p:tgtEl>
                                          <p:spTgt spid="19625"/>
                                        </p:tgtEl>
                                        <p:attrNameLst>
                                          <p:attrName>ppt_x</p:attrName>
                                          <p:attrName>ppt_y</p:attrName>
                                        </p:attrNameLst>
                                      </p:cBhvr>
                                      <p:rCtr x="-6987" y="21644"/>
                                    </p:animMotion>
                                    <p:animEffect transition="in" filter="fade">
                                      <p:cBhvr additive="base">
                                        <p:cTn id="39" dur="175" fill="hold">
                                          <p:stCondLst>
                                            <p:cond delay="0"/>
                                          </p:stCondLst>
                                        </p:cTn>
                                        <p:tgtEl>
                                          <p:spTgt spid="19625"/>
                                        </p:tgtEl>
                                      </p:cBhvr>
                                    </p:animEffect>
                                    <p:animScale>
                                      <p:cBhvr additive="base">
                                        <p:cTn id="40" dur="292" fill="hold">
                                          <p:stCondLst>
                                            <p:cond delay="408"/>
                                          </p:stCondLst>
                                        </p:cTn>
                                        <p:tgtEl>
                                          <p:spTgt spid="19625"/>
                                        </p:tgtEl>
                                      </p:cBhvr>
                                      <p:to x="1000" y="1000"/>
                                    </p:animScale>
                                  </p:childTnLst>
                                </p:cTn>
                              </p:par>
                            </p:childTnLst>
                          </p:cTn>
                        </p:par>
                      </p:childTnLst>
                    </p:cTn>
                  </p:par>
                  <p:par>
                    <p:cTn id="41" fill="hold">
                      <p:stCondLst>
                        <p:cond delay="indefinite"/>
                      </p:stCondLst>
                      <p:childTnLst>
                        <p:par>
                          <p:cTn id="42" fill="hold">
                            <p:stCondLst>
                              <p:cond delay="0"/>
                            </p:stCondLst>
                            <p:childTnLst>
                              <p:par>
                                <p:cTn id="43" presetID="16" presetClass="entr" presetSubtype="26" fill="hold" grpId="0" nodeType="clickEffect">
                                  <p:stCondLst>
                                    <p:cond delay="0"/>
                                  </p:stCondLst>
                                  <p:childTnLst>
                                    <p:set>
                                      <p:cBhvr>
                                        <p:cTn id="44" dur="1" fill="hold">
                                          <p:stCondLst>
                                            <p:cond delay="0"/>
                                          </p:stCondLst>
                                        </p:cTn>
                                        <p:tgtEl>
                                          <p:spTgt spid="9218">
                                            <p:txEl>
                                              <p:pRg st="0" end="0"/>
                                            </p:txEl>
                                          </p:spTgt>
                                        </p:tgtEl>
                                        <p:attrNameLst>
                                          <p:attrName>style.visibility</p:attrName>
                                        </p:attrNameLst>
                                      </p:cBhvr>
                                      <p:to>
                                        <p:strVal val="visible"/>
                                      </p:to>
                                    </p:set>
                                    <p:animEffect transition="in" filter="barn(inHorizontal)">
                                      <p:cBhvr>
                                        <p:cTn id="45" dur="500"/>
                                        <p:tgtEl>
                                          <p:spTgt spid="9218">
                                            <p:txEl>
                                              <p:pRg st="0" end="0"/>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6" fill="hold" grpId="0" nodeType="clickEffect">
                                  <p:stCondLst>
                                    <p:cond delay="0"/>
                                  </p:stCondLst>
                                  <p:childTnLst>
                                    <p:set>
                                      <p:cBhvr>
                                        <p:cTn id="49" dur="1" fill="hold">
                                          <p:stCondLst>
                                            <p:cond delay="0"/>
                                          </p:stCondLst>
                                        </p:cTn>
                                        <p:tgtEl>
                                          <p:spTgt spid="9218">
                                            <p:txEl>
                                              <p:pRg st="1" end="1"/>
                                            </p:txEl>
                                          </p:spTgt>
                                        </p:tgtEl>
                                        <p:attrNameLst>
                                          <p:attrName>style.visibility</p:attrName>
                                        </p:attrNameLst>
                                      </p:cBhvr>
                                      <p:to>
                                        <p:strVal val="visible"/>
                                      </p:to>
                                    </p:set>
                                    <p:animEffect transition="in" filter="barn(inHorizontal)">
                                      <p:cBhvr>
                                        <p:cTn id="50" dur="500"/>
                                        <p:tgtEl>
                                          <p:spTgt spid="9218">
                                            <p:txEl>
                                              <p:pRg st="1" end="1"/>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6" presetClass="entr" presetSubtype="26" fill="hold" grpId="0" nodeType="clickEffect">
                                  <p:stCondLst>
                                    <p:cond delay="0"/>
                                  </p:stCondLst>
                                  <p:childTnLst>
                                    <p:set>
                                      <p:cBhvr>
                                        <p:cTn id="54" dur="1" fill="hold">
                                          <p:stCondLst>
                                            <p:cond delay="0"/>
                                          </p:stCondLst>
                                        </p:cTn>
                                        <p:tgtEl>
                                          <p:spTgt spid="9218">
                                            <p:txEl>
                                              <p:pRg st="2" end="2"/>
                                            </p:txEl>
                                          </p:spTgt>
                                        </p:tgtEl>
                                        <p:attrNameLst>
                                          <p:attrName>style.visibility</p:attrName>
                                        </p:attrNameLst>
                                      </p:cBhvr>
                                      <p:to>
                                        <p:strVal val="visible"/>
                                      </p:to>
                                    </p:set>
                                    <p:animEffect transition="in" filter="barn(inHorizontal)">
                                      <p:cBhvr>
                                        <p:cTn id="55" dur="500"/>
                                        <p:tgtEl>
                                          <p:spTgt spid="9218">
                                            <p:txEl>
                                              <p:pRg st="2" end="2"/>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3" presetClass="entr" presetSubtype="10" fill="hold" grpId="0" nodeType="clickEffect">
                                  <p:stCondLst>
                                    <p:cond delay="0"/>
                                  </p:stCondLst>
                                  <p:childTnLst>
                                    <p:set>
                                      <p:cBhvr>
                                        <p:cTn id="59" dur="1" fill="hold">
                                          <p:stCondLst>
                                            <p:cond delay="0"/>
                                          </p:stCondLst>
                                        </p:cTn>
                                        <p:tgtEl>
                                          <p:spTgt spid="3"/>
                                        </p:tgtEl>
                                        <p:attrNameLst>
                                          <p:attrName>style.visibility</p:attrName>
                                        </p:attrNameLst>
                                      </p:cBhvr>
                                      <p:to>
                                        <p:strVal val="visible"/>
                                      </p:to>
                                    </p:set>
                                    <p:animEffect transition="in" filter="blinds(horizontal)">
                                      <p:cBhvr>
                                        <p:cTn id="6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17" grpId="0" bldLvl="0" animBg="1"/>
      <p:bldP spid="19618" grpId="0" bldLvl="0" animBg="1"/>
      <p:bldP spid="19619" grpId="0" bldLvl="0" animBg="1"/>
      <p:bldP spid="19620" grpId="0" bldLvl="0" animBg="1"/>
      <p:bldP spid="19621" grpId="0" bldLvl="0" animBg="1"/>
      <p:bldP spid="19622" grpId="0" bldLvl="0" animBg="1"/>
      <p:bldP spid="19623" grpId="0" bldLvl="0" animBg="1"/>
      <p:bldP spid="19624" grpId="0" bldLvl="0" animBg="1"/>
      <p:bldP spid="19625" grpId="0" bldLvl="0" animBg="1"/>
      <p:bldP spid="9218" grpId="0" build="p"/>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图片 4" descr="图片2"/>
          <p:cNvPicPr>
            <a:picLocks noChangeAspect="1"/>
          </p:cNvPicPr>
          <p:nvPr/>
        </p:nvPicPr>
        <p:blipFill>
          <a:blip r:embed="rId2"/>
          <a:srcRect/>
          <a:stretch>
            <a:fillRect/>
          </a:stretch>
        </p:blipFill>
        <p:spPr bwMode="auto">
          <a:xfrm>
            <a:off x="-46038" y="-25400"/>
            <a:ext cx="12250738" cy="6946900"/>
          </a:xfrm>
          <a:prstGeom prst="rect">
            <a:avLst/>
          </a:prstGeom>
          <a:noFill/>
          <a:ln w="9525">
            <a:noFill/>
            <a:miter lim="800000"/>
            <a:headEnd/>
            <a:tailEnd/>
          </a:ln>
        </p:spPr>
      </p:pic>
      <p:sp>
        <p:nvSpPr>
          <p:cNvPr id="15361" name="Rectangle 2"/>
          <p:cNvSpPr>
            <a:spLocks noGrp="1" noRot="1"/>
          </p:cNvSpPr>
          <p:nvPr>
            <p:ph type="title" idx="4294967295"/>
          </p:nvPr>
        </p:nvSpPr>
        <p:spPr>
          <a:xfrm>
            <a:off x="1724025" y="1263650"/>
            <a:ext cx="7345363" cy="1371600"/>
          </a:xfrm>
        </p:spPr>
        <p:txBody>
          <a:bodyPr/>
          <a:lstStyle/>
          <a:p>
            <a:pPr eaLnBrk="1" hangingPunct="1">
              <a:defRPr/>
            </a:pPr>
            <a:r>
              <a:rPr lang="zh-CN" altLang="en-US" sz="3200" b="1" noProof="1">
                <a:solidFill>
                  <a:schemeClr val="accent5">
                    <a:lumMod val="10000"/>
                  </a:schemeClr>
                </a:solidFill>
              </a:rPr>
              <a:t>中学为体，西学为用</a:t>
            </a:r>
            <a:endParaRPr lang="zh-CN" altLang="en-US" sz="4800" b="1" noProof="1"/>
          </a:p>
        </p:txBody>
      </p:sp>
      <p:sp>
        <p:nvSpPr>
          <p:cNvPr id="27651" name="Line 4"/>
          <p:cNvSpPr>
            <a:spLocks noChangeShapeType="1"/>
          </p:cNvSpPr>
          <p:nvPr/>
        </p:nvSpPr>
        <p:spPr bwMode="auto">
          <a:xfrm>
            <a:off x="3430588" y="2295525"/>
            <a:ext cx="863600" cy="0"/>
          </a:xfrm>
          <a:prstGeom prst="line">
            <a:avLst/>
          </a:prstGeom>
          <a:noFill/>
          <a:ln w="38100">
            <a:solidFill>
              <a:schemeClr val="tx1"/>
            </a:solidFill>
            <a:round/>
            <a:headEnd/>
            <a:tailEnd/>
          </a:ln>
        </p:spPr>
        <p:txBody>
          <a:bodyPr/>
          <a:lstStyle/>
          <a:p>
            <a:endParaRPr lang="zh-CN" altLang="en-US"/>
          </a:p>
        </p:txBody>
      </p:sp>
      <p:sp>
        <p:nvSpPr>
          <p:cNvPr id="27652" name="Line 5"/>
          <p:cNvSpPr>
            <a:spLocks noChangeShapeType="1"/>
          </p:cNvSpPr>
          <p:nvPr/>
        </p:nvSpPr>
        <p:spPr bwMode="auto">
          <a:xfrm>
            <a:off x="5591175" y="2295525"/>
            <a:ext cx="863600" cy="0"/>
          </a:xfrm>
          <a:prstGeom prst="line">
            <a:avLst/>
          </a:prstGeom>
          <a:noFill/>
          <a:ln w="38100">
            <a:solidFill>
              <a:schemeClr val="tx1"/>
            </a:solidFill>
            <a:round/>
            <a:headEnd/>
            <a:tailEnd/>
          </a:ln>
        </p:spPr>
        <p:txBody>
          <a:bodyPr/>
          <a:lstStyle/>
          <a:p>
            <a:endParaRPr lang="zh-CN" altLang="en-US"/>
          </a:p>
        </p:txBody>
      </p:sp>
      <p:sp>
        <p:nvSpPr>
          <p:cNvPr id="21509" name="Line 6"/>
          <p:cNvSpPr>
            <a:spLocks noChangeShapeType="1"/>
          </p:cNvSpPr>
          <p:nvPr/>
        </p:nvSpPr>
        <p:spPr bwMode="auto">
          <a:xfrm flipH="1">
            <a:off x="3821113" y="2295525"/>
            <a:ext cx="41275" cy="746125"/>
          </a:xfrm>
          <a:prstGeom prst="line">
            <a:avLst/>
          </a:prstGeom>
          <a:noFill/>
          <a:ln w="76200">
            <a:solidFill>
              <a:schemeClr val="tx1"/>
            </a:solidFill>
            <a:round/>
            <a:headEnd/>
            <a:tailEnd type="triangle" w="med" len="med"/>
          </a:ln>
        </p:spPr>
        <p:txBody>
          <a:bodyPr/>
          <a:lstStyle/>
          <a:p>
            <a:endParaRPr lang="zh-CN" altLang="en-US"/>
          </a:p>
        </p:txBody>
      </p:sp>
      <p:sp>
        <p:nvSpPr>
          <p:cNvPr id="21510" name="Line 7"/>
          <p:cNvSpPr>
            <a:spLocks noChangeShapeType="1"/>
          </p:cNvSpPr>
          <p:nvPr/>
        </p:nvSpPr>
        <p:spPr bwMode="auto">
          <a:xfrm>
            <a:off x="6094413" y="2295525"/>
            <a:ext cx="0" cy="746125"/>
          </a:xfrm>
          <a:prstGeom prst="line">
            <a:avLst/>
          </a:prstGeom>
          <a:noFill/>
          <a:ln w="76200">
            <a:solidFill>
              <a:schemeClr val="tx1"/>
            </a:solidFill>
            <a:round/>
            <a:headEnd/>
            <a:tailEnd type="triangle" w="med" len="med"/>
          </a:ln>
        </p:spPr>
        <p:txBody>
          <a:bodyPr/>
          <a:lstStyle/>
          <a:p>
            <a:endParaRPr lang="zh-CN" altLang="en-US"/>
          </a:p>
        </p:txBody>
      </p:sp>
      <p:sp>
        <p:nvSpPr>
          <p:cNvPr id="21511" name="Text Box 8"/>
          <p:cNvSpPr txBox="1">
            <a:spLocks noChangeArrowheads="1"/>
          </p:cNvSpPr>
          <p:nvPr/>
        </p:nvSpPr>
        <p:spPr bwMode="auto">
          <a:xfrm>
            <a:off x="1846263" y="3041650"/>
            <a:ext cx="2879725" cy="579438"/>
          </a:xfrm>
          <a:prstGeom prst="rect">
            <a:avLst/>
          </a:prstGeom>
          <a:solidFill>
            <a:schemeClr val="bg1"/>
          </a:solidFill>
          <a:ln w="38100">
            <a:solidFill>
              <a:schemeClr val="tx1"/>
            </a:solidFill>
            <a:miter lim="800000"/>
            <a:headEnd/>
            <a:tailEnd/>
          </a:ln>
        </p:spPr>
        <p:txBody>
          <a:bodyPr>
            <a:spAutoFit/>
          </a:bodyPr>
          <a:lstStyle/>
          <a:p>
            <a:pPr algn="ctr">
              <a:spcBef>
                <a:spcPct val="50000"/>
              </a:spcBef>
            </a:pPr>
            <a:r>
              <a:rPr lang="zh-CN" altLang="en-US" sz="3200">
                <a:solidFill>
                  <a:srgbClr val="FF0000"/>
                </a:solidFill>
              </a:rPr>
              <a:t>封建伦理纲常</a:t>
            </a:r>
          </a:p>
        </p:txBody>
      </p:sp>
      <p:sp>
        <p:nvSpPr>
          <p:cNvPr id="21512" name="Text Box 9"/>
          <p:cNvSpPr txBox="1">
            <a:spLocks noChangeArrowheads="1"/>
          </p:cNvSpPr>
          <p:nvPr/>
        </p:nvSpPr>
        <p:spPr bwMode="auto">
          <a:xfrm>
            <a:off x="5226050" y="3041650"/>
            <a:ext cx="2659063" cy="579438"/>
          </a:xfrm>
          <a:prstGeom prst="rect">
            <a:avLst/>
          </a:prstGeom>
          <a:noFill/>
          <a:ln w="38100">
            <a:solidFill>
              <a:schemeClr val="tx1"/>
            </a:solidFill>
            <a:miter lim="800000"/>
            <a:headEnd/>
            <a:tailEnd/>
          </a:ln>
        </p:spPr>
        <p:txBody>
          <a:bodyPr>
            <a:spAutoFit/>
          </a:bodyPr>
          <a:lstStyle/>
          <a:p>
            <a:pPr algn="ctr">
              <a:spcBef>
                <a:spcPct val="50000"/>
              </a:spcBef>
            </a:pPr>
            <a:r>
              <a:rPr lang="zh-CN" altLang="en-US" sz="3200">
                <a:solidFill>
                  <a:srgbClr val="FF0000"/>
                </a:solidFill>
              </a:rPr>
              <a:t>西方先进科技</a:t>
            </a:r>
          </a:p>
        </p:txBody>
      </p:sp>
      <p:sp>
        <p:nvSpPr>
          <p:cNvPr id="21513" name="Line 10"/>
          <p:cNvSpPr>
            <a:spLocks noChangeShapeType="1"/>
          </p:cNvSpPr>
          <p:nvPr/>
        </p:nvSpPr>
        <p:spPr bwMode="auto">
          <a:xfrm>
            <a:off x="3821113" y="3621088"/>
            <a:ext cx="0" cy="647700"/>
          </a:xfrm>
          <a:prstGeom prst="line">
            <a:avLst/>
          </a:prstGeom>
          <a:noFill/>
          <a:ln w="76200">
            <a:solidFill>
              <a:schemeClr val="tx1"/>
            </a:solidFill>
            <a:round/>
            <a:headEnd/>
            <a:tailEnd type="triangle" w="med" len="med"/>
          </a:ln>
        </p:spPr>
        <p:txBody>
          <a:bodyPr/>
          <a:lstStyle/>
          <a:p>
            <a:endParaRPr lang="zh-CN" altLang="en-US"/>
          </a:p>
        </p:txBody>
      </p:sp>
      <p:sp>
        <p:nvSpPr>
          <p:cNvPr id="21514" name="Line 11"/>
          <p:cNvSpPr>
            <a:spLocks noChangeShapeType="1"/>
          </p:cNvSpPr>
          <p:nvPr/>
        </p:nvSpPr>
        <p:spPr bwMode="auto">
          <a:xfrm>
            <a:off x="6094413" y="3621088"/>
            <a:ext cx="0" cy="647700"/>
          </a:xfrm>
          <a:prstGeom prst="line">
            <a:avLst/>
          </a:prstGeom>
          <a:noFill/>
          <a:ln w="76200">
            <a:solidFill>
              <a:schemeClr val="tx1"/>
            </a:solidFill>
            <a:round/>
            <a:headEnd/>
            <a:tailEnd type="triangle" w="med" len="med"/>
          </a:ln>
        </p:spPr>
        <p:txBody>
          <a:bodyPr/>
          <a:lstStyle/>
          <a:p>
            <a:endParaRPr lang="zh-CN" altLang="en-US"/>
          </a:p>
        </p:txBody>
      </p:sp>
      <p:sp>
        <p:nvSpPr>
          <p:cNvPr id="21515" name="Text Box 12"/>
          <p:cNvSpPr txBox="1">
            <a:spLocks noChangeArrowheads="1"/>
          </p:cNvSpPr>
          <p:nvPr/>
        </p:nvSpPr>
        <p:spPr bwMode="auto">
          <a:xfrm>
            <a:off x="2847975" y="4268788"/>
            <a:ext cx="1655763" cy="579437"/>
          </a:xfrm>
          <a:prstGeom prst="rect">
            <a:avLst/>
          </a:prstGeom>
          <a:noFill/>
          <a:ln w="38100">
            <a:solidFill>
              <a:schemeClr val="tx1"/>
            </a:solidFill>
            <a:miter lim="800000"/>
            <a:headEnd/>
            <a:tailEnd/>
          </a:ln>
        </p:spPr>
        <p:txBody>
          <a:bodyPr>
            <a:spAutoFit/>
          </a:bodyPr>
          <a:lstStyle/>
          <a:p>
            <a:pPr algn="ctr">
              <a:spcBef>
                <a:spcPct val="50000"/>
              </a:spcBef>
            </a:pPr>
            <a:r>
              <a:rPr lang="zh-CN" altLang="en-US" sz="3200">
                <a:solidFill>
                  <a:srgbClr val="FF0000"/>
                </a:solidFill>
              </a:rPr>
              <a:t>根本</a:t>
            </a:r>
          </a:p>
        </p:txBody>
      </p:sp>
      <p:sp>
        <p:nvSpPr>
          <p:cNvPr id="21517" name="Line 14"/>
          <p:cNvSpPr>
            <a:spLocks noChangeShapeType="1"/>
          </p:cNvSpPr>
          <p:nvPr/>
        </p:nvSpPr>
        <p:spPr bwMode="auto">
          <a:xfrm>
            <a:off x="3841750" y="4846638"/>
            <a:ext cx="0" cy="576262"/>
          </a:xfrm>
          <a:prstGeom prst="line">
            <a:avLst/>
          </a:prstGeom>
          <a:noFill/>
          <a:ln w="76200">
            <a:solidFill>
              <a:schemeClr val="tx1"/>
            </a:solidFill>
            <a:round/>
            <a:headEnd/>
            <a:tailEnd/>
          </a:ln>
        </p:spPr>
        <p:txBody>
          <a:bodyPr/>
          <a:lstStyle/>
          <a:p>
            <a:endParaRPr lang="zh-CN" altLang="en-US"/>
          </a:p>
        </p:txBody>
      </p:sp>
      <p:sp>
        <p:nvSpPr>
          <p:cNvPr id="21518" name="Line 15"/>
          <p:cNvSpPr>
            <a:spLocks noChangeShapeType="1"/>
          </p:cNvSpPr>
          <p:nvPr/>
        </p:nvSpPr>
        <p:spPr bwMode="auto">
          <a:xfrm flipV="1">
            <a:off x="3338513" y="5422900"/>
            <a:ext cx="6119812" cy="1588"/>
          </a:xfrm>
          <a:prstGeom prst="line">
            <a:avLst/>
          </a:prstGeom>
          <a:noFill/>
          <a:ln w="76200">
            <a:solidFill>
              <a:schemeClr val="tx1"/>
            </a:solidFill>
            <a:round/>
            <a:headEnd/>
            <a:tailEnd/>
          </a:ln>
        </p:spPr>
        <p:txBody>
          <a:bodyPr/>
          <a:lstStyle/>
          <a:p>
            <a:endParaRPr lang="zh-CN" altLang="en-US"/>
          </a:p>
        </p:txBody>
      </p:sp>
      <p:sp>
        <p:nvSpPr>
          <p:cNvPr id="21519" name="Line 16"/>
          <p:cNvSpPr>
            <a:spLocks noChangeShapeType="1"/>
          </p:cNvSpPr>
          <p:nvPr/>
        </p:nvSpPr>
        <p:spPr bwMode="auto">
          <a:xfrm>
            <a:off x="6094413" y="4846638"/>
            <a:ext cx="0" cy="576262"/>
          </a:xfrm>
          <a:prstGeom prst="line">
            <a:avLst/>
          </a:prstGeom>
          <a:noFill/>
          <a:ln w="76200">
            <a:solidFill>
              <a:schemeClr val="tx1"/>
            </a:solidFill>
            <a:round/>
            <a:headEnd/>
            <a:tailEnd/>
          </a:ln>
        </p:spPr>
        <p:txBody>
          <a:bodyPr/>
          <a:lstStyle/>
          <a:p>
            <a:endParaRPr lang="zh-CN" altLang="en-US"/>
          </a:p>
        </p:txBody>
      </p:sp>
      <p:sp>
        <p:nvSpPr>
          <p:cNvPr id="21520" name="Line 17"/>
          <p:cNvSpPr>
            <a:spLocks noChangeShapeType="1"/>
          </p:cNvSpPr>
          <p:nvPr/>
        </p:nvSpPr>
        <p:spPr bwMode="auto">
          <a:xfrm flipH="1" flipV="1">
            <a:off x="9280525" y="4703763"/>
            <a:ext cx="0" cy="865187"/>
          </a:xfrm>
          <a:prstGeom prst="line">
            <a:avLst/>
          </a:prstGeom>
          <a:noFill/>
          <a:ln w="76200">
            <a:solidFill>
              <a:schemeClr val="tx1"/>
            </a:solidFill>
            <a:round/>
            <a:headEnd/>
            <a:tailEnd type="triangle" w="med" len="med"/>
          </a:ln>
        </p:spPr>
        <p:txBody>
          <a:bodyPr/>
          <a:lstStyle/>
          <a:p>
            <a:endParaRPr lang="zh-CN" altLang="en-US"/>
          </a:p>
        </p:txBody>
      </p:sp>
      <p:sp>
        <p:nvSpPr>
          <p:cNvPr id="21521" name="Text Box 18"/>
          <p:cNvSpPr txBox="1">
            <a:spLocks noChangeArrowheads="1"/>
          </p:cNvSpPr>
          <p:nvPr/>
        </p:nvSpPr>
        <p:spPr bwMode="auto">
          <a:xfrm>
            <a:off x="8664575" y="2635250"/>
            <a:ext cx="1655763" cy="2041525"/>
          </a:xfrm>
          <a:prstGeom prst="rect">
            <a:avLst/>
          </a:prstGeom>
          <a:solidFill>
            <a:srgbClr val="F1F703"/>
          </a:solidFill>
          <a:ln w="38100">
            <a:solidFill>
              <a:schemeClr val="tx1"/>
            </a:solidFill>
            <a:miter lim="800000"/>
            <a:headEnd/>
            <a:tailEnd/>
          </a:ln>
        </p:spPr>
        <p:txBody>
          <a:bodyPr>
            <a:spAutoFit/>
          </a:bodyPr>
          <a:lstStyle/>
          <a:p>
            <a:pPr>
              <a:spcBef>
                <a:spcPct val="50000"/>
              </a:spcBef>
            </a:pPr>
            <a:r>
              <a:rPr lang="zh-CN" altLang="en-US" sz="3200">
                <a:solidFill>
                  <a:srgbClr val="FF0000"/>
                </a:solidFill>
              </a:rPr>
              <a:t>挽救封建统治（根本目的）</a:t>
            </a:r>
          </a:p>
        </p:txBody>
      </p:sp>
      <p:sp>
        <p:nvSpPr>
          <p:cNvPr id="17424" name="矩形 17"/>
          <p:cNvSpPr/>
          <p:nvPr/>
        </p:nvSpPr>
        <p:spPr>
          <a:xfrm>
            <a:off x="1589088" y="752475"/>
            <a:ext cx="8982075" cy="944563"/>
          </a:xfrm>
          <a:prstGeom prst="rect">
            <a:avLst/>
          </a:prstGeom>
          <a:solidFill>
            <a:srgbClr val="FFFF99"/>
          </a:solidFill>
          <a:ln w="57150" cap="flat" cmpd="sng">
            <a:solidFill>
              <a:srgbClr val="0070C0"/>
            </a:solidFill>
            <a:prstDash val="solid"/>
            <a:miter/>
            <a:headEnd type="none" w="med" len="med"/>
            <a:tailEnd type="none" w="med" len="med"/>
          </a:ln>
        </p:spPr>
        <p:txBody>
          <a:bodyPr>
            <a:spAutoFit/>
          </a:bodyPr>
          <a:lstStyle/>
          <a:p>
            <a:pPr>
              <a:spcBef>
                <a:spcPts val="0"/>
              </a:spcBef>
              <a:spcAft>
                <a:spcPts val="0"/>
              </a:spcAft>
              <a:defRPr/>
            </a:pPr>
            <a:r>
              <a:rPr lang="zh-CN" altLang="en-US" sz="2800" noProof="1">
                <a:solidFill>
                  <a:schemeClr val="accent5">
                    <a:lumMod val="10000"/>
                  </a:schemeClr>
                </a:solidFill>
                <a:latin typeface="黑体" panose="02010609060101010101" pitchFamily="49" charset="-122"/>
                <a:ea typeface="黑体" panose="02010609060101010101" pitchFamily="49" charset="-122"/>
                <a:cs typeface="+mn-ea"/>
              </a:rPr>
              <a:t>体：主体、</a:t>
            </a:r>
            <a:r>
              <a:rPr lang="zh-CN" altLang="en-US" sz="2800" noProof="1">
                <a:solidFill>
                  <a:srgbClr val="FF0000"/>
                </a:solidFill>
                <a:latin typeface="黑体" panose="02010609060101010101" pitchFamily="49" charset="-122"/>
                <a:ea typeface="黑体" panose="02010609060101010101" pitchFamily="49" charset="-122"/>
                <a:cs typeface="+mn-ea"/>
              </a:rPr>
              <a:t>本质</a:t>
            </a:r>
            <a:r>
              <a:rPr lang="zh-CN" altLang="en-US" sz="2800" noProof="1">
                <a:solidFill>
                  <a:schemeClr val="accent5">
                    <a:lumMod val="10000"/>
                  </a:schemeClr>
                </a:solidFill>
                <a:latin typeface="黑体" panose="02010609060101010101" pitchFamily="49" charset="-122"/>
                <a:ea typeface="黑体" panose="02010609060101010101" pitchFamily="49" charset="-122"/>
                <a:cs typeface="+mn-ea"/>
              </a:rPr>
              <a:t>。用：由主体派生，为主体服务的表现形式，即</a:t>
            </a:r>
            <a:r>
              <a:rPr lang="zh-CN" altLang="en-US" sz="2800" noProof="1">
                <a:solidFill>
                  <a:srgbClr val="FF0000"/>
                </a:solidFill>
                <a:latin typeface="黑体" panose="02010609060101010101" pitchFamily="49" charset="-122"/>
                <a:ea typeface="黑体" panose="02010609060101010101" pitchFamily="49" charset="-122"/>
                <a:cs typeface="+mn-ea"/>
              </a:rPr>
              <a:t>功能</a:t>
            </a:r>
            <a:r>
              <a:rPr lang="zh-CN" altLang="en-US" sz="2800" noProof="1">
                <a:solidFill>
                  <a:schemeClr val="accent5">
                    <a:lumMod val="10000"/>
                  </a:schemeClr>
                </a:solidFill>
                <a:latin typeface="黑体" panose="02010609060101010101" pitchFamily="49" charset="-122"/>
                <a:ea typeface="黑体" panose="02010609060101010101" pitchFamily="49" charset="-122"/>
                <a:cs typeface="+mn-ea"/>
              </a:rPr>
              <a:t>。</a:t>
            </a:r>
            <a:endParaRPr lang="zh-CN" altLang="en-US" sz="2800" noProof="1">
              <a:solidFill>
                <a:schemeClr val="accent5">
                  <a:lumMod val="10000"/>
                </a:schemeClr>
              </a:solidFill>
              <a:latin typeface="黑体" panose="02010609060101010101" pitchFamily="49" charset="-122"/>
              <a:ea typeface="黑体" panose="02010609060101010101" pitchFamily="49" charset="-122"/>
            </a:endParaRPr>
          </a:p>
        </p:txBody>
      </p:sp>
      <p:sp>
        <p:nvSpPr>
          <p:cNvPr id="27666" name="文本框 1"/>
          <p:cNvSpPr txBox="1">
            <a:spLocks noChangeArrowheads="1"/>
          </p:cNvSpPr>
          <p:nvPr/>
        </p:nvSpPr>
        <p:spPr bwMode="auto">
          <a:xfrm>
            <a:off x="3629025" y="106363"/>
            <a:ext cx="5537200" cy="639762"/>
          </a:xfrm>
          <a:prstGeom prst="rect">
            <a:avLst/>
          </a:prstGeom>
          <a:noFill/>
          <a:ln w="9525">
            <a:noFill/>
            <a:miter lim="800000"/>
            <a:headEnd/>
            <a:tailEnd/>
          </a:ln>
        </p:spPr>
        <p:txBody>
          <a:bodyPr>
            <a:spAutoFit/>
          </a:bodyPr>
          <a:lstStyle/>
          <a:p>
            <a:r>
              <a:rPr lang="zh-CN" altLang="en-US" sz="3600">
                <a:solidFill>
                  <a:srgbClr val="FF0000"/>
                </a:solidFill>
              </a:rPr>
              <a:t>移花接木</a:t>
            </a:r>
            <a:r>
              <a:rPr lang="en-US" altLang="zh-CN" sz="3600">
                <a:solidFill>
                  <a:srgbClr val="FF0000"/>
                </a:solidFill>
              </a:rPr>
              <a:t>——</a:t>
            </a:r>
            <a:r>
              <a:rPr lang="zh-CN" altLang="en-US" sz="3600">
                <a:solidFill>
                  <a:srgbClr val="FF0000"/>
                </a:solidFill>
              </a:rPr>
              <a:t>中体西用</a:t>
            </a:r>
          </a:p>
        </p:txBody>
      </p:sp>
      <p:sp>
        <p:nvSpPr>
          <p:cNvPr id="2" name="Text Box 13"/>
          <p:cNvSpPr txBox="1">
            <a:spLocks noChangeArrowheads="1"/>
          </p:cNvSpPr>
          <p:nvPr/>
        </p:nvSpPr>
        <p:spPr bwMode="auto">
          <a:xfrm>
            <a:off x="5518150" y="4268788"/>
            <a:ext cx="1655763" cy="579437"/>
          </a:xfrm>
          <a:prstGeom prst="rect">
            <a:avLst/>
          </a:prstGeom>
          <a:noFill/>
          <a:ln w="38100">
            <a:solidFill>
              <a:schemeClr val="tx1"/>
            </a:solidFill>
            <a:miter lim="800000"/>
            <a:headEnd/>
            <a:tailEnd/>
          </a:ln>
        </p:spPr>
        <p:txBody>
          <a:bodyPr>
            <a:spAutoFit/>
          </a:bodyPr>
          <a:lstStyle/>
          <a:p>
            <a:pPr algn="ctr">
              <a:spcBef>
                <a:spcPct val="50000"/>
              </a:spcBef>
            </a:pPr>
            <a:r>
              <a:rPr lang="zh-CN" altLang="en-US" sz="3200">
                <a:solidFill>
                  <a:srgbClr val="FF0000"/>
                </a:solidFill>
              </a:rPr>
              <a:t>手段</a:t>
            </a:r>
          </a:p>
        </p:txBody>
      </p:sp>
      <p:sp>
        <p:nvSpPr>
          <p:cNvPr id="3" name="文本框 2"/>
          <p:cNvSpPr txBox="1"/>
          <p:nvPr/>
        </p:nvSpPr>
        <p:spPr>
          <a:xfrm>
            <a:off x="1349375" y="5854700"/>
            <a:ext cx="10355263" cy="579438"/>
          </a:xfrm>
          <a:prstGeom prst="rect">
            <a:avLst/>
          </a:prstGeom>
          <a:noFill/>
        </p:spPr>
        <p:txBody>
          <a:bodyPr>
            <a:spAutoFit/>
          </a:bodyPr>
          <a:lstStyle/>
          <a:p>
            <a:pPr>
              <a:spcBef>
                <a:spcPts val="0"/>
              </a:spcBef>
              <a:spcAft>
                <a:spcPts val="0"/>
              </a:spcAft>
              <a:defRPr/>
            </a:pPr>
            <a:r>
              <a:rPr lang="zh-CN" altLang="en-US" sz="3200" noProof="1">
                <a:solidFill>
                  <a:schemeClr val="accent5">
                    <a:lumMod val="10000"/>
                  </a:schemeClr>
                </a:solidFill>
                <a:latin typeface="Arial" panose="020B0604020202020204" pitchFamily="34" charset="0"/>
                <a:ea typeface="楷体_GB2312" pitchFamily="49" charset="-122"/>
                <a:cs typeface="+mn-ea"/>
                <a:sym typeface="+mn-ea"/>
              </a:rPr>
              <a:t>在不触动封建制度的前提下，学习西方先进的科学技术。</a:t>
            </a:r>
          </a:p>
        </p:txBody>
      </p:sp>
      <p:sp>
        <p:nvSpPr>
          <p:cNvPr id="4" name="文本框 3"/>
          <p:cNvSpPr txBox="1">
            <a:spLocks noChangeArrowheads="1"/>
          </p:cNvSpPr>
          <p:nvPr/>
        </p:nvSpPr>
        <p:spPr bwMode="auto">
          <a:xfrm>
            <a:off x="354013" y="5854700"/>
            <a:ext cx="995362" cy="579438"/>
          </a:xfrm>
          <a:prstGeom prst="rect">
            <a:avLst/>
          </a:prstGeom>
          <a:noFill/>
          <a:ln w="9525">
            <a:noFill/>
            <a:miter lim="800000"/>
            <a:headEnd/>
            <a:tailEnd/>
          </a:ln>
        </p:spPr>
        <p:txBody>
          <a:bodyPr wrap="none">
            <a:spAutoFit/>
          </a:bodyPr>
          <a:lstStyle/>
          <a:p>
            <a:r>
              <a:rPr lang="zh-CN" altLang="en-US" sz="3200">
                <a:solidFill>
                  <a:srgbClr val="FF0000"/>
                </a:solidFill>
                <a:latin typeface="黑体" pitchFamily="49" charset="-122"/>
                <a:ea typeface="黑体" pitchFamily="49" charset="-122"/>
              </a:rPr>
              <a:t>实质</a:t>
            </a: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21509"/>
                                        </p:tgtEl>
                                        <p:attrNameLst>
                                          <p:attrName>style.visibility</p:attrName>
                                        </p:attrNameLst>
                                      </p:cBhvr>
                                      <p:to>
                                        <p:strVal val="visible"/>
                                      </p:to>
                                    </p:set>
                                    <p:animEffect transition="in" filter="strips(downRight)">
                                      <p:cBhvr>
                                        <p:cTn id="7" dur="500"/>
                                        <p:tgtEl>
                                          <p:spTgt spid="21509"/>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21511"/>
                                        </p:tgtEl>
                                        <p:attrNameLst>
                                          <p:attrName>style.visibility</p:attrName>
                                        </p:attrNameLst>
                                      </p:cBhvr>
                                      <p:to>
                                        <p:strVal val="visible"/>
                                      </p:to>
                                    </p:set>
                                    <p:animEffect transition="in" filter="strips(downRight)">
                                      <p:cBhvr>
                                        <p:cTn id="11" dur="500"/>
                                        <p:tgtEl>
                                          <p:spTgt spid="21511"/>
                                        </p:tgtEl>
                                      </p:cBhvr>
                                    </p:animEffect>
                                  </p:childTnLst>
                                </p:cTn>
                              </p:par>
                            </p:childTnLst>
                          </p:cTn>
                        </p:par>
                        <p:par>
                          <p:cTn id="12" fill="hold">
                            <p:stCondLst>
                              <p:cond delay="1000"/>
                            </p:stCondLst>
                            <p:childTnLst>
                              <p:par>
                                <p:cTn id="13" presetID="18" presetClass="entr" presetSubtype="6" fill="hold" grpId="0" nodeType="afterEffect">
                                  <p:stCondLst>
                                    <p:cond delay="0"/>
                                  </p:stCondLst>
                                  <p:childTnLst>
                                    <p:set>
                                      <p:cBhvr>
                                        <p:cTn id="14" dur="1" fill="hold">
                                          <p:stCondLst>
                                            <p:cond delay="0"/>
                                          </p:stCondLst>
                                        </p:cTn>
                                        <p:tgtEl>
                                          <p:spTgt spid="21510"/>
                                        </p:tgtEl>
                                        <p:attrNameLst>
                                          <p:attrName>style.visibility</p:attrName>
                                        </p:attrNameLst>
                                      </p:cBhvr>
                                      <p:to>
                                        <p:strVal val="visible"/>
                                      </p:to>
                                    </p:set>
                                    <p:animEffect transition="in" filter="strips(downRight)">
                                      <p:cBhvr>
                                        <p:cTn id="15" dur="500"/>
                                        <p:tgtEl>
                                          <p:spTgt spid="21510"/>
                                        </p:tgtEl>
                                      </p:cBhvr>
                                    </p:animEffect>
                                  </p:childTnLst>
                                </p:cTn>
                              </p:par>
                            </p:childTnLst>
                          </p:cTn>
                        </p:par>
                        <p:par>
                          <p:cTn id="16" fill="hold">
                            <p:stCondLst>
                              <p:cond delay="1500"/>
                            </p:stCondLst>
                            <p:childTnLst>
                              <p:par>
                                <p:cTn id="17" presetID="18" presetClass="entr" presetSubtype="6" fill="hold" grpId="0" nodeType="afterEffect">
                                  <p:stCondLst>
                                    <p:cond delay="0"/>
                                  </p:stCondLst>
                                  <p:childTnLst>
                                    <p:set>
                                      <p:cBhvr>
                                        <p:cTn id="18" dur="1" fill="hold">
                                          <p:stCondLst>
                                            <p:cond delay="0"/>
                                          </p:stCondLst>
                                        </p:cTn>
                                        <p:tgtEl>
                                          <p:spTgt spid="21512"/>
                                        </p:tgtEl>
                                        <p:attrNameLst>
                                          <p:attrName>style.visibility</p:attrName>
                                        </p:attrNameLst>
                                      </p:cBhvr>
                                      <p:to>
                                        <p:strVal val="visible"/>
                                      </p:to>
                                    </p:set>
                                    <p:animEffect transition="in" filter="strips(downRight)">
                                      <p:cBhvr>
                                        <p:cTn id="19" dur="500"/>
                                        <p:tgtEl>
                                          <p:spTgt spid="21512"/>
                                        </p:tgtEl>
                                      </p:cBhvr>
                                    </p:animEffect>
                                  </p:childTnLst>
                                </p:cTn>
                              </p:par>
                            </p:childTnLst>
                          </p:cTn>
                        </p:par>
                        <p:par>
                          <p:cTn id="20" fill="hold">
                            <p:stCondLst>
                              <p:cond delay="2000"/>
                            </p:stCondLst>
                            <p:childTnLst>
                              <p:par>
                                <p:cTn id="21" presetID="18" presetClass="entr" presetSubtype="6" fill="hold" grpId="0" nodeType="afterEffect">
                                  <p:stCondLst>
                                    <p:cond delay="0"/>
                                  </p:stCondLst>
                                  <p:childTnLst>
                                    <p:set>
                                      <p:cBhvr>
                                        <p:cTn id="22" dur="1" fill="hold">
                                          <p:stCondLst>
                                            <p:cond delay="0"/>
                                          </p:stCondLst>
                                        </p:cTn>
                                        <p:tgtEl>
                                          <p:spTgt spid="21513"/>
                                        </p:tgtEl>
                                        <p:attrNameLst>
                                          <p:attrName>style.visibility</p:attrName>
                                        </p:attrNameLst>
                                      </p:cBhvr>
                                      <p:to>
                                        <p:strVal val="visible"/>
                                      </p:to>
                                    </p:set>
                                    <p:animEffect transition="in" filter="strips(downRight)">
                                      <p:cBhvr>
                                        <p:cTn id="23" dur="500"/>
                                        <p:tgtEl>
                                          <p:spTgt spid="21513"/>
                                        </p:tgtEl>
                                      </p:cBhvr>
                                    </p:animEffect>
                                  </p:childTnLst>
                                </p:cTn>
                              </p:par>
                            </p:childTnLst>
                          </p:cTn>
                        </p:par>
                        <p:par>
                          <p:cTn id="24" fill="hold">
                            <p:stCondLst>
                              <p:cond delay="2500"/>
                            </p:stCondLst>
                            <p:childTnLst>
                              <p:par>
                                <p:cTn id="25" presetID="18" presetClass="entr" presetSubtype="6" fill="hold" grpId="0" nodeType="afterEffect">
                                  <p:stCondLst>
                                    <p:cond delay="0"/>
                                  </p:stCondLst>
                                  <p:childTnLst>
                                    <p:set>
                                      <p:cBhvr>
                                        <p:cTn id="26" dur="1" fill="hold">
                                          <p:stCondLst>
                                            <p:cond delay="0"/>
                                          </p:stCondLst>
                                        </p:cTn>
                                        <p:tgtEl>
                                          <p:spTgt spid="21515"/>
                                        </p:tgtEl>
                                        <p:attrNameLst>
                                          <p:attrName>style.visibility</p:attrName>
                                        </p:attrNameLst>
                                      </p:cBhvr>
                                      <p:to>
                                        <p:strVal val="visible"/>
                                      </p:to>
                                    </p:set>
                                    <p:animEffect transition="in" filter="strips(downRight)">
                                      <p:cBhvr>
                                        <p:cTn id="27" dur="500"/>
                                        <p:tgtEl>
                                          <p:spTgt spid="21515"/>
                                        </p:tgtEl>
                                      </p:cBhvr>
                                    </p:animEffect>
                                  </p:childTnLst>
                                </p:cTn>
                              </p:par>
                            </p:childTnLst>
                          </p:cTn>
                        </p:par>
                        <p:par>
                          <p:cTn id="28" fill="hold">
                            <p:stCondLst>
                              <p:cond delay="3000"/>
                            </p:stCondLst>
                            <p:childTnLst>
                              <p:par>
                                <p:cTn id="29" presetID="18" presetClass="entr" presetSubtype="6" fill="hold" grpId="0" nodeType="afterEffect">
                                  <p:stCondLst>
                                    <p:cond delay="0"/>
                                  </p:stCondLst>
                                  <p:childTnLst>
                                    <p:set>
                                      <p:cBhvr>
                                        <p:cTn id="30" dur="1" fill="hold">
                                          <p:stCondLst>
                                            <p:cond delay="0"/>
                                          </p:stCondLst>
                                        </p:cTn>
                                        <p:tgtEl>
                                          <p:spTgt spid="21514"/>
                                        </p:tgtEl>
                                        <p:attrNameLst>
                                          <p:attrName>style.visibility</p:attrName>
                                        </p:attrNameLst>
                                      </p:cBhvr>
                                      <p:to>
                                        <p:strVal val="visible"/>
                                      </p:to>
                                    </p:set>
                                    <p:animEffect transition="in" filter="strips(downRight)">
                                      <p:cBhvr>
                                        <p:cTn id="31" dur="500"/>
                                        <p:tgtEl>
                                          <p:spTgt spid="21514"/>
                                        </p:tgtEl>
                                      </p:cBhvr>
                                    </p:animEffect>
                                  </p:childTnLst>
                                </p:cTn>
                              </p:par>
                            </p:childTnLst>
                          </p:cTn>
                        </p:par>
                        <p:par>
                          <p:cTn id="32" fill="hold">
                            <p:stCondLst>
                              <p:cond delay="3500"/>
                            </p:stCondLst>
                            <p:childTnLst>
                              <p:par>
                                <p:cTn id="33" presetID="18" presetClass="entr" presetSubtype="6" fill="hold" grpId="0" nodeType="after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strips(downRight)">
                                      <p:cBhvr>
                                        <p:cTn id="35" dur="500"/>
                                        <p:tgtEl>
                                          <p:spTgt spid="2"/>
                                        </p:tgtEl>
                                      </p:cBhvr>
                                    </p:animEffect>
                                  </p:childTnLst>
                                </p:cTn>
                              </p:par>
                            </p:childTnLst>
                          </p:cTn>
                        </p:par>
                        <p:par>
                          <p:cTn id="36" fill="hold">
                            <p:stCondLst>
                              <p:cond delay="4000"/>
                            </p:stCondLst>
                            <p:childTnLst>
                              <p:par>
                                <p:cTn id="37" presetID="18" presetClass="entr" presetSubtype="6" fill="hold" grpId="0" nodeType="afterEffect">
                                  <p:stCondLst>
                                    <p:cond delay="0"/>
                                  </p:stCondLst>
                                  <p:childTnLst>
                                    <p:set>
                                      <p:cBhvr>
                                        <p:cTn id="38" dur="1" fill="hold">
                                          <p:stCondLst>
                                            <p:cond delay="0"/>
                                          </p:stCondLst>
                                        </p:cTn>
                                        <p:tgtEl>
                                          <p:spTgt spid="21517"/>
                                        </p:tgtEl>
                                        <p:attrNameLst>
                                          <p:attrName>style.visibility</p:attrName>
                                        </p:attrNameLst>
                                      </p:cBhvr>
                                      <p:to>
                                        <p:strVal val="visible"/>
                                      </p:to>
                                    </p:set>
                                    <p:animEffect transition="in" filter="strips(downRight)">
                                      <p:cBhvr>
                                        <p:cTn id="39" dur="500"/>
                                        <p:tgtEl>
                                          <p:spTgt spid="21517"/>
                                        </p:tgtEl>
                                      </p:cBhvr>
                                    </p:animEffect>
                                  </p:childTnLst>
                                </p:cTn>
                              </p:par>
                            </p:childTnLst>
                          </p:cTn>
                        </p:par>
                        <p:par>
                          <p:cTn id="40" fill="hold">
                            <p:stCondLst>
                              <p:cond delay="4500"/>
                            </p:stCondLst>
                            <p:childTnLst>
                              <p:par>
                                <p:cTn id="41" presetID="18" presetClass="entr" presetSubtype="6" fill="hold" grpId="0" nodeType="afterEffect">
                                  <p:stCondLst>
                                    <p:cond delay="0"/>
                                  </p:stCondLst>
                                  <p:childTnLst>
                                    <p:set>
                                      <p:cBhvr>
                                        <p:cTn id="42" dur="1" fill="hold">
                                          <p:stCondLst>
                                            <p:cond delay="0"/>
                                          </p:stCondLst>
                                        </p:cTn>
                                        <p:tgtEl>
                                          <p:spTgt spid="21518"/>
                                        </p:tgtEl>
                                        <p:attrNameLst>
                                          <p:attrName>style.visibility</p:attrName>
                                        </p:attrNameLst>
                                      </p:cBhvr>
                                      <p:to>
                                        <p:strVal val="visible"/>
                                      </p:to>
                                    </p:set>
                                    <p:animEffect transition="in" filter="strips(downRight)">
                                      <p:cBhvr>
                                        <p:cTn id="43" dur="500"/>
                                        <p:tgtEl>
                                          <p:spTgt spid="21518"/>
                                        </p:tgtEl>
                                      </p:cBhvr>
                                    </p:animEffect>
                                  </p:childTnLst>
                                </p:cTn>
                              </p:par>
                            </p:childTnLst>
                          </p:cTn>
                        </p:par>
                        <p:par>
                          <p:cTn id="44" fill="hold">
                            <p:stCondLst>
                              <p:cond delay="5000"/>
                            </p:stCondLst>
                            <p:childTnLst>
                              <p:par>
                                <p:cTn id="45" presetID="18" presetClass="entr" presetSubtype="6" fill="hold" grpId="0" nodeType="afterEffect">
                                  <p:stCondLst>
                                    <p:cond delay="0"/>
                                  </p:stCondLst>
                                  <p:childTnLst>
                                    <p:set>
                                      <p:cBhvr>
                                        <p:cTn id="46" dur="1" fill="hold">
                                          <p:stCondLst>
                                            <p:cond delay="0"/>
                                          </p:stCondLst>
                                        </p:cTn>
                                        <p:tgtEl>
                                          <p:spTgt spid="21519"/>
                                        </p:tgtEl>
                                        <p:attrNameLst>
                                          <p:attrName>style.visibility</p:attrName>
                                        </p:attrNameLst>
                                      </p:cBhvr>
                                      <p:to>
                                        <p:strVal val="visible"/>
                                      </p:to>
                                    </p:set>
                                    <p:animEffect transition="in" filter="strips(downRight)">
                                      <p:cBhvr>
                                        <p:cTn id="47" dur="500"/>
                                        <p:tgtEl>
                                          <p:spTgt spid="21519"/>
                                        </p:tgtEl>
                                      </p:cBhvr>
                                    </p:animEffect>
                                  </p:childTnLst>
                                </p:cTn>
                              </p:par>
                            </p:childTnLst>
                          </p:cTn>
                        </p:par>
                        <p:par>
                          <p:cTn id="48" fill="hold">
                            <p:stCondLst>
                              <p:cond delay="5500"/>
                            </p:stCondLst>
                            <p:childTnLst>
                              <p:par>
                                <p:cTn id="49" presetID="18" presetClass="entr" presetSubtype="3" fill="hold" grpId="0" nodeType="afterEffect">
                                  <p:stCondLst>
                                    <p:cond delay="0"/>
                                  </p:stCondLst>
                                  <p:childTnLst>
                                    <p:set>
                                      <p:cBhvr>
                                        <p:cTn id="50" dur="1" fill="hold">
                                          <p:stCondLst>
                                            <p:cond delay="0"/>
                                          </p:stCondLst>
                                        </p:cTn>
                                        <p:tgtEl>
                                          <p:spTgt spid="21520"/>
                                        </p:tgtEl>
                                        <p:attrNameLst>
                                          <p:attrName>style.visibility</p:attrName>
                                        </p:attrNameLst>
                                      </p:cBhvr>
                                      <p:to>
                                        <p:strVal val="visible"/>
                                      </p:to>
                                    </p:set>
                                    <p:animEffect transition="in" filter="strips(upRight)">
                                      <p:cBhvr>
                                        <p:cTn id="51" dur="500"/>
                                        <p:tgtEl>
                                          <p:spTgt spid="21520"/>
                                        </p:tgtEl>
                                      </p:cBhvr>
                                    </p:animEffect>
                                  </p:childTnLst>
                                </p:cTn>
                              </p:par>
                            </p:childTnLst>
                          </p:cTn>
                        </p:par>
                        <p:par>
                          <p:cTn id="52" fill="hold">
                            <p:stCondLst>
                              <p:cond delay="6000"/>
                            </p:stCondLst>
                            <p:childTnLst>
                              <p:par>
                                <p:cTn id="53" presetID="18" presetClass="entr" presetSubtype="6" fill="hold" grpId="0" nodeType="afterEffect">
                                  <p:stCondLst>
                                    <p:cond delay="0"/>
                                  </p:stCondLst>
                                  <p:childTnLst>
                                    <p:set>
                                      <p:cBhvr>
                                        <p:cTn id="54" dur="1" fill="hold">
                                          <p:stCondLst>
                                            <p:cond delay="0"/>
                                          </p:stCondLst>
                                        </p:cTn>
                                        <p:tgtEl>
                                          <p:spTgt spid="21521"/>
                                        </p:tgtEl>
                                        <p:attrNameLst>
                                          <p:attrName>style.visibility</p:attrName>
                                        </p:attrNameLst>
                                      </p:cBhvr>
                                      <p:to>
                                        <p:strVal val="visible"/>
                                      </p:to>
                                    </p:set>
                                    <p:animEffect transition="in" filter="strips(downRight)">
                                      <p:cBhvr>
                                        <p:cTn id="55" dur="500"/>
                                        <p:tgtEl>
                                          <p:spTgt spid="21521"/>
                                        </p:tgtEl>
                                      </p:cBhvr>
                                    </p:animEffect>
                                  </p:childTnLst>
                                </p:cTn>
                              </p:par>
                            </p:childTnLst>
                          </p:cTn>
                        </p:par>
                        <p:par>
                          <p:cTn id="56" fill="hold">
                            <p:stCondLst>
                              <p:cond delay="6500"/>
                            </p:stCondLst>
                            <p:childTnLst>
                              <p:par>
                                <p:cTn id="57" presetID="2" presetClass="entr" presetSubtype="4" fill="hold" grpId="0" nodeType="afterEffect">
                                  <p:stCondLst>
                                    <p:cond delay="0"/>
                                  </p:stCondLst>
                                  <p:childTnLst>
                                    <p:set>
                                      <p:cBhvr>
                                        <p:cTn id="58" dur="1" fill="hold">
                                          <p:stCondLst>
                                            <p:cond delay="0"/>
                                          </p:stCondLst>
                                        </p:cTn>
                                        <p:tgtEl>
                                          <p:spTgt spid="4"/>
                                        </p:tgtEl>
                                        <p:attrNameLst>
                                          <p:attrName>style.visibility</p:attrName>
                                        </p:attrNameLst>
                                      </p:cBhvr>
                                      <p:to>
                                        <p:strVal val="visible"/>
                                      </p:to>
                                    </p:set>
                                    <p:anim calcmode="lin" valueType="num">
                                      <p:cBhvr additive="base">
                                        <p:cTn id="59" dur="500" fill="hold"/>
                                        <p:tgtEl>
                                          <p:spTgt spid="4"/>
                                        </p:tgtEl>
                                        <p:attrNameLst>
                                          <p:attrName>ppt_x</p:attrName>
                                        </p:attrNameLst>
                                      </p:cBhvr>
                                      <p:tavLst>
                                        <p:tav tm="0">
                                          <p:val>
                                            <p:strVal val="#ppt_x"/>
                                          </p:val>
                                        </p:tav>
                                        <p:tav tm="100000">
                                          <p:val>
                                            <p:strVal val="#ppt_x"/>
                                          </p:val>
                                        </p:tav>
                                      </p:tavLst>
                                    </p:anim>
                                    <p:anim calcmode="lin" valueType="num">
                                      <p:cBhvr additive="base">
                                        <p:cTn id="6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nodeType="clickEffect">
                                  <p:stCondLst>
                                    <p:cond delay="0"/>
                                  </p:stCondLst>
                                  <p:childTnLst>
                                    <p:set>
                                      <p:cBhvr>
                                        <p:cTn id="64" dur="1" fill="hold">
                                          <p:stCondLst>
                                            <p:cond delay="0"/>
                                          </p:stCondLst>
                                        </p:cTn>
                                        <p:tgtEl>
                                          <p:spTgt spid="3">
                                            <p:txEl>
                                              <p:pRg st="0" end="0"/>
                                            </p:txEl>
                                          </p:spTgt>
                                        </p:tgtEl>
                                        <p:attrNameLst>
                                          <p:attrName>style.visibility</p:attrName>
                                        </p:attrNameLst>
                                      </p:cBhvr>
                                      <p:to>
                                        <p:strVal val="visible"/>
                                      </p:to>
                                    </p:set>
                                    <p:anim calcmode="lin" valueType="num">
                                      <p:cBhvr additive="base">
                                        <p:cTn id="65"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9" grpId="0" animBg="1"/>
      <p:bldP spid="21510" grpId="0" animBg="1"/>
      <p:bldP spid="21511" grpId="0" bldLvl="0" animBg="1"/>
      <p:bldP spid="21512" grpId="0" bldLvl="0" animBg="1"/>
      <p:bldP spid="21513" grpId="0" animBg="1"/>
      <p:bldP spid="21514" grpId="0" animBg="1"/>
      <p:bldP spid="21515" grpId="0" bldLvl="0" animBg="1"/>
      <p:bldP spid="21517" grpId="0" animBg="1"/>
      <p:bldP spid="21518" grpId="0" animBg="1"/>
      <p:bldP spid="21519" grpId="0" animBg="1"/>
      <p:bldP spid="21520" grpId="0" animBg="1"/>
      <p:bldP spid="21521" grpId="0" bldLvl="0" animBg="1"/>
      <p:bldP spid="2" grpId="0" bldLvl="0" animBg="1"/>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表格占位符 1" descr="图片2"/>
          <p:cNvPicPr>
            <a:picLocks noChangeAspect="1"/>
          </p:cNvPicPr>
          <p:nvPr>
            <p:ph type="tbl" idx="4294967295"/>
          </p:nvPr>
        </p:nvPicPr>
        <p:blipFill>
          <a:blip r:embed="rId2"/>
          <a:srcRect/>
          <a:stretch>
            <a:fillRect/>
          </a:stretch>
        </p:blipFill>
        <p:spPr>
          <a:xfrm>
            <a:off x="-31750" y="-3175"/>
            <a:ext cx="12236450" cy="6896100"/>
          </a:xfrm>
        </p:spPr>
      </p:pic>
      <p:graphicFrame>
        <p:nvGraphicFramePr>
          <p:cNvPr id="18435" name="表格 18434"/>
          <p:cNvGraphicFramePr/>
          <p:nvPr/>
        </p:nvGraphicFramePr>
        <p:xfrm>
          <a:off x="242888" y="914400"/>
          <a:ext cx="11790362" cy="5634038"/>
        </p:xfrm>
        <a:graphic>
          <a:graphicData uri="http://schemas.openxmlformats.org/drawingml/2006/table">
            <a:tbl>
              <a:tblPr/>
              <a:tblGrid>
                <a:gridCol w="2280920"/>
                <a:gridCol w="1274445"/>
                <a:gridCol w="8234680"/>
              </a:tblGrid>
              <a:tr h="549275">
                <a:tc>
                  <a:txBody>
                    <a:bodyPr/>
                    <a:lstStyle>
                      <a:lvl1pPr marL="342900" lvl="0" indent="-342900" algn="l" defTabSz="914400" eaLnBrk="1" fontAlgn="base" latinLnBrk="0" hangingPunct="1">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lgn="l">
                        <a:defRPr sz="2400" kern="1200"/>
                      </a:lvl2pPr>
                      <a:lvl3pPr marL="1143000" lvl="2" indent="-228600" algn="l">
                        <a:defRPr sz="2000" kern="1200"/>
                      </a:lvl3pPr>
                      <a:lvl4pPr marL="1600200" lvl="3" indent="-228600" algn="l">
                        <a:defRPr sz="1800" kern="1200"/>
                      </a:lvl4pPr>
                      <a:lvl5pPr marL="2057400" lvl="4" indent="-228600" algn="l">
                        <a:defRPr sz="1800" kern="1200"/>
                      </a:lvl5pPr>
                    </a:lstStyle>
                    <a:p>
                      <a:pPr marL="0" lvl="0" indent="0">
                        <a:spcBef>
                          <a:spcPct val="20000"/>
                        </a:spcBef>
                        <a:buFont typeface="Arial" panose="020B0604020202020204" pitchFamily="34" charset="0"/>
                        <a:buNone/>
                      </a:pPr>
                      <a:r>
                        <a:rPr lang="zh-CN" altLang="en-US" sz="2800" b="1">
                          <a:solidFill>
                            <a:srgbClr val="FFFF00"/>
                          </a:solidFill>
                          <a:latin typeface="微软雅黑" panose="020B0503020204020204" charset="-122"/>
                          <a:ea typeface="微软雅黑" panose="020B0503020204020204" charset="-122"/>
                        </a:rPr>
                        <a:t>活动分类</a:t>
                      </a:r>
                    </a:p>
                  </a:txBody>
                  <a:tcPr>
                    <a:lnL w="57150" cap="flat" cmpd="sng">
                      <a:solidFill>
                        <a:srgbClr val="000000"/>
                      </a:solidFill>
                      <a:prstDash val="solid"/>
                      <a:headEnd type="none" w="med" len="med"/>
                      <a:tailEnd type="none" w="med" len="med"/>
                    </a:lnL>
                    <a:lnR w="57150" cap="flat" cmpd="sng">
                      <a:solidFill>
                        <a:srgbClr val="000000"/>
                      </a:solidFill>
                      <a:prstDash val="solid"/>
                      <a:headEnd type="none" w="med" len="med"/>
                      <a:tailEnd type="none" w="med" len="med"/>
                    </a:lnR>
                    <a:lnT w="57150" cap="flat" cmpd="sng">
                      <a:solidFill>
                        <a:srgbClr val="000000"/>
                      </a:solidFill>
                      <a:prstDash val="solid"/>
                      <a:headEnd type="none" w="med" len="med"/>
                      <a:tailEnd type="none" w="med" len="med"/>
                    </a:lnT>
                    <a:lnB w="57150" cap="flat" cmpd="sng">
                      <a:solidFill>
                        <a:srgbClr val="000000"/>
                      </a:solidFill>
                      <a:prstDash val="solid"/>
                      <a:headEnd type="none" w="med" len="med"/>
                      <a:tailEnd type="none" w="med" len="med"/>
                    </a:lnB>
                    <a:lnTlToBr>
                      <a:noFill/>
                    </a:lnTlToBr>
                    <a:lnBlToTr>
                      <a:noFill/>
                    </a:lnBlToTr>
                    <a:solidFill>
                      <a:srgbClr val="4F81BD">
                        <a:alpha val="100000"/>
                      </a:srgbClr>
                    </a:solidFill>
                  </a:tcPr>
                </a:tc>
                <a:tc>
                  <a:txBody>
                    <a:bodyPr/>
                    <a:lstStyle>
                      <a:lvl1pPr marL="342900" lvl="0" indent="-342900" algn="l" defTabSz="914400" eaLnBrk="1" fontAlgn="base" latinLnBrk="0" hangingPunct="1">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lgn="l">
                        <a:defRPr sz="2400" kern="1200"/>
                      </a:lvl2pPr>
                      <a:lvl3pPr marL="1143000" lvl="2" indent="-228600" algn="l">
                        <a:defRPr sz="2000" kern="1200"/>
                      </a:lvl3pPr>
                      <a:lvl4pPr marL="1600200" lvl="3" indent="-228600" algn="l">
                        <a:defRPr sz="1800" kern="1200"/>
                      </a:lvl4pPr>
                      <a:lvl5pPr marL="2057400" lvl="4" indent="-228600" algn="l">
                        <a:defRPr sz="1800" kern="1200"/>
                      </a:lvl5pPr>
                    </a:lstStyle>
                    <a:p>
                      <a:pPr marL="0" lvl="0" indent="0">
                        <a:spcBef>
                          <a:spcPct val="20000"/>
                        </a:spcBef>
                        <a:buFont typeface="Arial" panose="020B0604020202020204" pitchFamily="34" charset="0"/>
                        <a:buNone/>
                      </a:pPr>
                      <a:r>
                        <a:rPr lang="zh-CN" altLang="en-US" sz="2800" b="1">
                          <a:solidFill>
                            <a:srgbClr val="FFFF00"/>
                          </a:solidFill>
                          <a:latin typeface="微软雅黑" panose="020B0503020204020204" charset="-122"/>
                          <a:ea typeface="微软雅黑" panose="020B0503020204020204" charset="-122"/>
                        </a:rPr>
                        <a:t>旗号</a:t>
                      </a:r>
                    </a:p>
                  </a:txBody>
                  <a:tcPr>
                    <a:lnL w="57150" cap="flat" cmpd="sng">
                      <a:solidFill>
                        <a:srgbClr val="000000"/>
                      </a:solidFill>
                      <a:prstDash val="solid"/>
                      <a:headEnd type="none" w="med" len="med"/>
                      <a:tailEnd type="none" w="med" len="med"/>
                    </a:lnL>
                    <a:lnR w="57150" cap="flat" cmpd="sng">
                      <a:solidFill>
                        <a:srgbClr val="000000"/>
                      </a:solidFill>
                      <a:prstDash val="solid"/>
                      <a:headEnd type="none" w="med" len="med"/>
                      <a:tailEnd type="none" w="med" len="med"/>
                    </a:lnR>
                    <a:lnT w="57150" cap="flat" cmpd="sng">
                      <a:solidFill>
                        <a:srgbClr val="000000"/>
                      </a:solidFill>
                      <a:prstDash val="solid"/>
                      <a:headEnd type="none" w="med" len="med"/>
                      <a:tailEnd type="none" w="med" len="med"/>
                    </a:lnT>
                    <a:lnB w="57150" cap="flat" cmpd="sng">
                      <a:solidFill>
                        <a:srgbClr val="000000"/>
                      </a:solidFill>
                      <a:prstDash val="solid"/>
                      <a:headEnd type="none" w="med" len="med"/>
                      <a:tailEnd type="none" w="med" len="med"/>
                    </a:lnB>
                    <a:lnTlToBr>
                      <a:noFill/>
                    </a:lnTlToBr>
                    <a:lnBlToTr>
                      <a:noFill/>
                    </a:lnBlToTr>
                    <a:solidFill>
                      <a:srgbClr val="4F81BD">
                        <a:alpha val="100000"/>
                      </a:srgbClr>
                    </a:solidFill>
                  </a:tcPr>
                </a:tc>
                <a:tc>
                  <a:txBody>
                    <a:bodyPr/>
                    <a:lstStyle>
                      <a:lvl1pPr marL="342900" lvl="0" indent="-342900" algn="l" defTabSz="914400" eaLnBrk="1" fontAlgn="base" latinLnBrk="0" hangingPunct="1">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lgn="l">
                        <a:defRPr sz="2400" kern="1200"/>
                      </a:lvl2pPr>
                      <a:lvl3pPr marL="1143000" lvl="2" indent="-228600" algn="l">
                        <a:defRPr sz="2000" kern="1200"/>
                      </a:lvl3pPr>
                      <a:lvl4pPr marL="1600200" lvl="3" indent="-228600" algn="l">
                        <a:defRPr sz="1800" kern="1200"/>
                      </a:lvl4pPr>
                      <a:lvl5pPr marL="2057400" lvl="4" indent="-228600" algn="l">
                        <a:defRPr sz="1800" kern="1200"/>
                      </a:lvl5pPr>
                    </a:lstStyle>
                    <a:p>
                      <a:pPr marL="0" lvl="0" indent="0">
                        <a:spcBef>
                          <a:spcPct val="20000"/>
                        </a:spcBef>
                        <a:buFont typeface="Arial" panose="020B0604020202020204" pitchFamily="34" charset="0"/>
                        <a:buNone/>
                      </a:pPr>
                      <a:r>
                        <a:rPr lang="en-US" altLang="x-none" sz="2800" b="1" dirty="0">
                          <a:solidFill>
                            <a:srgbClr val="FFFF00"/>
                          </a:solidFill>
                          <a:latin typeface="微软雅黑" panose="020B0503020204020204" charset="-122"/>
                          <a:ea typeface="微软雅黑" panose="020B0503020204020204" charset="-122"/>
                        </a:rPr>
                        <a:t>         </a:t>
                      </a:r>
                      <a:r>
                        <a:rPr lang="zh-CN" altLang="en-US" sz="2800" b="1" dirty="0">
                          <a:solidFill>
                            <a:srgbClr val="FFFF00"/>
                          </a:solidFill>
                          <a:latin typeface="微软雅黑" panose="020B0503020204020204" charset="-122"/>
                          <a:ea typeface="微软雅黑" panose="020B0503020204020204" charset="-122"/>
                        </a:rPr>
                        <a:t>活  动  成  就</a:t>
                      </a:r>
                    </a:p>
                  </a:txBody>
                  <a:tcPr>
                    <a:lnL w="57150" cap="flat" cmpd="sng">
                      <a:solidFill>
                        <a:srgbClr val="000000"/>
                      </a:solidFill>
                      <a:prstDash val="solid"/>
                      <a:headEnd type="none" w="med" len="med"/>
                      <a:tailEnd type="none" w="med" len="med"/>
                    </a:lnL>
                    <a:lnR w="57150" cap="flat" cmpd="sng">
                      <a:solidFill>
                        <a:srgbClr val="000000"/>
                      </a:solidFill>
                      <a:prstDash val="solid"/>
                      <a:headEnd type="none" w="med" len="med"/>
                      <a:tailEnd type="none" w="med" len="med"/>
                    </a:lnR>
                    <a:lnT w="57150" cap="flat" cmpd="sng">
                      <a:solidFill>
                        <a:srgbClr val="000000"/>
                      </a:solidFill>
                      <a:prstDash val="solid"/>
                      <a:headEnd type="none" w="med" len="med"/>
                      <a:tailEnd type="none" w="med" len="med"/>
                    </a:lnT>
                    <a:lnB w="57150" cap="flat" cmpd="sng">
                      <a:solidFill>
                        <a:srgbClr val="000000"/>
                      </a:solidFill>
                      <a:prstDash val="solid"/>
                      <a:headEnd type="none" w="med" len="med"/>
                      <a:tailEnd type="none" w="med" len="med"/>
                    </a:lnB>
                    <a:lnTlToBr>
                      <a:noFill/>
                    </a:lnTlToBr>
                    <a:lnBlToTr>
                      <a:noFill/>
                    </a:lnBlToTr>
                    <a:solidFill>
                      <a:srgbClr val="4F81BD">
                        <a:alpha val="100000"/>
                      </a:srgbClr>
                    </a:solidFill>
                  </a:tcPr>
                </a:tc>
              </a:tr>
              <a:tr h="1320800">
                <a:tc>
                  <a:txBody>
                    <a:bodyPr/>
                    <a:lstStyle>
                      <a:lvl1pPr marL="342900" lvl="0" indent="-342900" algn="l" defTabSz="914400" eaLnBrk="1" fontAlgn="base" latinLnBrk="0" hangingPunct="1">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lgn="l">
                        <a:defRPr sz="2400" kern="1200"/>
                      </a:lvl2pPr>
                      <a:lvl3pPr marL="1143000" lvl="2" indent="-228600" algn="l">
                        <a:defRPr sz="2000" kern="1200"/>
                      </a:lvl3pPr>
                      <a:lvl4pPr marL="1600200" lvl="3" indent="-228600" algn="l">
                        <a:defRPr sz="1800" kern="1200"/>
                      </a:lvl4pPr>
                      <a:lvl5pPr marL="2057400" lvl="4" indent="-228600" algn="l">
                        <a:defRPr sz="1800" kern="1200"/>
                      </a:lvl5pPr>
                    </a:lstStyle>
                    <a:p>
                      <a:pPr marL="0" lvl="0" indent="0">
                        <a:spcBef>
                          <a:spcPct val="20000"/>
                        </a:spcBef>
                        <a:buFont typeface="Arial" panose="020B0604020202020204" pitchFamily="34" charset="0"/>
                        <a:buNone/>
                      </a:pPr>
                      <a:endParaRPr lang="en-US" altLang="x-none" sz="2800" b="1" dirty="0">
                        <a:solidFill>
                          <a:srgbClr val="FF0000"/>
                        </a:solidFill>
                        <a:latin typeface="微软雅黑" panose="020B0503020204020204" charset="-122"/>
                        <a:ea typeface="微软雅黑" panose="020B0503020204020204" charset="-122"/>
                      </a:endParaRPr>
                    </a:p>
                    <a:p>
                      <a:pPr marL="0" lvl="0" indent="0">
                        <a:spcBef>
                          <a:spcPct val="20000"/>
                        </a:spcBef>
                        <a:buFont typeface="Arial" panose="020B0604020202020204" pitchFamily="34" charset="0"/>
                        <a:buNone/>
                      </a:pPr>
                      <a:r>
                        <a:rPr lang="zh-CN" altLang="en-US" sz="2800" b="1" dirty="0">
                          <a:solidFill>
                            <a:srgbClr val="FF0000"/>
                          </a:solidFill>
                          <a:latin typeface="微软雅黑" panose="020B0503020204020204" charset="-122"/>
                          <a:ea typeface="微软雅黑" panose="020B0503020204020204" charset="-122"/>
                        </a:rPr>
                        <a:t>军事工业</a:t>
                      </a:r>
                    </a:p>
                  </a:txBody>
                  <a:tcPr>
                    <a:lnL w="57150" cap="flat" cmpd="sng">
                      <a:solidFill>
                        <a:srgbClr val="000000"/>
                      </a:solidFill>
                      <a:prstDash val="solid"/>
                      <a:headEnd type="none" w="med" len="med"/>
                      <a:tailEnd type="none" w="med" len="med"/>
                    </a:lnL>
                    <a:lnR w="57150" cap="flat" cmpd="sng">
                      <a:solidFill>
                        <a:srgbClr val="000000"/>
                      </a:solidFill>
                      <a:prstDash val="solid"/>
                      <a:headEnd type="none" w="med" len="med"/>
                      <a:tailEnd type="none" w="med" len="med"/>
                    </a:lnR>
                    <a:lnT w="57150" cap="flat" cmpd="sng">
                      <a:solidFill>
                        <a:srgbClr val="000000"/>
                      </a:solidFill>
                      <a:prstDash val="solid"/>
                      <a:headEnd type="none" w="med" len="med"/>
                      <a:tailEnd type="none" w="med" len="med"/>
                    </a:lnT>
                    <a:lnB w="57150" cap="flat" cmpd="sng">
                      <a:solidFill>
                        <a:srgbClr val="000000"/>
                      </a:solidFill>
                      <a:prstDash val="solid"/>
                      <a:headEnd type="none" w="med" len="med"/>
                      <a:tailEnd type="none" w="med" len="med"/>
                    </a:lnB>
                    <a:lnTlToBr>
                      <a:noFill/>
                    </a:lnTlToBr>
                    <a:lnBlToTr>
                      <a:noFill/>
                    </a:lnBlToTr>
                    <a:solidFill>
                      <a:schemeClr val="bg1">
                        <a:alpha val="100000"/>
                      </a:schemeClr>
                    </a:solidFill>
                  </a:tcPr>
                </a:tc>
                <a:tc>
                  <a:txBody>
                    <a:bodyPr/>
                    <a:lstStyle>
                      <a:lvl1pPr marL="342900" lvl="0" indent="-342900" algn="l" defTabSz="914400" eaLnBrk="1" fontAlgn="base" latinLnBrk="0" hangingPunct="1">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lgn="l">
                        <a:defRPr sz="2400" kern="1200"/>
                      </a:lvl2pPr>
                      <a:lvl3pPr marL="1143000" lvl="2" indent="-228600" algn="l">
                        <a:defRPr sz="2000" kern="1200"/>
                      </a:lvl3pPr>
                      <a:lvl4pPr marL="1600200" lvl="3" indent="-228600" algn="l">
                        <a:defRPr sz="1800" kern="1200"/>
                      </a:lvl4pPr>
                      <a:lvl5pPr marL="2057400" lvl="4" indent="-228600" algn="l">
                        <a:defRPr sz="1800" kern="1200"/>
                      </a:lvl5pPr>
                    </a:lstStyle>
                    <a:p>
                      <a:pPr marL="0" lvl="0" indent="0">
                        <a:spcBef>
                          <a:spcPct val="20000"/>
                        </a:spcBef>
                        <a:buFont typeface="Arial" panose="020B0604020202020204" pitchFamily="34" charset="0"/>
                        <a:buNone/>
                      </a:pPr>
                      <a:endParaRPr>
                        <a:solidFill>
                          <a:srgbClr val="000000"/>
                        </a:solidFill>
                        <a:latin typeface="微软雅黑" panose="020B0503020204020204" charset="-122"/>
                        <a:ea typeface="微软雅黑" panose="020B0503020204020204" charset="-122"/>
                      </a:endParaRPr>
                    </a:p>
                  </a:txBody>
                  <a:tcPr>
                    <a:lnL w="57150" cap="flat" cmpd="sng">
                      <a:solidFill>
                        <a:srgbClr val="000000"/>
                      </a:solidFill>
                      <a:prstDash val="solid"/>
                      <a:headEnd type="none" w="med" len="med"/>
                      <a:tailEnd type="none" w="med" len="med"/>
                    </a:lnL>
                    <a:lnR w="57150" cap="flat" cmpd="sng">
                      <a:solidFill>
                        <a:srgbClr val="000000"/>
                      </a:solidFill>
                      <a:prstDash val="solid"/>
                      <a:headEnd type="none" w="med" len="med"/>
                      <a:tailEnd type="none" w="med" len="med"/>
                    </a:lnR>
                    <a:lnT w="57150" cap="flat" cmpd="sng">
                      <a:solidFill>
                        <a:srgbClr val="000000"/>
                      </a:solidFill>
                      <a:prstDash val="solid"/>
                      <a:headEnd type="none" w="med" len="med"/>
                      <a:tailEnd type="none" w="med" len="med"/>
                    </a:lnT>
                    <a:lnB w="57150" cap="flat" cmpd="sng">
                      <a:solidFill>
                        <a:srgbClr val="000000"/>
                      </a:solidFill>
                      <a:prstDash val="solid"/>
                      <a:headEnd type="none" w="med" len="med"/>
                      <a:tailEnd type="none" w="med" len="med"/>
                    </a:lnB>
                    <a:lnTlToBr>
                      <a:noFill/>
                    </a:lnTlToBr>
                    <a:lnBlToTr>
                      <a:noFill/>
                    </a:lnBlToTr>
                    <a:solidFill>
                      <a:schemeClr val="bg1">
                        <a:alpha val="100000"/>
                      </a:schemeClr>
                    </a:solidFill>
                  </a:tcPr>
                </a:tc>
                <a:tc>
                  <a:txBody>
                    <a:bodyPr/>
                    <a:lstStyle>
                      <a:lvl1pPr marL="342900" lvl="0" indent="-342900" algn="l" defTabSz="914400" eaLnBrk="1" fontAlgn="base" latinLnBrk="0" hangingPunct="1">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lgn="l">
                        <a:defRPr sz="2400" kern="1200"/>
                      </a:lvl2pPr>
                      <a:lvl3pPr marL="1143000" lvl="2" indent="-228600" algn="l">
                        <a:defRPr sz="2000" kern="1200"/>
                      </a:lvl3pPr>
                      <a:lvl4pPr marL="1600200" lvl="3" indent="-228600" algn="l">
                        <a:defRPr sz="1800" kern="1200"/>
                      </a:lvl4pPr>
                      <a:lvl5pPr marL="2057400" lvl="4" indent="-228600" algn="l">
                        <a:defRPr sz="1800" kern="1200"/>
                      </a:lvl5pPr>
                    </a:lstStyle>
                    <a:p>
                      <a:pPr marL="0" lvl="0" indent="0">
                        <a:spcBef>
                          <a:spcPct val="20000"/>
                        </a:spcBef>
                        <a:buFont typeface="Arial" panose="020B0604020202020204" pitchFamily="34" charset="0"/>
                        <a:buNone/>
                      </a:pPr>
                      <a:endParaRPr>
                        <a:solidFill>
                          <a:srgbClr val="000000"/>
                        </a:solidFill>
                        <a:latin typeface="微软雅黑" panose="020B0503020204020204" charset="-122"/>
                        <a:ea typeface="微软雅黑" panose="020B0503020204020204" charset="-122"/>
                        <a:sym typeface="Arial" panose="020B0604020202020204" pitchFamily="34" charset="0"/>
                      </a:endParaRPr>
                    </a:p>
                  </a:txBody>
                  <a:tcPr>
                    <a:lnL w="57150" cap="flat" cmpd="sng">
                      <a:solidFill>
                        <a:srgbClr val="000000"/>
                      </a:solidFill>
                      <a:prstDash val="solid"/>
                      <a:headEnd type="none" w="med" len="med"/>
                      <a:tailEnd type="none" w="med" len="med"/>
                    </a:lnL>
                    <a:lnR w="57150" cap="flat" cmpd="sng">
                      <a:solidFill>
                        <a:srgbClr val="000000"/>
                      </a:solidFill>
                      <a:prstDash val="solid"/>
                      <a:headEnd type="none" w="med" len="med"/>
                      <a:tailEnd type="none" w="med" len="med"/>
                    </a:lnR>
                    <a:lnT w="57150" cap="flat" cmpd="sng">
                      <a:solidFill>
                        <a:srgbClr val="000000"/>
                      </a:solidFill>
                      <a:prstDash val="solid"/>
                      <a:headEnd type="none" w="med" len="med"/>
                      <a:tailEnd type="none" w="med" len="med"/>
                    </a:lnT>
                    <a:lnB w="57150" cap="flat" cmpd="sng">
                      <a:solidFill>
                        <a:srgbClr val="000000"/>
                      </a:solidFill>
                      <a:prstDash val="solid"/>
                      <a:headEnd type="none" w="med" len="med"/>
                      <a:tailEnd type="none" w="med" len="med"/>
                    </a:lnB>
                    <a:lnTlToBr>
                      <a:noFill/>
                    </a:lnTlToBr>
                    <a:lnBlToTr>
                      <a:noFill/>
                    </a:lnBlToTr>
                    <a:solidFill>
                      <a:schemeClr val="bg1">
                        <a:alpha val="100000"/>
                      </a:schemeClr>
                    </a:solidFill>
                  </a:tcPr>
                </a:tc>
              </a:tr>
              <a:tr h="1323340">
                <a:tc>
                  <a:txBody>
                    <a:bodyPr/>
                    <a:lstStyle>
                      <a:lvl1pPr marL="342900" lvl="0" indent="-342900" algn="l" defTabSz="914400" eaLnBrk="1" fontAlgn="base" latinLnBrk="0" hangingPunct="1">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lgn="l">
                        <a:defRPr sz="2400" kern="1200"/>
                      </a:lvl2pPr>
                      <a:lvl3pPr marL="1143000" lvl="2" indent="-228600" algn="l">
                        <a:defRPr sz="2000" kern="1200"/>
                      </a:lvl3pPr>
                      <a:lvl4pPr marL="1600200" lvl="3" indent="-228600" algn="l">
                        <a:defRPr sz="1800" kern="1200"/>
                      </a:lvl4pPr>
                      <a:lvl5pPr marL="2057400" lvl="4" indent="-228600" algn="l">
                        <a:defRPr sz="1800" kern="1200"/>
                      </a:lvl5pPr>
                    </a:lstStyle>
                    <a:p>
                      <a:pPr marL="0" lvl="0" indent="0">
                        <a:spcBef>
                          <a:spcPct val="20000"/>
                        </a:spcBef>
                        <a:buFont typeface="Arial" panose="020B0604020202020204" pitchFamily="34" charset="0"/>
                        <a:buNone/>
                      </a:pPr>
                      <a:endParaRPr lang="en-US" altLang="zh-CN" sz="2800" b="1">
                        <a:solidFill>
                          <a:srgbClr val="FF0000"/>
                        </a:solidFill>
                        <a:latin typeface="微软雅黑" panose="020B0503020204020204" charset="-122"/>
                        <a:ea typeface="微软雅黑" panose="020B0503020204020204" charset="-122"/>
                      </a:endParaRPr>
                    </a:p>
                    <a:p>
                      <a:pPr marL="0" lvl="0" indent="0">
                        <a:spcBef>
                          <a:spcPct val="20000"/>
                        </a:spcBef>
                        <a:buFont typeface="Arial" panose="020B0604020202020204" pitchFamily="34" charset="0"/>
                        <a:buNone/>
                      </a:pPr>
                      <a:r>
                        <a:rPr lang="zh-CN" altLang="en-US" sz="2800" b="1">
                          <a:solidFill>
                            <a:srgbClr val="FF0000"/>
                          </a:solidFill>
                          <a:latin typeface="微软雅黑" panose="020B0503020204020204" charset="-122"/>
                          <a:ea typeface="微软雅黑" panose="020B0503020204020204" charset="-122"/>
                        </a:rPr>
                        <a:t>民用工业</a:t>
                      </a:r>
                    </a:p>
                  </a:txBody>
                  <a:tcPr>
                    <a:lnL w="57150" cap="flat" cmpd="sng">
                      <a:solidFill>
                        <a:srgbClr val="000000"/>
                      </a:solidFill>
                      <a:prstDash val="solid"/>
                      <a:headEnd type="none" w="med" len="med"/>
                      <a:tailEnd type="none" w="med" len="med"/>
                    </a:lnL>
                    <a:lnR w="57150" cap="flat" cmpd="sng">
                      <a:solidFill>
                        <a:srgbClr val="000000"/>
                      </a:solidFill>
                      <a:prstDash val="solid"/>
                      <a:headEnd type="none" w="med" len="med"/>
                      <a:tailEnd type="none" w="med" len="med"/>
                    </a:lnR>
                    <a:lnT w="57150" cap="flat" cmpd="sng">
                      <a:solidFill>
                        <a:srgbClr val="000000"/>
                      </a:solidFill>
                      <a:prstDash val="solid"/>
                      <a:headEnd type="none" w="med" len="med"/>
                      <a:tailEnd type="none" w="med" len="med"/>
                    </a:lnT>
                    <a:lnB w="57150" cap="flat" cmpd="sng">
                      <a:solidFill>
                        <a:srgbClr val="000000"/>
                      </a:solidFill>
                      <a:prstDash val="solid"/>
                      <a:headEnd type="none" w="med" len="med"/>
                      <a:tailEnd type="none" w="med" len="med"/>
                    </a:lnB>
                    <a:lnTlToBr>
                      <a:noFill/>
                    </a:lnTlToBr>
                    <a:lnBlToTr>
                      <a:noFill/>
                    </a:lnBlToTr>
                    <a:solidFill>
                      <a:schemeClr val="bg1">
                        <a:alpha val="100000"/>
                      </a:schemeClr>
                    </a:solidFill>
                  </a:tcPr>
                </a:tc>
                <a:tc>
                  <a:txBody>
                    <a:bodyPr/>
                    <a:lstStyle>
                      <a:lvl1pPr marL="342900" lvl="0" indent="-342900" algn="l" defTabSz="914400" eaLnBrk="1" fontAlgn="base" latinLnBrk="0" hangingPunct="1">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lgn="l">
                        <a:defRPr sz="2400" kern="1200"/>
                      </a:lvl2pPr>
                      <a:lvl3pPr marL="1143000" lvl="2" indent="-228600" algn="l">
                        <a:defRPr sz="2000" kern="1200"/>
                      </a:lvl3pPr>
                      <a:lvl4pPr marL="1600200" lvl="3" indent="-228600" algn="l">
                        <a:defRPr sz="1800" kern="1200"/>
                      </a:lvl4pPr>
                      <a:lvl5pPr marL="2057400" lvl="4" indent="-228600" algn="l">
                        <a:defRPr sz="1800" kern="1200"/>
                      </a:lvl5pPr>
                    </a:lstStyle>
                    <a:p>
                      <a:pPr marL="0" lvl="0" indent="0">
                        <a:spcBef>
                          <a:spcPct val="20000"/>
                        </a:spcBef>
                        <a:buFont typeface="Arial" panose="020B0604020202020204" pitchFamily="34" charset="0"/>
                        <a:buNone/>
                      </a:pPr>
                      <a:endParaRPr>
                        <a:solidFill>
                          <a:srgbClr val="000000"/>
                        </a:solidFill>
                        <a:latin typeface="微软雅黑" panose="020B0503020204020204" charset="-122"/>
                        <a:ea typeface="微软雅黑" panose="020B0503020204020204" charset="-122"/>
                      </a:endParaRPr>
                    </a:p>
                  </a:txBody>
                  <a:tcPr>
                    <a:lnL w="57150" cap="flat" cmpd="sng">
                      <a:solidFill>
                        <a:srgbClr val="000000"/>
                      </a:solidFill>
                      <a:prstDash val="solid"/>
                      <a:headEnd type="none" w="med" len="med"/>
                      <a:tailEnd type="none" w="med" len="med"/>
                    </a:lnL>
                    <a:lnR w="57150" cap="flat" cmpd="sng">
                      <a:solidFill>
                        <a:srgbClr val="000000"/>
                      </a:solidFill>
                      <a:prstDash val="solid"/>
                      <a:headEnd type="none" w="med" len="med"/>
                      <a:tailEnd type="none" w="med" len="med"/>
                    </a:lnR>
                    <a:lnT w="57150" cap="flat" cmpd="sng">
                      <a:solidFill>
                        <a:srgbClr val="000000"/>
                      </a:solidFill>
                      <a:prstDash val="solid"/>
                      <a:headEnd type="none" w="med" len="med"/>
                      <a:tailEnd type="none" w="med" len="med"/>
                    </a:lnT>
                    <a:lnB w="57150" cap="flat" cmpd="sng">
                      <a:solidFill>
                        <a:srgbClr val="000000"/>
                      </a:solidFill>
                      <a:prstDash val="solid"/>
                      <a:headEnd type="none" w="med" len="med"/>
                      <a:tailEnd type="none" w="med" len="med"/>
                    </a:lnB>
                    <a:lnTlToBr>
                      <a:noFill/>
                    </a:lnTlToBr>
                    <a:lnBlToTr>
                      <a:noFill/>
                    </a:lnBlToTr>
                    <a:solidFill>
                      <a:schemeClr val="bg1">
                        <a:alpha val="100000"/>
                      </a:schemeClr>
                    </a:solidFill>
                  </a:tcPr>
                </a:tc>
                <a:tc>
                  <a:txBody>
                    <a:bodyPr/>
                    <a:lstStyle>
                      <a:lvl1pPr marL="342900" lvl="0" indent="-342900" algn="l" defTabSz="914400" eaLnBrk="1" fontAlgn="base" latinLnBrk="0" hangingPunct="1">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lgn="l">
                        <a:defRPr sz="2400" kern="1200"/>
                      </a:lvl2pPr>
                      <a:lvl3pPr marL="1143000" lvl="2" indent="-228600" algn="l">
                        <a:defRPr sz="2000" kern="1200"/>
                      </a:lvl3pPr>
                      <a:lvl4pPr marL="1600200" lvl="3" indent="-228600" algn="l">
                        <a:defRPr sz="1800" kern="1200"/>
                      </a:lvl4pPr>
                      <a:lvl5pPr marL="2057400" lvl="4" indent="-228600" algn="l">
                        <a:defRPr sz="1800" kern="1200"/>
                      </a:lvl5pPr>
                    </a:lstStyle>
                    <a:p>
                      <a:pPr marL="0" lvl="0" indent="0">
                        <a:spcBef>
                          <a:spcPct val="20000"/>
                        </a:spcBef>
                        <a:buFont typeface="Arial" panose="020B0604020202020204" pitchFamily="34" charset="0"/>
                        <a:buNone/>
                      </a:pPr>
                      <a:endParaRPr>
                        <a:solidFill>
                          <a:srgbClr val="000000"/>
                        </a:solidFill>
                        <a:latin typeface="微软雅黑" panose="020B0503020204020204" charset="-122"/>
                        <a:ea typeface="微软雅黑" panose="020B0503020204020204" charset="-122"/>
                      </a:endParaRPr>
                    </a:p>
                  </a:txBody>
                  <a:tcPr>
                    <a:lnL w="57150" cap="flat" cmpd="sng">
                      <a:solidFill>
                        <a:srgbClr val="000000"/>
                      </a:solidFill>
                      <a:prstDash val="solid"/>
                      <a:headEnd type="none" w="med" len="med"/>
                      <a:tailEnd type="none" w="med" len="med"/>
                    </a:lnL>
                    <a:lnR w="57150" cap="flat" cmpd="sng">
                      <a:solidFill>
                        <a:srgbClr val="000000"/>
                      </a:solidFill>
                      <a:prstDash val="solid"/>
                      <a:headEnd type="none" w="med" len="med"/>
                      <a:tailEnd type="none" w="med" len="med"/>
                    </a:lnR>
                    <a:lnT w="57150" cap="flat" cmpd="sng">
                      <a:solidFill>
                        <a:srgbClr val="000000"/>
                      </a:solidFill>
                      <a:prstDash val="solid"/>
                      <a:headEnd type="none" w="med" len="med"/>
                      <a:tailEnd type="none" w="med" len="med"/>
                    </a:lnT>
                    <a:lnB w="57150" cap="flat" cmpd="sng">
                      <a:solidFill>
                        <a:srgbClr val="000000"/>
                      </a:solidFill>
                      <a:prstDash val="solid"/>
                      <a:headEnd type="none" w="med" len="med"/>
                      <a:tailEnd type="none" w="med" len="med"/>
                    </a:lnB>
                    <a:lnTlToBr>
                      <a:noFill/>
                    </a:lnTlToBr>
                    <a:lnBlToTr>
                      <a:noFill/>
                    </a:lnBlToTr>
                    <a:solidFill>
                      <a:schemeClr val="bg1">
                        <a:alpha val="100000"/>
                      </a:schemeClr>
                    </a:solidFill>
                  </a:tcPr>
                </a:tc>
              </a:tr>
              <a:tr h="549275">
                <a:tc>
                  <a:txBody>
                    <a:bodyPr/>
                    <a:lstStyle>
                      <a:lvl1pPr marL="342900" lvl="0" indent="-342900" algn="l" defTabSz="914400" eaLnBrk="1" fontAlgn="base" latinLnBrk="0" hangingPunct="1">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lgn="l">
                        <a:defRPr sz="2400" kern="1200"/>
                      </a:lvl2pPr>
                      <a:lvl3pPr marL="1143000" lvl="2" indent="-228600" algn="l">
                        <a:defRPr sz="2000" kern="1200"/>
                      </a:lvl3pPr>
                      <a:lvl4pPr marL="1600200" lvl="3" indent="-228600" algn="l">
                        <a:defRPr sz="1800" kern="1200"/>
                      </a:lvl4pPr>
                      <a:lvl5pPr marL="2057400" lvl="4" indent="-228600" algn="l">
                        <a:defRPr sz="1800" kern="1200"/>
                      </a:lvl5pPr>
                    </a:lstStyle>
                    <a:p>
                      <a:pPr marL="0" lvl="0" indent="0">
                        <a:spcBef>
                          <a:spcPct val="20000"/>
                        </a:spcBef>
                        <a:buFont typeface="Arial" panose="020B0604020202020204" pitchFamily="34" charset="0"/>
                        <a:buNone/>
                      </a:pPr>
                      <a:r>
                        <a:rPr lang="zh-CN" altLang="en-US" sz="2800" b="1">
                          <a:solidFill>
                            <a:srgbClr val="FF0000"/>
                          </a:solidFill>
                          <a:latin typeface="微软雅黑" panose="020B0503020204020204" charset="-122"/>
                          <a:ea typeface="微软雅黑" panose="020B0503020204020204" charset="-122"/>
                        </a:rPr>
                        <a:t>筹划海防</a:t>
                      </a:r>
                    </a:p>
                  </a:txBody>
                  <a:tcPr>
                    <a:lnL w="57150" cap="flat" cmpd="sng">
                      <a:solidFill>
                        <a:srgbClr val="000000"/>
                      </a:solidFill>
                      <a:prstDash val="solid"/>
                      <a:headEnd type="none" w="med" len="med"/>
                      <a:tailEnd type="none" w="med" len="med"/>
                    </a:lnL>
                    <a:lnR w="57150" cap="flat" cmpd="sng">
                      <a:solidFill>
                        <a:srgbClr val="000000"/>
                      </a:solidFill>
                      <a:prstDash val="solid"/>
                      <a:headEnd type="none" w="med" len="med"/>
                      <a:tailEnd type="none" w="med" len="med"/>
                    </a:lnR>
                    <a:lnT w="57150" cap="flat" cmpd="sng">
                      <a:solidFill>
                        <a:srgbClr val="000000"/>
                      </a:solidFill>
                      <a:prstDash val="solid"/>
                      <a:headEnd type="none" w="med" len="med"/>
                      <a:tailEnd type="none" w="med" len="med"/>
                    </a:lnT>
                    <a:lnB w="57150" cap="flat" cmpd="sng">
                      <a:solidFill>
                        <a:srgbClr val="000000"/>
                      </a:solidFill>
                      <a:prstDash val="solid"/>
                      <a:headEnd type="none" w="med" len="med"/>
                      <a:tailEnd type="none" w="med" len="med"/>
                    </a:lnB>
                    <a:lnTlToBr>
                      <a:noFill/>
                    </a:lnTlToBr>
                    <a:lnBlToTr>
                      <a:noFill/>
                    </a:lnBlToTr>
                    <a:solidFill>
                      <a:schemeClr val="bg1">
                        <a:alpha val="100000"/>
                      </a:schemeClr>
                    </a:solidFill>
                  </a:tcPr>
                </a:tc>
                <a:tc gridSpan="2">
                  <a:txBody>
                    <a:bodyPr/>
                    <a:lstStyle>
                      <a:lvl1pPr marL="342900" lvl="0" indent="-342900" algn="l" defTabSz="914400" eaLnBrk="1" fontAlgn="base" latinLnBrk="0" hangingPunct="1">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lgn="l">
                        <a:defRPr sz="2400" kern="1200"/>
                      </a:lvl2pPr>
                      <a:lvl3pPr marL="1143000" lvl="2" indent="-228600" algn="l">
                        <a:defRPr sz="2000" kern="1200"/>
                      </a:lvl3pPr>
                      <a:lvl4pPr marL="1600200" lvl="3" indent="-228600" algn="l">
                        <a:defRPr sz="1800" kern="1200"/>
                      </a:lvl4pPr>
                      <a:lvl5pPr marL="2057400" lvl="4" indent="-228600" algn="l">
                        <a:defRPr sz="1800" kern="1200"/>
                      </a:lvl5pPr>
                    </a:lstStyle>
                    <a:p>
                      <a:pPr marL="0" lvl="0" indent="0">
                        <a:spcBef>
                          <a:spcPct val="20000"/>
                        </a:spcBef>
                        <a:buFont typeface="Arial" panose="020B0604020202020204" pitchFamily="34" charset="0"/>
                        <a:buNone/>
                      </a:pPr>
                      <a:r>
                        <a:rPr lang="en-US" altLang="x-none" sz="2800" b="1" dirty="0">
                          <a:solidFill>
                            <a:srgbClr val="000000"/>
                          </a:solidFill>
                          <a:latin typeface="微软雅黑" panose="020B0503020204020204" charset="-122"/>
                          <a:ea typeface="微软雅黑" panose="020B0503020204020204" charset="-122"/>
                        </a:rPr>
                        <a:t>         </a:t>
                      </a:r>
                    </a:p>
                  </a:txBody>
                  <a:tcPr>
                    <a:lnL w="57150" cap="flat" cmpd="sng">
                      <a:solidFill>
                        <a:srgbClr val="000000"/>
                      </a:solidFill>
                      <a:prstDash val="solid"/>
                      <a:headEnd type="none" w="med" len="med"/>
                      <a:tailEnd type="none" w="med" len="med"/>
                    </a:lnL>
                    <a:lnR w="57150" cap="flat" cmpd="sng">
                      <a:solidFill>
                        <a:srgbClr val="000000"/>
                      </a:solidFill>
                      <a:prstDash val="solid"/>
                      <a:headEnd type="none" w="med" len="med"/>
                      <a:tailEnd type="none" w="med" len="med"/>
                    </a:lnR>
                    <a:lnT w="57150" cap="flat" cmpd="sng">
                      <a:solidFill>
                        <a:srgbClr val="000000"/>
                      </a:solidFill>
                      <a:prstDash val="solid"/>
                      <a:headEnd type="none" w="med" len="med"/>
                      <a:tailEnd type="none" w="med" len="med"/>
                    </a:lnT>
                    <a:lnB w="57150" cap="flat" cmpd="sng">
                      <a:solidFill>
                        <a:srgbClr val="000000"/>
                      </a:solidFill>
                      <a:prstDash val="solid"/>
                      <a:headEnd type="none" w="med" len="med"/>
                      <a:tailEnd type="none" w="med" len="med"/>
                    </a:lnB>
                    <a:lnTlToBr>
                      <a:noFill/>
                    </a:lnTlToBr>
                    <a:lnBlToTr>
                      <a:noFill/>
                    </a:lnBlToTr>
                    <a:solidFill>
                      <a:schemeClr val="bg1">
                        <a:alpha val="100000"/>
                      </a:schemeClr>
                    </a:solidFill>
                  </a:tcPr>
                </a:tc>
                <a:tc hMerge="1">
                  <a:txBody>
                    <a:bodyPr/>
                    <a:lstStyle/>
                    <a:p>
                      <a:endParaRPr lang="zh-CN"/>
                    </a:p>
                  </a:txBody>
                  <a:tcPr>
                    <a:lnR w="57150" cap="flat" cmpd="sng">
                      <a:solidFill>
                        <a:srgbClr val="000000"/>
                      </a:solidFill>
                      <a:prstDash val="solid"/>
                      <a:headEnd type="none" w="med" len="med"/>
                      <a:tailEnd type="none" w="med" len="med"/>
                    </a:lnR>
                    <a:lnT w="57150" cap="flat" cmpd="sng">
                      <a:solidFill>
                        <a:srgbClr val="000000"/>
                      </a:solidFill>
                      <a:prstDash val="solid"/>
                      <a:headEnd type="none" w="med" len="med"/>
                      <a:tailEnd type="none" w="med" len="med"/>
                    </a:lnT>
                    <a:lnB w="57150" cap="flat" cmpd="sng">
                      <a:solidFill>
                        <a:srgbClr val="000000"/>
                      </a:solidFill>
                      <a:prstDash val="solid"/>
                      <a:headEnd type="none" w="med" len="med"/>
                      <a:tailEnd type="none" w="med" len="med"/>
                    </a:lnB>
                  </a:tcPr>
                </a:tc>
              </a:tr>
              <a:tr h="1891030">
                <a:tc>
                  <a:txBody>
                    <a:bodyPr/>
                    <a:lstStyle>
                      <a:lvl1pPr marL="342900" lvl="0" indent="-342900" algn="l" defTabSz="914400" eaLnBrk="1" fontAlgn="base" latinLnBrk="0" hangingPunct="1">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lgn="l">
                        <a:defRPr sz="2400" kern="1200"/>
                      </a:lvl2pPr>
                      <a:lvl3pPr marL="1143000" lvl="2" indent="-228600" algn="l">
                        <a:defRPr sz="2000" kern="1200"/>
                      </a:lvl3pPr>
                      <a:lvl4pPr marL="1600200" lvl="3" indent="-228600" algn="l">
                        <a:defRPr sz="1800" kern="1200"/>
                      </a:lvl4pPr>
                      <a:lvl5pPr marL="2057400" lvl="4" indent="-228600" algn="l">
                        <a:defRPr sz="1800" kern="1200"/>
                      </a:lvl5pPr>
                    </a:lstStyle>
                    <a:p>
                      <a:pPr marL="0" lvl="0" indent="0">
                        <a:spcBef>
                          <a:spcPct val="20000"/>
                        </a:spcBef>
                        <a:buFont typeface="Arial" panose="020B0604020202020204" pitchFamily="34" charset="0"/>
                        <a:buNone/>
                      </a:pPr>
                      <a:endParaRPr lang="en-US" altLang="zh-CN" sz="2800" b="1">
                        <a:solidFill>
                          <a:srgbClr val="FF0000"/>
                        </a:solidFill>
                        <a:latin typeface="微软雅黑" panose="020B0503020204020204" charset="-122"/>
                        <a:ea typeface="微软雅黑" panose="020B0503020204020204" charset="-122"/>
                      </a:endParaRPr>
                    </a:p>
                    <a:p>
                      <a:pPr marL="0" lvl="0" indent="0">
                        <a:spcBef>
                          <a:spcPct val="20000"/>
                        </a:spcBef>
                        <a:buFont typeface="Arial" panose="020B0604020202020204" pitchFamily="34" charset="0"/>
                        <a:buNone/>
                      </a:pPr>
                      <a:r>
                        <a:rPr lang="zh-CN" altLang="en-US" sz="2800" b="1">
                          <a:solidFill>
                            <a:srgbClr val="FF0000"/>
                          </a:solidFill>
                          <a:latin typeface="微软雅黑" panose="020B0503020204020204" charset="-122"/>
                          <a:ea typeface="微软雅黑" panose="020B0503020204020204" charset="-122"/>
                        </a:rPr>
                        <a:t>思想教育</a:t>
                      </a:r>
                    </a:p>
                  </a:txBody>
                  <a:tcPr>
                    <a:lnL w="57150" cap="flat" cmpd="sng">
                      <a:solidFill>
                        <a:srgbClr val="000000"/>
                      </a:solidFill>
                      <a:prstDash val="solid"/>
                      <a:headEnd type="none" w="med" len="med"/>
                      <a:tailEnd type="none" w="med" len="med"/>
                    </a:lnL>
                    <a:lnR w="57150" cap="flat" cmpd="sng">
                      <a:solidFill>
                        <a:srgbClr val="000000"/>
                      </a:solidFill>
                      <a:prstDash val="solid"/>
                      <a:headEnd type="none" w="med" len="med"/>
                      <a:tailEnd type="none" w="med" len="med"/>
                    </a:lnR>
                    <a:lnT w="57150" cap="flat" cmpd="sng">
                      <a:solidFill>
                        <a:srgbClr val="000000"/>
                      </a:solidFill>
                      <a:prstDash val="solid"/>
                      <a:headEnd type="none" w="med" len="med"/>
                      <a:tailEnd type="none" w="med" len="med"/>
                    </a:lnT>
                    <a:lnB w="57150" cap="flat" cmpd="sng">
                      <a:solidFill>
                        <a:srgbClr val="000000"/>
                      </a:solidFill>
                      <a:prstDash val="solid"/>
                      <a:headEnd type="none" w="med" len="med"/>
                      <a:tailEnd type="none" w="med" len="med"/>
                    </a:lnB>
                    <a:lnTlToBr>
                      <a:noFill/>
                    </a:lnTlToBr>
                    <a:lnBlToTr>
                      <a:noFill/>
                    </a:lnBlToTr>
                    <a:solidFill>
                      <a:schemeClr val="bg1">
                        <a:alpha val="100000"/>
                      </a:schemeClr>
                    </a:solidFill>
                  </a:tcPr>
                </a:tc>
                <a:tc gridSpan="2">
                  <a:txBody>
                    <a:bodyPr/>
                    <a:lstStyle>
                      <a:lvl1pPr marL="342900" lvl="0" indent="-342900" algn="l" defTabSz="914400" eaLnBrk="1" fontAlgn="base" latinLnBrk="0" hangingPunct="1">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lgn="l">
                        <a:defRPr sz="2400" kern="1200"/>
                      </a:lvl2pPr>
                      <a:lvl3pPr marL="1143000" lvl="2" indent="-228600" algn="l">
                        <a:defRPr sz="2000" kern="1200"/>
                      </a:lvl3pPr>
                      <a:lvl4pPr marL="1600200" lvl="3" indent="-228600" algn="l">
                        <a:defRPr sz="1800" kern="1200"/>
                      </a:lvl4pPr>
                      <a:lvl5pPr marL="2057400" lvl="4" indent="-228600" algn="l">
                        <a:defRPr sz="1800" kern="1200"/>
                      </a:lvl5pPr>
                    </a:lstStyle>
                    <a:p>
                      <a:pPr marL="0" lvl="0" indent="0">
                        <a:spcBef>
                          <a:spcPct val="20000"/>
                        </a:spcBef>
                        <a:buFont typeface="Arial" panose="020B0604020202020204" pitchFamily="34" charset="0"/>
                        <a:buNone/>
                      </a:pPr>
                      <a:r>
                        <a:rPr lang="en-US" altLang="x-none" sz="2800" b="1" dirty="0">
                          <a:solidFill>
                            <a:srgbClr val="000000"/>
                          </a:solidFill>
                          <a:latin typeface="微软雅黑" panose="020B0503020204020204" charset="-122"/>
                          <a:ea typeface="微软雅黑" panose="020B0503020204020204" charset="-122"/>
                        </a:rPr>
                        <a:t>  </a:t>
                      </a:r>
                    </a:p>
                  </a:txBody>
                  <a:tcPr>
                    <a:lnL w="57150" cap="flat" cmpd="sng">
                      <a:solidFill>
                        <a:srgbClr val="000000"/>
                      </a:solidFill>
                      <a:prstDash val="solid"/>
                      <a:headEnd type="none" w="med" len="med"/>
                      <a:tailEnd type="none" w="med" len="med"/>
                    </a:lnL>
                    <a:lnR w="57150" cap="flat" cmpd="sng">
                      <a:solidFill>
                        <a:srgbClr val="000000"/>
                      </a:solidFill>
                      <a:prstDash val="solid"/>
                      <a:headEnd type="none" w="med" len="med"/>
                      <a:tailEnd type="none" w="med" len="med"/>
                    </a:lnR>
                    <a:lnT w="57150" cap="flat" cmpd="sng">
                      <a:solidFill>
                        <a:srgbClr val="000000"/>
                      </a:solidFill>
                      <a:prstDash val="solid"/>
                      <a:headEnd type="none" w="med" len="med"/>
                      <a:tailEnd type="none" w="med" len="med"/>
                    </a:lnT>
                    <a:lnB w="57150" cap="flat" cmpd="sng">
                      <a:solidFill>
                        <a:srgbClr val="000000"/>
                      </a:solidFill>
                      <a:prstDash val="solid"/>
                      <a:headEnd type="none" w="med" len="med"/>
                      <a:tailEnd type="none" w="med" len="med"/>
                    </a:lnB>
                    <a:lnTlToBr>
                      <a:noFill/>
                    </a:lnTlToBr>
                    <a:lnBlToTr>
                      <a:noFill/>
                    </a:lnBlToTr>
                    <a:solidFill>
                      <a:schemeClr val="bg1">
                        <a:alpha val="100000"/>
                      </a:schemeClr>
                    </a:solidFill>
                  </a:tcPr>
                </a:tc>
                <a:tc hMerge="1">
                  <a:txBody>
                    <a:bodyPr/>
                    <a:lstStyle/>
                    <a:p>
                      <a:endParaRPr lang="zh-CN"/>
                    </a:p>
                  </a:txBody>
                  <a:tcPr>
                    <a:lnR w="57150" cap="flat" cmpd="sng">
                      <a:solidFill>
                        <a:srgbClr val="000000"/>
                      </a:solidFill>
                      <a:prstDash val="solid"/>
                      <a:headEnd type="none" w="med" len="med"/>
                      <a:tailEnd type="none" w="med" len="med"/>
                    </a:lnR>
                    <a:lnT w="57150" cap="flat" cmpd="sng">
                      <a:solidFill>
                        <a:srgbClr val="000000"/>
                      </a:solidFill>
                      <a:prstDash val="solid"/>
                      <a:headEnd type="none" w="med" len="med"/>
                      <a:tailEnd type="none" w="med" len="med"/>
                    </a:lnT>
                    <a:lnB w="57150" cap="flat" cmpd="sng">
                      <a:solidFill>
                        <a:srgbClr val="000000"/>
                      </a:solidFill>
                      <a:prstDash val="solid"/>
                      <a:headEnd type="none" w="med" len="med"/>
                      <a:tailEnd type="none" w="med" len="med"/>
                    </a:lnB>
                  </a:tcPr>
                </a:tc>
              </a:tr>
            </a:tbl>
          </a:graphicData>
        </a:graphic>
      </p:graphicFrame>
      <p:sp>
        <p:nvSpPr>
          <p:cNvPr id="18459" name="文本框 2"/>
          <p:cNvSpPr txBox="1">
            <a:spLocks noChangeArrowheads="1"/>
          </p:cNvSpPr>
          <p:nvPr/>
        </p:nvSpPr>
        <p:spPr bwMode="auto">
          <a:xfrm>
            <a:off x="2624138" y="1600200"/>
            <a:ext cx="769937" cy="1303338"/>
          </a:xfrm>
          <a:prstGeom prst="rect">
            <a:avLst/>
          </a:prstGeom>
          <a:noFill/>
          <a:ln w="9525">
            <a:noFill/>
            <a:miter lim="800000"/>
            <a:headEnd/>
            <a:tailEnd/>
          </a:ln>
        </p:spPr>
        <p:txBody>
          <a:bodyPr vert="eaVert">
            <a:spAutoFit/>
          </a:bodyPr>
          <a:lstStyle/>
          <a:p>
            <a:r>
              <a:rPr lang="zh-CN" altLang="en-US" sz="3600">
                <a:solidFill>
                  <a:srgbClr val="000000"/>
                </a:solidFill>
                <a:ea typeface="微软雅黑" pitchFamily="34" charset="-122"/>
              </a:rPr>
              <a:t>自强</a:t>
            </a:r>
          </a:p>
        </p:txBody>
      </p:sp>
      <p:sp>
        <p:nvSpPr>
          <p:cNvPr id="18460" name="文本框 3"/>
          <p:cNvSpPr txBox="1">
            <a:spLocks noChangeArrowheads="1"/>
          </p:cNvSpPr>
          <p:nvPr/>
        </p:nvSpPr>
        <p:spPr bwMode="auto">
          <a:xfrm>
            <a:off x="2624138" y="2903538"/>
            <a:ext cx="769937" cy="1250950"/>
          </a:xfrm>
          <a:prstGeom prst="rect">
            <a:avLst/>
          </a:prstGeom>
          <a:noFill/>
          <a:ln w="9525">
            <a:noFill/>
            <a:miter lim="800000"/>
            <a:headEnd/>
            <a:tailEnd/>
          </a:ln>
        </p:spPr>
        <p:txBody>
          <a:bodyPr vert="eaVert">
            <a:spAutoFit/>
          </a:bodyPr>
          <a:lstStyle/>
          <a:p>
            <a:r>
              <a:rPr lang="zh-CN" altLang="en-US" sz="3600">
                <a:solidFill>
                  <a:srgbClr val="000000"/>
                </a:solidFill>
                <a:ea typeface="微软雅黑" pitchFamily="34" charset="-122"/>
              </a:rPr>
              <a:t>求富</a:t>
            </a:r>
          </a:p>
        </p:txBody>
      </p:sp>
      <p:sp>
        <p:nvSpPr>
          <p:cNvPr id="18461" name="文本框 4"/>
          <p:cNvSpPr txBox="1">
            <a:spLocks noChangeArrowheads="1"/>
          </p:cNvSpPr>
          <p:nvPr/>
        </p:nvSpPr>
        <p:spPr bwMode="auto">
          <a:xfrm>
            <a:off x="4010025" y="1600200"/>
            <a:ext cx="7559675" cy="1101725"/>
          </a:xfrm>
          <a:prstGeom prst="rect">
            <a:avLst/>
          </a:prstGeom>
          <a:noFill/>
          <a:ln w="9525">
            <a:noFill/>
            <a:miter lim="800000"/>
            <a:headEnd/>
            <a:tailEnd/>
          </a:ln>
        </p:spPr>
        <p:txBody>
          <a:bodyPr>
            <a:spAutoFit/>
          </a:bodyPr>
          <a:lstStyle/>
          <a:p>
            <a:r>
              <a:rPr lang="zh-CN" altLang="en-US" sz="3200">
                <a:solidFill>
                  <a:srgbClr val="000000"/>
                </a:solidFill>
                <a:latin typeface="微软雅黑" pitchFamily="34" charset="-122"/>
                <a:ea typeface="微软雅黑" pitchFamily="34" charset="-122"/>
              </a:rPr>
              <a:t>（</a:t>
            </a:r>
            <a:r>
              <a:rPr lang="en-US" sz="3200">
                <a:solidFill>
                  <a:srgbClr val="000000"/>
                </a:solidFill>
                <a:latin typeface="微软雅黑" pitchFamily="34" charset="-122"/>
                <a:ea typeface="微软雅黑" pitchFamily="34" charset="-122"/>
              </a:rPr>
              <a:t>1</a:t>
            </a:r>
            <a:r>
              <a:rPr lang="zh-CN" altLang="en-US" sz="3200">
                <a:solidFill>
                  <a:srgbClr val="000000"/>
                </a:solidFill>
                <a:latin typeface="微软雅黑" pitchFamily="34" charset="-122"/>
                <a:ea typeface="微软雅黑" pitchFamily="34" charset="-122"/>
              </a:rPr>
              <a:t>）安庆内军械所（</a:t>
            </a:r>
            <a:r>
              <a:rPr lang="en-US" sz="3200">
                <a:solidFill>
                  <a:srgbClr val="000000"/>
                </a:solidFill>
                <a:latin typeface="微软雅黑" pitchFamily="34" charset="-122"/>
                <a:ea typeface="微软雅黑" pitchFamily="34" charset="-122"/>
              </a:rPr>
              <a:t>2</a:t>
            </a:r>
            <a:r>
              <a:rPr lang="zh-CN" altLang="en-US" sz="3200">
                <a:solidFill>
                  <a:srgbClr val="000000"/>
                </a:solidFill>
                <a:latin typeface="微软雅黑" pitchFamily="34" charset="-122"/>
                <a:ea typeface="微软雅黑" pitchFamily="34" charset="-122"/>
              </a:rPr>
              <a:t>）江南制造总局</a:t>
            </a:r>
          </a:p>
          <a:p>
            <a:r>
              <a:rPr lang="zh-CN" altLang="en-US" sz="3200">
                <a:solidFill>
                  <a:srgbClr val="000000"/>
                </a:solidFill>
                <a:latin typeface="微软雅黑" pitchFamily="34" charset="-122"/>
                <a:ea typeface="微软雅黑" pitchFamily="34" charset="-122"/>
              </a:rPr>
              <a:t>（</a:t>
            </a:r>
            <a:r>
              <a:rPr lang="en-US" sz="3200">
                <a:solidFill>
                  <a:srgbClr val="000000"/>
                </a:solidFill>
                <a:latin typeface="微软雅黑" pitchFamily="34" charset="-122"/>
                <a:ea typeface="微软雅黑" pitchFamily="34" charset="-122"/>
              </a:rPr>
              <a:t>3</a:t>
            </a:r>
            <a:r>
              <a:rPr lang="zh-CN" altLang="en-US" sz="3200">
                <a:solidFill>
                  <a:srgbClr val="000000"/>
                </a:solidFill>
                <a:latin typeface="微软雅黑" pitchFamily="34" charset="-122"/>
                <a:ea typeface="微软雅黑" pitchFamily="34" charset="-122"/>
              </a:rPr>
              <a:t>）福州船政局（</a:t>
            </a:r>
            <a:r>
              <a:rPr lang="en-US" sz="3200">
                <a:solidFill>
                  <a:srgbClr val="000000"/>
                </a:solidFill>
                <a:latin typeface="微软雅黑" pitchFamily="34" charset="-122"/>
                <a:ea typeface="微软雅黑" pitchFamily="34" charset="-122"/>
              </a:rPr>
              <a:t>4</a:t>
            </a:r>
            <a:r>
              <a:rPr lang="zh-CN" altLang="en-US" sz="3200">
                <a:solidFill>
                  <a:srgbClr val="000000"/>
                </a:solidFill>
                <a:latin typeface="微软雅黑" pitchFamily="34" charset="-122"/>
                <a:ea typeface="微软雅黑" pitchFamily="34" charset="-122"/>
              </a:rPr>
              <a:t>）天津机器制造局</a:t>
            </a:r>
          </a:p>
        </p:txBody>
      </p:sp>
      <p:sp>
        <p:nvSpPr>
          <p:cNvPr id="18462" name="文本框 5"/>
          <p:cNvSpPr txBox="1">
            <a:spLocks noChangeArrowheads="1"/>
          </p:cNvSpPr>
          <p:nvPr/>
        </p:nvSpPr>
        <p:spPr bwMode="auto">
          <a:xfrm>
            <a:off x="4189413" y="2878138"/>
            <a:ext cx="6248400" cy="1101725"/>
          </a:xfrm>
          <a:prstGeom prst="rect">
            <a:avLst/>
          </a:prstGeom>
          <a:noFill/>
          <a:ln w="9525">
            <a:noFill/>
            <a:miter lim="800000"/>
            <a:headEnd/>
            <a:tailEnd/>
          </a:ln>
        </p:spPr>
        <p:txBody>
          <a:bodyPr>
            <a:spAutoFit/>
          </a:bodyPr>
          <a:lstStyle/>
          <a:p>
            <a:r>
              <a:rPr lang="zh-CN" altLang="en-US" sz="3200">
                <a:solidFill>
                  <a:srgbClr val="000000"/>
                </a:solidFill>
                <a:latin typeface="微软雅黑" pitchFamily="34" charset="-122"/>
                <a:ea typeface="微软雅黑" pitchFamily="34" charset="-122"/>
              </a:rPr>
              <a:t>（</a:t>
            </a:r>
            <a:r>
              <a:rPr lang="en-US" sz="3200">
                <a:solidFill>
                  <a:srgbClr val="000000"/>
                </a:solidFill>
                <a:latin typeface="微软雅黑" pitchFamily="34" charset="-122"/>
                <a:ea typeface="微软雅黑" pitchFamily="34" charset="-122"/>
              </a:rPr>
              <a:t>1</a:t>
            </a:r>
            <a:r>
              <a:rPr lang="zh-CN" altLang="en-US" sz="3200">
                <a:solidFill>
                  <a:srgbClr val="000000"/>
                </a:solidFill>
                <a:latin typeface="微软雅黑" pitchFamily="34" charset="-122"/>
                <a:ea typeface="微软雅黑" pitchFamily="34" charset="-122"/>
              </a:rPr>
              <a:t>）轮船招商局、 开平煤矿</a:t>
            </a:r>
          </a:p>
          <a:p>
            <a:r>
              <a:rPr lang="zh-CN" altLang="en-US" sz="3200">
                <a:solidFill>
                  <a:srgbClr val="000000"/>
                </a:solidFill>
                <a:latin typeface="微软雅黑" pitchFamily="34" charset="-122"/>
                <a:ea typeface="微软雅黑" pitchFamily="34" charset="-122"/>
              </a:rPr>
              <a:t>（</a:t>
            </a:r>
            <a:r>
              <a:rPr lang="en-US" sz="3200">
                <a:solidFill>
                  <a:srgbClr val="000000"/>
                </a:solidFill>
                <a:latin typeface="微软雅黑" pitchFamily="34" charset="-122"/>
                <a:ea typeface="微软雅黑" pitchFamily="34" charset="-122"/>
              </a:rPr>
              <a:t>2</a:t>
            </a:r>
            <a:r>
              <a:rPr lang="zh-CN" altLang="en-US" sz="3200">
                <a:solidFill>
                  <a:srgbClr val="000000"/>
                </a:solidFill>
                <a:latin typeface="微软雅黑" pitchFamily="34" charset="-122"/>
                <a:ea typeface="微软雅黑" pitchFamily="34" charset="-122"/>
              </a:rPr>
              <a:t>）汉阳铁厂、湖北织布局</a:t>
            </a:r>
            <a:endParaRPr lang="zh-CN" altLang="en-US" sz="2800">
              <a:solidFill>
                <a:srgbClr val="000000"/>
              </a:solidFill>
              <a:latin typeface="微软雅黑" pitchFamily="34" charset="-122"/>
              <a:ea typeface="微软雅黑" pitchFamily="34" charset="-122"/>
            </a:endParaRPr>
          </a:p>
        </p:txBody>
      </p:sp>
      <p:sp>
        <p:nvSpPr>
          <p:cNvPr id="18463" name="文本框 6"/>
          <p:cNvSpPr txBox="1">
            <a:spLocks noChangeArrowheads="1"/>
          </p:cNvSpPr>
          <p:nvPr/>
        </p:nvSpPr>
        <p:spPr bwMode="auto">
          <a:xfrm>
            <a:off x="2624138" y="4740275"/>
            <a:ext cx="7391400" cy="1774825"/>
          </a:xfrm>
          <a:prstGeom prst="rect">
            <a:avLst/>
          </a:prstGeom>
          <a:noFill/>
          <a:ln w="9525">
            <a:noFill/>
            <a:miter lim="800000"/>
            <a:headEnd/>
            <a:tailEnd/>
          </a:ln>
        </p:spPr>
        <p:txBody>
          <a:bodyPr>
            <a:spAutoFit/>
          </a:bodyPr>
          <a:lstStyle/>
          <a:p>
            <a:r>
              <a:rPr lang="zh-CN" altLang="en-US" sz="3600">
                <a:solidFill>
                  <a:srgbClr val="000000"/>
                </a:solidFill>
                <a:latin typeface="微软雅黑" pitchFamily="34" charset="-122"/>
                <a:ea typeface="微软雅黑" pitchFamily="34" charset="-122"/>
              </a:rPr>
              <a:t>（1）创办京师同文馆等</a:t>
            </a:r>
            <a:r>
              <a:rPr lang="zh-CN" altLang="en-US" sz="3600">
                <a:solidFill>
                  <a:srgbClr val="FF0000"/>
                </a:solidFill>
                <a:latin typeface="微软雅黑" pitchFamily="34" charset="-122"/>
                <a:ea typeface="微软雅黑" pitchFamily="34" charset="-122"/>
              </a:rPr>
              <a:t>新式学堂</a:t>
            </a:r>
          </a:p>
          <a:p>
            <a:r>
              <a:rPr lang="zh-CN" altLang="en-US" sz="3600">
                <a:solidFill>
                  <a:srgbClr val="000000"/>
                </a:solidFill>
                <a:latin typeface="微软雅黑" pitchFamily="34" charset="-122"/>
                <a:ea typeface="微软雅黑" pitchFamily="34" charset="-122"/>
                <a:sym typeface="Arial" charset="0"/>
              </a:rPr>
              <a:t>（</a:t>
            </a:r>
            <a:r>
              <a:rPr lang="en-US" sz="3600">
                <a:solidFill>
                  <a:srgbClr val="000000"/>
                </a:solidFill>
                <a:latin typeface="微软雅黑" pitchFamily="34" charset="-122"/>
                <a:ea typeface="微软雅黑" pitchFamily="34" charset="-122"/>
                <a:sym typeface="Arial" charset="0"/>
              </a:rPr>
              <a:t>2</a:t>
            </a:r>
            <a:r>
              <a:rPr lang="zh-CN" altLang="en-US" sz="3600">
                <a:solidFill>
                  <a:srgbClr val="000000"/>
                </a:solidFill>
                <a:latin typeface="微软雅黑" pitchFamily="34" charset="-122"/>
                <a:ea typeface="微软雅黑" pitchFamily="34" charset="-122"/>
                <a:sym typeface="Arial" charset="0"/>
              </a:rPr>
              <a:t>）</a:t>
            </a:r>
            <a:r>
              <a:rPr lang="zh-CN" altLang="en-US" sz="3600">
                <a:solidFill>
                  <a:srgbClr val="000000"/>
                </a:solidFill>
                <a:latin typeface="微软雅黑" pitchFamily="34" charset="-122"/>
                <a:ea typeface="微软雅黑" pitchFamily="34" charset="-122"/>
              </a:rPr>
              <a:t>培养翻译军事和科技人才</a:t>
            </a:r>
          </a:p>
          <a:p>
            <a:r>
              <a:rPr lang="zh-CN" altLang="en-US" sz="3600">
                <a:solidFill>
                  <a:srgbClr val="000000"/>
                </a:solidFill>
                <a:latin typeface="微软雅黑" pitchFamily="34" charset="-122"/>
                <a:ea typeface="微软雅黑" pitchFamily="34" charset="-122"/>
                <a:sym typeface="Arial" charset="0"/>
              </a:rPr>
              <a:t>（</a:t>
            </a:r>
            <a:r>
              <a:rPr lang="en-US" sz="3600">
                <a:solidFill>
                  <a:srgbClr val="000000"/>
                </a:solidFill>
                <a:latin typeface="微软雅黑" pitchFamily="34" charset="-122"/>
                <a:ea typeface="微软雅黑" pitchFamily="34" charset="-122"/>
                <a:sym typeface="Arial" charset="0"/>
              </a:rPr>
              <a:t>3</a:t>
            </a:r>
            <a:r>
              <a:rPr lang="zh-CN" altLang="en-US" sz="3600">
                <a:solidFill>
                  <a:srgbClr val="000000"/>
                </a:solidFill>
                <a:latin typeface="微软雅黑" pitchFamily="34" charset="-122"/>
                <a:ea typeface="微软雅黑" pitchFamily="34" charset="-122"/>
                <a:sym typeface="Arial" charset="0"/>
              </a:rPr>
              <a:t>）</a:t>
            </a:r>
            <a:r>
              <a:rPr lang="zh-CN" altLang="en-US" sz="3600">
                <a:solidFill>
                  <a:srgbClr val="000000"/>
                </a:solidFill>
                <a:latin typeface="微软雅黑" pitchFamily="34" charset="-122"/>
                <a:ea typeface="微软雅黑" pitchFamily="34" charset="-122"/>
              </a:rPr>
              <a:t>选派留学生出国深造</a:t>
            </a:r>
          </a:p>
        </p:txBody>
      </p:sp>
      <p:sp>
        <p:nvSpPr>
          <p:cNvPr id="18464" name="文本框 7"/>
          <p:cNvSpPr txBox="1">
            <a:spLocks noChangeArrowheads="1"/>
          </p:cNvSpPr>
          <p:nvPr/>
        </p:nvSpPr>
        <p:spPr bwMode="auto">
          <a:xfrm>
            <a:off x="3394075" y="4125913"/>
            <a:ext cx="6172200" cy="614362"/>
          </a:xfrm>
          <a:prstGeom prst="rect">
            <a:avLst/>
          </a:prstGeom>
          <a:noFill/>
          <a:ln w="9525">
            <a:noFill/>
            <a:miter lim="800000"/>
            <a:headEnd/>
            <a:tailEnd/>
          </a:ln>
        </p:spPr>
        <p:txBody>
          <a:bodyPr>
            <a:spAutoFit/>
          </a:bodyPr>
          <a:lstStyle/>
          <a:p>
            <a:r>
              <a:rPr lang="zh-CN" altLang="en-US" sz="3200">
                <a:solidFill>
                  <a:srgbClr val="000000"/>
                </a:solidFill>
                <a:latin typeface="微软雅黑" pitchFamily="34" charset="-122"/>
                <a:ea typeface="微软雅黑" pitchFamily="34" charset="-122"/>
              </a:rPr>
              <a:t>建成北洋、南洋、福建</a:t>
            </a:r>
            <a:r>
              <a:rPr lang="zh-CN" altLang="en-US" sz="3200">
                <a:solidFill>
                  <a:srgbClr val="FF0000"/>
                </a:solidFill>
                <a:latin typeface="微软雅黑" pitchFamily="34" charset="-122"/>
                <a:ea typeface="微软雅黑" pitchFamily="34" charset="-122"/>
              </a:rPr>
              <a:t>三支海军</a:t>
            </a:r>
          </a:p>
        </p:txBody>
      </p:sp>
      <p:sp>
        <p:nvSpPr>
          <p:cNvPr id="25632" name="Rectangle 9"/>
          <p:cNvSpPr>
            <a:spLocks noChangeArrowheads="1"/>
          </p:cNvSpPr>
          <p:nvPr/>
        </p:nvSpPr>
        <p:spPr bwMode="auto">
          <a:xfrm>
            <a:off x="4419600" y="198438"/>
            <a:ext cx="6740525" cy="579437"/>
          </a:xfrm>
          <a:prstGeom prst="rect">
            <a:avLst/>
          </a:prstGeom>
          <a:noFill/>
          <a:ln w="9525">
            <a:solidFill>
              <a:srgbClr val="FF0000"/>
            </a:solidFill>
            <a:miter lim="800000"/>
            <a:headEnd/>
            <a:tailEnd/>
          </a:ln>
        </p:spPr>
        <p:txBody>
          <a:bodyPr anchor="ctr">
            <a:spAutoFit/>
          </a:bodyPr>
          <a:lstStyle/>
          <a:p>
            <a:pPr indent="304800" eaLnBrk="0" hangingPunct="0"/>
            <a:r>
              <a:rPr lang="zh-CN" altLang="en-US" sz="3200">
                <a:latin typeface="黑体" pitchFamily="49" charset="-122"/>
                <a:ea typeface="黑体" pitchFamily="49" charset="-122"/>
              </a:rPr>
              <a:t>问题：洋务派向西方学习了什么？</a:t>
            </a:r>
          </a:p>
        </p:txBody>
      </p:sp>
      <p:sp>
        <p:nvSpPr>
          <p:cNvPr id="25633" name="矩形 9"/>
          <p:cNvSpPr>
            <a:spLocks noChangeArrowheads="1" noChangeShapeType="1" noTextEdit="1"/>
          </p:cNvSpPr>
          <p:nvPr/>
        </p:nvSpPr>
        <p:spPr bwMode="auto">
          <a:xfrm>
            <a:off x="1827213" y="152400"/>
            <a:ext cx="2362200" cy="733425"/>
          </a:xfrm>
          <a:prstGeom prst="rect">
            <a:avLst/>
          </a:prstGeom>
        </p:spPr>
        <p:txBody>
          <a:bodyPr wrap="none" fromWordArt="1">
            <a:prstTxWarp prst="textPlain">
              <a:avLst>
                <a:gd name="adj" fmla="val 50000"/>
              </a:avLst>
            </a:prstTxWarp>
          </a:bodyPr>
          <a:lstStyle/>
          <a:p>
            <a:pPr algn="ctr"/>
            <a:r>
              <a:rPr lang="zh-CN" altLang="en-US" sz="2800" b="1" kern="10">
                <a:ln w="12700">
                  <a:solidFill>
                    <a:srgbClr val="3333CC"/>
                  </a:solidFill>
                  <a:round/>
                  <a:headEnd/>
                  <a:tailEnd/>
                </a:ln>
                <a:gradFill rotWithShape="1">
                  <a:gsLst>
                    <a:gs pos="0">
                      <a:srgbClr val="6600CC">
                        <a:alpha val="50000"/>
                      </a:srgbClr>
                    </a:gs>
                    <a:gs pos="100000">
                      <a:srgbClr val="000000"/>
                    </a:gs>
                  </a:gsLst>
                  <a:lin ang="5400000" scaled="1"/>
                </a:gradFill>
                <a:effectLst>
                  <a:outerShdw dist="45791" dir="2021404" algn="ctr" rotWithShape="0">
                    <a:srgbClr val="9999FF"/>
                  </a:outerShdw>
                </a:effectLst>
                <a:latin typeface="宋体"/>
                <a:ea typeface="宋体"/>
              </a:rPr>
              <a:t>温故</a:t>
            </a:r>
          </a:p>
        </p:txBody>
      </p:sp>
      <p:sp>
        <p:nvSpPr>
          <p:cNvPr id="3" name="矩形 1"/>
          <p:cNvSpPr/>
          <p:nvPr/>
        </p:nvSpPr>
        <p:spPr>
          <a:xfrm>
            <a:off x="2373948" y="3550920"/>
            <a:ext cx="7528560" cy="1188720"/>
          </a:xfrm>
          <a:prstGeom prst="rect">
            <a:avLst/>
          </a:prstGeom>
          <a:noFill/>
          <a:ln>
            <a:noFill/>
          </a:ln>
        </p:spPr>
        <p:txBody>
          <a:bodyPr wrap="none">
            <a:prstTxWarp prst="textPlain">
              <a:avLst/>
            </a:prstTxWarp>
            <a:spAutoFit/>
          </a:bodyPr>
          <a:lstStyle/>
          <a:p>
            <a:pPr algn="ctr">
              <a:spcBef>
                <a:spcPts val="0"/>
              </a:spcBef>
              <a:spcAft>
                <a:spcPts val="0"/>
              </a:spcAft>
              <a:defRPr/>
            </a:pPr>
            <a:r>
              <a:rPr lang="zh-CN" altLang="en-US" sz="6000" noProof="1">
                <a:ln w="12700" cmpd="sng">
                  <a:solidFill>
                    <a:schemeClr val="accent4"/>
                  </a:solidFill>
                  <a:prstDash val="solid"/>
                </a:ln>
                <a:solidFill>
                  <a:srgbClr val="FF0000"/>
                </a:solidFill>
                <a:latin typeface="Arial" panose="020B0604020202020204" pitchFamily="34" charset="0"/>
                <a:ea typeface="宋体" panose="02010600030101010101" pitchFamily="2" charset="-122"/>
                <a:cs typeface="+mn-ea"/>
              </a:rPr>
              <a:t>近代化</a:t>
            </a:r>
            <a:endParaRPr lang="zh-CN" altLang="en-US" sz="6000" noProof="1">
              <a:ln w="12700" cmpd="sng">
                <a:solidFill>
                  <a:schemeClr val="accent4"/>
                </a:solidFill>
                <a:prstDash val="solid"/>
              </a:ln>
              <a:solidFill>
                <a:srgbClr val="FF0000"/>
              </a:solidFill>
              <a:latin typeface="+mn-lt"/>
              <a:ea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8459"/>
                                        </p:tgtEl>
                                        <p:attrNameLst>
                                          <p:attrName>style.visibility</p:attrName>
                                        </p:attrNameLst>
                                      </p:cBhvr>
                                      <p:to>
                                        <p:strVal val="visible"/>
                                      </p:to>
                                    </p:set>
                                    <p:animEffect transition="in" filter="checkerboard(across)">
                                      <p:cBhvr>
                                        <p:cTn id="7" dur="500"/>
                                        <p:tgtEl>
                                          <p:spTgt spid="18459"/>
                                        </p:tgtEl>
                                      </p:cBhvr>
                                    </p:animEffect>
                                  </p:childTnLst>
                                </p:cTn>
                              </p:par>
                            </p:childTnLst>
                          </p:cTn>
                        </p:par>
                        <p:par>
                          <p:cTn id="8" fill="hold">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18461"/>
                                        </p:tgtEl>
                                        <p:attrNameLst>
                                          <p:attrName>style.visibility</p:attrName>
                                        </p:attrNameLst>
                                      </p:cBhvr>
                                      <p:to>
                                        <p:strVal val="visible"/>
                                      </p:to>
                                    </p:set>
                                    <p:animEffect transition="in" filter="checkerboard(across)">
                                      <p:cBhvr>
                                        <p:cTn id="11" dur="500"/>
                                        <p:tgtEl>
                                          <p:spTgt spid="18461"/>
                                        </p:tgtEl>
                                      </p:cBhvr>
                                    </p:animEffect>
                                  </p:childTnLst>
                                </p:cTn>
                              </p:par>
                            </p:childTnLst>
                          </p:cTn>
                        </p:par>
                        <p:par>
                          <p:cTn id="12" fill="hold">
                            <p:stCondLst>
                              <p:cond delay="1000"/>
                            </p:stCondLst>
                            <p:childTnLst>
                              <p:par>
                                <p:cTn id="13" presetID="5" presetClass="entr" presetSubtype="10" fill="hold" grpId="0" nodeType="afterEffect">
                                  <p:stCondLst>
                                    <p:cond delay="0"/>
                                  </p:stCondLst>
                                  <p:childTnLst>
                                    <p:set>
                                      <p:cBhvr>
                                        <p:cTn id="14" dur="1" fill="hold">
                                          <p:stCondLst>
                                            <p:cond delay="0"/>
                                          </p:stCondLst>
                                        </p:cTn>
                                        <p:tgtEl>
                                          <p:spTgt spid="18460"/>
                                        </p:tgtEl>
                                        <p:attrNameLst>
                                          <p:attrName>style.visibility</p:attrName>
                                        </p:attrNameLst>
                                      </p:cBhvr>
                                      <p:to>
                                        <p:strVal val="visible"/>
                                      </p:to>
                                    </p:set>
                                    <p:animEffect transition="in" filter="checkerboard(across)">
                                      <p:cBhvr>
                                        <p:cTn id="15" dur="500"/>
                                        <p:tgtEl>
                                          <p:spTgt spid="18460"/>
                                        </p:tgtEl>
                                      </p:cBhvr>
                                    </p:animEffect>
                                  </p:childTnLst>
                                </p:cTn>
                              </p:par>
                            </p:childTnLst>
                          </p:cTn>
                        </p:par>
                        <p:par>
                          <p:cTn id="16" fill="hold">
                            <p:stCondLst>
                              <p:cond delay="1500"/>
                            </p:stCondLst>
                            <p:childTnLst>
                              <p:par>
                                <p:cTn id="17" presetID="5" presetClass="entr" presetSubtype="10" fill="hold" grpId="0" nodeType="afterEffect">
                                  <p:stCondLst>
                                    <p:cond delay="0"/>
                                  </p:stCondLst>
                                  <p:childTnLst>
                                    <p:set>
                                      <p:cBhvr>
                                        <p:cTn id="18" dur="1" fill="hold">
                                          <p:stCondLst>
                                            <p:cond delay="0"/>
                                          </p:stCondLst>
                                        </p:cTn>
                                        <p:tgtEl>
                                          <p:spTgt spid="18462"/>
                                        </p:tgtEl>
                                        <p:attrNameLst>
                                          <p:attrName>style.visibility</p:attrName>
                                        </p:attrNameLst>
                                      </p:cBhvr>
                                      <p:to>
                                        <p:strVal val="visible"/>
                                      </p:to>
                                    </p:set>
                                    <p:animEffect transition="in" filter="checkerboard(across)">
                                      <p:cBhvr>
                                        <p:cTn id="19" dur="500"/>
                                        <p:tgtEl>
                                          <p:spTgt spid="18462"/>
                                        </p:tgtEl>
                                      </p:cBhvr>
                                    </p:animEffect>
                                  </p:childTnLst>
                                </p:cTn>
                              </p:par>
                            </p:childTnLst>
                          </p:cTn>
                        </p:par>
                        <p:par>
                          <p:cTn id="20" fill="hold">
                            <p:stCondLst>
                              <p:cond delay="2000"/>
                            </p:stCondLst>
                            <p:childTnLst>
                              <p:par>
                                <p:cTn id="21" presetID="5" presetClass="entr" presetSubtype="10" fill="hold" grpId="0" nodeType="afterEffect">
                                  <p:stCondLst>
                                    <p:cond delay="0"/>
                                  </p:stCondLst>
                                  <p:childTnLst>
                                    <p:set>
                                      <p:cBhvr>
                                        <p:cTn id="22" dur="1" fill="hold">
                                          <p:stCondLst>
                                            <p:cond delay="0"/>
                                          </p:stCondLst>
                                        </p:cTn>
                                        <p:tgtEl>
                                          <p:spTgt spid="18464"/>
                                        </p:tgtEl>
                                        <p:attrNameLst>
                                          <p:attrName>style.visibility</p:attrName>
                                        </p:attrNameLst>
                                      </p:cBhvr>
                                      <p:to>
                                        <p:strVal val="visible"/>
                                      </p:to>
                                    </p:set>
                                    <p:animEffect transition="in" filter="checkerboard(across)">
                                      <p:cBhvr>
                                        <p:cTn id="23" dur="500"/>
                                        <p:tgtEl>
                                          <p:spTgt spid="18464"/>
                                        </p:tgtEl>
                                      </p:cBhvr>
                                    </p:animEffect>
                                  </p:childTnLst>
                                </p:cTn>
                              </p:par>
                            </p:childTnLst>
                          </p:cTn>
                        </p:par>
                        <p:par>
                          <p:cTn id="24" fill="hold">
                            <p:stCondLst>
                              <p:cond delay="2500"/>
                            </p:stCondLst>
                            <p:childTnLst>
                              <p:par>
                                <p:cTn id="25" presetID="5" presetClass="entr" presetSubtype="10" fill="hold" grpId="0" nodeType="afterEffect">
                                  <p:stCondLst>
                                    <p:cond delay="0"/>
                                  </p:stCondLst>
                                  <p:childTnLst>
                                    <p:set>
                                      <p:cBhvr>
                                        <p:cTn id="26" dur="1" fill="hold">
                                          <p:stCondLst>
                                            <p:cond delay="0"/>
                                          </p:stCondLst>
                                        </p:cTn>
                                        <p:tgtEl>
                                          <p:spTgt spid="18463"/>
                                        </p:tgtEl>
                                        <p:attrNameLst>
                                          <p:attrName>style.visibility</p:attrName>
                                        </p:attrNameLst>
                                      </p:cBhvr>
                                      <p:to>
                                        <p:strVal val="visible"/>
                                      </p:to>
                                    </p:set>
                                    <p:animEffect transition="in" filter="checkerboard(across)">
                                      <p:cBhvr>
                                        <p:cTn id="27" dur="500"/>
                                        <p:tgtEl>
                                          <p:spTgt spid="18463"/>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
                                        </p:tgtEl>
                                        <p:attrNameLst>
                                          <p:attrName>style.visibility</p:attrName>
                                        </p:attrNameLst>
                                      </p:cBhvr>
                                      <p:to>
                                        <p:strVal val="visible"/>
                                      </p:to>
                                    </p:set>
                                    <p:anim calcmode="lin" valueType="num">
                                      <p:cBhvr additive="base">
                                        <p:cTn id="32" dur="500" fill="hold"/>
                                        <p:tgtEl>
                                          <p:spTgt spid="3"/>
                                        </p:tgtEl>
                                        <p:attrNameLst>
                                          <p:attrName>ppt_x</p:attrName>
                                        </p:attrNameLst>
                                      </p:cBhvr>
                                      <p:tavLst>
                                        <p:tav tm="0">
                                          <p:val>
                                            <p:strVal val="#ppt_x"/>
                                          </p:val>
                                        </p:tav>
                                        <p:tav tm="100000">
                                          <p:val>
                                            <p:strVal val="#ppt_x"/>
                                          </p:val>
                                        </p:tav>
                                      </p:tavLst>
                                    </p:anim>
                                    <p:anim calcmode="lin" valueType="num">
                                      <p:cBhvr additive="base">
                                        <p:cTn id="3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59" grpId="0"/>
      <p:bldP spid="18460" grpId="0"/>
      <p:bldP spid="18461" grpId="0"/>
      <p:bldP spid="18462" grpId="0"/>
      <p:bldP spid="18463" grpId="0"/>
      <p:bldP spid="1846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9617" name="[动画大师]_Oval 3"/>
          <p:cNvSpPr>
            <a:spLocks noChangeArrowheads="1"/>
          </p:cNvSpPr>
          <p:nvPr/>
        </p:nvSpPr>
        <p:spPr bwMode="auto">
          <a:xfrm rot="1800000">
            <a:off x="1684338" y="-590550"/>
            <a:ext cx="17462" cy="1146175"/>
          </a:xfrm>
          <a:prstGeom prst="ellipse">
            <a:avLst/>
          </a:prstGeom>
          <a:gradFill rotWithShape="1">
            <a:gsLst>
              <a:gs pos="0">
                <a:srgbClr val="777777">
                  <a:alpha val="79999"/>
                </a:srgbClr>
              </a:gs>
              <a:gs pos="100000">
                <a:srgbClr val="373737">
                  <a:alpha val="0"/>
                </a:srgbClr>
              </a:gs>
            </a:gsLst>
            <a:path path="shape">
              <a:fillToRect l="50000" t="50000" r="50000" b="50000"/>
            </a:path>
          </a:gradFill>
          <a:ln w="9525">
            <a:noFill/>
            <a:round/>
            <a:headEnd/>
            <a:tailEnd/>
          </a:ln>
        </p:spPr>
        <p:txBody>
          <a:bodyPr wrap="none" anchor="ctr"/>
          <a:lstStyle/>
          <a:p>
            <a:pPr algn="ctr" eaLnBrk="0" hangingPunct="0"/>
            <a:endParaRPr lang="zh-CN" altLang="en-US" b="1">
              <a:solidFill>
                <a:srgbClr val="000000"/>
              </a:solidFill>
              <a:latin typeface="Calibri" pitchFamily="34" charset="0"/>
            </a:endParaRPr>
          </a:p>
        </p:txBody>
      </p:sp>
      <p:sp>
        <p:nvSpPr>
          <p:cNvPr id="19618" name="[动画大师]_Oval 3"/>
          <p:cNvSpPr>
            <a:spLocks noChangeArrowheads="1"/>
          </p:cNvSpPr>
          <p:nvPr/>
        </p:nvSpPr>
        <p:spPr bwMode="auto">
          <a:xfrm rot="1800000">
            <a:off x="3346450" y="866775"/>
            <a:ext cx="17463" cy="1146175"/>
          </a:xfrm>
          <a:prstGeom prst="ellipse">
            <a:avLst/>
          </a:prstGeom>
          <a:gradFill rotWithShape="1">
            <a:gsLst>
              <a:gs pos="0">
                <a:srgbClr val="777777">
                  <a:alpha val="79999"/>
                </a:srgbClr>
              </a:gs>
              <a:gs pos="100000">
                <a:srgbClr val="373737">
                  <a:alpha val="0"/>
                </a:srgbClr>
              </a:gs>
            </a:gsLst>
            <a:path path="shape">
              <a:fillToRect l="50000" t="50000" r="50000" b="50000"/>
            </a:path>
          </a:gradFill>
          <a:ln w="9525">
            <a:noFill/>
            <a:round/>
            <a:headEnd/>
            <a:tailEnd/>
          </a:ln>
        </p:spPr>
        <p:txBody>
          <a:bodyPr wrap="none" anchor="ctr"/>
          <a:lstStyle/>
          <a:p>
            <a:pPr algn="ctr" eaLnBrk="0" hangingPunct="0"/>
            <a:endParaRPr lang="zh-CN" altLang="en-US" b="1">
              <a:solidFill>
                <a:srgbClr val="000000"/>
              </a:solidFill>
              <a:latin typeface="Calibri" pitchFamily="34" charset="0"/>
            </a:endParaRPr>
          </a:p>
        </p:txBody>
      </p:sp>
      <p:sp>
        <p:nvSpPr>
          <p:cNvPr id="19619" name="[动画大师]_Oval 3"/>
          <p:cNvSpPr>
            <a:spLocks noChangeArrowheads="1"/>
          </p:cNvSpPr>
          <p:nvPr/>
        </p:nvSpPr>
        <p:spPr bwMode="auto">
          <a:xfrm rot="1800000">
            <a:off x="5888038" y="1868488"/>
            <a:ext cx="17462" cy="1146175"/>
          </a:xfrm>
          <a:prstGeom prst="ellipse">
            <a:avLst/>
          </a:prstGeom>
          <a:gradFill rotWithShape="1">
            <a:gsLst>
              <a:gs pos="0">
                <a:srgbClr val="777777">
                  <a:alpha val="79999"/>
                </a:srgbClr>
              </a:gs>
              <a:gs pos="100000">
                <a:srgbClr val="373737">
                  <a:alpha val="0"/>
                </a:srgbClr>
              </a:gs>
            </a:gsLst>
            <a:path path="shape">
              <a:fillToRect l="50000" t="50000" r="50000" b="50000"/>
            </a:path>
          </a:gradFill>
          <a:ln w="9525">
            <a:noFill/>
            <a:round/>
            <a:headEnd/>
            <a:tailEnd/>
          </a:ln>
        </p:spPr>
        <p:txBody>
          <a:bodyPr wrap="none" anchor="ctr"/>
          <a:lstStyle/>
          <a:p>
            <a:pPr algn="ctr" eaLnBrk="0" hangingPunct="0"/>
            <a:endParaRPr lang="zh-CN" altLang="en-US" b="1">
              <a:solidFill>
                <a:srgbClr val="000000"/>
              </a:solidFill>
              <a:latin typeface="Calibri" pitchFamily="34" charset="0"/>
            </a:endParaRPr>
          </a:p>
        </p:txBody>
      </p:sp>
      <p:sp>
        <p:nvSpPr>
          <p:cNvPr id="19620" name="[动画大师]_Oval 3"/>
          <p:cNvSpPr>
            <a:spLocks noChangeArrowheads="1"/>
          </p:cNvSpPr>
          <p:nvPr/>
        </p:nvSpPr>
        <p:spPr bwMode="auto">
          <a:xfrm rot="1800000">
            <a:off x="5106988" y="293688"/>
            <a:ext cx="17462" cy="1146175"/>
          </a:xfrm>
          <a:prstGeom prst="ellipse">
            <a:avLst/>
          </a:prstGeom>
          <a:gradFill rotWithShape="1">
            <a:gsLst>
              <a:gs pos="0">
                <a:srgbClr val="777777">
                  <a:alpha val="60001"/>
                </a:srgbClr>
              </a:gs>
              <a:gs pos="100000">
                <a:srgbClr val="373737">
                  <a:alpha val="0"/>
                </a:srgbClr>
              </a:gs>
            </a:gsLst>
            <a:path path="shape">
              <a:fillToRect l="50000" t="50000" r="50000" b="50000"/>
            </a:path>
          </a:gradFill>
          <a:ln w="9525">
            <a:noFill/>
            <a:round/>
            <a:headEnd/>
            <a:tailEnd/>
          </a:ln>
        </p:spPr>
        <p:txBody>
          <a:bodyPr wrap="none" anchor="ctr"/>
          <a:lstStyle/>
          <a:p>
            <a:pPr algn="ctr" eaLnBrk="0" hangingPunct="0"/>
            <a:endParaRPr lang="zh-CN" altLang="en-US" b="1">
              <a:solidFill>
                <a:srgbClr val="000000"/>
              </a:solidFill>
              <a:latin typeface="Calibri" pitchFamily="34" charset="0"/>
            </a:endParaRPr>
          </a:p>
        </p:txBody>
      </p:sp>
      <p:sp>
        <p:nvSpPr>
          <p:cNvPr id="19621" name="[动画大师]_Oval 3"/>
          <p:cNvSpPr>
            <a:spLocks noChangeArrowheads="1"/>
          </p:cNvSpPr>
          <p:nvPr/>
        </p:nvSpPr>
        <p:spPr bwMode="auto">
          <a:xfrm rot="1800000">
            <a:off x="8645525" y="-279400"/>
            <a:ext cx="17463" cy="1146175"/>
          </a:xfrm>
          <a:prstGeom prst="ellipse">
            <a:avLst/>
          </a:prstGeom>
          <a:gradFill rotWithShape="1">
            <a:gsLst>
              <a:gs pos="0">
                <a:srgbClr val="777777">
                  <a:alpha val="79999"/>
                </a:srgbClr>
              </a:gs>
              <a:gs pos="100000">
                <a:srgbClr val="373737">
                  <a:alpha val="0"/>
                </a:srgbClr>
              </a:gs>
            </a:gsLst>
            <a:path path="shape">
              <a:fillToRect l="50000" t="50000" r="50000" b="50000"/>
            </a:path>
          </a:gradFill>
          <a:ln w="9525">
            <a:noFill/>
            <a:round/>
            <a:headEnd/>
            <a:tailEnd/>
          </a:ln>
        </p:spPr>
        <p:txBody>
          <a:bodyPr wrap="none" anchor="ctr"/>
          <a:lstStyle/>
          <a:p>
            <a:pPr algn="ctr" eaLnBrk="0" hangingPunct="0"/>
            <a:endParaRPr lang="zh-CN" altLang="en-US" b="1">
              <a:solidFill>
                <a:srgbClr val="000000"/>
              </a:solidFill>
              <a:latin typeface="Calibri" pitchFamily="34" charset="0"/>
            </a:endParaRPr>
          </a:p>
        </p:txBody>
      </p:sp>
      <p:sp>
        <p:nvSpPr>
          <p:cNvPr id="19622" name="[动画大师]_Oval 3"/>
          <p:cNvSpPr>
            <a:spLocks noChangeArrowheads="1"/>
          </p:cNvSpPr>
          <p:nvPr/>
        </p:nvSpPr>
        <p:spPr bwMode="auto">
          <a:xfrm rot="1800000">
            <a:off x="10456863" y="2741613"/>
            <a:ext cx="17462" cy="1146175"/>
          </a:xfrm>
          <a:prstGeom prst="ellipse">
            <a:avLst/>
          </a:prstGeom>
          <a:gradFill rotWithShape="1">
            <a:gsLst>
              <a:gs pos="0">
                <a:srgbClr val="777777">
                  <a:alpha val="79999"/>
                </a:srgbClr>
              </a:gs>
              <a:gs pos="100000">
                <a:srgbClr val="373737">
                  <a:alpha val="0"/>
                </a:srgbClr>
              </a:gs>
            </a:gsLst>
            <a:path path="shape">
              <a:fillToRect l="50000" t="50000" r="50000" b="50000"/>
            </a:path>
          </a:gradFill>
          <a:ln w="9525">
            <a:noFill/>
            <a:round/>
            <a:headEnd/>
            <a:tailEnd/>
          </a:ln>
        </p:spPr>
        <p:txBody>
          <a:bodyPr wrap="none" anchor="ctr"/>
          <a:lstStyle/>
          <a:p>
            <a:pPr algn="ctr" eaLnBrk="0" hangingPunct="0"/>
            <a:endParaRPr lang="zh-CN" altLang="en-US" b="1">
              <a:solidFill>
                <a:srgbClr val="000000"/>
              </a:solidFill>
              <a:latin typeface="Calibri" pitchFamily="34" charset="0"/>
            </a:endParaRPr>
          </a:p>
        </p:txBody>
      </p:sp>
      <p:sp>
        <p:nvSpPr>
          <p:cNvPr id="19623" name="[动画大师]_Oval 3"/>
          <p:cNvSpPr>
            <a:spLocks noChangeArrowheads="1"/>
          </p:cNvSpPr>
          <p:nvPr/>
        </p:nvSpPr>
        <p:spPr bwMode="auto">
          <a:xfrm rot="1800000">
            <a:off x="11244263" y="-573088"/>
            <a:ext cx="17462" cy="1146176"/>
          </a:xfrm>
          <a:prstGeom prst="ellipse">
            <a:avLst/>
          </a:prstGeom>
          <a:gradFill rotWithShape="1">
            <a:gsLst>
              <a:gs pos="0">
                <a:srgbClr val="777777">
                  <a:alpha val="79999"/>
                </a:srgbClr>
              </a:gs>
              <a:gs pos="100000">
                <a:srgbClr val="373737">
                  <a:alpha val="0"/>
                </a:srgbClr>
              </a:gs>
            </a:gsLst>
            <a:path path="shape">
              <a:fillToRect l="50000" t="50000" r="50000" b="50000"/>
            </a:path>
          </a:gradFill>
          <a:ln w="9525">
            <a:noFill/>
            <a:round/>
            <a:headEnd/>
            <a:tailEnd/>
          </a:ln>
        </p:spPr>
        <p:txBody>
          <a:bodyPr wrap="none" anchor="ctr"/>
          <a:lstStyle/>
          <a:p>
            <a:pPr algn="ctr" eaLnBrk="0" hangingPunct="0"/>
            <a:endParaRPr lang="zh-CN" altLang="en-US" b="1">
              <a:solidFill>
                <a:srgbClr val="000000"/>
              </a:solidFill>
              <a:latin typeface="Calibri" pitchFamily="34" charset="0"/>
            </a:endParaRPr>
          </a:p>
        </p:txBody>
      </p:sp>
      <p:sp>
        <p:nvSpPr>
          <p:cNvPr id="19624" name="[动画大师]_Oval 3"/>
          <p:cNvSpPr>
            <a:spLocks noChangeArrowheads="1"/>
          </p:cNvSpPr>
          <p:nvPr/>
        </p:nvSpPr>
        <p:spPr bwMode="auto">
          <a:xfrm rot="1800000">
            <a:off x="2855913" y="3448050"/>
            <a:ext cx="17462" cy="1146175"/>
          </a:xfrm>
          <a:prstGeom prst="ellipse">
            <a:avLst/>
          </a:prstGeom>
          <a:gradFill rotWithShape="1">
            <a:gsLst>
              <a:gs pos="0">
                <a:srgbClr val="777777">
                  <a:alpha val="39998"/>
                </a:srgbClr>
              </a:gs>
              <a:gs pos="100000">
                <a:srgbClr val="373737">
                  <a:alpha val="0"/>
                </a:srgbClr>
              </a:gs>
            </a:gsLst>
            <a:path path="shape">
              <a:fillToRect l="50000" t="50000" r="50000" b="50000"/>
            </a:path>
          </a:gradFill>
          <a:ln w="9525">
            <a:noFill/>
            <a:round/>
            <a:headEnd/>
            <a:tailEnd/>
          </a:ln>
        </p:spPr>
        <p:txBody>
          <a:bodyPr wrap="none" anchor="ctr"/>
          <a:lstStyle/>
          <a:p>
            <a:pPr algn="ctr" eaLnBrk="0" hangingPunct="0"/>
            <a:endParaRPr lang="zh-CN" altLang="en-US" b="1">
              <a:solidFill>
                <a:srgbClr val="000000"/>
              </a:solidFill>
              <a:latin typeface="Calibri" pitchFamily="34" charset="0"/>
            </a:endParaRPr>
          </a:p>
        </p:txBody>
      </p:sp>
      <p:sp>
        <p:nvSpPr>
          <p:cNvPr id="19625" name="[动画大师]_Oval 3"/>
          <p:cNvSpPr>
            <a:spLocks noChangeArrowheads="1"/>
          </p:cNvSpPr>
          <p:nvPr/>
        </p:nvSpPr>
        <p:spPr bwMode="auto">
          <a:xfrm rot="1800000">
            <a:off x="8928100" y="2741613"/>
            <a:ext cx="17463" cy="1146175"/>
          </a:xfrm>
          <a:prstGeom prst="ellipse">
            <a:avLst/>
          </a:prstGeom>
          <a:gradFill rotWithShape="1">
            <a:gsLst>
              <a:gs pos="0">
                <a:srgbClr val="777777">
                  <a:alpha val="79999"/>
                </a:srgbClr>
              </a:gs>
              <a:gs pos="100000">
                <a:srgbClr val="373737">
                  <a:alpha val="0"/>
                </a:srgbClr>
              </a:gs>
            </a:gsLst>
            <a:path path="shape">
              <a:fillToRect l="50000" t="50000" r="50000" b="50000"/>
            </a:path>
          </a:gradFill>
          <a:ln w="9525">
            <a:noFill/>
            <a:round/>
            <a:headEnd/>
            <a:tailEnd/>
          </a:ln>
        </p:spPr>
        <p:txBody>
          <a:bodyPr wrap="none" anchor="ctr"/>
          <a:lstStyle/>
          <a:p>
            <a:pPr algn="ctr" eaLnBrk="0" hangingPunct="0"/>
            <a:endParaRPr lang="zh-CN" altLang="en-US" b="1">
              <a:solidFill>
                <a:srgbClr val="000000"/>
              </a:solidFill>
              <a:latin typeface="Calibri" pitchFamily="34" charset="0"/>
            </a:endParaRPr>
          </a:p>
        </p:txBody>
      </p:sp>
      <p:sp>
        <p:nvSpPr>
          <p:cNvPr id="28683" name="Text Box 2"/>
          <p:cNvSpPr txBox="1">
            <a:spLocks noChangeArrowheads="1"/>
          </p:cNvSpPr>
          <p:nvPr/>
        </p:nvSpPr>
        <p:spPr bwMode="auto">
          <a:xfrm>
            <a:off x="177800" y="155575"/>
            <a:ext cx="11845925" cy="2651125"/>
          </a:xfrm>
          <a:prstGeom prst="rect">
            <a:avLst/>
          </a:prstGeom>
          <a:solidFill>
            <a:schemeClr val="bg1"/>
          </a:solidFill>
          <a:ln w="76200" cmpd="tri">
            <a:solidFill>
              <a:srgbClr val="FF0000"/>
            </a:solidFill>
            <a:miter lim="800000"/>
            <a:headEnd/>
            <a:tailEnd/>
          </a:ln>
        </p:spPr>
        <p:txBody>
          <a:bodyPr>
            <a:spAutoFit/>
          </a:bodyPr>
          <a:lstStyle/>
          <a:p>
            <a:r>
              <a:rPr lang="zh-CN" altLang="en-US" sz="2400">
                <a:latin typeface="华文中宋"/>
                <a:ea typeface="华文中宋"/>
                <a:cs typeface="华文中宋"/>
              </a:rPr>
              <a:t>   </a:t>
            </a:r>
            <a:r>
              <a:rPr lang="zh-CN" altLang="en-US" sz="2800">
                <a:latin typeface="华文中宋"/>
                <a:ea typeface="华文中宋"/>
                <a:cs typeface="华文中宋"/>
              </a:rPr>
              <a:t>不可思议的是，政府</a:t>
            </a:r>
            <a:r>
              <a:rPr lang="en-US" altLang="zh-CN" sz="2800">
                <a:latin typeface="华文中宋"/>
                <a:ea typeface="华文中宋"/>
                <a:cs typeface="华文中宋"/>
              </a:rPr>
              <a:t>(</a:t>
            </a:r>
            <a:r>
              <a:rPr lang="zh-CN" altLang="en-US" sz="2800">
                <a:latin typeface="华文中宋"/>
                <a:ea typeface="华文中宋"/>
                <a:cs typeface="华文中宋"/>
              </a:rPr>
              <a:t>指清政府</a:t>
            </a:r>
            <a:r>
              <a:rPr lang="en-US" altLang="zh-CN" sz="2800">
                <a:latin typeface="华文中宋"/>
                <a:ea typeface="华文中宋"/>
                <a:cs typeface="华文中宋"/>
              </a:rPr>
              <a:t>)</a:t>
            </a:r>
            <a:r>
              <a:rPr lang="zh-CN" altLang="en-US" sz="2800">
                <a:latin typeface="华文中宋"/>
                <a:ea typeface="华文中宋"/>
                <a:cs typeface="华文中宋"/>
              </a:rPr>
              <a:t>认为这些学生（留美幼童），他们花的是政府的钱，就应该只学习工程，数学和其他自然科学，对他们周围的政治和社会影响要无动于衷。这种想法是非常荒唐可笑的</a:t>
            </a:r>
            <a:r>
              <a:rPr lang="en-US" altLang="zh-CN" sz="2800">
                <a:latin typeface="华文中宋"/>
                <a:ea typeface="华文中宋"/>
                <a:cs typeface="华文中宋"/>
              </a:rPr>
              <a:t>……</a:t>
            </a:r>
            <a:r>
              <a:rPr lang="zh-CN" altLang="en-US" sz="2800">
                <a:solidFill>
                  <a:srgbClr val="FF0000"/>
                </a:solidFill>
                <a:latin typeface="华文中宋"/>
                <a:ea typeface="华文中宋"/>
                <a:cs typeface="华文中宋"/>
              </a:rPr>
              <a:t>中国不可能只从我们这里引进知识、科学和工业资源模式而不引进那些政治上的改革。否则，她将什么也得不到。</a:t>
            </a:r>
            <a:r>
              <a:rPr lang="zh-CN" altLang="en-US" sz="2800"/>
              <a:t>                      </a:t>
            </a:r>
          </a:p>
          <a:p>
            <a:r>
              <a:rPr lang="zh-CN" altLang="en-US" sz="2800"/>
              <a:t>                             </a:t>
            </a:r>
            <a:r>
              <a:rPr lang="en-US" altLang="zh-CN" sz="2800"/>
              <a:t>			</a:t>
            </a:r>
            <a:r>
              <a:rPr lang="en-US" altLang="zh-CN" sz="2800">
                <a:ea typeface="华文隶书"/>
                <a:cs typeface="华文隶书"/>
              </a:rPr>
              <a:t>——</a:t>
            </a:r>
            <a:r>
              <a:rPr lang="en-US" altLang="zh-CN" sz="2800">
                <a:solidFill>
                  <a:srgbClr val="FF0000"/>
                </a:solidFill>
                <a:latin typeface="华文隶书"/>
                <a:ea typeface="华文隶书"/>
                <a:cs typeface="华文隶书"/>
              </a:rPr>
              <a:t>1881</a:t>
            </a:r>
            <a:r>
              <a:rPr lang="zh-CN" altLang="en-US" sz="2800">
                <a:latin typeface="华文隶书"/>
                <a:ea typeface="华文隶书"/>
                <a:cs typeface="华文隶书"/>
              </a:rPr>
              <a:t>年</a:t>
            </a:r>
            <a:r>
              <a:rPr lang="en-US" altLang="zh-CN" sz="2800">
                <a:latin typeface="华文隶书"/>
                <a:ea typeface="华文隶书"/>
                <a:cs typeface="华文隶书"/>
              </a:rPr>
              <a:t>7</a:t>
            </a:r>
            <a:r>
              <a:rPr lang="zh-CN" altLang="en-US" sz="2800">
                <a:latin typeface="华文隶书"/>
                <a:ea typeface="华文隶书"/>
                <a:cs typeface="华文隶书"/>
              </a:rPr>
              <a:t>月</a:t>
            </a:r>
            <a:r>
              <a:rPr lang="en-US" altLang="zh-CN" sz="2800">
                <a:latin typeface="华文隶书"/>
                <a:ea typeface="华文隶书"/>
                <a:cs typeface="华文隶书"/>
              </a:rPr>
              <a:t>23</a:t>
            </a:r>
            <a:r>
              <a:rPr lang="zh-CN" altLang="en-US" sz="2800">
                <a:latin typeface="华文隶书"/>
                <a:ea typeface="华文隶书"/>
                <a:cs typeface="华文隶书"/>
              </a:rPr>
              <a:t>日</a:t>
            </a:r>
            <a:r>
              <a:rPr lang="en-US" altLang="zh-CN" sz="2800">
                <a:latin typeface="华文隶书"/>
                <a:ea typeface="华文隶书"/>
                <a:cs typeface="华文隶书"/>
              </a:rPr>
              <a:t>《</a:t>
            </a:r>
            <a:r>
              <a:rPr lang="zh-CN" altLang="en-US" sz="2800">
                <a:latin typeface="华文隶书"/>
                <a:ea typeface="华文隶书"/>
                <a:cs typeface="华文隶书"/>
              </a:rPr>
              <a:t>纽约时报</a:t>
            </a:r>
            <a:r>
              <a:rPr lang="en-US" altLang="zh-CN" sz="2800">
                <a:latin typeface="华文隶书"/>
                <a:ea typeface="华文隶书"/>
                <a:cs typeface="华文隶书"/>
              </a:rPr>
              <a:t>》</a:t>
            </a:r>
            <a:r>
              <a:rPr lang="zh-CN" altLang="en-US" sz="2800">
                <a:latin typeface="华文隶书"/>
                <a:ea typeface="华文隶书"/>
                <a:cs typeface="华文隶书"/>
              </a:rPr>
              <a:t>社论</a:t>
            </a:r>
          </a:p>
        </p:txBody>
      </p:sp>
      <p:sp>
        <p:nvSpPr>
          <p:cNvPr id="28684" name="文本框 1"/>
          <p:cNvSpPr txBox="1">
            <a:spLocks noChangeArrowheads="1"/>
          </p:cNvSpPr>
          <p:nvPr/>
        </p:nvSpPr>
        <p:spPr bwMode="auto">
          <a:xfrm>
            <a:off x="44450" y="2911475"/>
            <a:ext cx="11501438" cy="641350"/>
          </a:xfrm>
          <a:prstGeom prst="rect">
            <a:avLst/>
          </a:prstGeom>
          <a:noFill/>
          <a:ln w="9525">
            <a:noFill/>
            <a:miter lim="800000"/>
            <a:headEnd/>
            <a:tailEnd/>
          </a:ln>
        </p:spPr>
        <p:txBody>
          <a:bodyPr>
            <a:spAutoFit/>
          </a:bodyPr>
          <a:lstStyle/>
          <a:p>
            <a:r>
              <a:rPr lang="en-US" altLang="zh-CN" sz="3600">
                <a:latin typeface="楷体" pitchFamily="49" charset="-122"/>
                <a:ea typeface="楷体" pitchFamily="49" charset="-122"/>
              </a:rPr>
              <a:t>3.</a:t>
            </a:r>
            <a:r>
              <a:rPr lang="zh-CN" altLang="en-US" sz="3600">
                <a:latin typeface="楷体" pitchFamily="49" charset="-122"/>
                <a:ea typeface="楷体" pitchFamily="49" charset="-122"/>
              </a:rPr>
              <a:t>失败原因：</a:t>
            </a:r>
          </a:p>
        </p:txBody>
      </p:sp>
      <p:sp>
        <p:nvSpPr>
          <p:cNvPr id="184328" name="Rectangle 8"/>
          <p:cNvSpPr>
            <a:spLocks noChangeArrowheads="1"/>
          </p:cNvSpPr>
          <p:nvPr/>
        </p:nvSpPr>
        <p:spPr bwMode="auto">
          <a:xfrm>
            <a:off x="2679700" y="2911475"/>
            <a:ext cx="9134475" cy="579438"/>
          </a:xfrm>
          <a:prstGeom prst="rect">
            <a:avLst/>
          </a:prstGeom>
          <a:noFill/>
          <a:ln w="9525">
            <a:noFill/>
            <a:miter lim="800000"/>
            <a:headEnd/>
            <a:tailEnd/>
          </a:ln>
        </p:spPr>
        <p:txBody>
          <a:bodyPr>
            <a:spAutoFit/>
          </a:bodyPr>
          <a:lstStyle/>
          <a:p>
            <a:r>
              <a:rPr lang="zh-CN" altLang="en-US" sz="3200">
                <a:solidFill>
                  <a:srgbClr val="000000"/>
                </a:solidFill>
                <a:ea typeface="黑体" pitchFamily="49" charset="-122"/>
              </a:rPr>
              <a:t>单纯引进西方先进技术和设备，而不变革封建制度。</a:t>
            </a:r>
          </a:p>
        </p:txBody>
      </p:sp>
      <p:pic>
        <p:nvPicPr>
          <p:cNvPr id="28686" name="Picture 2" descr="16935">
            <a:hlinkClick r:id="rId3"/>
          </p:cNvPr>
          <p:cNvPicPr>
            <a:picLocks noChangeAspect="1"/>
          </p:cNvPicPr>
          <p:nvPr/>
        </p:nvPicPr>
        <p:blipFill>
          <a:blip r:embed="rId4"/>
          <a:srcRect/>
          <a:stretch>
            <a:fillRect/>
          </a:stretch>
        </p:blipFill>
        <p:spPr bwMode="auto">
          <a:xfrm>
            <a:off x="177800" y="3552825"/>
            <a:ext cx="4740275" cy="3101975"/>
          </a:xfrm>
          <a:prstGeom prst="rect">
            <a:avLst/>
          </a:prstGeom>
          <a:noFill/>
          <a:ln w="25400">
            <a:solidFill>
              <a:srgbClr val="FFFF00"/>
            </a:solidFill>
            <a:miter lim="800000"/>
            <a:headEnd/>
            <a:tailEnd/>
          </a:ln>
        </p:spPr>
      </p:pic>
      <p:pic>
        <p:nvPicPr>
          <p:cNvPr id="28687" name="Picture 7" descr="WDU78DO[NJ}EZL(L}$AU5AK">
            <a:hlinkClick r:id="rId5" action="ppaction://hlinksldjump"/>
          </p:cNvPr>
          <p:cNvPicPr>
            <a:picLocks noChangeAspect="1"/>
          </p:cNvPicPr>
          <p:nvPr/>
        </p:nvPicPr>
        <p:blipFill>
          <a:blip r:embed="rId6"/>
          <a:srcRect/>
          <a:stretch>
            <a:fillRect/>
          </a:stretch>
        </p:blipFill>
        <p:spPr bwMode="auto">
          <a:xfrm>
            <a:off x="5110163" y="3521075"/>
            <a:ext cx="6435725" cy="3101975"/>
          </a:xfrm>
          <a:prstGeom prst="rect">
            <a:avLst/>
          </a:prstGeom>
          <a:noFill/>
          <a:ln w="9525">
            <a:noFill/>
            <a:miter lim="800000"/>
            <a:headEnd/>
            <a:tailEnd/>
          </a:ln>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repeatCount="indefinite" fill="hold" grpId="0" nodeType="withEffect">
                                  <p:stCondLst>
                                    <p:cond delay="0"/>
                                  </p:stCondLst>
                                  <p:childTnLst>
                                    <p:animMotion origin="layout" path="M 0.00013 -3.7037E-6 L -0.12113 0.37593 " pathEditMode="relative" rAng="0" ptsTypes="AA">
                                      <p:cBhvr additive="base">
                                        <p:cTn id="6" dur="583" fill="hold">
                                          <p:stCondLst>
                                            <p:cond delay="0"/>
                                          </p:stCondLst>
                                        </p:cTn>
                                        <p:tgtEl>
                                          <p:spTgt spid="19617"/>
                                        </p:tgtEl>
                                        <p:attrNameLst>
                                          <p:attrName>ppt_x</p:attrName>
                                          <p:attrName>ppt_y</p:attrName>
                                        </p:attrNameLst>
                                      </p:cBhvr>
                                      <p:rCtr x="-6063" y="18796"/>
                                    </p:animMotion>
                                    <p:animEffect transition="in" filter="fade">
                                      <p:cBhvr additive="base">
                                        <p:cTn id="7" dur="175" fill="hold">
                                          <p:stCondLst>
                                            <p:cond delay="0"/>
                                          </p:stCondLst>
                                        </p:cTn>
                                        <p:tgtEl>
                                          <p:spTgt spid="19617"/>
                                        </p:tgtEl>
                                      </p:cBhvr>
                                    </p:animEffect>
                                    <p:animScale>
                                      <p:cBhvr additive="base">
                                        <p:cTn id="8" dur="292" fill="hold">
                                          <p:stCondLst>
                                            <p:cond delay="408"/>
                                          </p:stCondLst>
                                        </p:cTn>
                                        <p:tgtEl>
                                          <p:spTgt spid="19617"/>
                                        </p:tgtEl>
                                      </p:cBhvr>
                                      <p:to x="1000" y="1000"/>
                                    </p:animScale>
                                  </p:childTnLst>
                                </p:cTn>
                              </p:par>
                              <p:par>
                                <p:cTn id="9" presetID="0" presetClass="path" presetSubtype="0" repeatCount="indefinite" fill="hold" grpId="0" nodeType="withEffect">
                                  <p:stCondLst>
                                    <p:cond delay="0"/>
                                  </p:stCondLst>
                                  <p:childTnLst>
                                    <p:animMotion origin="layout" path="M 0.00013 -3.7037E-6 L -0.12113 0.37593 " pathEditMode="relative" rAng="0" ptsTypes="AA">
                                      <p:cBhvr additive="base">
                                        <p:cTn id="10" dur="583" fill="hold">
                                          <p:stCondLst>
                                            <p:cond delay="200"/>
                                          </p:stCondLst>
                                        </p:cTn>
                                        <p:tgtEl>
                                          <p:spTgt spid="19618"/>
                                        </p:tgtEl>
                                        <p:attrNameLst>
                                          <p:attrName>ppt_x</p:attrName>
                                          <p:attrName>ppt_y</p:attrName>
                                        </p:attrNameLst>
                                      </p:cBhvr>
                                      <p:rCtr x="-6063" y="18796"/>
                                    </p:animMotion>
                                    <p:animEffect transition="in" filter="fade">
                                      <p:cBhvr additive="base">
                                        <p:cTn id="11" dur="500" fill="hold">
                                          <p:stCondLst>
                                            <p:cond delay="0"/>
                                          </p:stCondLst>
                                        </p:cTn>
                                        <p:tgtEl>
                                          <p:spTgt spid="19618"/>
                                        </p:tgtEl>
                                      </p:cBhvr>
                                    </p:animEffect>
                                    <p:animScale>
                                      <p:cBhvr additive="base">
                                        <p:cTn id="12" dur="292" fill="hold">
                                          <p:stCondLst>
                                            <p:cond delay="608"/>
                                          </p:stCondLst>
                                        </p:cTn>
                                        <p:tgtEl>
                                          <p:spTgt spid="19618"/>
                                        </p:tgtEl>
                                      </p:cBhvr>
                                      <p:to x="1000" y="1000"/>
                                    </p:animScale>
                                  </p:childTnLst>
                                </p:cTn>
                              </p:par>
                              <p:par>
                                <p:cTn id="13" presetID="0" presetClass="path" presetSubtype="0" repeatCount="indefinite" fill="hold" grpId="0" nodeType="withEffect">
                                  <p:stCondLst>
                                    <p:cond delay="0"/>
                                  </p:stCondLst>
                                  <p:childTnLst>
                                    <p:animMotion origin="layout" path="M 0.00013 -3.33333E-6 L -0.17409 0.53936 " pathEditMode="relative" rAng="0" ptsTypes="AA">
                                      <p:cBhvr additive="base">
                                        <p:cTn id="14" dur="583" fill="hold">
                                          <p:stCondLst>
                                            <p:cond delay="400"/>
                                          </p:stCondLst>
                                        </p:cTn>
                                        <p:tgtEl>
                                          <p:spTgt spid="19619"/>
                                        </p:tgtEl>
                                        <p:attrNameLst>
                                          <p:attrName>ppt_x</p:attrName>
                                          <p:attrName>ppt_y</p:attrName>
                                        </p:attrNameLst>
                                      </p:cBhvr>
                                      <p:rCtr x="-8717" y="26968"/>
                                    </p:animMotion>
                                    <p:animEffect transition="in" filter="fade">
                                      <p:cBhvr additive="base">
                                        <p:cTn id="15" dur="600" fill="hold">
                                          <p:stCondLst>
                                            <p:cond delay="0"/>
                                          </p:stCondLst>
                                        </p:cTn>
                                        <p:tgtEl>
                                          <p:spTgt spid="19619"/>
                                        </p:tgtEl>
                                      </p:cBhvr>
                                    </p:animEffect>
                                    <p:animScale>
                                      <p:cBhvr additive="base">
                                        <p:cTn id="16" dur="292" fill="hold">
                                          <p:stCondLst>
                                            <p:cond delay="808"/>
                                          </p:stCondLst>
                                        </p:cTn>
                                        <p:tgtEl>
                                          <p:spTgt spid="19619"/>
                                        </p:tgtEl>
                                      </p:cBhvr>
                                      <p:to x="1000" y="1000"/>
                                    </p:animScale>
                                  </p:childTnLst>
                                </p:cTn>
                              </p:par>
                              <p:par>
                                <p:cTn id="17" presetID="0" presetClass="path" presetSubtype="0" repeatCount="indefinite" fill="hold" grpId="0" nodeType="withEffect">
                                  <p:stCondLst>
                                    <p:cond delay="0"/>
                                  </p:stCondLst>
                                  <p:childTnLst>
                                    <p:animMotion origin="layout" path="M 0.00013 1.11111E-6 L -0.12113 0.37592 " pathEditMode="relative" rAng="0" ptsTypes="AA">
                                      <p:cBhvr additive="base">
                                        <p:cTn id="18" dur="583" fill="hold">
                                          <p:stCondLst>
                                            <p:cond delay="0"/>
                                          </p:stCondLst>
                                        </p:cTn>
                                        <p:tgtEl>
                                          <p:spTgt spid="19620"/>
                                        </p:tgtEl>
                                        <p:attrNameLst>
                                          <p:attrName>ppt_x</p:attrName>
                                          <p:attrName>ppt_y</p:attrName>
                                        </p:attrNameLst>
                                      </p:cBhvr>
                                      <p:rCtr x="-6063" y="18796"/>
                                    </p:animMotion>
                                    <p:animEffect transition="in" filter="fade">
                                      <p:cBhvr additive="base">
                                        <p:cTn id="19" dur="175" fill="hold">
                                          <p:stCondLst>
                                            <p:cond delay="0"/>
                                          </p:stCondLst>
                                        </p:cTn>
                                        <p:tgtEl>
                                          <p:spTgt spid="19620"/>
                                        </p:tgtEl>
                                      </p:cBhvr>
                                    </p:animEffect>
                                    <p:animScale>
                                      <p:cBhvr additive="base">
                                        <p:cTn id="20" dur="292" fill="hold">
                                          <p:stCondLst>
                                            <p:cond delay="408"/>
                                          </p:stCondLst>
                                        </p:cTn>
                                        <p:tgtEl>
                                          <p:spTgt spid="19620"/>
                                        </p:tgtEl>
                                      </p:cBhvr>
                                      <p:to x="1000" y="1000"/>
                                    </p:animScale>
                                  </p:childTnLst>
                                </p:cTn>
                              </p:par>
                              <p:par>
                                <p:cTn id="21" presetID="0" presetClass="path" presetSubtype="0" repeatCount="indefinite" fill="hold" grpId="0" nodeType="withEffect">
                                  <p:stCondLst>
                                    <p:cond delay="0"/>
                                  </p:stCondLst>
                                  <p:childTnLst>
                                    <p:animMotion origin="layout" path="M 0.00013 -4.07407E-6 L -0.21311 0.66112 " pathEditMode="relative" rAng="0" ptsTypes="AA">
                                      <p:cBhvr additive="base">
                                        <p:cTn id="22" dur="583" fill="hold">
                                          <p:stCondLst>
                                            <p:cond delay="200"/>
                                          </p:stCondLst>
                                        </p:cTn>
                                        <p:tgtEl>
                                          <p:spTgt spid="19621"/>
                                        </p:tgtEl>
                                        <p:attrNameLst>
                                          <p:attrName>ppt_x</p:attrName>
                                          <p:attrName>ppt_y</p:attrName>
                                        </p:attrNameLst>
                                      </p:cBhvr>
                                      <p:rCtr x="-10669" y="33056"/>
                                    </p:animMotion>
                                    <p:animEffect transition="in" filter="fade">
                                      <p:cBhvr additive="base">
                                        <p:cTn id="23" dur="500" fill="hold">
                                          <p:stCondLst>
                                            <p:cond delay="0"/>
                                          </p:stCondLst>
                                        </p:cTn>
                                        <p:tgtEl>
                                          <p:spTgt spid="19621"/>
                                        </p:tgtEl>
                                      </p:cBhvr>
                                    </p:animEffect>
                                    <p:animScale>
                                      <p:cBhvr additive="base">
                                        <p:cTn id="24" dur="292" fill="hold">
                                          <p:stCondLst>
                                            <p:cond delay="608"/>
                                          </p:stCondLst>
                                        </p:cTn>
                                        <p:tgtEl>
                                          <p:spTgt spid="19621"/>
                                        </p:tgtEl>
                                      </p:cBhvr>
                                      <p:to x="1000" y="1000"/>
                                    </p:animScale>
                                  </p:childTnLst>
                                </p:cTn>
                              </p:par>
                              <p:par>
                                <p:cTn id="25" presetID="0" presetClass="path" presetSubtype="0" repeatCount="indefinite" fill="hold" grpId="0" nodeType="withEffect">
                                  <p:stCondLst>
                                    <p:cond delay="0"/>
                                  </p:stCondLst>
                                  <p:childTnLst>
                                    <p:animMotion origin="layout" path="M 0.00013 -3.33333E-6 L -0.17408 0.53936 " pathEditMode="relative" rAng="0" ptsTypes="AA">
                                      <p:cBhvr additive="base">
                                        <p:cTn id="26" dur="583" fill="hold">
                                          <p:stCondLst>
                                            <p:cond delay="400"/>
                                          </p:stCondLst>
                                        </p:cTn>
                                        <p:tgtEl>
                                          <p:spTgt spid="19622"/>
                                        </p:tgtEl>
                                        <p:attrNameLst>
                                          <p:attrName>ppt_x</p:attrName>
                                          <p:attrName>ppt_y</p:attrName>
                                        </p:attrNameLst>
                                      </p:cBhvr>
                                      <p:rCtr x="-8717" y="26968"/>
                                    </p:animMotion>
                                    <p:animEffect transition="in" filter="fade">
                                      <p:cBhvr additive="base">
                                        <p:cTn id="27" dur="600" fill="hold">
                                          <p:stCondLst>
                                            <p:cond delay="0"/>
                                          </p:stCondLst>
                                        </p:cTn>
                                        <p:tgtEl>
                                          <p:spTgt spid="19622"/>
                                        </p:tgtEl>
                                      </p:cBhvr>
                                    </p:animEffect>
                                    <p:animScale>
                                      <p:cBhvr additive="base">
                                        <p:cTn id="28" dur="292" fill="hold">
                                          <p:stCondLst>
                                            <p:cond delay="808"/>
                                          </p:stCondLst>
                                        </p:cTn>
                                        <p:tgtEl>
                                          <p:spTgt spid="19622"/>
                                        </p:tgtEl>
                                      </p:cBhvr>
                                      <p:to x="1000" y="1000"/>
                                    </p:animScale>
                                  </p:childTnLst>
                                </p:cTn>
                              </p:par>
                              <p:par>
                                <p:cTn id="29" presetID="0" presetClass="path" presetSubtype="0" repeatCount="indefinite" fill="hold" grpId="0" nodeType="withEffect">
                                  <p:stCondLst>
                                    <p:cond delay="0"/>
                                  </p:stCondLst>
                                  <p:childTnLst>
                                    <p:animMotion origin="layout" path="M 0.00013 -3.33333E-6 L -0.17408 0.53936 " pathEditMode="relative" rAng="0" ptsTypes="AA">
                                      <p:cBhvr additive="base">
                                        <p:cTn id="30" dur="583" fill="hold">
                                          <p:stCondLst>
                                            <p:cond delay="400"/>
                                          </p:stCondLst>
                                        </p:cTn>
                                        <p:tgtEl>
                                          <p:spTgt spid="19623"/>
                                        </p:tgtEl>
                                        <p:attrNameLst>
                                          <p:attrName>ppt_x</p:attrName>
                                          <p:attrName>ppt_y</p:attrName>
                                        </p:attrNameLst>
                                      </p:cBhvr>
                                      <p:rCtr x="-8717" y="26968"/>
                                    </p:animMotion>
                                    <p:animEffect transition="in" filter="fade">
                                      <p:cBhvr additive="base">
                                        <p:cTn id="31" dur="600" fill="hold">
                                          <p:stCondLst>
                                            <p:cond delay="0"/>
                                          </p:stCondLst>
                                        </p:cTn>
                                        <p:tgtEl>
                                          <p:spTgt spid="19623"/>
                                        </p:tgtEl>
                                      </p:cBhvr>
                                    </p:animEffect>
                                    <p:animScale>
                                      <p:cBhvr additive="base">
                                        <p:cTn id="32" dur="292" fill="hold">
                                          <p:stCondLst>
                                            <p:cond delay="808"/>
                                          </p:stCondLst>
                                        </p:cTn>
                                        <p:tgtEl>
                                          <p:spTgt spid="19623"/>
                                        </p:tgtEl>
                                      </p:cBhvr>
                                      <p:to x="1000" y="1000"/>
                                    </p:animScale>
                                  </p:childTnLst>
                                </p:cTn>
                              </p:par>
                              <p:par>
                                <p:cTn id="33" presetID="0" presetClass="path" presetSubtype="0" repeatCount="indefinite" fill="hold" grpId="0" nodeType="withEffect">
                                  <p:stCondLst>
                                    <p:cond delay="0"/>
                                  </p:stCondLst>
                                  <p:childTnLst>
                                    <p:animMotion origin="layout" path="M 0.00013 1.11111E-6 L -0.12113 0.37592 " pathEditMode="relative" rAng="0" ptsTypes="AA">
                                      <p:cBhvr additive="base">
                                        <p:cTn id="34" dur="583" fill="hold">
                                          <p:stCondLst>
                                            <p:cond delay="0"/>
                                          </p:stCondLst>
                                        </p:cTn>
                                        <p:tgtEl>
                                          <p:spTgt spid="19624"/>
                                        </p:tgtEl>
                                        <p:attrNameLst>
                                          <p:attrName>ppt_x</p:attrName>
                                          <p:attrName>ppt_y</p:attrName>
                                        </p:attrNameLst>
                                      </p:cBhvr>
                                      <p:rCtr x="-6063" y="18796"/>
                                    </p:animMotion>
                                    <p:animEffect transition="in" filter="fade">
                                      <p:cBhvr additive="base">
                                        <p:cTn id="35" dur="175" fill="hold">
                                          <p:stCondLst>
                                            <p:cond delay="0"/>
                                          </p:stCondLst>
                                        </p:cTn>
                                        <p:tgtEl>
                                          <p:spTgt spid="19624"/>
                                        </p:tgtEl>
                                      </p:cBhvr>
                                    </p:animEffect>
                                    <p:animScale>
                                      <p:cBhvr additive="base">
                                        <p:cTn id="36" dur="292" fill="hold">
                                          <p:stCondLst>
                                            <p:cond delay="408"/>
                                          </p:stCondLst>
                                        </p:cTn>
                                        <p:tgtEl>
                                          <p:spTgt spid="19624"/>
                                        </p:tgtEl>
                                      </p:cBhvr>
                                      <p:to x="1000" y="1000"/>
                                    </p:animScale>
                                  </p:childTnLst>
                                </p:cTn>
                              </p:par>
                              <p:par>
                                <p:cTn id="37" presetID="0" presetClass="path" presetSubtype="0" repeatCount="indefinite" fill="hold" grpId="0" nodeType="withEffect">
                                  <p:stCondLst>
                                    <p:cond delay="0"/>
                                  </p:stCondLst>
                                  <p:childTnLst>
                                    <p:animMotion origin="layout" path="M 0.00013 -3.33333E-6 L -0.13947 0.43311 " pathEditMode="relative" rAng="0" ptsTypes="AA">
                                      <p:cBhvr additive="base">
                                        <p:cTn id="38" dur="583" fill="hold">
                                          <p:stCondLst>
                                            <p:cond delay="0"/>
                                          </p:stCondLst>
                                        </p:cTn>
                                        <p:tgtEl>
                                          <p:spTgt spid="19625"/>
                                        </p:tgtEl>
                                        <p:attrNameLst>
                                          <p:attrName>ppt_x</p:attrName>
                                          <p:attrName>ppt_y</p:attrName>
                                        </p:attrNameLst>
                                      </p:cBhvr>
                                      <p:rCtr x="-6987" y="21644"/>
                                    </p:animMotion>
                                    <p:animEffect transition="in" filter="fade">
                                      <p:cBhvr additive="base">
                                        <p:cTn id="39" dur="175" fill="hold">
                                          <p:stCondLst>
                                            <p:cond delay="0"/>
                                          </p:stCondLst>
                                        </p:cTn>
                                        <p:tgtEl>
                                          <p:spTgt spid="19625"/>
                                        </p:tgtEl>
                                      </p:cBhvr>
                                    </p:animEffect>
                                    <p:animScale>
                                      <p:cBhvr additive="base">
                                        <p:cTn id="40" dur="292" fill="hold">
                                          <p:stCondLst>
                                            <p:cond delay="408"/>
                                          </p:stCondLst>
                                        </p:cTn>
                                        <p:tgtEl>
                                          <p:spTgt spid="19625"/>
                                        </p:tgtEl>
                                      </p:cBhvr>
                                      <p:to x="1000" y="1000"/>
                                    </p:animScale>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grpId="0" nodeType="clickEffect">
                                  <p:stCondLst>
                                    <p:cond delay="0"/>
                                  </p:stCondLst>
                                  <p:childTnLst>
                                    <p:set>
                                      <p:cBhvr>
                                        <p:cTn id="44" dur="1" fill="hold">
                                          <p:stCondLst>
                                            <p:cond delay="0"/>
                                          </p:stCondLst>
                                        </p:cTn>
                                        <p:tgtEl>
                                          <p:spTgt spid="184328"/>
                                        </p:tgtEl>
                                        <p:attrNameLst>
                                          <p:attrName>style.visibility</p:attrName>
                                        </p:attrNameLst>
                                      </p:cBhvr>
                                      <p:to>
                                        <p:strVal val="visible"/>
                                      </p:to>
                                    </p:set>
                                    <p:animEffect transition="in" filter="blinds(horizontal)">
                                      <p:cBhvr>
                                        <p:cTn id="45" dur="500"/>
                                        <p:tgtEl>
                                          <p:spTgt spid="1843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17" grpId="0" bldLvl="0" animBg="1"/>
      <p:bldP spid="19618" grpId="0" bldLvl="0" animBg="1"/>
      <p:bldP spid="19619" grpId="0" bldLvl="0" animBg="1"/>
      <p:bldP spid="19620" grpId="0" bldLvl="0" animBg="1"/>
      <p:bldP spid="19621" grpId="0" bldLvl="0" animBg="1"/>
      <p:bldP spid="19622" grpId="0" bldLvl="0" animBg="1"/>
      <p:bldP spid="19623" grpId="0" bldLvl="0" animBg="1"/>
      <p:bldP spid="19624" grpId="0" bldLvl="0" animBg="1"/>
      <p:bldP spid="19625" grpId="0" bldLvl="0" animBg="1"/>
      <p:bldP spid="18432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图片 2" descr="图片2"/>
          <p:cNvPicPr>
            <a:picLocks noChangeAspect="1"/>
          </p:cNvPicPr>
          <p:nvPr/>
        </p:nvPicPr>
        <p:blipFill>
          <a:blip r:embed="rId2"/>
          <a:srcRect/>
          <a:stretch>
            <a:fillRect/>
          </a:stretch>
        </p:blipFill>
        <p:spPr bwMode="auto">
          <a:xfrm>
            <a:off x="-15875" y="-31750"/>
            <a:ext cx="12252325" cy="6915150"/>
          </a:xfrm>
          <a:prstGeom prst="rect">
            <a:avLst/>
          </a:prstGeom>
          <a:noFill/>
          <a:ln w="9525">
            <a:noFill/>
            <a:miter lim="800000"/>
            <a:headEnd/>
            <a:tailEnd/>
          </a:ln>
        </p:spPr>
      </p:pic>
      <p:sp>
        <p:nvSpPr>
          <p:cNvPr id="14338" name="Rectangle 4"/>
          <p:cNvSpPr>
            <a:spLocks noChangeArrowheads="1"/>
          </p:cNvSpPr>
          <p:nvPr/>
        </p:nvSpPr>
        <p:spPr bwMode="auto">
          <a:xfrm>
            <a:off x="1522413" y="228600"/>
            <a:ext cx="8991600" cy="742950"/>
          </a:xfrm>
          <a:prstGeom prst="rect">
            <a:avLst/>
          </a:prstGeom>
          <a:noFill/>
          <a:ln w="9525">
            <a:noFill/>
            <a:miter lim="800000"/>
          </a:ln>
        </p:spPr>
        <p:txBody>
          <a:bodyPr>
            <a:spAutoFit/>
          </a:bodyPr>
          <a:lstStyle/>
          <a:p>
            <a:pPr algn="ctr" fontAlgn="auto">
              <a:spcBef>
                <a:spcPct val="20000"/>
              </a:spcBef>
              <a:spcAft>
                <a:spcPts val="0"/>
              </a:spcAft>
              <a:defRPr/>
            </a:pPr>
            <a:r>
              <a:rPr lang="en-US" altLang="zh-CN" sz="4000" b="1">
                <a:solidFill>
                  <a:srgbClr val="6E1A0C"/>
                </a:solidFill>
                <a:effectLst>
                  <a:outerShdw blurRad="38100" dist="38100" dir="2700000">
                    <a:srgbClr val="C0C0C0"/>
                  </a:outerShdw>
                </a:effectLst>
                <a:latin typeface="Calibri" panose="020F0502020204030204" pitchFamily="34" charset="0"/>
                <a:ea typeface="隶书" pitchFamily="1" charset="-122"/>
              </a:rPr>
              <a:t>“</a:t>
            </a:r>
            <a:r>
              <a:rPr lang="zh-CN" altLang="en-US" sz="4000" b="1" dirty="0">
                <a:solidFill>
                  <a:srgbClr val="6E1A0C"/>
                </a:solidFill>
                <a:effectLst>
                  <a:outerShdw blurRad="38100" dist="38100" dir="2700000">
                    <a:srgbClr val="C0C0C0"/>
                  </a:outerShdw>
                </a:effectLst>
                <a:latin typeface="隶书" pitchFamily="1" charset="-122"/>
                <a:ea typeface="隶书" pitchFamily="1" charset="-122"/>
              </a:rPr>
              <a:t>中体西用</a:t>
            </a:r>
            <a:r>
              <a:rPr lang="zh-CN" altLang="en-US" sz="4000" b="1" dirty="0">
                <a:solidFill>
                  <a:srgbClr val="6E1A0C"/>
                </a:solidFill>
                <a:effectLst>
                  <a:outerShdw blurRad="38100" dist="38100" dir="2700000">
                    <a:srgbClr val="C0C0C0"/>
                  </a:outerShdw>
                </a:effectLst>
                <a:latin typeface="Calibri" panose="020F0502020204030204" pitchFamily="34" charset="0"/>
                <a:ea typeface="隶书" pitchFamily="1" charset="-122"/>
              </a:rPr>
              <a:t>”</a:t>
            </a:r>
            <a:r>
              <a:rPr lang="zh-CN" altLang="en-US" sz="4000" b="1" dirty="0">
                <a:solidFill>
                  <a:srgbClr val="6E1A0C"/>
                </a:solidFill>
                <a:effectLst>
                  <a:outerShdw blurRad="38100" dist="38100" dir="2700000">
                    <a:srgbClr val="C0C0C0"/>
                  </a:outerShdw>
                </a:effectLst>
                <a:latin typeface="隶书" pitchFamily="1" charset="-122"/>
                <a:ea typeface="隶书" pitchFamily="1" charset="-122"/>
              </a:rPr>
              <a:t>的</a:t>
            </a:r>
            <a:r>
              <a:rPr lang="zh-CN" altLang="en-US" sz="4000" b="1" dirty="0">
                <a:solidFill>
                  <a:srgbClr val="FF0000"/>
                </a:solidFill>
                <a:effectLst>
                  <a:outerShdw blurRad="38100" dist="38100" dir="2700000">
                    <a:srgbClr val="C0C0C0"/>
                  </a:outerShdw>
                </a:effectLst>
                <a:latin typeface="隶书" pitchFamily="1" charset="-122"/>
                <a:ea typeface="隶书" pitchFamily="1" charset="-122"/>
              </a:rPr>
              <a:t>评价</a:t>
            </a:r>
          </a:p>
        </p:txBody>
      </p:sp>
      <p:sp>
        <p:nvSpPr>
          <p:cNvPr id="325637" name="Text Box 5"/>
          <p:cNvSpPr txBox="1">
            <a:spLocks noChangeArrowheads="1"/>
          </p:cNvSpPr>
          <p:nvPr/>
        </p:nvSpPr>
        <p:spPr bwMode="auto">
          <a:xfrm>
            <a:off x="365125" y="1651000"/>
            <a:ext cx="11612563" cy="1227138"/>
          </a:xfrm>
          <a:prstGeom prst="rect">
            <a:avLst/>
          </a:prstGeom>
          <a:noFill/>
          <a:ln w="9525">
            <a:noFill/>
            <a:miter lim="800000"/>
          </a:ln>
          <a:effectLst/>
        </p:spPr>
        <p:txBody>
          <a:bodyPr>
            <a:spAutoFit/>
          </a:bodyPr>
          <a:lstStyle/>
          <a:p>
            <a:pPr fontAlgn="auto">
              <a:spcBef>
                <a:spcPct val="50000"/>
              </a:spcBef>
              <a:spcAft>
                <a:spcPts val="0"/>
              </a:spcAft>
              <a:defRPr/>
            </a:pPr>
            <a:r>
              <a:rPr lang="en-US" altLang="zh-CN" sz="3600" b="1">
                <a:solidFill>
                  <a:srgbClr val="6E1A0C"/>
                </a:solidFill>
                <a:effectLst>
                  <a:outerShdw blurRad="38100" dist="38100" dir="2700000">
                    <a:srgbClr val="C0C0C0"/>
                  </a:outerShdw>
                </a:effectLst>
                <a:latin typeface="+mn-lt"/>
                <a:ea typeface="隶书" pitchFamily="1" charset="-122"/>
              </a:rPr>
              <a:t>①</a:t>
            </a:r>
            <a:r>
              <a:rPr lang="zh-CN" altLang="en-US" sz="3600" b="1" dirty="0">
                <a:solidFill>
                  <a:srgbClr val="6E1A0C"/>
                </a:solidFill>
                <a:effectLst>
                  <a:outerShdw blurRad="38100" dist="38100" dir="2700000">
                    <a:srgbClr val="C0C0C0"/>
                  </a:outerShdw>
                </a:effectLst>
                <a:latin typeface="+mn-lt"/>
                <a:ea typeface="隶书" pitchFamily="1" charset="-122"/>
              </a:rPr>
              <a:t>将“师夷长技”思想付诸实践，进一步冲击传统保守观念，</a:t>
            </a:r>
            <a:r>
              <a:rPr lang="zh-CN" altLang="en-US" sz="3600" b="1" dirty="0">
                <a:solidFill>
                  <a:srgbClr val="0000FF"/>
                </a:solidFill>
                <a:effectLst>
                  <a:outerShdw blurRad="38100" dist="38100" dir="2700000">
                    <a:srgbClr val="C0C0C0"/>
                  </a:outerShdw>
                </a:effectLst>
                <a:latin typeface="+mn-lt"/>
                <a:ea typeface="隶书" pitchFamily="1" charset="-122"/>
              </a:rPr>
              <a:t>为西学在中国传播奠基</a:t>
            </a:r>
            <a:r>
              <a:rPr lang="zh-CN" altLang="en-US" sz="3600" b="1" dirty="0">
                <a:solidFill>
                  <a:srgbClr val="6E1A0C"/>
                </a:solidFill>
                <a:effectLst>
                  <a:outerShdw blurRad="38100" dist="38100" dir="2700000">
                    <a:srgbClr val="C0C0C0"/>
                  </a:outerShdw>
                </a:effectLst>
                <a:latin typeface="+mn-lt"/>
                <a:ea typeface="隶书" pitchFamily="1" charset="-122"/>
              </a:rPr>
              <a:t>；</a:t>
            </a:r>
          </a:p>
        </p:txBody>
      </p:sp>
      <p:sp>
        <p:nvSpPr>
          <p:cNvPr id="325638" name="Text Box 6"/>
          <p:cNvSpPr txBox="1">
            <a:spLocks noChangeArrowheads="1"/>
          </p:cNvSpPr>
          <p:nvPr/>
        </p:nvSpPr>
        <p:spPr bwMode="auto">
          <a:xfrm>
            <a:off x="365125" y="2878138"/>
            <a:ext cx="11612563" cy="1776412"/>
          </a:xfrm>
          <a:prstGeom prst="rect">
            <a:avLst/>
          </a:prstGeom>
          <a:noFill/>
          <a:ln w="9525">
            <a:noFill/>
            <a:miter lim="800000"/>
          </a:ln>
          <a:effectLst/>
        </p:spPr>
        <p:txBody>
          <a:bodyPr>
            <a:spAutoFit/>
          </a:bodyPr>
          <a:lstStyle/>
          <a:p>
            <a:pPr fontAlgn="auto">
              <a:spcBef>
                <a:spcPct val="50000"/>
              </a:spcBef>
              <a:spcAft>
                <a:spcPts val="0"/>
              </a:spcAft>
              <a:defRPr/>
            </a:pPr>
            <a:r>
              <a:rPr lang="en-US" altLang="zh-CN" sz="3600" b="1">
                <a:solidFill>
                  <a:srgbClr val="6E1A0C"/>
                </a:solidFill>
                <a:effectLst>
                  <a:outerShdw blurRad="38100" dist="38100" dir="2700000">
                    <a:srgbClr val="C0C0C0"/>
                  </a:outerShdw>
                </a:effectLst>
                <a:latin typeface="+mn-lt"/>
                <a:ea typeface="隶书" pitchFamily="1" charset="-122"/>
              </a:rPr>
              <a:t>②</a:t>
            </a:r>
            <a:r>
              <a:rPr lang="zh-CN" altLang="en-US" sz="3600" b="1" dirty="0">
                <a:solidFill>
                  <a:srgbClr val="6E1A0C"/>
                </a:solidFill>
                <a:effectLst>
                  <a:outerShdw blurRad="38100" dist="38100" dir="2700000">
                    <a:srgbClr val="C0C0C0"/>
                  </a:outerShdw>
                </a:effectLst>
                <a:latin typeface="+mn-lt"/>
                <a:ea typeface="隶书" pitchFamily="1" charset="-122"/>
              </a:rPr>
              <a:t>在“自强” 思想指引下，创办了一批近代企业、近代新式学堂、近代海军，迈开了中国</a:t>
            </a:r>
            <a:r>
              <a:rPr lang="zh-CN" altLang="en-US" sz="3600" b="1" dirty="0">
                <a:solidFill>
                  <a:srgbClr val="FF0000"/>
                </a:solidFill>
                <a:effectLst>
                  <a:outerShdw blurRad="38100" dist="38100" dir="2700000">
                    <a:srgbClr val="C0C0C0"/>
                  </a:outerShdw>
                </a:effectLst>
                <a:latin typeface="+mn-lt"/>
                <a:ea typeface="隶书" pitchFamily="1" charset="-122"/>
              </a:rPr>
              <a:t>经济，教育，军事</a:t>
            </a:r>
            <a:r>
              <a:rPr lang="zh-CN" altLang="en-US" sz="3600" b="1" dirty="0">
                <a:solidFill>
                  <a:srgbClr val="0033CC"/>
                </a:solidFill>
                <a:effectLst>
                  <a:outerShdw blurRad="38100" dist="38100" dir="2700000">
                    <a:srgbClr val="C0C0C0"/>
                  </a:outerShdw>
                </a:effectLst>
                <a:latin typeface="+mn-lt"/>
                <a:ea typeface="隶书" pitchFamily="1" charset="-122"/>
              </a:rPr>
              <a:t>近代化</a:t>
            </a:r>
            <a:r>
              <a:rPr lang="zh-CN" altLang="en-US" sz="3600" b="1" dirty="0">
                <a:solidFill>
                  <a:srgbClr val="6E1A0C"/>
                </a:solidFill>
                <a:effectLst>
                  <a:outerShdw blurRad="38100" dist="38100" dir="2700000">
                    <a:srgbClr val="C0C0C0"/>
                  </a:outerShdw>
                </a:effectLst>
                <a:latin typeface="+mn-lt"/>
                <a:ea typeface="隶书" pitchFamily="1" charset="-122"/>
              </a:rPr>
              <a:t>的第一步。</a:t>
            </a:r>
          </a:p>
        </p:txBody>
      </p:sp>
      <p:sp>
        <p:nvSpPr>
          <p:cNvPr id="325639" name="Rectangle 7"/>
          <p:cNvSpPr>
            <a:spLocks noChangeArrowheads="1"/>
          </p:cNvSpPr>
          <p:nvPr/>
        </p:nvSpPr>
        <p:spPr bwMode="auto">
          <a:xfrm>
            <a:off x="365125" y="5334000"/>
            <a:ext cx="11612563" cy="1227138"/>
          </a:xfrm>
          <a:prstGeom prst="rect">
            <a:avLst/>
          </a:prstGeom>
          <a:noFill/>
          <a:ln w="9525">
            <a:noFill/>
            <a:miter lim="800000"/>
          </a:ln>
        </p:spPr>
        <p:txBody>
          <a:bodyPr>
            <a:spAutoFit/>
          </a:bodyPr>
          <a:lstStyle/>
          <a:p>
            <a:pPr fontAlgn="auto">
              <a:spcBef>
                <a:spcPct val="20000"/>
              </a:spcBef>
              <a:spcAft>
                <a:spcPts val="0"/>
              </a:spcAft>
              <a:defRPr/>
            </a:pPr>
            <a:r>
              <a:rPr lang="en-US" altLang="zh-CN" sz="3600" b="1">
                <a:solidFill>
                  <a:srgbClr val="6E1A0C"/>
                </a:solidFill>
                <a:effectLst>
                  <a:outerShdw blurRad="38100" dist="38100" dir="2700000">
                    <a:srgbClr val="C0C0C0"/>
                  </a:outerShdw>
                </a:effectLst>
                <a:latin typeface="Calibri" panose="020F0502020204030204" pitchFamily="34" charset="0"/>
                <a:ea typeface="隶书" pitchFamily="1" charset="-122"/>
              </a:rPr>
              <a:t>③</a:t>
            </a:r>
            <a:r>
              <a:rPr lang="zh-CN" altLang="en-US" sz="3600" b="1" dirty="0">
                <a:solidFill>
                  <a:srgbClr val="6E1A0C"/>
                </a:solidFill>
                <a:effectLst>
                  <a:outerShdw blurRad="38100" dist="38100" dir="2700000">
                    <a:srgbClr val="C0C0C0"/>
                  </a:outerShdw>
                </a:effectLst>
                <a:latin typeface="Calibri" panose="020F0502020204030204" pitchFamily="34" charset="0"/>
                <a:ea typeface="隶书" pitchFamily="1" charset="-122"/>
              </a:rPr>
              <a:t>仅停留在学习西方物质文明的层面，甲午战败使中体西用思想失去原有意义。</a:t>
            </a:r>
          </a:p>
        </p:txBody>
      </p:sp>
      <p:sp>
        <p:nvSpPr>
          <p:cNvPr id="16390" name="Text Box 8"/>
          <p:cNvSpPr txBox="1"/>
          <p:nvPr/>
        </p:nvSpPr>
        <p:spPr>
          <a:xfrm>
            <a:off x="365125" y="971550"/>
            <a:ext cx="2057400" cy="679450"/>
          </a:xfrm>
          <a:prstGeom prst="rect">
            <a:avLst/>
          </a:prstGeom>
          <a:noFill/>
          <a:ln w="9525">
            <a:noFill/>
          </a:ln>
        </p:spPr>
        <p:txBody>
          <a:bodyPr>
            <a:spAutoFit/>
          </a:bodyPr>
          <a:lstStyle/>
          <a:p>
            <a:pPr algn="ctr" fontAlgn="auto">
              <a:spcBef>
                <a:spcPct val="50000"/>
              </a:spcBef>
              <a:spcAft>
                <a:spcPts val="0"/>
              </a:spcAft>
              <a:defRPr/>
            </a:pPr>
            <a:r>
              <a:rPr lang="zh-CN" altLang="en-US" sz="3600" b="1" dirty="0">
                <a:solidFill>
                  <a:srgbClr val="0033CC"/>
                </a:solidFill>
                <a:effectLst>
                  <a:outerShdw blurRad="38100" dist="38100" dir="2700000">
                    <a:srgbClr val="C0C0C0"/>
                  </a:outerShdw>
                </a:effectLst>
                <a:latin typeface="Calibri" panose="020F0502020204030204" pitchFamily="34" charset="0"/>
                <a:ea typeface="隶书" pitchFamily="1" charset="-122"/>
              </a:rPr>
              <a:t>进步性</a:t>
            </a:r>
          </a:p>
        </p:txBody>
      </p:sp>
      <p:sp>
        <p:nvSpPr>
          <p:cNvPr id="16391" name="Text Box 9"/>
          <p:cNvSpPr txBox="1"/>
          <p:nvPr/>
        </p:nvSpPr>
        <p:spPr>
          <a:xfrm>
            <a:off x="365125" y="4654550"/>
            <a:ext cx="1847850" cy="677863"/>
          </a:xfrm>
          <a:prstGeom prst="rect">
            <a:avLst/>
          </a:prstGeom>
          <a:noFill/>
          <a:ln w="9525">
            <a:noFill/>
          </a:ln>
        </p:spPr>
        <p:txBody>
          <a:bodyPr>
            <a:spAutoFit/>
          </a:bodyPr>
          <a:lstStyle/>
          <a:p>
            <a:pPr algn="ctr" fontAlgn="auto">
              <a:spcBef>
                <a:spcPct val="50000"/>
              </a:spcBef>
              <a:spcAft>
                <a:spcPts val="0"/>
              </a:spcAft>
              <a:defRPr/>
            </a:pPr>
            <a:r>
              <a:rPr lang="zh-CN" altLang="en-US" sz="3600" b="1" dirty="0">
                <a:solidFill>
                  <a:srgbClr val="0033CC"/>
                </a:solidFill>
                <a:effectLst>
                  <a:outerShdw blurRad="38100" dist="38100" dir="2700000">
                    <a:srgbClr val="C0C0C0"/>
                  </a:outerShdw>
                </a:effectLst>
                <a:latin typeface="Calibri" panose="020F0502020204030204" pitchFamily="34" charset="0"/>
                <a:ea typeface="隶书" pitchFamily="1" charset="-122"/>
              </a:rPr>
              <a:t>局限性</a:t>
            </a:r>
          </a:p>
        </p:txBody>
      </p:sp>
      <p:sp>
        <p:nvSpPr>
          <p:cNvPr id="16392" name="AutoShape 5">
            <a:hlinkClick r:id="" action="ppaction://noaction">
              <a:snd r:embed="rId3" name="suction.wav"/>
            </a:hlinkClick>
          </p:cNvPr>
          <p:cNvSpPr/>
          <p:nvPr/>
        </p:nvSpPr>
        <p:spPr>
          <a:xfrm>
            <a:off x="9952038" y="4286250"/>
            <a:ext cx="358775" cy="215900"/>
          </a:xfrm>
          <a:prstGeom prst="actionButtonEnd">
            <a:avLst/>
          </a:prstGeom>
          <a:noFill/>
          <a:ln w="9525">
            <a:noFill/>
          </a:ln>
        </p:spPr>
        <p:txBody>
          <a:bodyPr wrap="none" anchor="ctr"/>
          <a:lstStyle/>
          <a:p>
            <a:pPr algn="ctr" fontAlgn="auto">
              <a:spcBef>
                <a:spcPct val="20000"/>
              </a:spcBef>
              <a:spcAft>
                <a:spcPts val="0"/>
              </a:spcAft>
              <a:defRPr/>
            </a:pPr>
            <a:endParaRPr lang="zh-CN" altLang="en-US" b="1" dirty="0">
              <a:solidFill>
                <a:srgbClr val="6E1A0C"/>
              </a:solidFill>
              <a:effectLst>
                <a:outerShdw blurRad="38100" dist="38100" dir="2700000">
                  <a:srgbClr val="C0C0C0"/>
                </a:outerShdw>
              </a:effectLst>
              <a:latin typeface="Calibri" panose="020F0502020204030204" pitchFamily="34" charset="0"/>
              <a:ea typeface="宋体" panose="0201060003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6390"/>
                                        </p:tgtEl>
                                        <p:attrNameLst>
                                          <p:attrName>style.visibility</p:attrName>
                                        </p:attrNameLst>
                                      </p:cBhvr>
                                      <p:to>
                                        <p:strVal val="visible"/>
                                      </p:to>
                                    </p:set>
                                    <p:animEffect transition="in" filter="checkerboard(across)">
                                      <p:cBhvr>
                                        <p:cTn id="7" dur="500"/>
                                        <p:tgtEl>
                                          <p:spTgt spid="16390"/>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6391"/>
                                        </p:tgtEl>
                                        <p:attrNameLst>
                                          <p:attrName>style.visibility</p:attrName>
                                        </p:attrNameLst>
                                      </p:cBhvr>
                                      <p:to>
                                        <p:strVal val="visible"/>
                                      </p:to>
                                    </p:set>
                                    <p:animEffect transition="in" filter="checkerboard(across)">
                                      <p:cBhvr>
                                        <p:cTn id="12" dur="500"/>
                                        <p:tgtEl>
                                          <p:spTgt spid="16391"/>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25637"/>
                                        </p:tgtEl>
                                        <p:attrNameLst>
                                          <p:attrName>style.visibility</p:attrName>
                                        </p:attrNameLst>
                                      </p:cBhvr>
                                      <p:to>
                                        <p:strVal val="visible"/>
                                      </p:to>
                                    </p:set>
                                    <p:animEffect transition="in" filter="checkerboard(across)">
                                      <p:cBhvr>
                                        <p:cTn id="17" dur="500"/>
                                        <p:tgtEl>
                                          <p:spTgt spid="325637"/>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325638"/>
                                        </p:tgtEl>
                                        <p:attrNameLst>
                                          <p:attrName>style.visibility</p:attrName>
                                        </p:attrNameLst>
                                      </p:cBhvr>
                                      <p:to>
                                        <p:strVal val="visible"/>
                                      </p:to>
                                    </p:set>
                                    <p:animEffect transition="in" filter="checkerboard(across)">
                                      <p:cBhvr>
                                        <p:cTn id="22" dur="500"/>
                                        <p:tgtEl>
                                          <p:spTgt spid="325638"/>
                                        </p:tgtEl>
                                      </p:cBhvr>
                                    </p:animEffect>
                                  </p:childTnLst>
                                </p:cTn>
                              </p:par>
                            </p:childTnLst>
                          </p:cTn>
                        </p:par>
                      </p:childTnLst>
                    </p:cTn>
                  </p:par>
                  <p:par>
                    <p:cTn id="23" fill="hold">
                      <p:stCondLst>
                        <p:cond delay="indefinite"/>
                      </p:stCondLst>
                      <p:childTnLst>
                        <p:par>
                          <p:cTn id="24" fill="hold">
                            <p:stCondLst>
                              <p:cond delay="0"/>
                            </p:stCondLst>
                            <p:childTnLst>
                              <p:par>
                                <p:cTn id="25" presetID="17" presetClass="entr" presetSubtype="10" fill="hold" grpId="0" nodeType="clickEffect">
                                  <p:stCondLst>
                                    <p:cond delay="0"/>
                                  </p:stCondLst>
                                  <p:childTnLst>
                                    <p:set>
                                      <p:cBhvr>
                                        <p:cTn id="26" dur="1" fill="hold">
                                          <p:stCondLst>
                                            <p:cond delay="0"/>
                                          </p:stCondLst>
                                        </p:cTn>
                                        <p:tgtEl>
                                          <p:spTgt spid="325639"/>
                                        </p:tgtEl>
                                        <p:attrNameLst>
                                          <p:attrName>style.visibility</p:attrName>
                                        </p:attrNameLst>
                                      </p:cBhvr>
                                      <p:to>
                                        <p:strVal val="visible"/>
                                      </p:to>
                                    </p:set>
                                    <p:anim calcmode="lin" valueType="num">
                                      <p:cBhvr>
                                        <p:cTn id="27" dur="500" fill="hold"/>
                                        <p:tgtEl>
                                          <p:spTgt spid="325639"/>
                                        </p:tgtEl>
                                        <p:attrNameLst>
                                          <p:attrName>ppt_w</p:attrName>
                                        </p:attrNameLst>
                                      </p:cBhvr>
                                      <p:tavLst>
                                        <p:tav tm="0">
                                          <p:val>
                                            <p:fltVal val="0"/>
                                          </p:val>
                                        </p:tav>
                                        <p:tav tm="100000">
                                          <p:val>
                                            <p:strVal val="#ppt_w"/>
                                          </p:val>
                                        </p:tav>
                                      </p:tavLst>
                                    </p:anim>
                                    <p:anim calcmode="lin" valueType="num">
                                      <p:cBhvr>
                                        <p:cTn id="28" dur="500" fill="hold"/>
                                        <p:tgtEl>
                                          <p:spTgt spid="32563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5637" grpId="0" bldLvl="0" animBg="1"/>
      <p:bldP spid="325638" grpId="0" bldLvl="0" animBg="1"/>
      <p:bldP spid="325639" grpId="0"/>
      <p:bldP spid="16390" grpId="0" bldLvl="0"/>
      <p:bldP spid="16391" grpId="0" bldLvl="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图片 1" descr="图片2"/>
          <p:cNvPicPr>
            <a:picLocks noChangeAspect="1"/>
          </p:cNvPicPr>
          <p:nvPr/>
        </p:nvPicPr>
        <p:blipFill>
          <a:blip r:embed="rId2"/>
          <a:srcRect/>
          <a:stretch>
            <a:fillRect/>
          </a:stretch>
        </p:blipFill>
        <p:spPr bwMode="auto">
          <a:xfrm>
            <a:off x="-95250" y="-47625"/>
            <a:ext cx="12236450" cy="6953250"/>
          </a:xfrm>
          <a:prstGeom prst="rect">
            <a:avLst/>
          </a:prstGeom>
          <a:noFill/>
          <a:ln w="9525">
            <a:noFill/>
            <a:miter lim="800000"/>
            <a:headEnd/>
            <a:tailEnd/>
          </a:ln>
        </p:spPr>
      </p:pic>
      <p:sp>
        <p:nvSpPr>
          <p:cNvPr id="30722" name="文本框 141313"/>
          <p:cNvSpPr txBox="1">
            <a:spLocks noChangeArrowheads="1"/>
          </p:cNvSpPr>
          <p:nvPr/>
        </p:nvSpPr>
        <p:spPr bwMode="auto">
          <a:xfrm>
            <a:off x="171450" y="149225"/>
            <a:ext cx="10452100" cy="679450"/>
          </a:xfrm>
          <a:prstGeom prst="rect">
            <a:avLst/>
          </a:prstGeom>
          <a:solidFill>
            <a:schemeClr val="accent1"/>
          </a:solidFill>
          <a:ln w="9525">
            <a:noFill/>
            <a:miter lim="800000"/>
            <a:headEnd/>
            <a:tailEnd/>
          </a:ln>
        </p:spPr>
        <p:txBody>
          <a:bodyPr>
            <a:spAutoFit/>
          </a:bodyPr>
          <a:lstStyle/>
          <a:p>
            <a:pPr marL="342900" indent="-342900">
              <a:spcBef>
                <a:spcPct val="50000"/>
              </a:spcBef>
              <a:buClr>
                <a:srgbClr val="000000"/>
              </a:buClr>
            </a:pPr>
            <a:r>
              <a:rPr lang="zh-CN" altLang="en-US" sz="3600" b="1">
                <a:solidFill>
                  <a:srgbClr val="FF0000"/>
                </a:solidFill>
                <a:latin typeface="Times New Roman" pitchFamily="18" charset="0"/>
                <a:ea typeface="隶书"/>
                <a:cs typeface="隶书"/>
              </a:rPr>
              <a:t>林魏思想与“中体西用”思想的比较</a:t>
            </a:r>
            <a:r>
              <a:rPr lang="en-US" altLang="zh-CN" sz="3600" b="1">
                <a:solidFill>
                  <a:srgbClr val="FF0000"/>
                </a:solidFill>
                <a:latin typeface="Times New Roman" pitchFamily="18" charset="0"/>
                <a:ea typeface="隶书"/>
                <a:cs typeface="隶书"/>
              </a:rPr>
              <a:t>:</a:t>
            </a:r>
          </a:p>
        </p:txBody>
      </p:sp>
      <p:sp>
        <p:nvSpPr>
          <p:cNvPr id="141315" name="文本框 141314"/>
          <p:cNvSpPr txBox="1">
            <a:spLocks noChangeArrowheads="1"/>
          </p:cNvSpPr>
          <p:nvPr/>
        </p:nvSpPr>
        <p:spPr bwMode="auto">
          <a:xfrm>
            <a:off x="171450" y="828675"/>
            <a:ext cx="11537950" cy="5246688"/>
          </a:xfrm>
          <a:prstGeom prst="rect">
            <a:avLst/>
          </a:prstGeom>
          <a:noFill/>
          <a:ln w="9525">
            <a:noFill/>
            <a:miter lim="800000"/>
            <a:headEnd/>
            <a:tailEnd/>
          </a:ln>
        </p:spPr>
        <p:txBody>
          <a:bodyPr>
            <a:spAutoFit/>
          </a:bodyPr>
          <a:lstStyle/>
          <a:p>
            <a:pPr marL="342900" indent="-342900">
              <a:spcBef>
                <a:spcPct val="50000"/>
              </a:spcBef>
              <a:buClr>
                <a:srgbClr val="000000"/>
              </a:buClr>
            </a:pPr>
            <a:r>
              <a:rPr lang="zh-CN" altLang="en-US" sz="3200" b="1">
                <a:solidFill>
                  <a:srgbClr val="0000CC"/>
                </a:solidFill>
                <a:latin typeface="Times New Roman" pitchFamily="18" charset="0"/>
                <a:ea typeface="隶书"/>
                <a:cs typeface="隶书"/>
              </a:rPr>
              <a:t>背景</a:t>
            </a:r>
            <a:r>
              <a:rPr lang="en-US" altLang="zh-CN" sz="3200" b="1">
                <a:solidFill>
                  <a:srgbClr val="0000CC"/>
                </a:solidFill>
                <a:latin typeface="Times New Roman" pitchFamily="18" charset="0"/>
                <a:ea typeface="隶书"/>
                <a:cs typeface="隶书"/>
              </a:rPr>
              <a:t>:   </a:t>
            </a:r>
            <a:r>
              <a:rPr lang="zh-CN" altLang="en-US" sz="3200" b="1">
                <a:solidFill>
                  <a:srgbClr val="0000CC"/>
                </a:solidFill>
                <a:latin typeface="Times New Roman" pitchFamily="18" charset="0"/>
                <a:ea typeface="隶书"/>
                <a:cs typeface="隶书"/>
              </a:rPr>
              <a:t>面临西方入侵，民族危机；</a:t>
            </a:r>
          </a:p>
          <a:p>
            <a:pPr marL="342900" indent="-342900">
              <a:spcBef>
                <a:spcPct val="50000"/>
              </a:spcBef>
              <a:buClr>
                <a:srgbClr val="000000"/>
              </a:buClr>
            </a:pPr>
            <a:r>
              <a:rPr lang="zh-CN" altLang="en-US" sz="3200" b="1">
                <a:solidFill>
                  <a:srgbClr val="0000CC"/>
                </a:solidFill>
                <a:latin typeface="Times New Roman" pitchFamily="18" charset="0"/>
                <a:ea typeface="隶书"/>
                <a:cs typeface="隶书"/>
              </a:rPr>
              <a:t>内容：都主张“师夷长技”</a:t>
            </a:r>
          </a:p>
          <a:p>
            <a:pPr marL="342900" indent="-342900">
              <a:spcBef>
                <a:spcPct val="50000"/>
              </a:spcBef>
              <a:buClr>
                <a:srgbClr val="000000"/>
              </a:buClr>
            </a:pPr>
            <a:r>
              <a:rPr lang="zh-CN" altLang="en-US" sz="3200" b="1">
                <a:solidFill>
                  <a:srgbClr val="0000CC"/>
                </a:solidFill>
                <a:latin typeface="Times New Roman" pitchFamily="18" charset="0"/>
                <a:ea typeface="隶书"/>
                <a:cs typeface="隶书"/>
              </a:rPr>
              <a:t>目的：根本都是维护统治，</a:t>
            </a:r>
            <a:r>
              <a:rPr lang="zh-CN" altLang="en-US" sz="3200" b="1">
                <a:solidFill>
                  <a:srgbClr val="FF0000"/>
                </a:solidFill>
                <a:latin typeface="Times New Roman" pitchFamily="18" charset="0"/>
                <a:ea typeface="隶书"/>
                <a:cs typeface="隶书"/>
              </a:rPr>
              <a:t>但前者是“制夷”后者是“自强”主要对会太平天国。</a:t>
            </a:r>
          </a:p>
          <a:p>
            <a:pPr marL="342900" indent="-342900">
              <a:spcBef>
                <a:spcPct val="50000"/>
              </a:spcBef>
              <a:buClr>
                <a:srgbClr val="000000"/>
              </a:buClr>
            </a:pPr>
            <a:r>
              <a:rPr lang="zh-CN" altLang="en-US" sz="3200" b="1">
                <a:solidFill>
                  <a:srgbClr val="0000CC"/>
                </a:solidFill>
                <a:latin typeface="Times New Roman" pitchFamily="18" charset="0"/>
                <a:ea typeface="隶书"/>
                <a:cs typeface="隶书"/>
              </a:rPr>
              <a:t>代表阶级利益：地主阶级</a:t>
            </a:r>
          </a:p>
          <a:p>
            <a:pPr marL="342900" indent="-342900">
              <a:spcBef>
                <a:spcPct val="50000"/>
              </a:spcBef>
              <a:buClr>
                <a:srgbClr val="000000"/>
              </a:buClr>
            </a:pPr>
            <a:r>
              <a:rPr lang="zh-CN" altLang="en-US" sz="3200" b="1">
                <a:solidFill>
                  <a:srgbClr val="0000CC"/>
                </a:solidFill>
                <a:latin typeface="Times New Roman" pitchFamily="18" charset="0"/>
                <a:ea typeface="隶书"/>
                <a:cs typeface="隶书"/>
              </a:rPr>
              <a:t>实践：前者著书，后者实践办厂；</a:t>
            </a:r>
          </a:p>
          <a:p>
            <a:pPr marL="342900" indent="-342900">
              <a:spcBef>
                <a:spcPct val="50000"/>
              </a:spcBef>
              <a:buClr>
                <a:srgbClr val="000000"/>
              </a:buClr>
            </a:pPr>
            <a:r>
              <a:rPr lang="zh-CN" altLang="en-US" sz="3200" b="1">
                <a:solidFill>
                  <a:srgbClr val="0000CC"/>
                </a:solidFill>
                <a:latin typeface="Times New Roman" pitchFamily="18" charset="0"/>
                <a:ea typeface="隶书"/>
                <a:cs typeface="隶书"/>
              </a:rPr>
              <a:t>作用：前者起到看眼看世界，起思想启蒙作用；后者是中国近代化的开端。</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1315"/>
                                        </p:tgtEl>
                                        <p:attrNameLst>
                                          <p:attrName>style.visibility</p:attrName>
                                        </p:attrNameLst>
                                      </p:cBhvr>
                                      <p:to>
                                        <p:strVal val="visible"/>
                                      </p:to>
                                    </p:set>
                                    <p:animEffect transition="in" filter="blinds(horizontal)">
                                      <p:cBhvr>
                                        <p:cTn id="7" dur="500"/>
                                        <p:tgtEl>
                                          <p:spTgt spid="1413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31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9617" name="[动画大师]_Oval 3"/>
          <p:cNvSpPr>
            <a:spLocks noChangeArrowheads="1"/>
          </p:cNvSpPr>
          <p:nvPr/>
        </p:nvSpPr>
        <p:spPr bwMode="auto">
          <a:xfrm rot="1800000">
            <a:off x="1684338" y="-590550"/>
            <a:ext cx="17462" cy="1146175"/>
          </a:xfrm>
          <a:prstGeom prst="ellipse">
            <a:avLst/>
          </a:prstGeom>
          <a:gradFill rotWithShape="1">
            <a:gsLst>
              <a:gs pos="0">
                <a:srgbClr val="777777">
                  <a:alpha val="79999"/>
                </a:srgbClr>
              </a:gs>
              <a:gs pos="100000">
                <a:srgbClr val="373737">
                  <a:alpha val="0"/>
                </a:srgbClr>
              </a:gs>
            </a:gsLst>
            <a:path path="shape">
              <a:fillToRect l="50000" t="50000" r="50000" b="50000"/>
            </a:path>
          </a:gradFill>
          <a:ln w="9525">
            <a:noFill/>
            <a:round/>
            <a:headEnd/>
            <a:tailEnd/>
          </a:ln>
        </p:spPr>
        <p:txBody>
          <a:bodyPr wrap="none" anchor="ctr"/>
          <a:lstStyle/>
          <a:p>
            <a:pPr algn="ctr" eaLnBrk="0" hangingPunct="0"/>
            <a:endParaRPr lang="zh-CN" altLang="en-US" b="1">
              <a:solidFill>
                <a:srgbClr val="000000"/>
              </a:solidFill>
              <a:latin typeface="Calibri" pitchFamily="34" charset="0"/>
            </a:endParaRPr>
          </a:p>
        </p:txBody>
      </p:sp>
      <p:sp>
        <p:nvSpPr>
          <p:cNvPr id="19618" name="[动画大师]_Oval 3"/>
          <p:cNvSpPr>
            <a:spLocks noChangeArrowheads="1"/>
          </p:cNvSpPr>
          <p:nvPr/>
        </p:nvSpPr>
        <p:spPr bwMode="auto">
          <a:xfrm rot="1800000">
            <a:off x="3346450" y="866775"/>
            <a:ext cx="17463" cy="1146175"/>
          </a:xfrm>
          <a:prstGeom prst="ellipse">
            <a:avLst/>
          </a:prstGeom>
          <a:gradFill rotWithShape="1">
            <a:gsLst>
              <a:gs pos="0">
                <a:srgbClr val="777777">
                  <a:alpha val="79999"/>
                </a:srgbClr>
              </a:gs>
              <a:gs pos="100000">
                <a:srgbClr val="373737">
                  <a:alpha val="0"/>
                </a:srgbClr>
              </a:gs>
            </a:gsLst>
            <a:path path="shape">
              <a:fillToRect l="50000" t="50000" r="50000" b="50000"/>
            </a:path>
          </a:gradFill>
          <a:ln w="9525">
            <a:noFill/>
            <a:round/>
            <a:headEnd/>
            <a:tailEnd/>
          </a:ln>
        </p:spPr>
        <p:txBody>
          <a:bodyPr wrap="none" anchor="ctr"/>
          <a:lstStyle/>
          <a:p>
            <a:pPr algn="ctr" eaLnBrk="0" hangingPunct="0"/>
            <a:endParaRPr lang="zh-CN" altLang="en-US" b="1">
              <a:solidFill>
                <a:srgbClr val="000000"/>
              </a:solidFill>
              <a:latin typeface="Calibri" pitchFamily="34" charset="0"/>
            </a:endParaRPr>
          </a:p>
        </p:txBody>
      </p:sp>
      <p:sp>
        <p:nvSpPr>
          <p:cNvPr id="19619" name="[动画大师]_Oval 3"/>
          <p:cNvSpPr>
            <a:spLocks noChangeArrowheads="1"/>
          </p:cNvSpPr>
          <p:nvPr/>
        </p:nvSpPr>
        <p:spPr bwMode="auto">
          <a:xfrm rot="1800000">
            <a:off x="5888038" y="1868488"/>
            <a:ext cx="17462" cy="1146175"/>
          </a:xfrm>
          <a:prstGeom prst="ellipse">
            <a:avLst/>
          </a:prstGeom>
          <a:gradFill rotWithShape="1">
            <a:gsLst>
              <a:gs pos="0">
                <a:srgbClr val="777777">
                  <a:alpha val="79999"/>
                </a:srgbClr>
              </a:gs>
              <a:gs pos="100000">
                <a:srgbClr val="373737">
                  <a:alpha val="0"/>
                </a:srgbClr>
              </a:gs>
            </a:gsLst>
            <a:path path="shape">
              <a:fillToRect l="50000" t="50000" r="50000" b="50000"/>
            </a:path>
          </a:gradFill>
          <a:ln w="9525">
            <a:noFill/>
            <a:round/>
            <a:headEnd/>
            <a:tailEnd/>
          </a:ln>
        </p:spPr>
        <p:txBody>
          <a:bodyPr wrap="none" anchor="ctr"/>
          <a:lstStyle/>
          <a:p>
            <a:pPr algn="ctr" eaLnBrk="0" hangingPunct="0"/>
            <a:endParaRPr lang="zh-CN" altLang="en-US" b="1">
              <a:solidFill>
                <a:srgbClr val="000000"/>
              </a:solidFill>
              <a:latin typeface="Calibri" pitchFamily="34" charset="0"/>
            </a:endParaRPr>
          </a:p>
        </p:txBody>
      </p:sp>
      <p:sp>
        <p:nvSpPr>
          <p:cNvPr id="19620" name="[动画大师]_Oval 3"/>
          <p:cNvSpPr>
            <a:spLocks noChangeArrowheads="1"/>
          </p:cNvSpPr>
          <p:nvPr/>
        </p:nvSpPr>
        <p:spPr bwMode="auto">
          <a:xfrm rot="1800000">
            <a:off x="5106988" y="293688"/>
            <a:ext cx="17462" cy="1146175"/>
          </a:xfrm>
          <a:prstGeom prst="ellipse">
            <a:avLst/>
          </a:prstGeom>
          <a:gradFill rotWithShape="1">
            <a:gsLst>
              <a:gs pos="0">
                <a:srgbClr val="777777">
                  <a:alpha val="60001"/>
                </a:srgbClr>
              </a:gs>
              <a:gs pos="100000">
                <a:srgbClr val="373737">
                  <a:alpha val="0"/>
                </a:srgbClr>
              </a:gs>
            </a:gsLst>
            <a:path path="shape">
              <a:fillToRect l="50000" t="50000" r="50000" b="50000"/>
            </a:path>
          </a:gradFill>
          <a:ln w="9525">
            <a:noFill/>
            <a:round/>
            <a:headEnd/>
            <a:tailEnd/>
          </a:ln>
        </p:spPr>
        <p:txBody>
          <a:bodyPr wrap="none" anchor="ctr"/>
          <a:lstStyle/>
          <a:p>
            <a:pPr algn="ctr" eaLnBrk="0" hangingPunct="0"/>
            <a:endParaRPr lang="zh-CN" altLang="en-US" b="1">
              <a:solidFill>
                <a:srgbClr val="000000"/>
              </a:solidFill>
              <a:latin typeface="Calibri" pitchFamily="34" charset="0"/>
            </a:endParaRPr>
          </a:p>
        </p:txBody>
      </p:sp>
      <p:sp>
        <p:nvSpPr>
          <p:cNvPr id="19621" name="[动画大师]_Oval 3"/>
          <p:cNvSpPr>
            <a:spLocks noChangeArrowheads="1"/>
          </p:cNvSpPr>
          <p:nvPr/>
        </p:nvSpPr>
        <p:spPr bwMode="auto">
          <a:xfrm rot="1800000">
            <a:off x="8645525" y="-279400"/>
            <a:ext cx="17463" cy="1146175"/>
          </a:xfrm>
          <a:prstGeom prst="ellipse">
            <a:avLst/>
          </a:prstGeom>
          <a:gradFill rotWithShape="1">
            <a:gsLst>
              <a:gs pos="0">
                <a:srgbClr val="777777">
                  <a:alpha val="79999"/>
                </a:srgbClr>
              </a:gs>
              <a:gs pos="100000">
                <a:srgbClr val="373737">
                  <a:alpha val="0"/>
                </a:srgbClr>
              </a:gs>
            </a:gsLst>
            <a:path path="shape">
              <a:fillToRect l="50000" t="50000" r="50000" b="50000"/>
            </a:path>
          </a:gradFill>
          <a:ln w="9525">
            <a:noFill/>
            <a:round/>
            <a:headEnd/>
            <a:tailEnd/>
          </a:ln>
        </p:spPr>
        <p:txBody>
          <a:bodyPr wrap="none" anchor="ctr"/>
          <a:lstStyle/>
          <a:p>
            <a:pPr algn="ctr" eaLnBrk="0" hangingPunct="0"/>
            <a:endParaRPr lang="zh-CN" altLang="en-US" b="1">
              <a:solidFill>
                <a:srgbClr val="000000"/>
              </a:solidFill>
              <a:latin typeface="Calibri" pitchFamily="34" charset="0"/>
            </a:endParaRPr>
          </a:p>
        </p:txBody>
      </p:sp>
      <p:sp>
        <p:nvSpPr>
          <p:cNvPr id="19622" name="[动画大师]_Oval 3"/>
          <p:cNvSpPr>
            <a:spLocks noChangeArrowheads="1"/>
          </p:cNvSpPr>
          <p:nvPr/>
        </p:nvSpPr>
        <p:spPr bwMode="auto">
          <a:xfrm rot="1800000">
            <a:off x="10456863" y="2741613"/>
            <a:ext cx="17462" cy="1146175"/>
          </a:xfrm>
          <a:prstGeom prst="ellipse">
            <a:avLst/>
          </a:prstGeom>
          <a:gradFill rotWithShape="1">
            <a:gsLst>
              <a:gs pos="0">
                <a:srgbClr val="777777">
                  <a:alpha val="79999"/>
                </a:srgbClr>
              </a:gs>
              <a:gs pos="100000">
                <a:srgbClr val="373737">
                  <a:alpha val="0"/>
                </a:srgbClr>
              </a:gs>
            </a:gsLst>
            <a:path path="shape">
              <a:fillToRect l="50000" t="50000" r="50000" b="50000"/>
            </a:path>
          </a:gradFill>
          <a:ln w="9525">
            <a:noFill/>
            <a:round/>
            <a:headEnd/>
            <a:tailEnd/>
          </a:ln>
        </p:spPr>
        <p:txBody>
          <a:bodyPr wrap="none" anchor="ctr"/>
          <a:lstStyle/>
          <a:p>
            <a:pPr algn="ctr" eaLnBrk="0" hangingPunct="0"/>
            <a:endParaRPr lang="zh-CN" altLang="en-US" b="1">
              <a:solidFill>
                <a:srgbClr val="000000"/>
              </a:solidFill>
              <a:latin typeface="Calibri" pitchFamily="34" charset="0"/>
            </a:endParaRPr>
          </a:p>
        </p:txBody>
      </p:sp>
      <p:sp>
        <p:nvSpPr>
          <p:cNvPr id="19623" name="[动画大师]_Oval 3"/>
          <p:cNvSpPr>
            <a:spLocks noChangeArrowheads="1"/>
          </p:cNvSpPr>
          <p:nvPr/>
        </p:nvSpPr>
        <p:spPr bwMode="auto">
          <a:xfrm rot="1800000">
            <a:off x="11244263" y="-573088"/>
            <a:ext cx="17462" cy="1146176"/>
          </a:xfrm>
          <a:prstGeom prst="ellipse">
            <a:avLst/>
          </a:prstGeom>
          <a:gradFill rotWithShape="1">
            <a:gsLst>
              <a:gs pos="0">
                <a:srgbClr val="777777">
                  <a:alpha val="79999"/>
                </a:srgbClr>
              </a:gs>
              <a:gs pos="100000">
                <a:srgbClr val="373737">
                  <a:alpha val="0"/>
                </a:srgbClr>
              </a:gs>
            </a:gsLst>
            <a:path path="shape">
              <a:fillToRect l="50000" t="50000" r="50000" b="50000"/>
            </a:path>
          </a:gradFill>
          <a:ln w="9525">
            <a:noFill/>
            <a:round/>
            <a:headEnd/>
            <a:tailEnd/>
          </a:ln>
        </p:spPr>
        <p:txBody>
          <a:bodyPr wrap="none" anchor="ctr"/>
          <a:lstStyle/>
          <a:p>
            <a:pPr algn="ctr" eaLnBrk="0" hangingPunct="0"/>
            <a:endParaRPr lang="zh-CN" altLang="en-US" b="1">
              <a:solidFill>
                <a:srgbClr val="000000"/>
              </a:solidFill>
              <a:latin typeface="Calibri" pitchFamily="34" charset="0"/>
            </a:endParaRPr>
          </a:p>
        </p:txBody>
      </p:sp>
      <p:sp>
        <p:nvSpPr>
          <p:cNvPr id="19624" name="[动画大师]_Oval 3"/>
          <p:cNvSpPr>
            <a:spLocks noChangeArrowheads="1"/>
          </p:cNvSpPr>
          <p:nvPr/>
        </p:nvSpPr>
        <p:spPr bwMode="auto">
          <a:xfrm rot="1800000">
            <a:off x="2855913" y="3448050"/>
            <a:ext cx="17462" cy="1146175"/>
          </a:xfrm>
          <a:prstGeom prst="ellipse">
            <a:avLst/>
          </a:prstGeom>
          <a:gradFill rotWithShape="1">
            <a:gsLst>
              <a:gs pos="0">
                <a:srgbClr val="777777">
                  <a:alpha val="39998"/>
                </a:srgbClr>
              </a:gs>
              <a:gs pos="100000">
                <a:srgbClr val="373737">
                  <a:alpha val="0"/>
                </a:srgbClr>
              </a:gs>
            </a:gsLst>
            <a:path path="shape">
              <a:fillToRect l="50000" t="50000" r="50000" b="50000"/>
            </a:path>
          </a:gradFill>
          <a:ln w="9525">
            <a:noFill/>
            <a:round/>
            <a:headEnd/>
            <a:tailEnd/>
          </a:ln>
        </p:spPr>
        <p:txBody>
          <a:bodyPr wrap="none" anchor="ctr"/>
          <a:lstStyle/>
          <a:p>
            <a:pPr algn="ctr" eaLnBrk="0" hangingPunct="0"/>
            <a:endParaRPr lang="zh-CN" altLang="en-US" b="1">
              <a:solidFill>
                <a:srgbClr val="000000"/>
              </a:solidFill>
              <a:latin typeface="Calibri" pitchFamily="34" charset="0"/>
            </a:endParaRPr>
          </a:p>
        </p:txBody>
      </p:sp>
      <p:sp>
        <p:nvSpPr>
          <p:cNvPr id="19625" name="[动画大师]_Oval 3"/>
          <p:cNvSpPr>
            <a:spLocks noChangeArrowheads="1"/>
          </p:cNvSpPr>
          <p:nvPr/>
        </p:nvSpPr>
        <p:spPr bwMode="auto">
          <a:xfrm rot="1800000">
            <a:off x="8928100" y="2741613"/>
            <a:ext cx="17463" cy="1146175"/>
          </a:xfrm>
          <a:prstGeom prst="ellipse">
            <a:avLst/>
          </a:prstGeom>
          <a:gradFill rotWithShape="1">
            <a:gsLst>
              <a:gs pos="0">
                <a:srgbClr val="777777">
                  <a:alpha val="79999"/>
                </a:srgbClr>
              </a:gs>
              <a:gs pos="100000">
                <a:srgbClr val="373737">
                  <a:alpha val="0"/>
                </a:srgbClr>
              </a:gs>
            </a:gsLst>
            <a:path path="shape">
              <a:fillToRect l="50000" t="50000" r="50000" b="50000"/>
            </a:path>
          </a:gradFill>
          <a:ln w="9525">
            <a:noFill/>
            <a:round/>
            <a:headEnd/>
            <a:tailEnd/>
          </a:ln>
        </p:spPr>
        <p:txBody>
          <a:bodyPr wrap="none" anchor="ctr"/>
          <a:lstStyle/>
          <a:p>
            <a:pPr algn="ctr" eaLnBrk="0" hangingPunct="0"/>
            <a:endParaRPr lang="zh-CN" altLang="en-US" b="1">
              <a:solidFill>
                <a:srgbClr val="000000"/>
              </a:solidFill>
              <a:latin typeface="Calibri" pitchFamily="34" charset="0"/>
            </a:endParaRPr>
          </a:p>
        </p:txBody>
      </p:sp>
      <p:sp>
        <p:nvSpPr>
          <p:cNvPr id="31755" name="文本框 15367"/>
          <p:cNvSpPr txBox="1">
            <a:spLocks noChangeArrowheads="1"/>
          </p:cNvSpPr>
          <p:nvPr/>
        </p:nvSpPr>
        <p:spPr bwMode="auto">
          <a:xfrm>
            <a:off x="268288" y="152400"/>
            <a:ext cx="5334000" cy="641350"/>
          </a:xfrm>
          <a:prstGeom prst="rect">
            <a:avLst/>
          </a:prstGeom>
          <a:noFill/>
          <a:ln w="9525">
            <a:noFill/>
            <a:miter lim="800000"/>
            <a:headEnd/>
            <a:tailEnd/>
          </a:ln>
        </p:spPr>
        <p:txBody>
          <a:bodyPr lIns="92075" tIns="46038" rIns="92075" bIns="46038" anchor="ctr"/>
          <a:lstStyle/>
          <a:p>
            <a:pPr>
              <a:buClr>
                <a:srgbClr val="000000"/>
              </a:buClr>
            </a:pPr>
            <a:r>
              <a:rPr lang="zh-CN" altLang="en-US" sz="4000" b="1">
                <a:solidFill>
                  <a:srgbClr val="3333FF"/>
                </a:solidFill>
                <a:latin typeface="Times New Roman" pitchFamily="18" charset="0"/>
              </a:rPr>
              <a:t>三、维新变法思想</a:t>
            </a:r>
          </a:p>
        </p:txBody>
      </p:sp>
      <p:sp>
        <p:nvSpPr>
          <p:cNvPr id="26631" name="矩形 26630"/>
          <p:cNvSpPr>
            <a:spLocks noChangeArrowheads="1"/>
          </p:cNvSpPr>
          <p:nvPr/>
        </p:nvSpPr>
        <p:spPr bwMode="auto">
          <a:xfrm>
            <a:off x="654050" y="1149350"/>
            <a:ext cx="10106025" cy="701675"/>
          </a:xfrm>
          <a:prstGeom prst="rect">
            <a:avLst/>
          </a:prstGeom>
          <a:noFill/>
          <a:ln w="9525">
            <a:noFill/>
            <a:miter lim="800000"/>
            <a:headEnd/>
            <a:tailEnd/>
          </a:ln>
        </p:spPr>
        <p:txBody>
          <a:bodyPr>
            <a:spAutoFit/>
          </a:bodyPr>
          <a:lstStyle/>
          <a:p>
            <a:pPr>
              <a:buClr>
                <a:srgbClr val="000000"/>
              </a:buClr>
            </a:pPr>
            <a:r>
              <a:rPr lang="en-US" altLang="zh-CN" sz="4000" b="1">
                <a:latin typeface="黑体" pitchFamily="49" charset="-122"/>
                <a:ea typeface="黑体" pitchFamily="49" charset="-122"/>
              </a:rPr>
              <a:t>1</a:t>
            </a:r>
            <a:r>
              <a:rPr lang="zh-CN" altLang="en-US" sz="4000" b="1">
                <a:latin typeface="黑体" pitchFamily="49" charset="-122"/>
                <a:ea typeface="黑体" pitchFamily="49" charset="-122"/>
              </a:rPr>
              <a:t>、维新思想的</a:t>
            </a:r>
            <a:r>
              <a:rPr lang="zh-CN" altLang="en-US" sz="4000" b="1">
                <a:solidFill>
                  <a:srgbClr val="FF0000"/>
                </a:solidFill>
                <a:latin typeface="黑体" pitchFamily="49" charset="-122"/>
                <a:ea typeface="黑体" pitchFamily="49" charset="-122"/>
              </a:rPr>
              <a:t>产生</a:t>
            </a:r>
            <a:r>
              <a:rPr lang="en-US" altLang="zh-CN" sz="4000" b="1">
                <a:latin typeface="黑体" pitchFamily="49" charset="-122"/>
                <a:ea typeface="黑体" pitchFamily="49" charset="-122"/>
              </a:rPr>
              <a:t>——</a:t>
            </a:r>
            <a:r>
              <a:rPr lang="zh-CN" altLang="en-US" sz="4000" b="1">
                <a:latin typeface="黑体" pitchFamily="49" charset="-122"/>
                <a:ea typeface="黑体" pitchFamily="49" charset="-122"/>
              </a:rPr>
              <a:t>早期</a:t>
            </a:r>
            <a:r>
              <a:rPr lang="zh-CN" altLang="en-US" sz="4000" b="1">
                <a:ea typeface="黑体" pitchFamily="49" charset="-122"/>
              </a:rPr>
              <a:t>维新思想</a:t>
            </a:r>
          </a:p>
        </p:txBody>
      </p:sp>
      <p:sp>
        <p:nvSpPr>
          <p:cNvPr id="26632" name="矩形 26631"/>
          <p:cNvSpPr>
            <a:spLocks noChangeArrowheads="1"/>
          </p:cNvSpPr>
          <p:nvPr/>
        </p:nvSpPr>
        <p:spPr bwMode="auto">
          <a:xfrm>
            <a:off x="654050" y="2241550"/>
            <a:ext cx="10364788" cy="701675"/>
          </a:xfrm>
          <a:prstGeom prst="rect">
            <a:avLst/>
          </a:prstGeom>
          <a:noFill/>
          <a:ln w="9525">
            <a:noFill/>
            <a:miter lim="800000"/>
            <a:headEnd/>
            <a:tailEnd/>
          </a:ln>
        </p:spPr>
        <p:txBody>
          <a:bodyPr>
            <a:spAutoFit/>
          </a:bodyPr>
          <a:lstStyle/>
          <a:p>
            <a:pPr>
              <a:buClr>
                <a:srgbClr val="000000"/>
              </a:buClr>
            </a:pPr>
            <a:r>
              <a:rPr lang="en-US" altLang="zh-CN" sz="4000" b="1">
                <a:latin typeface="黑体" pitchFamily="49" charset="-122"/>
                <a:ea typeface="黑体" pitchFamily="49" charset="-122"/>
              </a:rPr>
              <a:t>2</a:t>
            </a:r>
            <a:r>
              <a:rPr lang="zh-CN" altLang="en-US" sz="4000" b="1">
                <a:latin typeface="黑体" pitchFamily="49" charset="-122"/>
                <a:ea typeface="黑体" pitchFamily="49" charset="-122"/>
              </a:rPr>
              <a:t>、维新思想的</a:t>
            </a:r>
            <a:r>
              <a:rPr lang="zh-CN" altLang="en-US" sz="4000" b="1">
                <a:solidFill>
                  <a:srgbClr val="FF0000"/>
                </a:solidFill>
                <a:latin typeface="黑体" pitchFamily="49" charset="-122"/>
                <a:ea typeface="黑体" pitchFamily="49" charset="-122"/>
              </a:rPr>
              <a:t>发展</a:t>
            </a:r>
            <a:r>
              <a:rPr lang="en-US" altLang="zh-CN" sz="4000" b="1">
                <a:latin typeface="黑体" pitchFamily="49" charset="-122"/>
                <a:ea typeface="黑体" pitchFamily="49" charset="-122"/>
              </a:rPr>
              <a:t>——</a:t>
            </a:r>
            <a:r>
              <a:rPr lang="zh-CN" altLang="en-US" sz="4000" b="1">
                <a:latin typeface="黑体" pitchFamily="49" charset="-122"/>
                <a:ea typeface="黑体" pitchFamily="49" charset="-122"/>
              </a:rPr>
              <a:t>康梁维新思想</a:t>
            </a:r>
          </a:p>
        </p:txBody>
      </p:sp>
      <p:sp>
        <p:nvSpPr>
          <p:cNvPr id="26633" name="矩形 26632"/>
          <p:cNvSpPr>
            <a:spLocks noChangeArrowheads="1"/>
          </p:cNvSpPr>
          <p:nvPr/>
        </p:nvSpPr>
        <p:spPr bwMode="auto">
          <a:xfrm>
            <a:off x="654050" y="3352800"/>
            <a:ext cx="9764713" cy="701675"/>
          </a:xfrm>
          <a:prstGeom prst="rect">
            <a:avLst/>
          </a:prstGeom>
          <a:noFill/>
          <a:ln w="9525">
            <a:noFill/>
            <a:miter lim="800000"/>
            <a:headEnd/>
            <a:tailEnd/>
          </a:ln>
        </p:spPr>
        <p:txBody>
          <a:bodyPr>
            <a:spAutoFit/>
          </a:bodyPr>
          <a:lstStyle/>
          <a:p>
            <a:r>
              <a:rPr lang="zh-CN" altLang="en-US" sz="4000" b="1">
                <a:latin typeface="黑体" pitchFamily="49" charset="-122"/>
                <a:ea typeface="黑体" pitchFamily="49" charset="-122"/>
              </a:rPr>
              <a:t>3、维新思想的传播——论战</a:t>
            </a:r>
          </a:p>
        </p:txBody>
      </p:sp>
      <p:sp>
        <p:nvSpPr>
          <p:cNvPr id="26635" name="矩形 26634"/>
          <p:cNvSpPr>
            <a:spLocks noChangeArrowheads="1"/>
          </p:cNvSpPr>
          <p:nvPr/>
        </p:nvSpPr>
        <p:spPr bwMode="auto">
          <a:xfrm>
            <a:off x="663575" y="4521200"/>
            <a:ext cx="7696200" cy="701675"/>
          </a:xfrm>
          <a:prstGeom prst="rect">
            <a:avLst/>
          </a:prstGeom>
          <a:noFill/>
          <a:ln w="9525">
            <a:noFill/>
            <a:miter lim="800000"/>
            <a:headEnd/>
            <a:tailEnd/>
          </a:ln>
        </p:spPr>
        <p:txBody>
          <a:bodyPr>
            <a:spAutoFit/>
          </a:bodyPr>
          <a:lstStyle/>
          <a:p>
            <a:r>
              <a:rPr lang="zh-CN" altLang="en-US" sz="4000" b="1">
                <a:latin typeface="黑体" pitchFamily="49" charset="-122"/>
                <a:ea typeface="黑体" pitchFamily="49" charset="-122"/>
              </a:rPr>
              <a:t>4、维新思想的实践——戊戌变法</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repeatCount="indefinite" fill="hold" grpId="0" nodeType="withEffect">
                                  <p:stCondLst>
                                    <p:cond delay="0"/>
                                  </p:stCondLst>
                                  <p:childTnLst>
                                    <p:animMotion origin="layout" path="M 0.00013 -3.7037E-6 L -0.12113 0.37593 " pathEditMode="relative" rAng="0" ptsTypes="AA">
                                      <p:cBhvr additive="base">
                                        <p:cTn id="6" dur="583" fill="hold">
                                          <p:stCondLst>
                                            <p:cond delay="0"/>
                                          </p:stCondLst>
                                        </p:cTn>
                                        <p:tgtEl>
                                          <p:spTgt spid="19617"/>
                                        </p:tgtEl>
                                        <p:attrNameLst>
                                          <p:attrName>ppt_x</p:attrName>
                                          <p:attrName>ppt_y</p:attrName>
                                        </p:attrNameLst>
                                      </p:cBhvr>
                                      <p:rCtr x="-6063" y="18796"/>
                                    </p:animMotion>
                                    <p:animEffect transition="in" filter="fade">
                                      <p:cBhvr additive="base">
                                        <p:cTn id="7" dur="175" fill="hold">
                                          <p:stCondLst>
                                            <p:cond delay="0"/>
                                          </p:stCondLst>
                                        </p:cTn>
                                        <p:tgtEl>
                                          <p:spTgt spid="19617"/>
                                        </p:tgtEl>
                                      </p:cBhvr>
                                    </p:animEffect>
                                    <p:animScale>
                                      <p:cBhvr additive="base">
                                        <p:cTn id="8" dur="292" fill="hold">
                                          <p:stCondLst>
                                            <p:cond delay="408"/>
                                          </p:stCondLst>
                                        </p:cTn>
                                        <p:tgtEl>
                                          <p:spTgt spid="19617"/>
                                        </p:tgtEl>
                                      </p:cBhvr>
                                      <p:to x="1000" y="1000"/>
                                    </p:animScale>
                                  </p:childTnLst>
                                </p:cTn>
                              </p:par>
                              <p:par>
                                <p:cTn id="9" presetID="0" presetClass="path" presetSubtype="0" repeatCount="indefinite" fill="hold" grpId="0" nodeType="withEffect">
                                  <p:stCondLst>
                                    <p:cond delay="0"/>
                                  </p:stCondLst>
                                  <p:childTnLst>
                                    <p:animMotion origin="layout" path="M 0.00013 -3.7037E-6 L -0.12113 0.37593 " pathEditMode="relative" rAng="0" ptsTypes="AA">
                                      <p:cBhvr additive="base">
                                        <p:cTn id="10" dur="583" fill="hold">
                                          <p:stCondLst>
                                            <p:cond delay="200"/>
                                          </p:stCondLst>
                                        </p:cTn>
                                        <p:tgtEl>
                                          <p:spTgt spid="19618"/>
                                        </p:tgtEl>
                                        <p:attrNameLst>
                                          <p:attrName>ppt_x</p:attrName>
                                          <p:attrName>ppt_y</p:attrName>
                                        </p:attrNameLst>
                                      </p:cBhvr>
                                      <p:rCtr x="-6063" y="18796"/>
                                    </p:animMotion>
                                    <p:animEffect transition="in" filter="fade">
                                      <p:cBhvr additive="base">
                                        <p:cTn id="11" dur="500" fill="hold">
                                          <p:stCondLst>
                                            <p:cond delay="0"/>
                                          </p:stCondLst>
                                        </p:cTn>
                                        <p:tgtEl>
                                          <p:spTgt spid="19618"/>
                                        </p:tgtEl>
                                      </p:cBhvr>
                                    </p:animEffect>
                                    <p:animScale>
                                      <p:cBhvr additive="base">
                                        <p:cTn id="12" dur="292" fill="hold">
                                          <p:stCondLst>
                                            <p:cond delay="608"/>
                                          </p:stCondLst>
                                        </p:cTn>
                                        <p:tgtEl>
                                          <p:spTgt spid="19618"/>
                                        </p:tgtEl>
                                      </p:cBhvr>
                                      <p:to x="1000" y="1000"/>
                                    </p:animScale>
                                  </p:childTnLst>
                                </p:cTn>
                              </p:par>
                              <p:par>
                                <p:cTn id="13" presetID="0" presetClass="path" presetSubtype="0" repeatCount="indefinite" fill="hold" grpId="0" nodeType="withEffect">
                                  <p:stCondLst>
                                    <p:cond delay="0"/>
                                  </p:stCondLst>
                                  <p:childTnLst>
                                    <p:animMotion origin="layout" path="M 0.00013 -3.33333E-6 L -0.17409 0.53936 " pathEditMode="relative" rAng="0" ptsTypes="AA">
                                      <p:cBhvr additive="base">
                                        <p:cTn id="14" dur="583" fill="hold">
                                          <p:stCondLst>
                                            <p:cond delay="400"/>
                                          </p:stCondLst>
                                        </p:cTn>
                                        <p:tgtEl>
                                          <p:spTgt spid="19619"/>
                                        </p:tgtEl>
                                        <p:attrNameLst>
                                          <p:attrName>ppt_x</p:attrName>
                                          <p:attrName>ppt_y</p:attrName>
                                        </p:attrNameLst>
                                      </p:cBhvr>
                                      <p:rCtr x="-8717" y="26968"/>
                                    </p:animMotion>
                                    <p:animEffect transition="in" filter="fade">
                                      <p:cBhvr additive="base">
                                        <p:cTn id="15" dur="600" fill="hold">
                                          <p:stCondLst>
                                            <p:cond delay="0"/>
                                          </p:stCondLst>
                                        </p:cTn>
                                        <p:tgtEl>
                                          <p:spTgt spid="19619"/>
                                        </p:tgtEl>
                                      </p:cBhvr>
                                    </p:animEffect>
                                    <p:animScale>
                                      <p:cBhvr additive="base">
                                        <p:cTn id="16" dur="292" fill="hold">
                                          <p:stCondLst>
                                            <p:cond delay="808"/>
                                          </p:stCondLst>
                                        </p:cTn>
                                        <p:tgtEl>
                                          <p:spTgt spid="19619"/>
                                        </p:tgtEl>
                                      </p:cBhvr>
                                      <p:to x="1000" y="1000"/>
                                    </p:animScale>
                                  </p:childTnLst>
                                </p:cTn>
                              </p:par>
                              <p:par>
                                <p:cTn id="17" presetID="0" presetClass="path" presetSubtype="0" repeatCount="indefinite" fill="hold" grpId="0" nodeType="withEffect">
                                  <p:stCondLst>
                                    <p:cond delay="0"/>
                                  </p:stCondLst>
                                  <p:childTnLst>
                                    <p:animMotion origin="layout" path="M 0.00013 1.11111E-6 L -0.12113 0.37592 " pathEditMode="relative" rAng="0" ptsTypes="AA">
                                      <p:cBhvr additive="base">
                                        <p:cTn id="18" dur="583" fill="hold">
                                          <p:stCondLst>
                                            <p:cond delay="0"/>
                                          </p:stCondLst>
                                        </p:cTn>
                                        <p:tgtEl>
                                          <p:spTgt spid="19620"/>
                                        </p:tgtEl>
                                        <p:attrNameLst>
                                          <p:attrName>ppt_x</p:attrName>
                                          <p:attrName>ppt_y</p:attrName>
                                        </p:attrNameLst>
                                      </p:cBhvr>
                                      <p:rCtr x="-6063" y="18796"/>
                                    </p:animMotion>
                                    <p:animEffect transition="in" filter="fade">
                                      <p:cBhvr additive="base">
                                        <p:cTn id="19" dur="175" fill="hold">
                                          <p:stCondLst>
                                            <p:cond delay="0"/>
                                          </p:stCondLst>
                                        </p:cTn>
                                        <p:tgtEl>
                                          <p:spTgt spid="19620"/>
                                        </p:tgtEl>
                                      </p:cBhvr>
                                    </p:animEffect>
                                    <p:animScale>
                                      <p:cBhvr additive="base">
                                        <p:cTn id="20" dur="292" fill="hold">
                                          <p:stCondLst>
                                            <p:cond delay="408"/>
                                          </p:stCondLst>
                                        </p:cTn>
                                        <p:tgtEl>
                                          <p:spTgt spid="19620"/>
                                        </p:tgtEl>
                                      </p:cBhvr>
                                      <p:to x="1000" y="1000"/>
                                    </p:animScale>
                                  </p:childTnLst>
                                </p:cTn>
                              </p:par>
                              <p:par>
                                <p:cTn id="21" presetID="0" presetClass="path" presetSubtype="0" repeatCount="indefinite" fill="hold" grpId="0" nodeType="withEffect">
                                  <p:stCondLst>
                                    <p:cond delay="0"/>
                                  </p:stCondLst>
                                  <p:childTnLst>
                                    <p:animMotion origin="layout" path="M 0.00013 -4.07407E-6 L -0.21311 0.66112 " pathEditMode="relative" rAng="0" ptsTypes="AA">
                                      <p:cBhvr additive="base">
                                        <p:cTn id="22" dur="583" fill="hold">
                                          <p:stCondLst>
                                            <p:cond delay="200"/>
                                          </p:stCondLst>
                                        </p:cTn>
                                        <p:tgtEl>
                                          <p:spTgt spid="19621"/>
                                        </p:tgtEl>
                                        <p:attrNameLst>
                                          <p:attrName>ppt_x</p:attrName>
                                          <p:attrName>ppt_y</p:attrName>
                                        </p:attrNameLst>
                                      </p:cBhvr>
                                      <p:rCtr x="-10669" y="33056"/>
                                    </p:animMotion>
                                    <p:animEffect transition="in" filter="fade">
                                      <p:cBhvr additive="base">
                                        <p:cTn id="23" dur="500" fill="hold">
                                          <p:stCondLst>
                                            <p:cond delay="0"/>
                                          </p:stCondLst>
                                        </p:cTn>
                                        <p:tgtEl>
                                          <p:spTgt spid="19621"/>
                                        </p:tgtEl>
                                      </p:cBhvr>
                                    </p:animEffect>
                                    <p:animScale>
                                      <p:cBhvr additive="base">
                                        <p:cTn id="24" dur="292" fill="hold">
                                          <p:stCondLst>
                                            <p:cond delay="608"/>
                                          </p:stCondLst>
                                        </p:cTn>
                                        <p:tgtEl>
                                          <p:spTgt spid="19621"/>
                                        </p:tgtEl>
                                      </p:cBhvr>
                                      <p:to x="1000" y="1000"/>
                                    </p:animScale>
                                  </p:childTnLst>
                                </p:cTn>
                              </p:par>
                              <p:par>
                                <p:cTn id="25" presetID="0" presetClass="path" presetSubtype="0" repeatCount="indefinite" fill="hold" grpId="0" nodeType="withEffect">
                                  <p:stCondLst>
                                    <p:cond delay="0"/>
                                  </p:stCondLst>
                                  <p:childTnLst>
                                    <p:animMotion origin="layout" path="M 0.00013 -3.33333E-6 L -0.17408 0.53936 " pathEditMode="relative" rAng="0" ptsTypes="AA">
                                      <p:cBhvr additive="base">
                                        <p:cTn id="26" dur="583" fill="hold">
                                          <p:stCondLst>
                                            <p:cond delay="400"/>
                                          </p:stCondLst>
                                        </p:cTn>
                                        <p:tgtEl>
                                          <p:spTgt spid="19622"/>
                                        </p:tgtEl>
                                        <p:attrNameLst>
                                          <p:attrName>ppt_x</p:attrName>
                                          <p:attrName>ppt_y</p:attrName>
                                        </p:attrNameLst>
                                      </p:cBhvr>
                                      <p:rCtr x="-8717" y="26968"/>
                                    </p:animMotion>
                                    <p:animEffect transition="in" filter="fade">
                                      <p:cBhvr additive="base">
                                        <p:cTn id="27" dur="600" fill="hold">
                                          <p:stCondLst>
                                            <p:cond delay="0"/>
                                          </p:stCondLst>
                                        </p:cTn>
                                        <p:tgtEl>
                                          <p:spTgt spid="19622"/>
                                        </p:tgtEl>
                                      </p:cBhvr>
                                    </p:animEffect>
                                    <p:animScale>
                                      <p:cBhvr additive="base">
                                        <p:cTn id="28" dur="292" fill="hold">
                                          <p:stCondLst>
                                            <p:cond delay="808"/>
                                          </p:stCondLst>
                                        </p:cTn>
                                        <p:tgtEl>
                                          <p:spTgt spid="19622"/>
                                        </p:tgtEl>
                                      </p:cBhvr>
                                      <p:to x="1000" y="1000"/>
                                    </p:animScale>
                                  </p:childTnLst>
                                </p:cTn>
                              </p:par>
                              <p:par>
                                <p:cTn id="29" presetID="0" presetClass="path" presetSubtype="0" repeatCount="indefinite" fill="hold" grpId="0" nodeType="withEffect">
                                  <p:stCondLst>
                                    <p:cond delay="0"/>
                                  </p:stCondLst>
                                  <p:childTnLst>
                                    <p:animMotion origin="layout" path="M 0.00013 -3.33333E-6 L -0.17408 0.53936 " pathEditMode="relative" rAng="0" ptsTypes="AA">
                                      <p:cBhvr additive="base">
                                        <p:cTn id="30" dur="583" fill="hold">
                                          <p:stCondLst>
                                            <p:cond delay="400"/>
                                          </p:stCondLst>
                                        </p:cTn>
                                        <p:tgtEl>
                                          <p:spTgt spid="19623"/>
                                        </p:tgtEl>
                                        <p:attrNameLst>
                                          <p:attrName>ppt_x</p:attrName>
                                          <p:attrName>ppt_y</p:attrName>
                                        </p:attrNameLst>
                                      </p:cBhvr>
                                      <p:rCtr x="-8717" y="26968"/>
                                    </p:animMotion>
                                    <p:animEffect transition="in" filter="fade">
                                      <p:cBhvr additive="base">
                                        <p:cTn id="31" dur="600" fill="hold">
                                          <p:stCondLst>
                                            <p:cond delay="0"/>
                                          </p:stCondLst>
                                        </p:cTn>
                                        <p:tgtEl>
                                          <p:spTgt spid="19623"/>
                                        </p:tgtEl>
                                      </p:cBhvr>
                                    </p:animEffect>
                                    <p:animScale>
                                      <p:cBhvr additive="base">
                                        <p:cTn id="32" dur="292" fill="hold">
                                          <p:stCondLst>
                                            <p:cond delay="808"/>
                                          </p:stCondLst>
                                        </p:cTn>
                                        <p:tgtEl>
                                          <p:spTgt spid="19623"/>
                                        </p:tgtEl>
                                      </p:cBhvr>
                                      <p:to x="1000" y="1000"/>
                                    </p:animScale>
                                  </p:childTnLst>
                                </p:cTn>
                              </p:par>
                              <p:par>
                                <p:cTn id="33" presetID="0" presetClass="path" presetSubtype="0" repeatCount="indefinite" fill="hold" grpId="0" nodeType="withEffect">
                                  <p:stCondLst>
                                    <p:cond delay="0"/>
                                  </p:stCondLst>
                                  <p:childTnLst>
                                    <p:animMotion origin="layout" path="M 0.00013 1.11111E-6 L -0.12113 0.37592 " pathEditMode="relative" rAng="0" ptsTypes="AA">
                                      <p:cBhvr additive="base">
                                        <p:cTn id="34" dur="583" fill="hold">
                                          <p:stCondLst>
                                            <p:cond delay="0"/>
                                          </p:stCondLst>
                                        </p:cTn>
                                        <p:tgtEl>
                                          <p:spTgt spid="19624"/>
                                        </p:tgtEl>
                                        <p:attrNameLst>
                                          <p:attrName>ppt_x</p:attrName>
                                          <p:attrName>ppt_y</p:attrName>
                                        </p:attrNameLst>
                                      </p:cBhvr>
                                      <p:rCtr x="-6063" y="18796"/>
                                    </p:animMotion>
                                    <p:animEffect transition="in" filter="fade">
                                      <p:cBhvr additive="base">
                                        <p:cTn id="35" dur="175" fill="hold">
                                          <p:stCondLst>
                                            <p:cond delay="0"/>
                                          </p:stCondLst>
                                        </p:cTn>
                                        <p:tgtEl>
                                          <p:spTgt spid="19624"/>
                                        </p:tgtEl>
                                      </p:cBhvr>
                                    </p:animEffect>
                                    <p:animScale>
                                      <p:cBhvr additive="base">
                                        <p:cTn id="36" dur="292" fill="hold">
                                          <p:stCondLst>
                                            <p:cond delay="408"/>
                                          </p:stCondLst>
                                        </p:cTn>
                                        <p:tgtEl>
                                          <p:spTgt spid="19624"/>
                                        </p:tgtEl>
                                      </p:cBhvr>
                                      <p:to x="1000" y="1000"/>
                                    </p:animScale>
                                  </p:childTnLst>
                                </p:cTn>
                              </p:par>
                              <p:par>
                                <p:cTn id="37" presetID="0" presetClass="path" presetSubtype="0" repeatCount="indefinite" fill="hold" grpId="0" nodeType="withEffect">
                                  <p:stCondLst>
                                    <p:cond delay="0"/>
                                  </p:stCondLst>
                                  <p:childTnLst>
                                    <p:animMotion origin="layout" path="M 0.00013 -3.33333E-6 L -0.13947 0.43311 " pathEditMode="relative" rAng="0" ptsTypes="AA">
                                      <p:cBhvr additive="base">
                                        <p:cTn id="38" dur="583" fill="hold">
                                          <p:stCondLst>
                                            <p:cond delay="0"/>
                                          </p:stCondLst>
                                        </p:cTn>
                                        <p:tgtEl>
                                          <p:spTgt spid="19625"/>
                                        </p:tgtEl>
                                        <p:attrNameLst>
                                          <p:attrName>ppt_x</p:attrName>
                                          <p:attrName>ppt_y</p:attrName>
                                        </p:attrNameLst>
                                      </p:cBhvr>
                                      <p:rCtr x="-6987" y="21644"/>
                                    </p:animMotion>
                                    <p:animEffect transition="in" filter="fade">
                                      <p:cBhvr additive="base">
                                        <p:cTn id="39" dur="175" fill="hold">
                                          <p:stCondLst>
                                            <p:cond delay="0"/>
                                          </p:stCondLst>
                                        </p:cTn>
                                        <p:tgtEl>
                                          <p:spTgt spid="19625"/>
                                        </p:tgtEl>
                                      </p:cBhvr>
                                    </p:animEffect>
                                    <p:animScale>
                                      <p:cBhvr additive="base">
                                        <p:cTn id="40" dur="292" fill="hold">
                                          <p:stCondLst>
                                            <p:cond delay="408"/>
                                          </p:stCondLst>
                                        </p:cTn>
                                        <p:tgtEl>
                                          <p:spTgt spid="19625"/>
                                        </p:tgtEl>
                                      </p:cBhvr>
                                      <p:to x="1000" y="1000"/>
                                    </p:animScale>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26631"/>
                                        </p:tgtEl>
                                        <p:attrNameLst>
                                          <p:attrName>style.visibility</p:attrName>
                                        </p:attrNameLst>
                                      </p:cBhvr>
                                      <p:to>
                                        <p:strVal val="visible"/>
                                      </p:to>
                                    </p:set>
                                    <p:animEffect transition="in" filter="wipe(left)">
                                      <p:cBhvr>
                                        <p:cTn id="45" dur="500"/>
                                        <p:tgtEl>
                                          <p:spTgt spid="26631"/>
                                        </p:tgtEl>
                                      </p:cBhvr>
                                    </p:animEffect>
                                  </p:childTnLst>
                                </p:cTn>
                              </p:par>
                              <p:par>
                                <p:cTn id="46" presetID="22" presetClass="entr" presetSubtype="8" fill="hold" grpId="0" nodeType="withEffect">
                                  <p:stCondLst>
                                    <p:cond delay="0"/>
                                  </p:stCondLst>
                                  <p:childTnLst>
                                    <p:set>
                                      <p:cBhvr>
                                        <p:cTn id="47" dur="1" fill="hold">
                                          <p:stCondLst>
                                            <p:cond delay="0"/>
                                          </p:stCondLst>
                                        </p:cTn>
                                        <p:tgtEl>
                                          <p:spTgt spid="26632"/>
                                        </p:tgtEl>
                                        <p:attrNameLst>
                                          <p:attrName>style.visibility</p:attrName>
                                        </p:attrNameLst>
                                      </p:cBhvr>
                                      <p:to>
                                        <p:strVal val="visible"/>
                                      </p:to>
                                    </p:set>
                                    <p:animEffect transition="in" filter="wipe(left)">
                                      <p:cBhvr>
                                        <p:cTn id="48" dur="500"/>
                                        <p:tgtEl>
                                          <p:spTgt spid="26632"/>
                                        </p:tgtEl>
                                      </p:cBhvr>
                                    </p:animEffect>
                                  </p:childTnLst>
                                </p:cTn>
                              </p:par>
                              <p:par>
                                <p:cTn id="49" presetID="22" presetClass="entr" presetSubtype="8" fill="hold" grpId="0" nodeType="withEffect">
                                  <p:stCondLst>
                                    <p:cond delay="0"/>
                                  </p:stCondLst>
                                  <p:childTnLst>
                                    <p:set>
                                      <p:cBhvr>
                                        <p:cTn id="50" dur="1" fill="hold">
                                          <p:stCondLst>
                                            <p:cond delay="0"/>
                                          </p:stCondLst>
                                        </p:cTn>
                                        <p:tgtEl>
                                          <p:spTgt spid="26633"/>
                                        </p:tgtEl>
                                        <p:attrNameLst>
                                          <p:attrName>style.visibility</p:attrName>
                                        </p:attrNameLst>
                                      </p:cBhvr>
                                      <p:to>
                                        <p:strVal val="visible"/>
                                      </p:to>
                                    </p:set>
                                    <p:animEffect transition="in" filter="wipe(left)">
                                      <p:cBhvr>
                                        <p:cTn id="51" dur="500"/>
                                        <p:tgtEl>
                                          <p:spTgt spid="26633"/>
                                        </p:tgtEl>
                                      </p:cBhvr>
                                    </p:animEffect>
                                  </p:childTnLst>
                                </p:cTn>
                              </p:par>
                              <p:par>
                                <p:cTn id="52" presetID="22" presetClass="entr" presetSubtype="8" fill="hold" grpId="0" nodeType="withEffect">
                                  <p:stCondLst>
                                    <p:cond delay="0"/>
                                  </p:stCondLst>
                                  <p:childTnLst>
                                    <p:set>
                                      <p:cBhvr>
                                        <p:cTn id="53" dur="1" fill="hold">
                                          <p:stCondLst>
                                            <p:cond delay="0"/>
                                          </p:stCondLst>
                                        </p:cTn>
                                        <p:tgtEl>
                                          <p:spTgt spid="26635"/>
                                        </p:tgtEl>
                                        <p:attrNameLst>
                                          <p:attrName>style.visibility</p:attrName>
                                        </p:attrNameLst>
                                      </p:cBhvr>
                                      <p:to>
                                        <p:strVal val="visible"/>
                                      </p:to>
                                    </p:set>
                                    <p:animEffect transition="in" filter="wipe(left)">
                                      <p:cBhvr>
                                        <p:cTn id="54" dur="500"/>
                                        <p:tgtEl>
                                          <p:spTgt spid="266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17" grpId="0" bldLvl="0" animBg="1"/>
      <p:bldP spid="19618" grpId="0" bldLvl="0" animBg="1"/>
      <p:bldP spid="19619" grpId="0" bldLvl="0" animBg="1"/>
      <p:bldP spid="19620" grpId="0" bldLvl="0" animBg="1"/>
      <p:bldP spid="19621" grpId="0" bldLvl="0" animBg="1"/>
      <p:bldP spid="19622" grpId="0" bldLvl="0" animBg="1"/>
      <p:bldP spid="19623" grpId="0" bldLvl="0" animBg="1"/>
      <p:bldP spid="19624" grpId="0" bldLvl="0" animBg="1"/>
      <p:bldP spid="19625" grpId="0" bldLvl="0" animBg="1"/>
      <p:bldP spid="26631" grpId="0"/>
      <p:bldP spid="26632" grpId="0"/>
      <p:bldP spid="26633" grpId="0"/>
      <p:bldP spid="2663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图片 2" descr="图片2"/>
          <p:cNvPicPr>
            <a:picLocks noChangeAspect="1"/>
          </p:cNvPicPr>
          <p:nvPr/>
        </p:nvPicPr>
        <p:blipFill>
          <a:blip r:embed="rId2"/>
          <a:srcRect/>
          <a:stretch>
            <a:fillRect/>
          </a:stretch>
        </p:blipFill>
        <p:spPr bwMode="auto">
          <a:xfrm>
            <a:off x="-15875" y="-17463"/>
            <a:ext cx="12252325" cy="6902451"/>
          </a:xfrm>
          <a:prstGeom prst="rect">
            <a:avLst/>
          </a:prstGeom>
          <a:noFill/>
          <a:ln w="9525">
            <a:noFill/>
            <a:miter lim="800000"/>
            <a:headEnd/>
            <a:tailEnd/>
          </a:ln>
        </p:spPr>
      </p:pic>
      <p:sp>
        <p:nvSpPr>
          <p:cNvPr id="16386" name="Rectangle 2"/>
          <p:cNvSpPr>
            <a:spLocks noGrp="1"/>
          </p:cNvSpPr>
          <p:nvPr>
            <p:ph type="title" idx="4294967295"/>
          </p:nvPr>
        </p:nvSpPr>
        <p:spPr>
          <a:xfrm>
            <a:off x="1522413" y="274638"/>
            <a:ext cx="8675687" cy="1143000"/>
          </a:xfrm>
        </p:spPr>
        <p:txBody>
          <a:bodyPr/>
          <a:lstStyle/>
          <a:p>
            <a:pPr eaLnBrk="1" hangingPunct="1">
              <a:defRPr/>
            </a:pPr>
            <a:r>
              <a:rPr lang="zh-CN" altLang="en-US" sz="4000" b="1" noProof="1">
                <a:solidFill>
                  <a:schemeClr val="accent5">
                    <a:lumMod val="10000"/>
                  </a:schemeClr>
                </a:solidFill>
                <a:latin typeface="黑体" panose="02010609060101010101" pitchFamily="49" charset="-122"/>
                <a:ea typeface="黑体" panose="02010609060101010101" pitchFamily="49" charset="-122"/>
              </a:rPr>
              <a:t>第五单元  近代中国的思想解放潮流</a:t>
            </a:r>
          </a:p>
        </p:txBody>
      </p:sp>
      <p:sp>
        <p:nvSpPr>
          <p:cNvPr id="68612" name="Text Box 4"/>
          <p:cNvSpPr txBox="1"/>
          <p:nvPr/>
        </p:nvSpPr>
        <p:spPr>
          <a:xfrm>
            <a:off x="2206625" y="1773238"/>
            <a:ext cx="719138" cy="3505200"/>
          </a:xfrm>
          <a:prstGeom prst="rect">
            <a:avLst/>
          </a:prstGeom>
          <a:noFill/>
          <a:ln w="9525" cap="flat" cmpd="sng">
            <a:solidFill>
              <a:schemeClr val="hlink"/>
            </a:solidFill>
            <a:prstDash val="solid"/>
            <a:miter/>
            <a:headEnd type="none" w="med" len="med"/>
            <a:tailEnd type="none" w="med" len="med"/>
          </a:ln>
        </p:spPr>
        <p:txBody>
          <a:bodyPr>
            <a:spAutoFit/>
          </a:bodyPr>
          <a:lstStyle/>
          <a:p>
            <a:pPr>
              <a:spcAft>
                <a:spcPts val="0"/>
              </a:spcAft>
              <a:defRPr/>
            </a:pPr>
            <a:r>
              <a:rPr lang="zh-CN" altLang="en-US" sz="3200" noProof="1">
                <a:solidFill>
                  <a:schemeClr val="accent5">
                    <a:lumMod val="10000"/>
                  </a:schemeClr>
                </a:solidFill>
                <a:latin typeface="Arial" panose="020B0604020202020204" pitchFamily="34" charset="0"/>
                <a:ea typeface="黑体" panose="02010609060101010101" pitchFamily="49" charset="-122"/>
                <a:cs typeface="+mn-ea"/>
              </a:rPr>
              <a:t>师夷长技以制夷</a:t>
            </a:r>
            <a:endParaRPr lang="zh-CN" altLang="en-US" sz="3200" noProof="1">
              <a:solidFill>
                <a:schemeClr val="accent5">
                  <a:lumMod val="10000"/>
                </a:schemeClr>
              </a:solidFill>
              <a:latin typeface="Arial" panose="020B0604020202020204" pitchFamily="34" charset="0"/>
              <a:ea typeface="黑体" panose="02010609060101010101" pitchFamily="49" charset="-122"/>
            </a:endParaRPr>
          </a:p>
        </p:txBody>
      </p:sp>
      <p:sp>
        <p:nvSpPr>
          <p:cNvPr id="68613" name="Text Box 5"/>
          <p:cNvSpPr txBox="1"/>
          <p:nvPr/>
        </p:nvSpPr>
        <p:spPr>
          <a:xfrm>
            <a:off x="3646488" y="1773238"/>
            <a:ext cx="576262" cy="3505200"/>
          </a:xfrm>
          <a:prstGeom prst="rect">
            <a:avLst/>
          </a:prstGeom>
          <a:noFill/>
          <a:ln w="9525" cap="flat" cmpd="sng">
            <a:solidFill>
              <a:schemeClr val="hlink"/>
            </a:solidFill>
            <a:prstDash val="solid"/>
            <a:miter/>
            <a:headEnd type="none" w="med" len="med"/>
            <a:tailEnd type="none" w="med" len="med"/>
          </a:ln>
        </p:spPr>
        <p:txBody>
          <a:bodyPr>
            <a:spAutoFit/>
          </a:bodyPr>
          <a:lstStyle/>
          <a:p>
            <a:pPr>
              <a:spcAft>
                <a:spcPts val="0"/>
              </a:spcAft>
              <a:defRPr/>
            </a:pPr>
            <a:r>
              <a:rPr lang="zh-CN" altLang="en-US" sz="3200" noProof="1">
                <a:solidFill>
                  <a:schemeClr val="accent5">
                    <a:lumMod val="10000"/>
                  </a:schemeClr>
                </a:solidFill>
                <a:latin typeface="Arial" panose="020B0604020202020204" pitchFamily="34" charset="0"/>
                <a:ea typeface="黑体" panose="02010609060101010101" pitchFamily="49" charset="-122"/>
                <a:cs typeface="+mn-ea"/>
              </a:rPr>
              <a:t>师夷长技以自强</a:t>
            </a:r>
            <a:endParaRPr lang="zh-CN" altLang="en-US" sz="3200" noProof="1">
              <a:solidFill>
                <a:schemeClr val="accent5">
                  <a:lumMod val="10000"/>
                </a:schemeClr>
              </a:solidFill>
              <a:latin typeface="Arial" panose="020B0604020202020204" pitchFamily="34" charset="0"/>
              <a:ea typeface="黑体" panose="02010609060101010101" pitchFamily="49" charset="-122"/>
            </a:endParaRPr>
          </a:p>
        </p:txBody>
      </p:sp>
      <p:sp>
        <p:nvSpPr>
          <p:cNvPr id="68614" name="Text Box 6"/>
          <p:cNvSpPr txBox="1"/>
          <p:nvPr/>
        </p:nvSpPr>
        <p:spPr>
          <a:xfrm>
            <a:off x="5014913" y="1773238"/>
            <a:ext cx="647700" cy="2041525"/>
          </a:xfrm>
          <a:prstGeom prst="rect">
            <a:avLst/>
          </a:prstGeom>
          <a:noFill/>
          <a:ln w="9525" cap="flat" cmpd="sng">
            <a:solidFill>
              <a:schemeClr val="hlink"/>
            </a:solidFill>
            <a:prstDash val="solid"/>
            <a:miter/>
            <a:headEnd type="none" w="med" len="med"/>
            <a:tailEnd type="none" w="med" len="med"/>
          </a:ln>
        </p:spPr>
        <p:txBody>
          <a:bodyPr>
            <a:spAutoFit/>
          </a:bodyPr>
          <a:lstStyle/>
          <a:p>
            <a:pPr>
              <a:spcAft>
                <a:spcPts val="0"/>
              </a:spcAft>
              <a:defRPr/>
            </a:pPr>
            <a:r>
              <a:rPr lang="zh-CN" altLang="en-US" sz="3200" noProof="1">
                <a:solidFill>
                  <a:schemeClr val="accent5">
                    <a:lumMod val="10000"/>
                  </a:schemeClr>
                </a:solidFill>
                <a:latin typeface="Arial" panose="020B0604020202020204" pitchFamily="34" charset="0"/>
                <a:ea typeface="黑体" panose="02010609060101010101" pitchFamily="49" charset="-122"/>
                <a:cs typeface="+mn-ea"/>
              </a:rPr>
              <a:t>维新变法</a:t>
            </a:r>
            <a:endParaRPr lang="zh-CN" altLang="en-US" sz="3200" noProof="1">
              <a:solidFill>
                <a:schemeClr val="accent5">
                  <a:lumMod val="10000"/>
                </a:schemeClr>
              </a:solidFill>
              <a:latin typeface="Arial" panose="020B0604020202020204" pitchFamily="34" charset="0"/>
              <a:ea typeface="黑体" panose="02010609060101010101" pitchFamily="49" charset="-122"/>
            </a:endParaRPr>
          </a:p>
        </p:txBody>
      </p:sp>
      <p:sp>
        <p:nvSpPr>
          <p:cNvPr id="68615" name="Text Box 7"/>
          <p:cNvSpPr txBox="1"/>
          <p:nvPr/>
        </p:nvSpPr>
        <p:spPr>
          <a:xfrm>
            <a:off x="6454775" y="1773238"/>
            <a:ext cx="768350" cy="3017837"/>
          </a:xfrm>
          <a:prstGeom prst="rect">
            <a:avLst/>
          </a:prstGeom>
          <a:noFill/>
          <a:ln w="9525" cap="flat" cmpd="sng">
            <a:solidFill>
              <a:schemeClr val="hlink"/>
            </a:solidFill>
            <a:prstDash val="solid"/>
            <a:miter/>
            <a:headEnd type="none" w="med" len="med"/>
            <a:tailEnd type="none" w="med" len="med"/>
          </a:ln>
        </p:spPr>
        <p:txBody>
          <a:bodyPr>
            <a:spAutoFit/>
          </a:bodyPr>
          <a:lstStyle/>
          <a:p>
            <a:pPr>
              <a:spcAft>
                <a:spcPts val="0"/>
              </a:spcAft>
              <a:defRPr/>
            </a:pPr>
            <a:r>
              <a:rPr lang="zh-CN" altLang="en-US" sz="3200" noProof="1">
                <a:solidFill>
                  <a:schemeClr val="accent5">
                    <a:lumMod val="10000"/>
                  </a:schemeClr>
                </a:solidFill>
                <a:latin typeface="Arial" panose="020B0604020202020204" pitchFamily="34" charset="0"/>
                <a:ea typeface="黑体" panose="02010609060101010101" pitchFamily="49" charset="-122"/>
                <a:cs typeface="+mn-ea"/>
              </a:rPr>
              <a:t>追求民主共和</a:t>
            </a:r>
            <a:endParaRPr lang="zh-CN" altLang="en-US" sz="3200" noProof="1">
              <a:solidFill>
                <a:schemeClr val="accent5">
                  <a:lumMod val="10000"/>
                </a:schemeClr>
              </a:solidFill>
              <a:latin typeface="Arial" panose="020B0604020202020204" pitchFamily="34" charset="0"/>
              <a:ea typeface="黑体" panose="02010609060101010101" pitchFamily="49" charset="-122"/>
            </a:endParaRPr>
          </a:p>
        </p:txBody>
      </p:sp>
      <p:sp>
        <p:nvSpPr>
          <p:cNvPr id="68616" name="Text Box 8"/>
          <p:cNvSpPr txBox="1"/>
          <p:nvPr/>
        </p:nvSpPr>
        <p:spPr>
          <a:xfrm>
            <a:off x="7823200" y="1773238"/>
            <a:ext cx="719138" cy="3505200"/>
          </a:xfrm>
          <a:prstGeom prst="rect">
            <a:avLst/>
          </a:prstGeom>
          <a:noFill/>
          <a:ln w="9525" cap="flat" cmpd="sng">
            <a:solidFill>
              <a:schemeClr val="hlink"/>
            </a:solidFill>
            <a:prstDash val="solid"/>
            <a:miter/>
            <a:headEnd type="none" w="med" len="med"/>
            <a:tailEnd type="none" w="med" len="med"/>
          </a:ln>
        </p:spPr>
        <p:txBody>
          <a:bodyPr>
            <a:spAutoFit/>
          </a:bodyPr>
          <a:lstStyle/>
          <a:p>
            <a:pPr eaLnBrk="0" hangingPunct="0">
              <a:spcBef>
                <a:spcPts val="0"/>
              </a:spcBef>
              <a:spcAft>
                <a:spcPts val="0"/>
              </a:spcAft>
              <a:buClr>
                <a:schemeClr val="tx2"/>
              </a:buClr>
              <a:buSzPct val="50000"/>
              <a:buFont typeface="Wingdings 2" pitchFamily="18" charset="2"/>
              <a:buNone/>
              <a:defRPr/>
            </a:pPr>
            <a:r>
              <a:rPr lang="zh-CN" altLang="en-US" sz="3200" noProof="1">
                <a:solidFill>
                  <a:schemeClr val="accent5">
                    <a:lumMod val="10000"/>
                  </a:schemeClr>
                </a:solidFill>
                <a:latin typeface="Arial" panose="020B0604020202020204" pitchFamily="34" charset="0"/>
                <a:ea typeface="黑体" panose="02010609060101010101" pitchFamily="49" charset="-122"/>
                <a:cs typeface="+mn-ea"/>
              </a:rPr>
              <a:t>提倡民主与科学</a:t>
            </a:r>
            <a:endParaRPr lang="zh-CN" altLang="en-US" sz="3200" noProof="1">
              <a:solidFill>
                <a:schemeClr val="accent5">
                  <a:lumMod val="10000"/>
                </a:schemeClr>
              </a:solidFill>
              <a:latin typeface="Arial" panose="020B0604020202020204" pitchFamily="34" charset="0"/>
              <a:ea typeface="黑体" panose="02010609060101010101" pitchFamily="49" charset="-122"/>
            </a:endParaRPr>
          </a:p>
        </p:txBody>
      </p:sp>
      <p:sp>
        <p:nvSpPr>
          <p:cNvPr id="68617" name="Text Box 9"/>
          <p:cNvSpPr txBox="1"/>
          <p:nvPr/>
        </p:nvSpPr>
        <p:spPr>
          <a:xfrm>
            <a:off x="9263063" y="1773238"/>
            <a:ext cx="719137" cy="3505200"/>
          </a:xfrm>
          <a:prstGeom prst="rect">
            <a:avLst/>
          </a:prstGeom>
          <a:noFill/>
          <a:ln w="9525" cap="flat" cmpd="sng">
            <a:solidFill>
              <a:schemeClr val="hlink"/>
            </a:solidFill>
            <a:prstDash val="solid"/>
            <a:miter/>
            <a:headEnd type="none" w="med" len="med"/>
            <a:tailEnd type="none" w="med" len="med"/>
          </a:ln>
        </p:spPr>
        <p:txBody>
          <a:bodyPr>
            <a:spAutoFit/>
          </a:bodyPr>
          <a:lstStyle/>
          <a:p>
            <a:pPr>
              <a:spcAft>
                <a:spcPts val="0"/>
              </a:spcAft>
              <a:defRPr/>
            </a:pPr>
            <a:r>
              <a:rPr lang="zh-CN" altLang="en-US" sz="3200" noProof="1">
                <a:solidFill>
                  <a:schemeClr val="accent5">
                    <a:lumMod val="10000"/>
                  </a:schemeClr>
                </a:solidFill>
                <a:latin typeface="Arial" panose="020B0604020202020204" pitchFamily="34" charset="0"/>
                <a:ea typeface="黑体" panose="02010609060101010101" pitchFamily="49" charset="-122"/>
                <a:cs typeface="+mn-ea"/>
              </a:rPr>
              <a:t>接受马克思主义</a:t>
            </a:r>
            <a:endParaRPr lang="zh-CN" altLang="en-US" sz="3200" noProof="1">
              <a:solidFill>
                <a:schemeClr val="accent5">
                  <a:lumMod val="10000"/>
                </a:schemeClr>
              </a:solidFill>
              <a:latin typeface="Arial" panose="020B0604020202020204" pitchFamily="34" charset="0"/>
              <a:ea typeface="黑体" panose="02010609060101010101" pitchFamily="49" charset="-122"/>
            </a:endParaRPr>
          </a:p>
        </p:txBody>
      </p:sp>
      <p:sp>
        <p:nvSpPr>
          <p:cNvPr id="15369" name="AutoShape 11"/>
          <p:cNvSpPr>
            <a:spLocks noChangeArrowheads="1"/>
          </p:cNvSpPr>
          <p:nvPr/>
        </p:nvSpPr>
        <p:spPr bwMode="auto">
          <a:xfrm>
            <a:off x="5589588" y="5800725"/>
            <a:ext cx="431800" cy="638175"/>
          </a:xfrm>
          <a:prstGeom prst="rightArrow">
            <a:avLst>
              <a:gd name="adj1" fmla="val 50000"/>
              <a:gd name="adj2" fmla="val 50171"/>
            </a:avLst>
          </a:prstGeom>
          <a:noFill/>
          <a:ln w="9525">
            <a:noFill/>
            <a:miter lim="800000"/>
            <a:headEnd/>
            <a:tailEnd/>
          </a:ln>
        </p:spPr>
        <p:txBody>
          <a:bodyPr wrap="none" anchor="ctr">
            <a:spAutoFit/>
          </a:bodyPr>
          <a:lstStyle/>
          <a:p>
            <a:pPr>
              <a:spcBef>
                <a:spcPct val="50000"/>
              </a:spcBef>
            </a:pPr>
            <a:endParaRPr lang="zh-CN" altLang="zh-CN" sz="2000"/>
          </a:p>
        </p:txBody>
      </p:sp>
      <p:sp>
        <p:nvSpPr>
          <p:cNvPr id="68624" name="Text Box 16"/>
          <p:cNvSpPr txBox="1">
            <a:spLocks noChangeArrowheads="1"/>
          </p:cNvSpPr>
          <p:nvPr/>
        </p:nvSpPr>
        <p:spPr bwMode="auto">
          <a:xfrm>
            <a:off x="5014913" y="3213100"/>
            <a:ext cx="2159000" cy="720725"/>
          </a:xfrm>
          <a:prstGeom prst="rect">
            <a:avLst/>
          </a:prstGeom>
          <a:solidFill>
            <a:schemeClr val="accent1"/>
          </a:solidFill>
          <a:ln w="9525">
            <a:noFill/>
            <a:miter lim="800000"/>
            <a:headEnd/>
            <a:tailEnd/>
          </a:ln>
        </p:spPr>
        <p:txBody>
          <a:bodyPr wrap="none"/>
          <a:lstStyle/>
          <a:p>
            <a:pPr>
              <a:spcBef>
                <a:spcPct val="50000"/>
              </a:spcBef>
            </a:pPr>
            <a:r>
              <a:rPr lang="zh-CN" altLang="en-US" sz="3600">
                <a:solidFill>
                  <a:srgbClr val="FF0000"/>
                </a:solidFill>
                <a:latin typeface="黑体" pitchFamily="49" charset="-122"/>
                <a:ea typeface="黑体" pitchFamily="49" charset="-122"/>
              </a:rPr>
              <a:t>制    度</a:t>
            </a:r>
          </a:p>
        </p:txBody>
      </p:sp>
      <p:sp>
        <p:nvSpPr>
          <p:cNvPr id="68625" name="Text Box 17"/>
          <p:cNvSpPr txBox="1">
            <a:spLocks noChangeArrowheads="1"/>
          </p:cNvSpPr>
          <p:nvPr/>
        </p:nvSpPr>
        <p:spPr bwMode="auto">
          <a:xfrm>
            <a:off x="7894638" y="3213100"/>
            <a:ext cx="2160587" cy="720725"/>
          </a:xfrm>
          <a:prstGeom prst="rect">
            <a:avLst/>
          </a:prstGeom>
          <a:solidFill>
            <a:schemeClr val="accent1"/>
          </a:solidFill>
          <a:ln w="9525">
            <a:noFill/>
            <a:miter lim="800000"/>
            <a:headEnd/>
            <a:tailEnd/>
          </a:ln>
        </p:spPr>
        <p:txBody>
          <a:bodyPr wrap="none"/>
          <a:lstStyle/>
          <a:p>
            <a:pPr>
              <a:spcBef>
                <a:spcPct val="50000"/>
              </a:spcBef>
            </a:pPr>
            <a:r>
              <a:rPr lang="zh-CN" altLang="en-US" sz="3600">
                <a:solidFill>
                  <a:srgbClr val="FF0000"/>
                </a:solidFill>
                <a:ea typeface="黑体" pitchFamily="49" charset="-122"/>
              </a:rPr>
              <a:t>思想文化</a:t>
            </a:r>
          </a:p>
        </p:txBody>
      </p:sp>
      <p:sp>
        <p:nvSpPr>
          <p:cNvPr id="68626" name="Text Box 18"/>
          <p:cNvSpPr txBox="1">
            <a:spLocks noChangeArrowheads="1"/>
          </p:cNvSpPr>
          <p:nvPr/>
        </p:nvSpPr>
        <p:spPr bwMode="auto">
          <a:xfrm>
            <a:off x="3430588" y="5661025"/>
            <a:ext cx="4679950" cy="647700"/>
          </a:xfrm>
          <a:prstGeom prst="rect">
            <a:avLst/>
          </a:prstGeom>
          <a:solidFill>
            <a:schemeClr val="accent1"/>
          </a:solidFill>
          <a:ln w="9525">
            <a:noFill/>
            <a:miter lim="800000"/>
            <a:headEnd/>
            <a:tailEnd/>
          </a:ln>
        </p:spPr>
        <p:txBody>
          <a:bodyPr wrap="none"/>
          <a:lstStyle/>
          <a:p>
            <a:pPr>
              <a:spcBef>
                <a:spcPct val="50000"/>
              </a:spcBef>
            </a:pPr>
            <a:r>
              <a:rPr lang="zh-CN" altLang="en-US" sz="3600">
                <a:solidFill>
                  <a:srgbClr val="FF0000"/>
                </a:solidFill>
                <a:latin typeface="黑体" pitchFamily="49" charset="-122"/>
                <a:ea typeface="黑体" pitchFamily="49" charset="-122"/>
              </a:rPr>
              <a:t>由表及里、由浅入深</a:t>
            </a:r>
          </a:p>
        </p:txBody>
      </p:sp>
      <p:sp>
        <p:nvSpPr>
          <p:cNvPr id="2" name="Text Box 15"/>
          <p:cNvSpPr txBox="1">
            <a:spLocks noChangeArrowheads="1"/>
          </p:cNvSpPr>
          <p:nvPr/>
        </p:nvSpPr>
        <p:spPr bwMode="auto">
          <a:xfrm>
            <a:off x="2278063" y="3213100"/>
            <a:ext cx="1871662" cy="720725"/>
          </a:xfrm>
          <a:prstGeom prst="rect">
            <a:avLst/>
          </a:prstGeom>
          <a:solidFill>
            <a:schemeClr val="accent1"/>
          </a:solidFill>
          <a:ln w="9525">
            <a:noFill/>
            <a:miter lim="800000"/>
            <a:headEnd/>
            <a:tailEnd/>
          </a:ln>
        </p:spPr>
        <p:txBody>
          <a:bodyPr wrap="none"/>
          <a:lstStyle/>
          <a:p>
            <a:pPr>
              <a:spcBef>
                <a:spcPct val="50000"/>
              </a:spcBef>
            </a:pPr>
            <a:r>
              <a:rPr lang="zh-CN" altLang="en-US" sz="3600">
                <a:solidFill>
                  <a:srgbClr val="FF0000"/>
                </a:solidFill>
                <a:latin typeface="黑体" pitchFamily="49" charset="-122"/>
                <a:ea typeface="黑体" pitchFamily="49" charset="-122"/>
              </a:rPr>
              <a:t>器   物</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8624"/>
                                        </p:tgtEl>
                                        <p:attrNameLst>
                                          <p:attrName>style.visibility</p:attrName>
                                        </p:attrNameLst>
                                      </p:cBhvr>
                                      <p:to>
                                        <p:strVal val="visible"/>
                                      </p:to>
                                    </p:set>
                                    <p:anim calcmode="lin" valueType="num">
                                      <p:cBhvr additive="base">
                                        <p:cTn id="13" dur="500" fill="hold"/>
                                        <p:tgtEl>
                                          <p:spTgt spid="68624"/>
                                        </p:tgtEl>
                                        <p:attrNameLst>
                                          <p:attrName>ppt_x</p:attrName>
                                        </p:attrNameLst>
                                      </p:cBhvr>
                                      <p:tavLst>
                                        <p:tav tm="0">
                                          <p:val>
                                            <p:strVal val="#ppt_x"/>
                                          </p:val>
                                        </p:tav>
                                        <p:tav tm="100000">
                                          <p:val>
                                            <p:strVal val="#ppt_x"/>
                                          </p:val>
                                        </p:tav>
                                      </p:tavLst>
                                    </p:anim>
                                    <p:anim calcmode="lin" valueType="num">
                                      <p:cBhvr additive="base">
                                        <p:cTn id="14" dur="500" fill="hold"/>
                                        <p:tgtEl>
                                          <p:spTgt spid="6862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8625"/>
                                        </p:tgtEl>
                                        <p:attrNameLst>
                                          <p:attrName>style.visibility</p:attrName>
                                        </p:attrNameLst>
                                      </p:cBhvr>
                                      <p:to>
                                        <p:strVal val="visible"/>
                                      </p:to>
                                    </p:set>
                                    <p:anim calcmode="lin" valueType="num">
                                      <p:cBhvr additive="base">
                                        <p:cTn id="19" dur="500" fill="hold"/>
                                        <p:tgtEl>
                                          <p:spTgt spid="68625"/>
                                        </p:tgtEl>
                                        <p:attrNameLst>
                                          <p:attrName>ppt_x</p:attrName>
                                        </p:attrNameLst>
                                      </p:cBhvr>
                                      <p:tavLst>
                                        <p:tav tm="0">
                                          <p:val>
                                            <p:strVal val="#ppt_x"/>
                                          </p:val>
                                        </p:tav>
                                        <p:tav tm="100000">
                                          <p:val>
                                            <p:strVal val="#ppt_x"/>
                                          </p:val>
                                        </p:tav>
                                      </p:tavLst>
                                    </p:anim>
                                    <p:anim calcmode="lin" valueType="num">
                                      <p:cBhvr additive="base">
                                        <p:cTn id="20" dur="500" fill="hold"/>
                                        <p:tgtEl>
                                          <p:spTgt spid="6862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8626"/>
                                        </p:tgtEl>
                                        <p:attrNameLst>
                                          <p:attrName>style.visibility</p:attrName>
                                        </p:attrNameLst>
                                      </p:cBhvr>
                                      <p:to>
                                        <p:strVal val="visible"/>
                                      </p:to>
                                    </p:set>
                                    <p:anim calcmode="lin" valueType="num">
                                      <p:cBhvr additive="base">
                                        <p:cTn id="25" dur="500" fill="hold"/>
                                        <p:tgtEl>
                                          <p:spTgt spid="68626"/>
                                        </p:tgtEl>
                                        <p:attrNameLst>
                                          <p:attrName>ppt_x</p:attrName>
                                        </p:attrNameLst>
                                      </p:cBhvr>
                                      <p:tavLst>
                                        <p:tav tm="0">
                                          <p:val>
                                            <p:strVal val="#ppt_x"/>
                                          </p:val>
                                        </p:tav>
                                        <p:tav tm="100000">
                                          <p:val>
                                            <p:strVal val="#ppt_x"/>
                                          </p:val>
                                        </p:tav>
                                      </p:tavLst>
                                    </p:anim>
                                    <p:anim calcmode="lin" valueType="num">
                                      <p:cBhvr additive="base">
                                        <p:cTn id="26" dur="500" fill="hold"/>
                                        <p:tgtEl>
                                          <p:spTgt spid="686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24" grpId="0" animBg="1"/>
      <p:bldP spid="68625" grpId="0" animBg="1"/>
      <p:bldP spid="68626" grpId="0" animBg="1"/>
      <p:bldP spid="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9617" name="[动画大师]_Oval 3"/>
          <p:cNvSpPr>
            <a:spLocks noChangeArrowheads="1"/>
          </p:cNvSpPr>
          <p:nvPr/>
        </p:nvSpPr>
        <p:spPr bwMode="auto">
          <a:xfrm rot="1800000">
            <a:off x="1684338" y="-590550"/>
            <a:ext cx="17462" cy="1146175"/>
          </a:xfrm>
          <a:prstGeom prst="ellipse">
            <a:avLst/>
          </a:prstGeom>
          <a:gradFill rotWithShape="1">
            <a:gsLst>
              <a:gs pos="0">
                <a:srgbClr val="777777">
                  <a:alpha val="79999"/>
                </a:srgbClr>
              </a:gs>
              <a:gs pos="100000">
                <a:srgbClr val="373737">
                  <a:alpha val="0"/>
                </a:srgbClr>
              </a:gs>
            </a:gsLst>
            <a:path path="shape">
              <a:fillToRect l="50000" t="50000" r="50000" b="50000"/>
            </a:path>
          </a:gradFill>
          <a:ln w="9525">
            <a:noFill/>
            <a:round/>
            <a:headEnd/>
            <a:tailEnd/>
          </a:ln>
        </p:spPr>
        <p:txBody>
          <a:bodyPr wrap="none" anchor="ctr"/>
          <a:lstStyle/>
          <a:p>
            <a:pPr algn="ctr" eaLnBrk="0" hangingPunct="0"/>
            <a:endParaRPr lang="zh-CN" altLang="en-US" b="1">
              <a:solidFill>
                <a:srgbClr val="000000"/>
              </a:solidFill>
              <a:latin typeface="Calibri" pitchFamily="34" charset="0"/>
            </a:endParaRPr>
          </a:p>
        </p:txBody>
      </p:sp>
      <p:sp>
        <p:nvSpPr>
          <p:cNvPr id="19618" name="[动画大师]_Oval 3"/>
          <p:cNvSpPr>
            <a:spLocks noChangeArrowheads="1"/>
          </p:cNvSpPr>
          <p:nvPr/>
        </p:nvSpPr>
        <p:spPr bwMode="auto">
          <a:xfrm rot="1800000">
            <a:off x="3346450" y="866775"/>
            <a:ext cx="17463" cy="1146175"/>
          </a:xfrm>
          <a:prstGeom prst="ellipse">
            <a:avLst/>
          </a:prstGeom>
          <a:gradFill rotWithShape="1">
            <a:gsLst>
              <a:gs pos="0">
                <a:srgbClr val="777777">
                  <a:alpha val="79999"/>
                </a:srgbClr>
              </a:gs>
              <a:gs pos="100000">
                <a:srgbClr val="373737">
                  <a:alpha val="0"/>
                </a:srgbClr>
              </a:gs>
            </a:gsLst>
            <a:path path="shape">
              <a:fillToRect l="50000" t="50000" r="50000" b="50000"/>
            </a:path>
          </a:gradFill>
          <a:ln w="9525">
            <a:noFill/>
            <a:round/>
            <a:headEnd/>
            <a:tailEnd/>
          </a:ln>
        </p:spPr>
        <p:txBody>
          <a:bodyPr wrap="none" anchor="ctr"/>
          <a:lstStyle/>
          <a:p>
            <a:pPr algn="ctr" eaLnBrk="0" hangingPunct="0"/>
            <a:endParaRPr lang="zh-CN" altLang="en-US" b="1">
              <a:solidFill>
                <a:srgbClr val="000000"/>
              </a:solidFill>
              <a:latin typeface="Calibri" pitchFamily="34" charset="0"/>
            </a:endParaRPr>
          </a:p>
        </p:txBody>
      </p:sp>
      <p:sp>
        <p:nvSpPr>
          <p:cNvPr id="19619" name="[动画大师]_Oval 3"/>
          <p:cNvSpPr>
            <a:spLocks noChangeArrowheads="1"/>
          </p:cNvSpPr>
          <p:nvPr/>
        </p:nvSpPr>
        <p:spPr bwMode="auto">
          <a:xfrm rot="1800000">
            <a:off x="5888038" y="1868488"/>
            <a:ext cx="17462" cy="1146175"/>
          </a:xfrm>
          <a:prstGeom prst="ellipse">
            <a:avLst/>
          </a:prstGeom>
          <a:gradFill rotWithShape="1">
            <a:gsLst>
              <a:gs pos="0">
                <a:srgbClr val="777777">
                  <a:alpha val="79999"/>
                </a:srgbClr>
              </a:gs>
              <a:gs pos="100000">
                <a:srgbClr val="373737">
                  <a:alpha val="0"/>
                </a:srgbClr>
              </a:gs>
            </a:gsLst>
            <a:path path="shape">
              <a:fillToRect l="50000" t="50000" r="50000" b="50000"/>
            </a:path>
          </a:gradFill>
          <a:ln w="9525">
            <a:noFill/>
            <a:round/>
            <a:headEnd/>
            <a:tailEnd/>
          </a:ln>
        </p:spPr>
        <p:txBody>
          <a:bodyPr wrap="none" anchor="ctr"/>
          <a:lstStyle/>
          <a:p>
            <a:pPr algn="ctr" eaLnBrk="0" hangingPunct="0"/>
            <a:endParaRPr lang="zh-CN" altLang="en-US" b="1">
              <a:solidFill>
                <a:srgbClr val="000000"/>
              </a:solidFill>
              <a:latin typeface="Calibri" pitchFamily="34" charset="0"/>
            </a:endParaRPr>
          </a:p>
        </p:txBody>
      </p:sp>
      <p:sp>
        <p:nvSpPr>
          <p:cNvPr id="19620" name="[动画大师]_Oval 3"/>
          <p:cNvSpPr>
            <a:spLocks noChangeArrowheads="1"/>
          </p:cNvSpPr>
          <p:nvPr/>
        </p:nvSpPr>
        <p:spPr bwMode="auto">
          <a:xfrm rot="1800000">
            <a:off x="5106988" y="293688"/>
            <a:ext cx="17462" cy="1146175"/>
          </a:xfrm>
          <a:prstGeom prst="ellipse">
            <a:avLst/>
          </a:prstGeom>
          <a:gradFill rotWithShape="1">
            <a:gsLst>
              <a:gs pos="0">
                <a:srgbClr val="777777">
                  <a:alpha val="60001"/>
                </a:srgbClr>
              </a:gs>
              <a:gs pos="100000">
                <a:srgbClr val="373737">
                  <a:alpha val="0"/>
                </a:srgbClr>
              </a:gs>
            </a:gsLst>
            <a:path path="shape">
              <a:fillToRect l="50000" t="50000" r="50000" b="50000"/>
            </a:path>
          </a:gradFill>
          <a:ln w="9525">
            <a:noFill/>
            <a:round/>
            <a:headEnd/>
            <a:tailEnd/>
          </a:ln>
        </p:spPr>
        <p:txBody>
          <a:bodyPr wrap="none" anchor="ctr"/>
          <a:lstStyle/>
          <a:p>
            <a:pPr algn="ctr" eaLnBrk="0" hangingPunct="0"/>
            <a:endParaRPr lang="zh-CN" altLang="en-US" b="1">
              <a:solidFill>
                <a:srgbClr val="000000"/>
              </a:solidFill>
              <a:latin typeface="Calibri" pitchFamily="34" charset="0"/>
            </a:endParaRPr>
          </a:p>
        </p:txBody>
      </p:sp>
      <p:sp>
        <p:nvSpPr>
          <p:cNvPr id="19621" name="[动画大师]_Oval 3"/>
          <p:cNvSpPr>
            <a:spLocks noChangeArrowheads="1"/>
          </p:cNvSpPr>
          <p:nvPr/>
        </p:nvSpPr>
        <p:spPr bwMode="auto">
          <a:xfrm rot="1800000">
            <a:off x="8645525" y="-279400"/>
            <a:ext cx="17463" cy="1146175"/>
          </a:xfrm>
          <a:prstGeom prst="ellipse">
            <a:avLst/>
          </a:prstGeom>
          <a:gradFill rotWithShape="1">
            <a:gsLst>
              <a:gs pos="0">
                <a:srgbClr val="777777">
                  <a:alpha val="79999"/>
                </a:srgbClr>
              </a:gs>
              <a:gs pos="100000">
                <a:srgbClr val="373737">
                  <a:alpha val="0"/>
                </a:srgbClr>
              </a:gs>
            </a:gsLst>
            <a:path path="shape">
              <a:fillToRect l="50000" t="50000" r="50000" b="50000"/>
            </a:path>
          </a:gradFill>
          <a:ln w="9525">
            <a:noFill/>
            <a:round/>
            <a:headEnd/>
            <a:tailEnd/>
          </a:ln>
        </p:spPr>
        <p:txBody>
          <a:bodyPr wrap="none" anchor="ctr"/>
          <a:lstStyle/>
          <a:p>
            <a:pPr algn="ctr" eaLnBrk="0" hangingPunct="0"/>
            <a:endParaRPr lang="zh-CN" altLang="en-US" b="1">
              <a:solidFill>
                <a:srgbClr val="000000"/>
              </a:solidFill>
              <a:latin typeface="Calibri" pitchFamily="34" charset="0"/>
            </a:endParaRPr>
          </a:p>
        </p:txBody>
      </p:sp>
      <p:sp>
        <p:nvSpPr>
          <p:cNvPr id="19622" name="[动画大师]_Oval 3"/>
          <p:cNvSpPr>
            <a:spLocks noChangeArrowheads="1"/>
          </p:cNvSpPr>
          <p:nvPr/>
        </p:nvSpPr>
        <p:spPr bwMode="auto">
          <a:xfrm rot="1800000">
            <a:off x="10456863" y="2741613"/>
            <a:ext cx="17462" cy="1146175"/>
          </a:xfrm>
          <a:prstGeom prst="ellipse">
            <a:avLst/>
          </a:prstGeom>
          <a:gradFill rotWithShape="1">
            <a:gsLst>
              <a:gs pos="0">
                <a:srgbClr val="777777">
                  <a:alpha val="79999"/>
                </a:srgbClr>
              </a:gs>
              <a:gs pos="100000">
                <a:srgbClr val="373737">
                  <a:alpha val="0"/>
                </a:srgbClr>
              </a:gs>
            </a:gsLst>
            <a:path path="shape">
              <a:fillToRect l="50000" t="50000" r="50000" b="50000"/>
            </a:path>
          </a:gradFill>
          <a:ln w="9525">
            <a:noFill/>
            <a:round/>
            <a:headEnd/>
            <a:tailEnd/>
          </a:ln>
        </p:spPr>
        <p:txBody>
          <a:bodyPr wrap="none" anchor="ctr"/>
          <a:lstStyle/>
          <a:p>
            <a:pPr algn="ctr" eaLnBrk="0" hangingPunct="0"/>
            <a:endParaRPr lang="zh-CN" altLang="en-US" b="1">
              <a:solidFill>
                <a:srgbClr val="000000"/>
              </a:solidFill>
              <a:latin typeface="Calibri" pitchFamily="34" charset="0"/>
            </a:endParaRPr>
          </a:p>
        </p:txBody>
      </p:sp>
      <p:sp>
        <p:nvSpPr>
          <p:cNvPr id="19623" name="[动画大师]_Oval 3"/>
          <p:cNvSpPr>
            <a:spLocks noChangeArrowheads="1"/>
          </p:cNvSpPr>
          <p:nvPr/>
        </p:nvSpPr>
        <p:spPr bwMode="auto">
          <a:xfrm rot="1800000">
            <a:off x="11244263" y="-573088"/>
            <a:ext cx="17462" cy="1146176"/>
          </a:xfrm>
          <a:prstGeom prst="ellipse">
            <a:avLst/>
          </a:prstGeom>
          <a:gradFill rotWithShape="1">
            <a:gsLst>
              <a:gs pos="0">
                <a:srgbClr val="777777">
                  <a:alpha val="79999"/>
                </a:srgbClr>
              </a:gs>
              <a:gs pos="100000">
                <a:srgbClr val="373737">
                  <a:alpha val="0"/>
                </a:srgbClr>
              </a:gs>
            </a:gsLst>
            <a:path path="shape">
              <a:fillToRect l="50000" t="50000" r="50000" b="50000"/>
            </a:path>
          </a:gradFill>
          <a:ln w="9525">
            <a:noFill/>
            <a:round/>
            <a:headEnd/>
            <a:tailEnd/>
          </a:ln>
        </p:spPr>
        <p:txBody>
          <a:bodyPr wrap="none" anchor="ctr"/>
          <a:lstStyle/>
          <a:p>
            <a:pPr algn="ctr" eaLnBrk="0" hangingPunct="0"/>
            <a:endParaRPr lang="zh-CN" altLang="en-US" b="1">
              <a:solidFill>
                <a:srgbClr val="000000"/>
              </a:solidFill>
              <a:latin typeface="Calibri" pitchFamily="34" charset="0"/>
            </a:endParaRPr>
          </a:p>
        </p:txBody>
      </p:sp>
      <p:sp>
        <p:nvSpPr>
          <p:cNvPr id="19624" name="[动画大师]_Oval 3"/>
          <p:cNvSpPr>
            <a:spLocks noChangeArrowheads="1"/>
          </p:cNvSpPr>
          <p:nvPr/>
        </p:nvSpPr>
        <p:spPr bwMode="auto">
          <a:xfrm rot="1800000">
            <a:off x="2855913" y="3448050"/>
            <a:ext cx="17462" cy="1146175"/>
          </a:xfrm>
          <a:prstGeom prst="ellipse">
            <a:avLst/>
          </a:prstGeom>
          <a:gradFill rotWithShape="1">
            <a:gsLst>
              <a:gs pos="0">
                <a:srgbClr val="777777">
                  <a:alpha val="39998"/>
                </a:srgbClr>
              </a:gs>
              <a:gs pos="100000">
                <a:srgbClr val="373737">
                  <a:alpha val="0"/>
                </a:srgbClr>
              </a:gs>
            </a:gsLst>
            <a:path path="shape">
              <a:fillToRect l="50000" t="50000" r="50000" b="50000"/>
            </a:path>
          </a:gradFill>
          <a:ln w="9525">
            <a:noFill/>
            <a:round/>
            <a:headEnd/>
            <a:tailEnd/>
          </a:ln>
        </p:spPr>
        <p:txBody>
          <a:bodyPr wrap="none" anchor="ctr"/>
          <a:lstStyle/>
          <a:p>
            <a:pPr algn="ctr" eaLnBrk="0" hangingPunct="0"/>
            <a:endParaRPr lang="zh-CN" altLang="en-US" b="1">
              <a:solidFill>
                <a:srgbClr val="000000"/>
              </a:solidFill>
              <a:latin typeface="Calibri" pitchFamily="34" charset="0"/>
            </a:endParaRPr>
          </a:p>
        </p:txBody>
      </p:sp>
      <p:sp>
        <p:nvSpPr>
          <p:cNvPr id="19625" name="[动画大师]_Oval 3"/>
          <p:cNvSpPr>
            <a:spLocks noChangeArrowheads="1"/>
          </p:cNvSpPr>
          <p:nvPr/>
        </p:nvSpPr>
        <p:spPr bwMode="auto">
          <a:xfrm rot="1800000">
            <a:off x="8928100" y="2741613"/>
            <a:ext cx="17463" cy="1146175"/>
          </a:xfrm>
          <a:prstGeom prst="ellipse">
            <a:avLst/>
          </a:prstGeom>
          <a:gradFill rotWithShape="1">
            <a:gsLst>
              <a:gs pos="0">
                <a:srgbClr val="777777">
                  <a:alpha val="79999"/>
                </a:srgbClr>
              </a:gs>
              <a:gs pos="100000">
                <a:srgbClr val="373737">
                  <a:alpha val="0"/>
                </a:srgbClr>
              </a:gs>
            </a:gsLst>
            <a:path path="shape">
              <a:fillToRect l="50000" t="50000" r="50000" b="50000"/>
            </a:path>
          </a:gradFill>
          <a:ln w="9525">
            <a:noFill/>
            <a:round/>
            <a:headEnd/>
            <a:tailEnd/>
          </a:ln>
        </p:spPr>
        <p:txBody>
          <a:bodyPr wrap="none" anchor="ctr"/>
          <a:lstStyle/>
          <a:p>
            <a:pPr algn="ctr" eaLnBrk="0" hangingPunct="0"/>
            <a:endParaRPr lang="zh-CN" altLang="en-US" b="1">
              <a:solidFill>
                <a:srgbClr val="000000"/>
              </a:solidFill>
              <a:latin typeface="Calibri" pitchFamily="34" charset="0"/>
            </a:endParaRPr>
          </a:p>
        </p:txBody>
      </p:sp>
      <p:sp>
        <p:nvSpPr>
          <p:cNvPr id="32779" name="矩形 24582"/>
          <p:cNvSpPr>
            <a:spLocks noChangeArrowheads="1"/>
          </p:cNvSpPr>
          <p:nvPr/>
        </p:nvSpPr>
        <p:spPr bwMode="auto">
          <a:xfrm>
            <a:off x="395288" y="65088"/>
            <a:ext cx="8208962" cy="742950"/>
          </a:xfrm>
          <a:prstGeom prst="rect">
            <a:avLst/>
          </a:prstGeom>
          <a:noFill/>
          <a:ln w="9525">
            <a:noFill/>
            <a:miter lim="800000"/>
            <a:headEnd/>
            <a:tailEnd/>
          </a:ln>
        </p:spPr>
        <p:txBody>
          <a:bodyPr>
            <a:spAutoFit/>
          </a:bodyPr>
          <a:lstStyle/>
          <a:p>
            <a:r>
              <a:rPr lang="en-US" altLang="zh-CN" sz="4000" b="1">
                <a:latin typeface="隶书"/>
                <a:ea typeface="隶书"/>
                <a:cs typeface="隶书"/>
              </a:rPr>
              <a:t>1</a:t>
            </a:r>
            <a:r>
              <a:rPr lang="zh-CN" altLang="en-US" sz="4000" b="1">
                <a:latin typeface="隶书"/>
                <a:ea typeface="隶书"/>
                <a:cs typeface="隶书"/>
              </a:rPr>
              <a:t>、</a:t>
            </a:r>
            <a:r>
              <a:rPr lang="zh-CN" altLang="en-US" sz="4000" b="1">
                <a:solidFill>
                  <a:srgbClr val="FF0000"/>
                </a:solidFill>
                <a:latin typeface="隶书"/>
                <a:ea typeface="隶书"/>
                <a:cs typeface="隶书"/>
              </a:rPr>
              <a:t>早期维新思想</a:t>
            </a:r>
            <a:r>
              <a:rPr lang="zh-CN" altLang="en-US" sz="3200" b="1">
                <a:solidFill>
                  <a:srgbClr val="0000CC"/>
                </a:solidFill>
                <a:latin typeface="黑体" pitchFamily="49" charset="-122"/>
                <a:ea typeface="黑体" pitchFamily="49" charset="-122"/>
              </a:rPr>
              <a:t>（</a:t>
            </a:r>
            <a:r>
              <a:rPr lang="en-US" altLang="zh-CN" sz="3200" b="1">
                <a:solidFill>
                  <a:srgbClr val="0000CC"/>
                </a:solidFill>
                <a:latin typeface="黑体" pitchFamily="49" charset="-122"/>
                <a:ea typeface="黑体" pitchFamily="49" charset="-122"/>
              </a:rPr>
              <a:t>19</a:t>
            </a:r>
            <a:r>
              <a:rPr lang="zh-CN" altLang="en-US" sz="3200" b="1">
                <a:solidFill>
                  <a:srgbClr val="0000CC"/>
                </a:solidFill>
                <a:latin typeface="黑体" pitchFamily="49" charset="-122"/>
                <a:ea typeface="黑体" pitchFamily="49" charset="-122"/>
              </a:rPr>
              <a:t>世纪</a:t>
            </a:r>
            <a:r>
              <a:rPr lang="en-US" altLang="zh-CN" sz="3200" b="1">
                <a:solidFill>
                  <a:srgbClr val="0000CC"/>
                </a:solidFill>
                <a:latin typeface="黑体" pitchFamily="49" charset="-122"/>
                <a:ea typeface="黑体" pitchFamily="49" charset="-122"/>
              </a:rPr>
              <a:t>60</a:t>
            </a:r>
            <a:r>
              <a:rPr lang="zh-CN" altLang="en-US" sz="3200" b="1">
                <a:solidFill>
                  <a:srgbClr val="0000CC"/>
                </a:solidFill>
                <a:latin typeface="黑体" pitchFamily="49" charset="-122"/>
                <a:ea typeface="黑体" pitchFamily="49" charset="-122"/>
              </a:rPr>
              <a:t>年代）</a:t>
            </a:r>
          </a:p>
        </p:txBody>
      </p:sp>
      <p:sp>
        <p:nvSpPr>
          <p:cNvPr id="32780" name="矩形 24585"/>
          <p:cNvSpPr>
            <a:spLocks noChangeArrowheads="1"/>
          </p:cNvSpPr>
          <p:nvPr/>
        </p:nvSpPr>
        <p:spPr bwMode="auto">
          <a:xfrm>
            <a:off x="395288" y="938213"/>
            <a:ext cx="3671887" cy="579437"/>
          </a:xfrm>
          <a:prstGeom prst="rect">
            <a:avLst/>
          </a:prstGeom>
          <a:noFill/>
          <a:ln w="9525">
            <a:noFill/>
            <a:miter lim="800000"/>
            <a:headEnd/>
            <a:tailEnd/>
          </a:ln>
        </p:spPr>
        <p:txBody>
          <a:bodyPr>
            <a:spAutoFit/>
          </a:bodyPr>
          <a:lstStyle/>
          <a:p>
            <a:pPr>
              <a:buClr>
                <a:srgbClr val="000000"/>
              </a:buClr>
            </a:pPr>
            <a:r>
              <a:rPr lang="zh-CN" altLang="en-US" sz="3200" b="1">
                <a:latin typeface="黑体" pitchFamily="49" charset="-122"/>
                <a:ea typeface="黑体" pitchFamily="49" charset="-122"/>
              </a:rPr>
              <a:t>（</a:t>
            </a:r>
            <a:r>
              <a:rPr lang="en-US" altLang="zh-CN" sz="3200" b="1">
                <a:latin typeface="黑体" pitchFamily="49" charset="-122"/>
                <a:ea typeface="黑体" pitchFamily="49" charset="-122"/>
              </a:rPr>
              <a:t>1</a:t>
            </a:r>
            <a:r>
              <a:rPr lang="zh-CN" altLang="en-US" sz="3200" b="1">
                <a:latin typeface="黑体" pitchFamily="49" charset="-122"/>
                <a:ea typeface="黑体" pitchFamily="49" charset="-122"/>
              </a:rPr>
              <a:t>）背景：</a:t>
            </a:r>
          </a:p>
        </p:txBody>
      </p:sp>
      <p:sp>
        <p:nvSpPr>
          <p:cNvPr id="24585" name="矩形 24584"/>
          <p:cNvSpPr>
            <a:spLocks noChangeArrowheads="1"/>
          </p:cNvSpPr>
          <p:nvPr/>
        </p:nvSpPr>
        <p:spPr bwMode="auto">
          <a:xfrm>
            <a:off x="733425" y="1517650"/>
            <a:ext cx="10814050" cy="1555750"/>
          </a:xfrm>
          <a:prstGeom prst="rect">
            <a:avLst/>
          </a:prstGeom>
          <a:noFill/>
          <a:ln w="9525">
            <a:noFill/>
            <a:miter lim="800000"/>
            <a:headEnd/>
            <a:tailEnd/>
          </a:ln>
        </p:spPr>
        <p:txBody>
          <a:bodyPr>
            <a:spAutoFit/>
          </a:bodyPr>
          <a:lstStyle/>
          <a:p>
            <a:pPr>
              <a:buClr>
                <a:srgbClr val="000000"/>
              </a:buClr>
            </a:pPr>
            <a:r>
              <a:rPr lang="en-US" altLang="zh-CN" sz="3200" b="1">
                <a:latin typeface="黑体" pitchFamily="49" charset="-122"/>
                <a:ea typeface="黑体" pitchFamily="49" charset="-122"/>
              </a:rPr>
              <a:t>①</a:t>
            </a:r>
            <a:r>
              <a:rPr lang="zh-CN" altLang="en-US" sz="3200" b="1">
                <a:latin typeface="黑体" pitchFamily="49" charset="-122"/>
                <a:ea typeface="黑体" pitchFamily="49" charset="-122"/>
              </a:rPr>
              <a:t>外国资本主义侵略的加深（</a:t>
            </a:r>
            <a:r>
              <a:rPr lang="zh-CN" altLang="en-US" sz="3200" b="1">
                <a:solidFill>
                  <a:srgbClr val="FF0000"/>
                </a:solidFill>
                <a:latin typeface="黑体" pitchFamily="49" charset="-122"/>
                <a:ea typeface="黑体" pitchFamily="49" charset="-122"/>
              </a:rPr>
              <a:t>民族危机</a:t>
            </a:r>
            <a:r>
              <a:rPr lang="zh-CN" altLang="en-US" sz="3200" b="1">
                <a:latin typeface="黑体" pitchFamily="49" charset="-122"/>
                <a:ea typeface="黑体" pitchFamily="49" charset="-122"/>
              </a:rPr>
              <a:t>）</a:t>
            </a:r>
          </a:p>
          <a:p>
            <a:pPr>
              <a:buClr>
                <a:srgbClr val="000000"/>
              </a:buClr>
            </a:pPr>
            <a:r>
              <a:rPr lang="en-US" altLang="zh-CN" sz="3200" b="1">
                <a:latin typeface="黑体" pitchFamily="49" charset="-122"/>
                <a:ea typeface="黑体" pitchFamily="49" charset="-122"/>
              </a:rPr>
              <a:t>②</a:t>
            </a:r>
            <a:r>
              <a:rPr lang="zh-CN" altLang="en-US" sz="3200" b="1">
                <a:latin typeface="黑体" pitchFamily="49" charset="-122"/>
                <a:ea typeface="黑体" pitchFamily="49" charset="-122"/>
              </a:rPr>
              <a:t>西方资本主义思想文化和科学文化的不断传入（</a:t>
            </a:r>
            <a:r>
              <a:rPr lang="zh-CN" altLang="en-US" sz="3200" b="1">
                <a:solidFill>
                  <a:srgbClr val="FF0000"/>
                </a:solidFill>
                <a:latin typeface="黑体" pitchFamily="49" charset="-122"/>
                <a:ea typeface="黑体" pitchFamily="49" charset="-122"/>
              </a:rPr>
              <a:t>来源</a:t>
            </a:r>
            <a:r>
              <a:rPr lang="zh-CN" altLang="en-US" sz="3200" b="1">
                <a:latin typeface="黑体" pitchFamily="49" charset="-122"/>
                <a:ea typeface="黑体" pitchFamily="49" charset="-122"/>
              </a:rPr>
              <a:t>）</a:t>
            </a:r>
          </a:p>
          <a:p>
            <a:pPr>
              <a:buClr>
                <a:srgbClr val="000000"/>
              </a:buClr>
            </a:pPr>
            <a:r>
              <a:rPr lang="en-US" altLang="zh-CN" sz="3200" b="1">
                <a:latin typeface="黑体" pitchFamily="49" charset="-122"/>
                <a:ea typeface="黑体" pitchFamily="49" charset="-122"/>
              </a:rPr>
              <a:t>③</a:t>
            </a:r>
            <a:r>
              <a:rPr lang="zh-CN" altLang="en-US" sz="3200" b="1">
                <a:latin typeface="黑体" pitchFamily="49" charset="-122"/>
                <a:ea typeface="黑体" pitchFamily="49" charset="-122"/>
              </a:rPr>
              <a:t>民族资本主义和民族资产阶级的产生（</a:t>
            </a:r>
            <a:r>
              <a:rPr lang="zh-CN" altLang="en-US" sz="3200" b="1">
                <a:solidFill>
                  <a:srgbClr val="FF0000"/>
                </a:solidFill>
                <a:latin typeface="黑体" pitchFamily="49" charset="-122"/>
                <a:ea typeface="黑体" pitchFamily="49" charset="-122"/>
              </a:rPr>
              <a:t>经济、阶级基础</a:t>
            </a:r>
            <a:r>
              <a:rPr lang="zh-CN" altLang="en-US" sz="3200" b="1">
                <a:latin typeface="黑体" pitchFamily="49" charset="-122"/>
                <a:ea typeface="黑体" pitchFamily="49" charset="-122"/>
              </a:rPr>
              <a:t>）</a:t>
            </a:r>
          </a:p>
        </p:txBody>
      </p:sp>
      <p:sp>
        <p:nvSpPr>
          <p:cNvPr id="15366" name="文本框 15365"/>
          <p:cNvSpPr txBox="1"/>
          <p:nvPr/>
        </p:nvSpPr>
        <p:spPr>
          <a:xfrm>
            <a:off x="733425" y="3943350"/>
            <a:ext cx="2189163" cy="577850"/>
          </a:xfrm>
          <a:prstGeom prst="rect">
            <a:avLst/>
          </a:prstGeom>
          <a:noFill/>
          <a:ln w="9525">
            <a:noFill/>
          </a:ln>
        </p:spPr>
        <p:txBody>
          <a:bodyPr>
            <a:spAutoFit/>
          </a:bodyPr>
          <a:lstStyle/>
          <a:p>
            <a:pPr>
              <a:spcBef>
                <a:spcPts val="0"/>
              </a:spcBef>
              <a:spcAft>
                <a:spcPts val="0"/>
              </a:spcAft>
              <a:defRPr/>
            </a:pPr>
            <a:r>
              <a:rPr lang="zh-CN" altLang="en-US" sz="3200" b="1" noProof="1">
                <a:latin typeface="黑体" panose="02010609060101010101" pitchFamily="49" charset="-122"/>
                <a:ea typeface="黑体" panose="02010609060101010101" pitchFamily="49" charset="-122"/>
              </a:rPr>
              <a:t>(3)主张：</a:t>
            </a:r>
            <a:endParaRPr lang="zh-CN" altLang="en-US" sz="3200" b="1" noProof="1">
              <a:effectLst>
                <a:outerShdw blurRad="38100" dist="38100" dir="2700000">
                  <a:srgbClr val="FFFFFF"/>
                </a:outerShdw>
              </a:effectLst>
              <a:latin typeface="Arial" panose="020B0604020202020204" pitchFamily="34" charset="0"/>
              <a:ea typeface="宋体" panose="02010600030101010101" pitchFamily="2" charset="-122"/>
            </a:endParaRPr>
          </a:p>
        </p:txBody>
      </p:sp>
      <p:sp>
        <p:nvSpPr>
          <p:cNvPr id="32783" name="文本框 1"/>
          <p:cNvSpPr txBox="1">
            <a:spLocks noChangeArrowheads="1"/>
          </p:cNvSpPr>
          <p:nvPr/>
        </p:nvSpPr>
        <p:spPr bwMode="auto">
          <a:xfrm>
            <a:off x="733425" y="3140075"/>
            <a:ext cx="2635250" cy="577850"/>
          </a:xfrm>
          <a:prstGeom prst="rect">
            <a:avLst/>
          </a:prstGeom>
          <a:noFill/>
          <a:ln w="9525">
            <a:noFill/>
            <a:miter lim="800000"/>
            <a:headEnd/>
            <a:tailEnd/>
          </a:ln>
        </p:spPr>
        <p:txBody>
          <a:bodyPr wrap="none">
            <a:spAutoFit/>
          </a:bodyPr>
          <a:lstStyle/>
          <a:p>
            <a:r>
              <a:rPr lang="en-US" altLang="zh-CN" sz="3200" b="1">
                <a:latin typeface="黑体" pitchFamily="49" charset="-122"/>
                <a:ea typeface="黑体" pitchFamily="49" charset="-122"/>
                <a:sym typeface="+mn-ea"/>
              </a:rPr>
              <a:t>(</a:t>
            </a:r>
            <a:r>
              <a:rPr lang="zh-CN" altLang="en-US" sz="3200" b="1">
                <a:latin typeface="黑体" pitchFamily="49" charset="-122"/>
                <a:ea typeface="黑体" pitchFamily="49" charset="-122"/>
                <a:sym typeface="+mn-ea"/>
              </a:rPr>
              <a:t>2）代表人物</a:t>
            </a:r>
            <a:endParaRPr lang="zh-CN" altLang="en-US" sz="3200" b="1">
              <a:latin typeface="黑体" pitchFamily="49" charset="-122"/>
              <a:ea typeface="黑体" pitchFamily="49" charset="-122"/>
            </a:endParaRPr>
          </a:p>
        </p:txBody>
      </p:sp>
      <p:sp>
        <p:nvSpPr>
          <p:cNvPr id="24587" name="矩形 24586"/>
          <p:cNvSpPr>
            <a:spLocks noChangeArrowheads="1"/>
          </p:cNvSpPr>
          <p:nvPr/>
        </p:nvSpPr>
        <p:spPr bwMode="auto">
          <a:xfrm>
            <a:off x="3367088" y="3140075"/>
            <a:ext cx="7812087" cy="577850"/>
          </a:xfrm>
          <a:prstGeom prst="rect">
            <a:avLst/>
          </a:prstGeom>
          <a:noFill/>
          <a:ln w="9525">
            <a:noFill/>
            <a:miter lim="800000"/>
            <a:headEnd/>
            <a:tailEnd/>
          </a:ln>
        </p:spPr>
        <p:txBody>
          <a:bodyPr>
            <a:spAutoFit/>
          </a:bodyPr>
          <a:lstStyle/>
          <a:p>
            <a:pPr algn="ctr">
              <a:buClr>
                <a:srgbClr val="000000"/>
              </a:buClr>
            </a:pPr>
            <a:r>
              <a:rPr lang="zh-CN" altLang="en-US" sz="3200" b="1">
                <a:latin typeface="黑体" pitchFamily="49" charset="-122"/>
                <a:ea typeface="黑体" pitchFamily="49" charset="-122"/>
              </a:rPr>
              <a:t>王韬、冯桂芬、薛福成、郑观应</a:t>
            </a:r>
            <a:endParaRPr lang="zh-CN" altLang="en-US" sz="3600" b="1">
              <a:latin typeface="隶书"/>
              <a:ea typeface="隶书"/>
              <a:cs typeface="隶书"/>
            </a:endParaRPr>
          </a:p>
        </p:txBody>
      </p:sp>
      <p:sp>
        <p:nvSpPr>
          <p:cNvPr id="3" name="文本框 2"/>
          <p:cNvSpPr txBox="1">
            <a:spLocks noChangeArrowheads="1"/>
          </p:cNvSpPr>
          <p:nvPr/>
        </p:nvSpPr>
        <p:spPr bwMode="auto">
          <a:xfrm>
            <a:off x="2570163" y="3943350"/>
            <a:ext cx="8188325" cy="1554163"/>
          </a:xfrm>
          <a:prstGeom prst="rect">
            <a:avLst/>
          </a:prstGeom>
          <a:noFill/>
          <a:ln w="9525">
            <a:noFill/>
            <a:miter lim="800000"/>
            <a:headEnd/>
            <a:tailEnd/>
          </a:ln>
        </p:spPr>
        <p:txBody>
          <a:bodyPr>
            <a:spAutoFit/>
          </a:bodyPr>
          <a:lstStyle/>
          <a:p>
            <a:r>
              <a:rPr lang="zh-CN" altLang="en-US" sz="3200" b="1">
                <a:latin typeface="黑体" pitchFamily="49" charset="-122"/>
                <a:ea typeface="黑体" pitchFamily="49" charset="-122"/>
                <a:sym typeface="+mn-ea"/>
              </a:rPr>
              <a:t>经济上：资本主义经济、商战</a:t>
            </a:r>
            <a:endParaRPr lang="zh-CN" altLang="en-US" sz="3200" b="1">
              <a:latin typeface="黑体" pitchFamily="49" charset="-122"/>
              <a:ea typeface="黑体" pitchFamily="49" charset="-122"/>
            </a:endParaRPr>
          </a:p>
          <a:p>
            <a:r>
              <a:rPr lang="zh-CN" altLang="en-US" sz="3200" b="1">
                <a:latin typeface="黑体" pitchFamily="49" charset="-122"/>
                <a:ea typeface="黑体" pitchFamily="49" charset="-122"/>
                <a:sym typeface="+mn-ea"/>
              </a:rPr>
              <a:t>文化上：兴办学校，学习西方科技</a:t>
            </a:r>
            <a:endParaRPr lang="zh-CN" altLang="en-US" sz="3200" b="1">
              <a:latin typeface="黑体" pitchFamily="49" charset="-122"/>
              <a:ea typeface="黑体" pitchFamily="49" charset="-122"/>
            </a:endParaRPr>
          </a:p>
          <a:p>
            <a:r>
              <a:rPr lang="zh-CN" altLang="en-US" sz="3200" b="1">
                <a:latin typeface="黑体" pitchFamily="49" charset="-122"/>
                <a:ea typeface="黑体" pitchFamily="49" charset="-122"/>
                <a:sym typeface="+mn-ea"/>
              </a:rPr>
              <a:t>政治上：君主立宪制        </a:t>
            </a:r>
            <a:endParaRPr lang="zh-CN" altLang="en-US" sz="3200" b="1">
              <a:latin typeface="黑体" pitchFamily="49" charset="-122"/>
              <a:ea typeface="黑体" pitchFamily="49" charset="-122"/>
            </a:endParaRPr>
          </a:p>
        </p:txBody>
      </p:sp>
      <p:sp>
        <p:nvSpPr>
          <p:cNvPr id="17443" name="内容占位符 4"/>
          <p:cNvSpPr txBox="1"/>
          <p:nvPr/>
        </p:nvSpPr>
        <p:spPr>
          <a:xfrm>
            <a:off x="3300413" y="5635625"/>
            <a:ext cx="6929437" cy="571500"/>
          </a:xfrm>
          <a:prstGeom prst="rect">
            <a:avLst/>
          </a:prstGeom>
          <a:noFill/>
          <a:ln w="9525">
            <a:noFill/>
          </a:ln>
          <a:effectLst>
            <a:outerShdw dist="20000" dir="5400000" rotWithShape="0">
              <a:srgbClr val="000000">
                <a:alpha val="37999"/>
              </a:srgbClr>
            </a:outerShdw>
          </a:effectLst>
        </p:spPr>
        <p:txBody>
          <a:bodyPr/>
          <a:lstStyle/>
          <a:p>
            <a:pPr marL="342900" indent="-342900" fontAlgn="auto">
              <a:spcBef>
                <a:spcPct val="20000"/>
              </a:spcBef>
              <a:spcAft>
                <a:spcPts val="0"/>
              </a:spcAft>
              <a:defRPr/>
            </a:pPr>
            <a:r>
              <a:rPr lang="zh-CN" altLang="en-US" sz="3200" b="1" dirty="0">
                <a:solidFill>
                  <a:srgbClr val="002060"/>
                </a:solidFill>
                <a:latin typeface="楷体" panose="02010609060101010101" charset="-122"/>
                <a:ea typeface="楷体" panose="02010609060101010101" charset="-122"/>
              </a:rPr>
              <a:t>没有形成完整理论，没有付诸实践</a:t>
            </a:r>
          </a:p>
        </p:txBody>
      </p:sp>
      <p:sp>
        <p:nvSpPr>
          <p:cNvPr id="32787" name="文本框 3"/>
          <p:cNvSpPr txBox="1">
            <a:spLocks noChangeArrowheads="1"/>
          </p:cNvSpPr>
          <p:nvPr/>
        </p:nvSpPr>
        <p:spPr bwMode="auto">
          <a:xfrm>
            <a:off x="733425" y="5635625"/>
            <a:ext cx="2568575" cy="579438"/>
          </a:xfrm>
          <a:prstGeom prst="rect">
            <a:avLst/>
          </a:prstGeom>
          <a:noFill/>
          <a:ln w="9525">
            <a:noFill/>
            <a:miter lim="800000"/>
            <a:headEnd/>
            <a:tailEnd/>
          </a:ln>
        </p:spPr>
        <p:txBody>
          <a:bodyPr>
            <a:spAutoFit/>
          </a:bodyPr>
          <a:lstStyle/>
          <a:p>
            <a:r>
              <a:rPr lang="zh-CN" altLang="en-US" sz="3200" b="1">
                <a:latin typeface="黑体" pitchFamily="49" charset="-122"/>
                <a:ea typeface="黑体" pitchFamily="49" charset="-122"/>
              </a:rPr>
              <a:t>（4）局限性</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repeatCount="indefinite" fill="hold" grpId="0" nodeType="withEffect">
                                  <p:stCondLst>
                                    <p:cond delay="0"/>
                                  </p:stCondLst>
                                  <p:childTnLst>
                                    <p:animMotion origin="layout" path="M 0.00013 -3.7037E-6 L -0.12113 0.37593 " pathEditMode="relative" rAng="0" ptsTypes="AA">
                                      <p:cBhvr additive="base">
                                        <p:cTn id="6" dur="583" fill="hold">
                                          <p:stCondLst>
                                            <p:cond delay="0"/>
                                          </p:stCondLst>
                                        </p:cTn>
                                        <p:tgtEl>
                                          <p:spTgt spid="19617"/>
                                        </p:tgtEl>
                                        <p:attrNameLst>
                                          <p:attrName>ppt_x</p:attrName>
                                          <p:attrName>ppt_y</p:attrName>
                                        </p:attrNameLst>
                                      </p:cBhvr>
                                      <p:rCtr x="-6063" y="18796"/>
                                    </p:animMotion>
                                    <p:animEffect transition="in" filter="fade">
                                      <p:cBhvr additive="base">
                                        <p:cTn id="7" dur="175" fill="hold">
                                          <p:stCondLst>
                                            <p:cond delay="0"/>
                                          </p:stCondLst>
                                        </p:cTn>
                                        <p:tgtEl>
                                          <p:spTgt spid="19617"/>
                                        </p:tgtEl>
                                      </p:cBhvr>
                                    </p:animEffect>
                                    <p:animScale>
                                      <p:cBhvr additive="base">
                                        <p:cTn id="8" dur="292" fill="hold">
                                          <p:stCondLst>
                                            <p:cond delay="408"/>
                                          </p:stCondLst>
                                        </p:cTn>
                                        <p:tgtEl>
                                          <p:spTgt spid="19617"/>
                                        </p:tgtEl>
                                      </p:cBhvr>
                                      <p:to x="1000" y="1000"/>
                                    </p:animScale>
                                  </p:childTnLst>
                                </p:cTn>
                              </p:par>
                              <p:par>
                                <p:cTn id="9" presetID="0" presetClass="path" presetSubtype="0" repeatCount="indefinite" fill="hold" grpId="0" nodeType="withEffect">
                                  <p:stCondLst>
                                    <p:cond delay="0"/>
                                  </p:stCondLst>
                                  <p:childTnLst>
                                    <p:animMotion origin="layout" path="M 0.00013 -3.7037E-6 L -0.12113 0.37593 " pathEditMode="relative" rAng="0" ptsTypes="AA">
                                      <p:cBhvr additive="base">
                                        <p:cTn id="10" dur="583" fill="hold">
                                          <p:stCondLst>
                                            <p:cond delay="200"/>
                                          </p:stCondLst>
                                        </p:cTn>
                                        <p:tgtEl>
                                          <p:spTgt spid="19618"/>
                                        </p:tgtEl>
                                        <p:attrNameLst>
                                          <p:attrName>ppt_x</p:attrName>
                                          <p:attrName>ppt_y</p:attrName>
                                        </p:attrNameLst>
                                      </p:cBhvr>
                                      <p:rCtr x="-6063" y="18796"/>
                                    </p:animMotion>
                                    <p:animEffect transition="in" filter="fade">
                                      <p:cBhvr additive="base">
                                        <p:cTn id="11" dur="500" fill="hold">
                                          <p:stCondLst>
                                            <p:cond delay="0"/>
                                          </p:stCondLst>
                                        </p:cTn>
                                        <p:tgtEl>
                                          <p:spTgt spid="19618"/>
                                        </p:tgtEl>
                                      </p:cBhvr>
                                    </p:animEffect>
                                    <p:animScale>
                                      <p:cBhvr additive="base">
                                        <p:cTn id="12" dur="292" fill="hold">
                                          <p:stCondLst>
                                            <p:cond delay="608"/>
                                          </p:stCondLst>
                                        </p:cTn>
                                        <p:tgtEl>
                                          <p:spTgt spid="19618"/>
                                        </p:tgtEl>
                                      </p:cBhvr>
                                      <p:to x="1000" y="1000"/>
                                    </p:animScale>
                                  </p:childTnLst>
                                </p:cTn>
                              </p:par>
                              <p:par>
                                <p:cTn id="13" presetID="0" presetClass="path" presetSubtype="0" repeatCount="indefinite" fill="hold" grpId="0" nodeType="withEffect">
                                  <p:stCondLst>
                                    <p:cond delay="0"/>
                                  </p:stCondLst>
                                  <p:childTnLst>
                                    <p:animMotion origin="layout" path="M 0.00013 -3.33333E-6 L -0.17409 0.53936 " pathEditMode="relative" rAng="0" ptsTypes="AA">
                                      <p:cBhvr additive="base">
                                        <p:cTn id="14" dur="583" fill="hold">
                                          <p:stCondLst>
                                            <p:cond delay="400"/>
                                          </p:stCondLst>
                                        </p:cTn>
                                        <p:tgtEl>
                                          <p:spTgt spid="19619"/>
                                        </p:tgtEl>
                                        <p:attrNameLst>
                                          <p:attrName>ppt_x</p:attrName>
                                          <p:attrName>ppt_y</p:attrName>
                                        </p:attrNameLst>
                                      </p:cBhvr>
                                      <p:rCtr x="-8717" y="26968"/>
                                    </p:animMotion>
                                    <p:animEffect transition="in" filter="fade">
                                      <p:cBhvr additive="base">
                                        <p:cTn id="15" dur="600" fill="hold">
                                          <p:stCondLst>
                                            <p:cond delay="0"/>
                                          </p:stCondLst>
                                        </p:cTn>
                                        <p:tgtEl>
                                          <p:spTgt spid="19619"/>
                                        </p:tgtEl>
                                      </p:cBhvr>
                                    </p:animEffect>
                                    <p:animScale>
                                      <p:cBhvr additive="base">
                                        <p:cTn id="16" dur="292" fill="hold">
                                          <p:stCondLst>
                                            <p:cond delay="808"/>
                                          </p:stCondLst>
                                        </p:cTn>
                                        <p:tgtEl>
                                          <p:spTgt spid="19619"/>
                                        </p:tgtEl>
                                      </p:cBhvr>
                                      <p:to x="1000" y="1000"/>
                                    </p:animScale>
                                  </p:childTnLst>
                                </p:cTn>
                              </p:par>
                              <p:par>
                                <p:cTn id="17" presetID="0" presetClass="path" presetSubtype="0" repeatCount="indefinite" fill="hold" grpId="0" nodeType="withEffect">
                                  <p:stCondLst>
                                    <p:cond delay="0"/>
                                  </p:stCondLst>
                                  <p:childTnLst>
                                    <p:animMotion origin="layout" path="M 0.00013 1.11111E-6 L -0.12113 0.37592 " pathEditMode="relative" rAng="0" ptsTypes="AA">
                                      <p:cBhvr additive="base">
                                        <p:cTn id="18" dur="583" fill="hold">
                                          <p:stCondLst>
                                            <p:cond delay="0"/>
                                          </p:stCondLst>
                                        </p:cTn>
                                        <p:tgtEl>
                                          <p:spTgt spid="19620"/>
                                        </p:tgtEl>
                                        <p:attrNameLst>
                                          <p:attrName>ppt_x</p:attrName>
                                          <p:attrName>ppt_y</p:attrName>
                                        </p:attrNameLst>
                                      </p:cBhvr>
                                      <p:rCtr x="-6063" y="18796"/>
                                    </p:animMotion>
                                    <p:animEffect transition="in" filter="fade">
                                      <p:cBhvr additive="base">
                                        <p:cTn id="19" dur="175" fill="hold">
                                          <p:stCondLst>
                                            <p:cond delay="0"/>
                                          </p:stCondLst>
                                        </p:cTn>
                                        <p:tgtEl>
                                          <p:spTgt spid="19620"/>
                                        </p:tgtEl>
                                      </p:cBhvr>
                                    </p:animEffect>
                                    <p:animScale>
                                      <p:cBhvr additive="base">
                                        <p:cTn id="20" dur="292" fill="hold">
                                          <p:stCondLst>
                                            <p:cond delay="408"/>
                                          </p:stCondLst>
                                        </p:cTn>
                                        <p:tgtEl>
                                          <p:spTgt spid="19620"/>
                                        </p:tgtEl>
                                      </p:cBhvr>
                                      <p:to x="1000" y="1000"/>
                                    </p:animScale>
                                  </p:childTnLst>
                                </p:cTn>
                              </p:par>
                              <p:par>
                                <p:cTn id="21" presetID="0" presetClass="path" presetSubtype="0" repeatCount="indefinite" fill="hold" grpId="0" nodeType="withEffect">
                                  <p:stCondLst>
                                    <p:cond delay="0"/>
                                  </p:stCondLst>
                                  <p:childTnLst>
                                    <p:animMotion origin="layout" path="M 0.00013 -4.07407E-6 L -0.21311 0.66112 " pathEditMode="relative" rAng="0" ptsTypes="AA">
                                      <p:cBhvr additive="base">
                                        <p:cTn id="22" dur="583" fill="hold">
                                          <p:stCondLst>
                                            <p:cond delay="200"/>
                                          </p:stCondLst>
                                        </p:cTn>
                                        <p:tgtEl>
                                          <p:spTgt spid="19621"/>
                                        </p:tgtEl>
                                        <p:attrNameLst>
                                          <p:attrName>ppt_x</p:attrName>
                                          <p:attrName>ppt_y</p:attrName>
                                        </p:attrNameLst>
                                      </p:cBhvr>
                                      <p:rCtr x="-10669" y="33056"/>
                                    </p:animMotion>
                                    <p:animEffect transition="in" filter="fade">
                                      <p:cBhvr additive="base">
                                        <p:cTn id="23" dur="500" fill="hold">
                                          <p:stCondLst>
                                            <p:cond delay="0"/>
                                          </p:stCondLst>
                                        </p:cTn>
                                        <p:tgtEl>
                                          <p:spTgt spid="19621"/>
                                        </p:tgtEl>
                                      </p:cBhvr>
                                    </p:animEffect>
                                    <p:animScale>
                                      <p:cBhvr additive="base">
                                        <p:cTn id="24" dur="292" fill="hold">
                                          <p:stCondLst>
                                            <p:cond delay="608"/>
                                          </p:stCondLst>
                                        </p:cTn>
                                        <p:tgtEl>
                                          <p:spTgt spid="19621"/>
                                        </p:tgtEl>
                                      </p:cBhvr>
                                      <p:to x="1000" y="1000"/>
                                    </p:animScale>
                                  </p:childTnLst>
                                </p:cTn>
                              </p:par>
                              <p:par>
                                <p:cTn id="25" presetID="0" presetClass="path" presetSubtype="0" repeatCount="indefinite" fill="hold" grpId="0" nodeType="withEffect">
                                  <p:stCondLst>
                                    <p:cond delay="0"/>
                                  </p:stCondLst>
                                  <p:childTnLst>
                                    <p:animMotion origin="layout" path="M 0.00013 -3.33333E-6 L -0.17408 0.53936 " pathEditMode="relative" rAng="0" ptsTypes="AA">
                                      <p:cBhvr additive="base">
                                        <p:cTn id="26" dur="583" fill="hold">
                                          <p:stCondLst>
                                            <p:cond delay="400"/>
                                          </p:stCondLst>
                                        </p:cTn>
                                        <p:tgtEl>
                                          <p:spTgt spid="19622"/>
                                        </p:tgtEl>
                                        <p:attrNameLst>
                                          <p:attrName>ppt_x</p:attrName>
                                          <p:attrName>ppt_y</p:attrName>
                                        </p:attrNameLst>
                                      </p:cBhvr>
                                      <p:rCtr x="-8717" y="26968"/>
                                    </p:animMotion>
                                    <p:animEffect transition="in" filter="fade">
                                      <p:cBhvr additive="base">
                                        <p:cTn id="27" dur="600" fill="hold">
                                          <p:stCondLst>
                                            <p:cond delay="0"/>
                                          </p:stCondLst>
                                        </p:cTn>
                                        <p:tgtEl>
                                          <p:spTgt spid="19622"/>
                                        </p:tgtEl>
                                      </p:cBhvr>
                                    </p:animEffect>
                                    <p:animScale>
                                      <p:cBhvr additive="base">
                                        <p:cTn id="28" dur="292" fill="hold">
                                          <p:stCondLst>
                                            <p:cond delay="808"/>
                                          </p:stCondLst>
                                        </p:cTn>
                                        <p:tgtEl>
                                          <p:spTgt spid="19622"/>
                                        </p:tgtEl>
                                      </p:cBhvr>
                                      <p:to x="1000" y="1000"/>
                                    </p:animScale>
                                  </p:childTnLst>
                                </p:cTn>
                              </p:par>
                              <p:par>
                                <p:cTn id="29" presetID="0" presetClass="path" presetSubtype="0" repeatCount="indefinite" fill="hold" grpId="0" nodeType="withEffect">
                                  <p:stCondLst>
                                    <p:cond delay="0"/>
                                  </p:stCondLst>
                                  <p:childTnLst>
                                    <p:animMotion origin="layout" path="M 0.00013 -3.33333E-6 L -0.17408 0.53936 " pathEditMode="relative" rAng="0" ptsTypes="AA">
                                      <p:cBhvr additive="base">
                                        <p:cTn id="30" dur="583" fill="hold">
                                          <p:stCondLst>
                                            <p:cond delay="400"/>
                                          </p:stCondLst>
                                        </p:cTn>
                                        <p:tgtEl>
                                          <p:spTgt spid="19623"/>
                                        </p:tgtEl>
                                        <p:attrNameLst>
                                          <p:attrName>ppt_x</p:attrName>
                                          <p:attrName>ppt_y</p:attrName>
                                        </p:attrNameLst>
                                      </p:cBhvr>
                                      <p:rCtr x="-8717" y="26968"/>
                                    </p:animMotion>
                                    <p:animEffect transition="in" filter="fade">
                                      <p:cBhvr additive="base">
                                        <p:cTn id="31" dur="600" fill="hold">
                                          <p:stCondLst>
                                            <p:cond delay="0"/>
                                          </p:stCondLst>
                                        </p:cTn>
                                        <p:tgtEl>
                                          <p:spTgt spid="19623"/>
                                        </p:tgtEl>
                                      </p:cBhvr>
                                    </p:animEffect>
                                    <p:animScale>
                                      <p:cBhvr additive="base">
                                        <p:cTn id="32" dur="292" fill="hold">
                                          <p:stCondLst>
                                            <p:cond delay="808"/>
                                          </p:stCondLst>
                                        </p:cTn>
                                        <p:tgtEl>
                                          <p:spTgt spid="19623"/>
                                        </p:tgtEl>
                                      </p:cBhvr>
                                      <p:to x="1000" y="1000"/>
                                    </p:animScale>
                                  </p:childTnLst>
                                </p:cTn>
                              </p:par>
                              <p:par>
                                <p:cTn id="33" presetID="0" presetClass="path" presetSubtype="0" repeatCount="indefinite" fill="hold" grpId="0" nodeType="withEffect">
                                  <p:stCondLst>
                                    <p:cond delay="0"/>
                                  </p:stCondLst>
                                  <p:childTnLst>
                                    <p:animMotion origin="layout" path="M 0.00013 1.11111E-6 L -0.12113 0.37592 " pathEditMode="relative" rAng="0" ptsTypes="AA">
                                      <p:cBhvr additive="base">
                                        <p:cTn id="34" dur="583" fill="hold">
                                          <p:stCondLst>
                                            <p:cond delay="0"/>
                                          </p:stCondLst>
                                        </p:cTn>
                                        <p:tgtEl>
                                          <p:spTgt spid="19624"/>
                                        </p:tgtEl>
                                        <p:attrNameLst>
                                          <p:attrName>ppt_x</p:attrName>
                                          <p:attrName>ppt_y</p:attrName>
                                        </p:attrNameLst>
                                      </p:cBhvr>
                                      <p:rCtr x="-6063" y="18796"/>
                                    </p:animMotion>
                                    <p:animEffect transition="in" filter="fade">
                                      <p:cBhvr additive="base">
                                        <p:cTn id="35" dur="175" fill="hold">
                                          <p:stCondLst>
                                            <p:cond delay="0"/>
                                          </p:stCondLst>
                                        </p:cTn>
                                        <p:tgtEl>
                                          <p:spTgt spid="19624"/>
                                        </p:tgtEl>
                                      </p:cBhvr>
                                    </p:animEffect>
                                    <p:animScale>
                                      <p:cBhvr additive="base">
                                        <p:cTn id="36" dur="292" fill="hold">
                                          <p:stCondLst>
                                            <p:cond delay="408"/>
                                          </p:stCondLst>
                                        </p:cTn>
                                        <p:tgtEl>
                                          <p:spTgt spid="19624"/>
                                        </p:tgtEl>
                                      </p:cBhvr>
                                      <p:to x="1000" y="1000"/>
                                    </p:animScale>
                                  </p:childTnLst>
                                </p:cTn>
                              </p:par>
                              <p:par>
                                <p:cTn id="37" presetID="0" presetClass="path" presetSubtype="0" repeatCount="indefinite" fill="hold" grpId="0" nodeType="withEffect">
                                  <p:stCondLst>
                                    <p:cond delay="0"/>
                                  </p:stCondLst>
                                  <p:childTnLst>
                                    <p:animMotion origin="layout" path="M 0.00013 -3.33333E-6 L -0.13947 0.43311 " pathEditMode="relative" rAng="0" ptsTypes="AA">
                                      <p:cBhvr additive="base">
                                        <p:cTn id="38" dur="583" fill="hold">
                                          <p:stCondLst>
                                            <p:cond delay="0"/>
                                          </p:stCondLst>
                                        </p:cTn>
                                        <p:tgtEl>
                                          <p:spTgt spid="19625"/>
                                        </p:tgtEl>
                                        <p:attrNameLst>
                                          <p:attrName>ppt_x</p:attrName>
                                          <p:attrName>ppt_y</p:attrName>
                                        </p:attrNameLst>
                                      </p:cBhvr>
                                      <p:rCtr x="-6987" y="21644"/>
                                    </p:animMotion>
                                    <p:animEffect transition="in" filter="fade">
                                      <p:cBhvr additive="base">
                                        <p:cTn id="39" dur="175" fill="hold">
                                          <p:stCondLst>
                                            <p:cond delay="0"/>
                                          </p:stCondLst>
                                        </p:cTn>
                                        <p:tgtEl>
                                          <p:spTgt spid="19625"/>
                                        </p:tgtEl>
                                      </p:cBhvr>
                                    </p:animEffect>
                                    <p:animScale>
                                      <p:cBhvr additive="base">
                                        <p:cTn id="40" dur="292" fill="hold">
                                          <p:stCondLst>
                                            <p:cond delay="408"/>
                                          </p:stCondLst>
                                        </p:cTn>
                                        <p:tgtEl>
                                          <p:spTgt spid="19625"/>
                                        </p:tgtEl>
                                      </p:cBhvr>
                                      <p:to x="1000" y="1000"/>
                                    </p:animScale>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24585"/>
                                        </p:tgtEl>
                                        <p:attrNameLst>
                                          <p:attrName>style.visibility</p:attrName>
                                        </p:attrNameLst>
                                      </p:cBhvr>
                                      <p:to>
                                        <p:strVal val="visible"/>
                                      </p:to>
                                    </p:set>
                                    <p:animEffect transition="in" filter="wipe(left)">
                                      <p:cBhvr>
                                        <p:cTn id="45" dur="500"/>
                                        <p:tgtEl>
                                          <p:spTgt spid="24585"/>
                                        </p:tgtEl>
                                      </p:cBhvr>
                                    </p:animEffect>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24587"/>
                                        </p:tgtEl>
                                        <p:attrNameLst>
                                          <p:attrName>style.visibility</p:attrName>
                                        </p:attrNameLst>
                                      </p:cBhvr>
                                      <p:to>
                                        <p:strVal val="visible"/>
                                      </p:to>
                                    </p:set>
                                    <p:anim calcmode="lin" valueType="num">
                                      <p:cBhvr additive="base">
                                        <p:cTn id="50" dur="500" fill="hold"/>
                                        <p:tgtEl>
                                          <p:spTgt spid="24587"/>
                                        </p:tgtEl>
                                        <p:attrNameLst>
                                          <p:attrName>ppt_x</p:attrName>
                                        </p:attrNameLst>
                                      </p:cBhvr>
                                      <p:tavLst>
                                        <p:tav tm="0">
                                          <p:val>
                                            <p:strVal val="#ppt_x"/>
                                          </p:val>
                                        </p:tav>
                                        <p:tav tm="100000">
                                          <p:val>
                                            <p:strVal val="#ppt_x"/>
                                          </p:val>
                                        </p:tav>
                                      </p:tavLst>
                                    </p:anim>
                                    <p:anim calcmode="lin" valueType="num">
                                      <p:cBhvr additive="base">
                                        <p:cTn id="51" dur="500" fill="hold"/>
                                        <p:tgtEl>
                                          <p:spTgt spid="24587"/>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grpId="0" nodeType="clickEffect">
                                  <p:stCondLst>
                                    <p:cond delay="0"/>
                                  </p:stCondLst>
                                  <p:childTnLst>
                                    <p:set>
                                      <p:cBhvr>
                                        <p:cTn id="55" dur="1" fill="hold">
                                          <p:stCondLst>
                                            <p:cond delay="0"/>
                                          </p:stCondLst>
                                        </p:cTn>
                                        <p:tgtEl>
                                          <p:spTgt spid="3"/>
                                        </p:tgtEl>
                                        <p:attrNameLst>
                                          <p:attrName>style.visibility</p:attrName>
                                        </p:attrNameLst>
                                      </p:cBhvr>
                                      <p:to>
                                        <p:strVal val="visible"/>
                                      </p:to>
                                    </p:set>
                                    <p:anim calcmode="lin" valueType="num">
                                      <p:cBhvr additive="base">
                                        <p:cTn id="56" dur="500" fill="hold"/>
                                        <p:tgtEl>
                                          <p:spTgt spid="3"/>
                                        </p:tgtEl>
                                        <p:attrNameLst>
                                          <p:attrName>ppt_x</p:attrName>
                                        </p:attrNameLst>
                                      </p:cBhvr>
                                      <p:tavLst>
                                        <p:tav tm="0">
                                          <p:val>
                                            <p:strVal val="#ppt_x"/>
                                          </p:val>
                                        </p:tav>
                                        <p:tav tm="100000">
                                          <p:val>
                                            <p:strVal val="#ppt_x"/>
                                          </p:val>
                                        </p:tav>
                                      </p:tavLst>
                                    </p:anim>
                                    <p:anim calcmode="lin" valueType="num">
                                      <p:cBhvr additive="base">
                                        <p:cTn id="57"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grpId="0" nodeType="clickEffect">
                                  <p:stCondLst>
                                    <p:cond delay="0"/>
                                  </p:stCondLst>
                                  <p:childTnLst>
                                    <p:set>
                                      <p:cBhvr>
                                        <p:cTn id="61" dur="1" fill="hold">
                                          <p:stCondLst>
                                            <p:cond delay="0"/>
                                          </p:stCondLst>
                                        </p:cTn>
                                        <p:tgtEl>
                                          <p:spTgt spid="17443"/>
                                        </p:tgtEl>
                                        <p:attrNameLst>
                                          <p:attrName>style.visibility</p:attrName>
                                        </p:attrNameLst>
                                      </p:cBhvr>
                                      <p:to>
                                        <p:strVal val="visible"/>
                                      </p:to>
                                    </p:set>
                                    <p:anim calcmode="lin" valueType="num">
                                      <p:cBhvr additive="base">
                                        <p:cTn id="62" dur="500" fill="hold"/>
                                        <p:tgtEl>
                                          <p:spTgt spid="17443"/>
                                        </p:tgtEl>
                                        <p:attrNameLst>
                                          <p:attrName>ppt_x</p:attrName>
                                        </p:attrNameLst>
                                      </p:cBhvr>
                                      <p:tavLst>
                                        <p:tav tm="0">
                                          <p:val>
                                            <p:strVal val="#ppt_x"/>
                                          </p:val>
                                        </p:tav>
                                        <p:tav tm="100000">
                                          <p:val>
                                            <p:strVal val="#ppt_x"/>
                                          </p:val>
                                        </p:tav>
                                      </p:tavLst>
                                    </p:anim>
                                    <p:anim calcmode="lin" valueType="num">
                                      <p:cBhvr additive="base">
                                        <p:cTn id="63" dur="500" fill="hold"/>
                                        <p:tgtEl>
                                          <p:spTgt spid="174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17" grpId="0" bldLvl="0" animBg="1"/>
      <p:bldP spid="19618" grpId="0" bldLvl="0" animBg="1"/>
      <p:bldP spid="19619" grpId="0" bldLvl="0" animBg="1"/>
      <p:bldP spid="19620" grpId="0" bldLvl="0" animBg="1"/>
      <p:bldP spid="19621" grpId="0" bldLvl="0" animBg="1"/>
      <p:bldP spid="19622" grpId="0" bldLvl="0" animBg="1"/>
      <p:bldP spid="19623" grpId="0" bldLvl="0" animBg="1"/>
      <p:bldP spid="19624" grpId="0" bldLvl="0" animBg="1"/>
      <p:bldP spid="19625" grpId="0" bldLvl="0" animBg="1"/>
      <p:bldP spid="24585" grpId="0"/>
      <p:bldP spid="24587" grpId="0"/>
      <p:bldP spid="3" grpId="0"/>
      <p:bldP spid="1744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9617" name="[动画大师]_Oval 3"/>
          <p:cNvSpPr>
            <a:spLocks noChangeArrowheads="1"/>
          </p:cNvSpPr>
          <p:nvPr/>
        </p:nvSpPr>
        <p:spPr bwMode="auto">
          <a:xfrm rot="1800000">
            <a:off x="1684338" y="-590550"/>
            <a:ext cx="17462" cy="1146175"/>
          </a:xfrm>
          <a:prstGeom prst="ellipse">
            <a:avLst/>
          </a:prstGeom>
          <a:gradFill rotWithShape="1">
            <a:gsLst>
              <a:gs pos="0">
                <a:srgbClr val="777777">
                  <a:alpha val="79999"/>
                </a:srgbClr>
              </a:gs>
              <a:gs pos="100000">
                <a:srgbClr val="373737">
                  <a:alpha val="0"/>
                </a:srgbClr>
              </a:gs>
            </a:gsLst>
            <a:path path="shape">
              <a:fillToRect l="50000" t="50000" r="50000" b="50000"/>
            </a:path>
          </a:gradFill>
          <a:ln w="9525">
            <a:noFill/>
            <a:round/>
            <a:headEnd/>
            <a:tailEnd/>
          </a:ln>
        </p:spPr>
        <p:txBody>
          <a:bodyPr wrap="none" anchor="ctr"/>
          <a:lstStyle/>
          <a:p>
            <a:pPr algn="ctr" eaLnBrk="0" hangingPunct="0"/>
            <a:endParaRPr lang="zh-CN" altLang="en-US" b="1">
              <a:solidFill>
                <a:srgbClr val="000000"/>
              </a:solidFill>
              <a:latin typeface="Calibri" pitchFamily="34" charset="0"/>
            </a:endParaRPr>
          </a:p>
        </p:txBody>
      </p:sp>
      <p:sp>
        <p:nvSpPr>
          <p:cNvPr id="19618" name="[动画大师]_Oval 3"/>
          <p:cNvSpPr>
            <a:spLocks noChangeArrowheads="1"/>
          </p:cNvSpPr>
          <p:nvPr/>
        </p:nvSpPr>
        <p:spPr bwMode="auto">
          <a:xfrm rot="1800000">
            <a:off x="3346450" y="866775"/>
            <a:ext cx="17463" cy="1146175"/>
          </a:xfrm>
          <a:prstGeom prst="ellipse">
            <a:avLst/>
          </a:prstGeom>
          <a:gradFill rotWithShape="1">
            <a:gsLst>
              <a:gs pos="0">
                <a:srgbClr val="777777">
                  <a:alpha val="79999"/>
                </a:srgbClr>
              </a:gs>
              <a:gs pos="100000">
                <a:srgbClr val="373737">
                  <a:alpha val="0"/>
                </a:srgbClr>
              </a:gs>
            </a:gsLst>
            <a:path path="shape">
              <a:fillToRect l="50000" t="50000" r="50000" b="50000"/>
            </a:path>
          </a:gradFill>
          <a:ln w="9525">
            <a:noFill/>
            <a:round/>
            <a:headEnd/>
            <a:tailEnd/>
          </a:ln>
        </p:spPr>
        <p:txBody>
          <a:bodyPr wrap="none" anchor="ctr"/>
          <a:lstStyle/>
          <a:p>
            <a:pPr algn="ctr" eaLnBrk="0" hangingPunct="0"/>
            <a:endParaRPr lang="zh-CN" altLang="en-US" b="1">
              <a:solidFill>
                <a:srgbClr val="000000"/>
              </a:solidFill>
              <a:latin typeface="Calibri" pitchFamily="34" charset="0"/>
            </a:endParaRPr>
          </a:p>
        </p:txBody>
      </p:sp>
      <p:sp>
        <p:nvSpPr>
          <p:cNvPr id="19619" name="[动画大师]_Oval 3"/>
          <p:cNvSpPr>
            <a:spLocks noChangeArrowheads="1"/>
          </p:cNvSpPr>
          <p:nvPr/>
        </p:nvSpPr>
        <p:spPr bwMode="auto">
          <a:xfrm rot="1800000">
            <a:off x="5888038" y="1868488"/>
            <a:ext cx="17462" cy="1146175"/>
          </a:xfrm>
          <a:prstGeom prst="ellipse">
            <a:avLst/>
          </a:prstGeom>
          <a:gradFill rotWithShape="1">
            <a:gsLst>
              <a:gs pos="0">
                <a:srgbClr val="777777">
                  <a:alpha val="79999"/>
                </a:srgbClr>
              </a:gs>
              <a:gs pos="100000">
                <a:srgbClr val="373737">
                  <a:alpha val="0"/>
                </a:srgbClr>
              </a:gs>
            </a:gsLst>
            <a:path path="shape">
              <a:fillToRect l="50000" t="50000" r="50000" b="50000"/>
            </a:path>
          </a:gradFill>
          <a:ln w="9525">
            <a:noFill/>
            <a:round/>
            <a:headEnd/>
            <a:tailEnd/>
          </a:ln>
        </p:spPr>
        <p:txBody>
          <a:bodyPr wrap="none" anchor="ctr"/>
          <a:lstStyle/>
          <a:p>
            <a:pPr algn="ctr" eaLnBrk="0" hangingPunct="0"/>
            <a:endParaRPr lang="zh-CN" altLang="en-US" b="1">
              <a:solidFill>
                <a:srgbClr val="000000"/>
              </a:solidFill>
              <a:latin typeface="Calibri" pitchFamily="34" charset="0"/>
            </a:endParaRPr>
          </a:p>
        </p:txBody>
      </p:sp>
      <p:sp>
        <p:nvSpPr>
          <p:cNvPr id="19620" name="[动画大师]_Oval 3"/>
          <p:cNvSpPr>
            <a:spLocks noChangeArrowheads="1"/>
          </p:cNvSpPr>
          <p:nvPr/>
        </p:nvSpPr>
        <p:spPr bwMode="auto">
          <a:xfrm rot="1800000">
            <a:off x="5106988" y="293688"/>
            <a:ext cx="17462" cy="1146175"/>
          </a:xfrm>
          <a:prstGeom prst="ellipse">
            <a:avLst/>
          </a:prstGeom>
          <a:gradFill rotWithShape="1">
            <a:gsLst>
              <a:gs pos="0">
                <a:srgbClr val="777777">
                  <a:alpha val="60001"/>
                </a:srgbClr>
              </a:gs>
              <a:gs pos="100000">
                <a:srgbClr val="373737">
                  <a:alpha val="0"/>
                </a:srgbClr>
              </a:gs>
            </a:gsLst>
            <a:path path="shape">
              <a:fillToRect l="50000" t="50000" r="50000" b="50000"/>
            </a:path>
          </a:gradFill>
          <a:ln w="9525">
            <a:noFill/>
            <a:round/>
            <a:headEnd/>
            <a:tailEnd/>
          </a:ln>
        </p:spPr>
        <p:txBody>
          <a:bodyPr wrap="none" anchor="ctr"/>
          <a:lstStyle/>
          <a:p>
            <a:pPr algn="ctr" eaLnBrk="0" hangingPunct="0"/>
            <a:endParaRPr lang="zh-CN" altLang="en-US" b="1">
              <a:solidFill>
                <a:srgbClr val="000000"/>
              </a:solidFill>
              <a:latin typeface="Calibri" pitchFamily="34" charset="0"/>
            </a:endParaRPr>
          </a:p>
        </p:txBody>
      </p:sp>
      <p:sp>
        <p:nvSpPr>
          <p:cNvPr id="19621" name="[动画大师]_Oval 3"/>
          <p:cNvSpPr>
            <a:spLocks noChangeArrowheads="1"/>
          </p:cNvSpPr>
          <p:nvPr/>
        </p:nvSpPr>
        <p:spPr bwMode="auto">
          <a:xfrm rot="1800000">
            <a:off x="8645525" y="-279400"/>
            <a:ext cx="17463" cy="1146175"/>
          </a:xfrm>
          <a:prstGeom prst="ellipse">
            <a:avLst/>
          </a:prstGeom>
          <a:gradFill rotWithShape="1">
            <a:gsLst>
              <a:gs pos="0">
                <a:srgbClr val="777777">
                  <a:alpha val="79999"/>
                </a:srgbClr>
              </a:gs>
              <a:gs pos="100000">
                <a:srgbClr val="373737">
                  <a:alpha val="0"/>
                </a:srgbClr>
              </a:gs>
            </a:gsLst>
            <a:path path="shape">
              <a:fillToRect l="50000" t="50000" r="50000" b="50000"/>
            </a:path>
          </a:gradFill>
          <a:ln w="9525">
            <a:noFill/>
            <a:round/>
            <a:headEnd/>
            <a:tailEnd/>
          </a:ln>
        </p:spPr>
        <p:txBody>
          <a:bodyPr wrap="none" anchor="ctr"/>
          <a:lstStyle/>
          <a:p>
            <a:pPr algn="ctr" eaLnBrk="0" hangingPunct="0"/>
            <a:endParaRPr lang="zh-CN" altLang="en-US" b="1">
              <a:solidFill>
                <a:srgbClr val="000000"/>
              </a:solidFill>
              <a:latin typeface="Calibri" pitchFamily="34" charset="0"/>
            </a:endParaRPr>
          </a:p>
        </p:txBody>
      </p:sp>
      <p:sp>
        <p:nvSpPr>
          <p:cNvPr id="19622" name="[动画大师]_Oval 3"/>
          <p:cNvSpPr>
            <a:spLocks noChangeArrowheads="1"/>
          </p:cNvSpPr>
          <p:nvPr/>
        </p:nvSpPr>
        <p:spPr bwMode="auto">
          <a:xfrm rot="1800000">
            <a:off x="10456863" y="2741613"/>
            <a:ext cx="17462" cy="1146175"/>
          </a:xfrm>
          <a:prstGeom prst="ellipse">
            <a:avLst/>
          </a:prstGeom>
          <a:gradFill rotWithShape="1">
            <a:gsLst>
              <a:gs pos="0">
                <a:srgbClr val="777777">
                  <a:alpha val="79999"/>
                </a:srgbClr>
              </a:gs>
              <a:gs pos="100000">
                <a:srgbClr val="373737">
                  <a:alpha val="0"/>
                </a:srgbClr>
              </a:gs>
            </a:gsLst>
            <a:path path="shape">
              <a:fillToRect l="50000" t="50000" r="50000" b="50000"/>
            </a:path>
          </a:gradFill>
          <a:ln w="9525">
            <a:noFill/>
            <a:round/>
            <a:headEnd/>
            <a:tailEnd/>
          </a:ln>
        </p:spPr>
        <p:txBody>
          <a:bodyPr wrap="none" anchor="ctr"/>
          <a:lstStyle/>
          <a:p>
            <a:pPr algn="ctr" eaLnBrk="0" hangingPunct="0"/>
            <a:endParaRPr lang="zh-CN" altLang="en-US" b="1">
              <a:solidFill>
                <a:srgbClr val="000000"/>
              </a:solidFill>
              <a:latin typeface="Calibri" pitchFamily="34" charset="0"/>
            </a:endParaRPr>
          </a:p>
        </p:txBody>
      </p:sp>
      <p:sp>
        <p:nvSpPr>
          <p:cNvPr id="19623" name="[动画大师]_Oval 3"/>
          <p:cNvSpPr>
            <a:spLocks noChangeArrowheads="1"/>
          </p:cNvSpPr>
          <p:nvPr/>
        </p:nvSpPr>
        <p:spPr bwMode="auto">
          <a:xfrm rot="1800000">
            <a:off x="11244263" y="-573088"/>
            <a:ext cx="17462" cy="1146176"/>
          </a:xfrm>
          <a:prstGeom prst="ellipse">
            <a:avLst/>
          </a:prstGeom>
          <a:gradFill rotWithShape="1">
            <a:gsLst>
              <a:gs pos="0">
                <a:srgbClr val="777777">
                  <a:alpha val="79999"/>
                </a:srgbClr>
              </a:gs>
              <a:gs pos="100000">
                <a:srgbClr val="373737">
                  <a:alpha val="0"/>
                </a:srgbClr>
              </a:gs>
            </a:gsLst>
            <a:path path="shape">
              <a:fillToRect l="50000" t="50000" r="50000" b="50000"/>
            </a:path>
          </a:gradFill>
          <a:ln w="9525">
            <a:noFill/>
            <a:round/>
            <a:headEnd/>
            <a:tailEnd/>
          </a:ln>
        </p:spPr>
        <p:txBody>
          <a:bodyPr wrap="none" anchor="ctr"/>
          <a:lstStyle/>
          <a:p>
            <a:pPr algn="ctr" eaLnBrk="0" hangingPunct="0"/>
            <a:endParaRPr lang="zh-CN" altLang="en-US" b="1">
              <a:solidFill>
                <a:srgbClr val="000000"/>
              </a:solidFill>
              <a:latin typeface="Calibri" pitchFamily="34" charset="0"/>
            </a:endParaRPr>
          </a:p>
        </p:txBody>
      </p:sp>
      <p:sp>
        <p:nvSpPr>
          <p:cNvPr id="19624" name="[动画大师]_Oval 3"/>
          <p:cNvSpPr>
            <a:spLocks noChangeArrowheads="1"/>
          </p:cNvSpPr>
          <p:nvPr/>
        </p:nvSpPr>
        <p:spPr bwMode="auto">
          <a:xfrm rot="1800000">
            <a:off x="2855913" y="3448050"/>
            <a:ext cx="17462" cy="1146175"/>
          </a:xfrm>
          <a:prstGeom prst="ellipse">
            <a:avLst/>
          </a:prstGeom>
          <a:gradFill rotWithShape="1">
            <a:gsLst>
              <a:gs pos="0">
                <a:srgbClr val="777777">
                  <a:alpha val="39998"/>
                </a:srgbClr>
              </a:gs>
              <a:gs pos="100000">
                <a:srgbClr val="373737">
                  <a:alpha val="0"/>
                </a:srgbClr>
              </a:gs>
            </a:gsLst>
            <a:path path="shape">
              <a:fillToRect l="50000" t="50000" r="50000" b="50000"/>
            </a:path>
          </a:gradFill>
          <a:ln w="9525">
            <a:noFill/>
            <a:round/>
            <a:headEnd/>
            <a:tailEnd/>
          </a:ln>
        </p:spPr>
        <p:txBody>
          <a:bodyPr wrap="none" anchor="ctr"/>
          <a:lstStyle/>
          <a:p>
            <a:pPr algn="ctr" eaLnBrk="0" hangingPunct="0"/>
            <a:endParaRPr lang="zh-CN" altLang="en-US" b="1">
              <a:solidFill>
                <a:srgbClr val="000000"/>
              </a:solidFill>
              <a:latin typeface="Calibri" pitchFamily="34" charset="0"/>
            </a:endParaRPr>
          </a:p>
        </p:txBody>
      </p:sp>
      <p:sp>
        <p:nvSpPr>
          <p:cNvPr id="19625" name="[动画大师]_Oval 3"/>
          <p:cNvSpPr>
            <a:spLocks noChangeArrowheads="1"/>
          </p:cNvSpPr>
          <p:nvPr/>
        </p:nvSpPr>
        <p:spPr bwMode="auto">
          <a:xfrm rot="1800000">
            <a:off x="8928100" y="2741613"/>
            <a:ext cx="17463" cy="1146175"/>
          </a:xfrm>
          <a:prstGeom prst="ellipse">
            <a:avLst/>
          </a:prstGeom>
          <a:gradFill rotWithShape="1">
            <a:gsLst>
              <a:gs pos="0">
                <a:srgbClr val="777777">
                  <a:alpha val="79999"/>
                </a:srgbClr>
              </a:gs>
              <a:gs pos="100000">
                <a:srgbClr val="373737">
                  <a:alpha val="0"/>
                </a:srgbClr>
              </a:gs>
            </a:gsLst>
            <a:path path="shape">
              <a:fillToRect l="50000" t="50000" r="50000" b="50000"/>
            </a:path>
          </a:gradFill>
          <a:ln w="9525">
            <a:noFill/>
            <a:round/>
            <a:headEnd/>
            <a:tailEnd/>
          </a:ln>
        </p:spPr>
        <p:txBody>
          <a:bodyPr wrap="none" anchor="ctr"/>
          <a:lstStyle/>
          <a:p>
            <a:pPr algn="ctr" eaLnBrk="0" hangingPunct="0"/>
            <a:endParaRPr lang="zh-CN" altLang="en-US" b="1">
              <a:solidFill>
                <a:srgbClr val="000000"/>
              </a:solidFill>
              <a:latin typeface="Calibri" pitchFamily="34" charset="0"/>
            </a:endParaRPr>
          </a:p>
        </p:txBody>
      </p:sp>
      <p:sp>
        <p:nvSpPr>
          <p:cNvPr id="33803" name="文本框 125956"/>
          <p:cNvSpPr txBox="1">
            <a:spLocks noChangeArrowheads="1"/>
          </p:cNvSpPr>
          <p:nvPr/>
        </p:nvSpPr>
        <p:spPr bwMode="auto">
          <a:xfrm>
            <a:off x="36513" y="195263"/>
            <a:ext cx="9575800" cy="744537"/>
          </a:xfrm>
          <a:prstGeom prst="rect">
            <a:avLst/>
          </a:prstGeom>
          <a:noFill/>
          <a:ln w="9525">
            <a:noFill/>
            <a:miter lim="800000"/>
            <a:headEnd/>
            <a:tailEnd/>
          </a:ln>
        </p:spPr>
        <p:txBody>
          <a:bodyPr>
            <a:spAutoFit/>
          </a:bodyPr>
          <a:lstStyle/>
          <a:p>
            <a:r>
              <a:rPr lang="en-US" altLang="zh-CN" sz="4000" b="1">
                <a:latin typeface="隶书"/>
                <a:ea typeface="隶书"/>
                <a:cs typeface="隶书"/>
              </a:rPr>
              <a:t>2</a:t>
            </a:r>
            <a:r>
              <a:rPr lang="zh-CN" altLang="en-US" sz="4000" b="1">
                <a:latin typeface="隶书"/>
                <a:ea typeface="隶书"/>
                <a:cs typeface="隶书"/>
              </a:rPr>
              <a:t>、维新思想的</a:t>
            </a:r>
            <a:r>
              <a:rPr lang="zh-CN" altLang="en-US" sz="4000" b="1">
                <a:solidFill>
                  <a:srgbClr val="FF0000"/>
                </a:solidFill>
                <a:latin typeface="隶书"/>
                <a:ea typeface="隶书"/>
                <a:cs typeface="隶书"/>
              </a:rPr>
              <a:t>发展</a:t>
            </a:r>
            <a:r>
              <a:rPr lang="zh-CN" altLang="en-US" sz="2800" b="1">
                <a:solidFill>
                  <a:srgbClr val="0000CC"/>
                </a:solidFill>
                <a:latin typeface="隶书"/>
                <a:ea typeface="隶书"/>
                <a:cs typeface="隶书"/>
              </a:rPr>
              <a:t>（</a:t>
            </a:r>
            <a:r>
              <a:rPr lang="en-US" altLang="zh-CN" sz="2800" b="1">
                <a:solidFill>
                  <a:srgbClr val="0000CC"/>
                </a:solidFill>
                <a:latin typeface="隶书"/>
                <a:ea typeface="隶书"/>
                <a:cs typeface="隶书"/>
              </a:rPr>
              <a:t>19</a:t>
            </a:r>
            <a:r>
              <a:rPr lang="zh-CN" altLang="en-US" sz="2800" b="1">
                <a:solidFill>
                  <a:srgbClr val="0000CC"/>
                </a:solidFill>
                <a:latin typeface="隶书"/>
                <a:ea typeface="隶书"/>
                <a:cs typeface="隶书"/>
              </a:rPr>
              <a:t>世纪</a:t>
            </a:r>
            <a:r>
              <a:rPr lang="en-US" altLang="zh-CN" sz="2800" b="1">
                <a:solidFill>
                  <a:srgbClr val="0000CC"/>
                </a:solidFill>
                <a:latin typeface="隶书"/>
                <a:ea typeface="隶书"/>
                <a:cs typeface="隶书"/>
              </a:rPr>
              <a:t>90</a:t>
            </a:r>
            <a:r>
              <a:rPr lang="zh-CN" altLang="en-US" sz="2800" b="1">
                <a:solidFill>
                  <a:srgbClr val="0000CC"/>
                </a:solidFill>
                <a:latin typeface="隶书"/>
                <a:ea typeface="隶书"/>
                <a:cs typeface="隶书"/>
              </a:rPr>
              <a:t>年代，甲午战后）</a:t>
            </a:r>
          </a:p>
        </p:txBody>
      </p:sp>
      <p:sp>
        <p:nvSpPr>
          <p:cNvPr id="125955" name="文本占位符 125954"/>
          <p:cNvSpPr>
            <a:spLocks noGrp="1"/>
          </p:cNvSpPr>
          <p:nvPr/>
        </p:nvSpPr>
        <p:spPr>
          <a:xfrm>
            <a:off x="328613" y="1212850"/>
            <a:ext cx="11218862" cy="3697288"/>
          </a:xfrm>
          <a:prstGeom prst="rect">
            <a:avLst/>
          </a:prstGeom>
          <a:noFill/>
          <a:ln w="9525">
            <a:noFill/>
          </a:ln>
        </p:spPr>
        <p:txBody>
          <a:bodyPr/>
          <a:lstStyle>
            <a:lvl1pPr marL="342900" lvl="0" indent="-342900" algn="l" defTabSz="91440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a:lstStyle>
          <a:p>
            <a:pPr>
              <a:spcBef>
                <a:spcPct val="50000"/>
              </a:spcBef>
              <a:buFontTx/>
              <a:buNone/>
              <a:defRPr/>
            </a:pPr>
            <a:r>
              <a:rPr lang="zh-CN" altLang="en-US" sz="4400" b="1" dirty="0"/>
              <a:t>（</a:t>
            </a:r>
            <a:r>
              <a:rPr lang="en-US" altLang="zh-CN" sz="4400" b="1" dirty="0"/>
              <a:t>1</a:t>
            </a:r>
            <a:r>
              <a:rPr lang="zh-CN" altLang="en-US" sz="4400" b="1" dirty="0"/>
              <a:t>）背景：</a:t>
            </a:r>
          </a:p>
          <a:p>
            <a:pPr>
              <a:spcBef>
                <a:spcPct val="50000"/>
              </a:spcBef>
              <a:buFontTx/>
              <a:buNone/>
              <a:defRPr/>
            </a:pPr>
            <a:r>
              <a:rPr lang="zh-CN" altLang="en-US" sz="4400" b="1" dirty="0"/>
              <a:t>政治上</a:t>
            </a:r>
            <a:r>
              <a:rPr lang="zh-CN" altLang="en-US" sz="4000" b="1" dirty="0">
                <a:solidFill>
                  <a:srgbClr val="FF0000"/>
                </a:solidFill>
                <a:effectLst>
                  <a:outerShdw blurRad="38100" dist="38100" dir="2700000">
                    <a:srgbClr val="C0C0C0"/>
                  </a:outerShdw>
                </a:effectLst>
              </a:rPr>
              <a:t>：民族危机加深，掀起瓜分中国高潮</a:t>
            </a:r>
          </a:p>
          <a:p>
            <a:pPr>
              <a:spcBef>
                <a:spcPct val="50000"/>
              </a:spcBef>
              <a:buFontTx/>
              <a:buNone/>
              <a:defRPr/>
            </a:pPr>
            <a:r>
              <a:rPr lang="zh-CN" altLang="en-US" sz="4400" b="1" dirty="0"/>
              <a:t>经济上：</a:t>
            </a:r>
            <a:r>
              <a:rPr lang="zh-CN" altLang="en-US" sz="4000" b="1" dirty="0">
                <a:solidFill>
                  <a:srgbClr val="FF0000"/>
                </a:solidFill>
                <a:effectLst>
                  <a:outerShdw blurRad="38100" dist="38100" dir="2700000">
                    <a:srgbClr val="C0C0C0"/>
                  </a:outerShdw>
                </a:effectLst>
              </a:rPr>
              <a:t>民族资本主义经济初步发展</a:t>
            </a:r>
          </a:p>
          <a:p>
            <a:pPr>
              <a:spcBef>
                <a:spcPct val="50000"/>
              </a:spcBef>
              <a:buFontTx/>
              <a:buNone/>
              <a:defRPr/>
            </a:pPr>
            <a:r>
              <a:rPr lang="zh-CN" altLang="en-US" sz="4400" b="1" dirty="0"/>
              <a:t>思想上：</a:t>
            </a:r>
            <a:r>
              <a:rPr lang="zh-CN" altLang="en-US" sz="4000" b="1" dirty="0">
                <a:solidFill>
                  <a:srgbClr val="FF0000"/>
                </a:solidFill>
                <a:effectLst>
                  <a:outerShdw blurRad="38100" dist="38100" dir="2700000">
                    <a:srgbClr val="C0C0C0"/>
                  </a:outerShdw>
                </a:effectLst>
              </a:rPr>
              <a:t>早期维新思想奠定基础</a:t>
            </a:r>
          </a:p>
          <a:p>
            <a:pPr>
              <a:spcBef>
                <a:spcPct val="50000"/>
              </a:spcBef>
              <a:buFontTx/>
              <a:buNone/>
              <a:defRPr/>
            </a:pPr>
            <a:r>
              <a:rPr lang="zh-CN" altLang="en-US" sz="4400" b="1" dirty="0"/>
              <a:t>阶级上：</a:t>
            </a:r>
            <a:r>
              <a:rPr lang="zh-CN" altLang="en-US" sz="4000" b="1" dirty="0">
                <a:solidFill>
                  <a:srgbClr val="FF0000"/>
                </a:solidFill>
                <a:effectLst>
                  <a:outerShdw blurRad="38100" dist="38100" dir="2700000">
                    <a:srgbClr val="C0C0C0"/>
                  </a:outerShdw>
                </a:effectLst>
              </a:rPr>
              <a:t>资产阶级的壮大</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repeatCount="indefinite" fill="hold" grpId="0" nodeType="withEffect">
                                  <p:stCondLst>
                                    <p:cond delay="0"/>
                                  </p:stCondLst>
                                  <p:childTnLst>
                                    <p:animMotion origin="layout" path="M 0.00013 -3.7037E-6 L -0.12113 0.37593 " pathEditMode="relative" rAng="0" ptsTypes="AA">
                                      <p:cBhvr additive="base">
                                        <p:cTn id="6" dur="583" fill="hold">
                                          <p:stCondLst>
                                            <p:cond delay="0"/>
                                          </p:stCondLst>
                                        </p:cTn>
                                        <p:tgtEl>
                                          <p:spTgt spid="19617"/>
                                        </p:tgtEl>
                                        <p:attrNameLst>
                                          <p:attrName>ppt_x</p:attrName>
                                          <p:attrName>ppt_y</p:attrName>
                                        </p:attrNameLst>
                                      </p:cBhvr>
                                      <p:rCtr x="-6063" y="18796"/>
                                    </p:animMotion>
                                    <p:animEffect transition="in" filter="fade">
                                      <p:cBhvr additive="base">
                                        <p:cTn id="7" dur="175" fill="hold">
                                          <p:stCondLst>
                                            <p:cond delay="0"/>
                                          </p:stCondLst>
                                        </p:cTn>
                                        <p:tgtEl>
                                          <p:spTgt spid="19617"/>
                                        </p:tgtEl>
                                      </p:cBhvr>
                                    </p:animEffect>
                                    <p:animScale>
                                      <p:cBhvr additive="base">
                                        <p:cTn id="8" dur="292" fill="hold">
                                          <p:stCondLst>
                                            <p:cond delay="408"/>
                                          </p:stCondLst>
                                        </p:cTn>
                                        <p:tgtEl>
                                          <p:spTgt spid="19617"/>
                                        </p:tgtEl>
                                      </p:cBhvr>
                                      <p:to x="1000" y="1000"/>
                                    </p:animScale>
                                  </p:childTnLst>
                                </p:cTn>
                              </p:par>
                              <p:par>
                                <p:cTn id="9" presetID="0" presetClass="path" presetSubtype="0" repeatCount="indefinite" fill="hold" grpId="0" nodeType="withEffect">
                                  <p:stCondLst>
                                    <p:cond delay="0"/>
                                  </p:stCondLst>
                                  <p:childTnLst>
                                    <p:animMotion origin="layout" path="M 0.00013 -3.7037E-6 L -0.12113 0.37593 " pathEditMode="relative" rAng="0" ptsTypes="AA">
                                      <p:cBhvr additive="base">
                                        <p:cTn id="10" dur="583" fill="hold">
                                          <p:stCondLst>
                                            <p:cond delay="200"/>
                                          </p:stCondLst>
                                        </p:cTn>
                                        <p:tgtEl>
                                          <p:spTgt spid="19618"/>
                                        </p:tgtEl>
                                        <p:attrNameLst>
                                          <p:attrName>ppt_x</p:attrName>
                                          <p:attrName>ppt_y</p:attrName>
                                        </p:attrNameLst>
                                      </p:cBhvr>
                                      <p:rCtr x="-6063" y="18796"/>
                                    </p:animMotion>
                                    <p:animEffect transition="in" filter="fade">
                                      <p:cBhvr additive="base">
                                        <p:cTn id="11" dur="500" fill="hold">
                                          <p:stCondLst>
                                            <p:cond delay="0"/>
                                          </p:stCondLst>
                                        </p:cTn>
                                        <p:tgtEl>
                                          <p:spTgt spid="19618"/>
                                        </p:tgtEl>
                                      </p:cBhvr>
                                    </p:animEffect>
                                    <p:animScale>
                                      <p:cBhvr additive="base">
                                        <p:cTn id="12" dur="292" fill="hold">
                                          <p:stCondLst>
                                            <p:cond delay="608"/>
                                          </p:stCondLst>
                                        </p:cTn>
                                        <p:tgtEl>
                                          <p:spTgt spid="19618"/>
                                        </p:tgtEl>
                                      </p:cBhvr>
                                      <p:to x="1000" y="1000"/>
                                    </p:animScale>
                                  </p:childTnLst>
                                </p:cTn>
                              </p:par>
                              <p:par>
                                <p:cTn id="13" presetID="0" presetClass="path" presetSubtype="0" repeatCount="indefinite" fill="hold" grpId="0" nodeType="withEffect">
                                  <p:stCondLst>
                                    <p:cond delay="0"/>
                                  </p:stCondLst>
                                  <p:childTnLst>
                                    <p:animMotion origin="layout" path="M 0.00013 -3.33333E-6 L -0.17409 0.53936 " pathEditMode="relative" rAng="0" ptsTypes="AA">
                                      <p:cBhvr additive="base">
                                        <p:cTn id="14" dur="583" fill="hold">
                                          <p:stCondLst>
                                            <p:cond delay="400"/>
                                          </p:stCondLst>
                                        </p:cTn>
                                        <p:tgtEl>
                                          <p:spTgt spid="19619"/>
                                        </p:tgtEl>
                                        <p:attrNameLst>
                                          <p:attrName>ppt_x</p:attrName>
                                          <p:attrName>ppt_y</p:attrName>
                                        </p:attrNameLst>
                                      </p:cBhvr>
                                      <p:rCtr x="-8717" y="26968"/>
                                    </p:animMotion>
                                    <p:animEffect transition="in" filter="fade">
                                      <p:cBhvr additive="base">
                                        <p:cTn id="15" dur="600" fill="hold">
                                          <p:stCondLst>
                                            <p:cond delay="0"/>
                                          </p:stCondLst>
                                        </p:cTn>
                                        <p:tgtEl>
                                          <p:spTgt spid="19619"/>
                                        </p:tgtEl>
                                      </p:cBhvr>
                                    </p:animEffect>
                                    <p:animScale>
                                      <p:cBhvr additive="base">
                                        <p:cTn id="16" dur="292" fill="hold">
                                          <p:stCondLst>
                                            <p:cond delay="808"/>
                                          </p:stCondLst>
                                        </p:cTn>
                                        <p:tgtEl>
                                          <p:spTgt spid="19619"/>
                                        </p:tgtEl>
                                      </p:cBhvr>
                                      <p:to x="1000" y="1000"/>
                                    </p:animScale>
                                  </p:childTnLst>
                                </p:cTn>
                              </p:par>
                              <p:par>
                                <p:cTn id="17" presetID="0" presetClass="path" presetSubtype="0" repeatCount="indefinite" fill="hold" grpId="0" nodeType="withEffect">
                                  <p:stCondLst>
                                    <p:cond delay="0"/>
                                  </p:stCondLst>
                                  <p:childTnLst>
                                    <p:animMotion origin="layout" path="M 0.00013 1.11111E-6 L -0.12113 0.37592 " pathEditMode="relative" rAng="0" ptsTypes="AA">
                                      <p:cBhvr additive="base">
                                        <p:cTn id="18" dur="583" fill="hold">
                                          <p:stCondLst>
                                            <p:cond delay="0"/>
                                          </p:stCondLst>
                                        </p:cTn>
                                        <p:tgtEl>
                                          <p:spTgt spid="19620"/>
                                        </p:tgtEl>
                                        <p:attrNameLst>
                                          <p:attrName>ppt_x</p:attrName>
                                          <p:attrName>ppt_y</p:attrName>
                                        </p:attrNameLst>
                                      </p:cBhvr>
                                      <p:rCtr x="-6063" y="18796"/>
                                    </p:animMotion>
                                    <p:animEffect transition="in" filter="fade">
                                      <p:cBhvr additive="base">
                                        <p:cTn id="19" dur="175" fill="hold">
                                          <p:stCondLst>
                                            <p:cond delay="0"/>
                                          </p:stCondLst>
                                        </p:cTn>
                                        <p:tgtEl>
                                          <p:spTgt spid="19620"/>
                                        </p:tgtEl>
                                      </p:cBhvr>
                                    </p:animEffect>
                                    <p:animScale>
                                      <p:cBhvr additive="base">
                                        <p:cTn id="20" dur="292" fill="hold">
                                          <p:stCondLst>
                                            <p:cond delay="408"/>
                                          </p:stCondLst>
                                        </p:cTn>
                                        <p:tgtEl>
                                          <p:spTgt spid="19620"/>
                                        </p:tgtEl>
                                      </p:cBhvr>
                                      <p:to x="1000" y="1000"/>
                                    </p:animScale>
                                  </p:childTnLst>
                                </p:cTn>
                              </p:par>
                              <p:par>
                                <p:cTn id="21" presetID="0" presetClass="path" presetSubtype="0" repeatCount="indefinite" fill="hold" grpId="0" nodeType="withEffect">
                                  <p:stCondLst>
                                    <p:cond delay="0"/>
                                  </p:stCondLst>
                                  <p:childTnLst>
                                    <p:animMotion origin="layout" path="M 0.00013 -4.07407E-6 L -0.21311 0.66112 " pathEditMode="relative" rAng="0" ptsTypes="AA">
                                      <p:cBhvr additive="base">
                                        <p:cTn id="22" dur="583" fill="hold">
                                          <p:stCondLst>
                                            <p:cond delay="200"/>
                                          </p:stCondLst>
                                        </p:cTn>
                                        <p:tgtEl>
                                          <p:spTgt spid="19621"/>
                                        </p:tgtEl>
                                        <p:attrNameLst>
                                          <p:attrName>ppt_x</p:attrName>
                                          <p:attrName>ppt_y</p:attrName>
                                        </p:attrNameLst>
                                      </p:cBhvr>
                                      <p:rCtr x="-10669" y="33056"/>
                                    </p:animMotion>
                                    <p:animEffect transition="in" filter="fade">
                                      <p:cBhvr additive="base">
                                        <p:cTn id="23" dur="500" fill="hold">
                                          <p:stCondLst>
                                            <p:cond delay="0"/>
                                          </p:stCondLst>
                                        </p:cTn>
                                        <p:tgtEl>
                                          <p:spTgt spid="19621"/>
                                        </p:tgtEl>
                                      </p:cBhvr>
                                    </p:animEffect>
                                    <p:animScale>
                                      <p:cBhvr additive="base">
                                        <p:cTn id="24" dur="292" fill="hold">
                                          <p:stCondLst>
                                            <p:cond delay="608"/>
                                          </p:stCondLst>
                                        </p:cTn>
                                        <p:tgtEl>
                                          <p:spTgt spid="19621"/>
                                        </p:tgtEl>
                                      </p:cBhvr>
                                      <p:to x="1000" y="1000"/>
                                    </p:animScale>
                                  </p:childTnLst>
                                </p:cTn>
                              </p:par>
                              <p:par>
                                <p:cTn id="25" presetID="0" presetClass="path" presetSubtype="0" repeatCount="indefinite" fill="hold" grpId="0" nodeType="withEffect">
                                  <p:stCondLst>
                                    <p:cond delay="0"/>
                                  </p:stCondLst>
                                  <p:childTnLst>
                                    <p:animMotion origin="layout" path="M 0.00013 -3.33333E-6 L -0.17408 0.53936 " pathEditMode="relative" rAng="0" ptsTypes="AA">
                                      <p:cBhvr additive="base">
                                        <p:cTn id="26" dur="583" fill="hold">
                                          <p:stCondLst>
                                            <p:cond delay="400"/>
                                          </p:stCondLst>
                                        </p:cTn>
                                        <p:tgtEl>
                                          <p:spTgt spid="19622"/>
                                        </p:tgtEl>
                                        <p:attrNameLst>
                                          <p:attrName>ppt_x</p:attrName>
                                          <p:attrName>ppt_y</p:attrName>
                                        </p:attrNameLst>
                                      </p:cBhvr>
                                      <p:rCtr x="-8717" y="26968"/>
                                    </p:animMotion>
                                    <p:animEffect transition="in" filter="fade">
                                      <p:cBhvr additive="base">
                                        <p:cTn id="27" dur="600" fill="hold">
                                          <p:stCondLst>
                                            <p:cond delay="0"/>
                                          </p:stCondLst>
                                        </p:cTn>
                                        <p:tgtEl>
                                          <p:spTgt spid="19622"/>
                                        </p:tgtEl>
                                      </p:cBhvr>
                                    </p:animEffect>
                                    <p:animScale>
                                      <p:cBhvr additive="base">
                                        <p:cTn id="28" dur="292" fill="hold">
                                          <p:stCondLst>
                                            <p:cond delay="808"/>
                                          </p:stCondLst>
                                        </p:cTn>
                                        <p:tgtEl>
                                          <p:spTgt spid="19622"/>
                                        </p:tgtEl>
                                      </p:cBhvr>
                                      <p:to x="1000" y="1000"/>
                                    </p:animScale>
                                  </p:childTnLst>
                                </p:cTn>
                              </p:par>
                              <p:par>
                                <p:cTn id="29" presetID="0" presetClass="path" presetSubtype="0" repeatCount="indefinite" fill="hold" grpId="0" nodeType="withEffect">
                                  <p:stCondLst>
                                    <p:cond delay="0"/>
                                  </p:stCondLst>
                                  <p:childTnLst>
                                    <p:animMotion origin="layout" path="M 0.00013 -3.33333E-6 L -0.17408 0.53936 " pathEditMode="relative" rAng="0" ptsTypes="AA">
                                      <p:cBhvr additive="base">
                                        <p:cTn id="30" dur="583" fill="hold">
                                          <p:stCondLst>
                                            <p:cond delay="400"/>
                                          </p:stCondLst>
                                        </p:cTn>
                                        <p:tgtEl>
                                          <p:spTgt spid="19623"/>
                                        </p:tgtEl>
                                        <p:attrNameLst>
                                          <p:attrName>ppt_x</p:attrName>
                                          <p:attrName>ppt_y</p:attrName>
                                        </p:attrNameLst>
                                      </p:cBhvr>
                                      <p:rCtr x="-8717" y="26968"/>
                                    </p:animMotion>
                                    <p:animEffect transition="in" filter="fade">
                                      <p:cBhvr additive="base">
                                        <p:cTn id="31" dur="600" fill="hold">
                                          <p:stCondLst>
                                            <p:cond delay="0"/>
                                          </p:stCondLst>
                                        </p:cTn>
                                        <p:tgtEl>
                                          <p:spTgt spid="19623"/>
                                        </p:tgtEl>
                                      </p:cBhvr>
                                    </p:animEffect>
                                    <p:animScale>
                                      <p:cBhvr additive="base">
                                        <p:cTn id="32" dur="292" fill="hold">
                                          <p:stCondLst>
                                            <p:cond delay="808"/>
                                          </p:stCondLst>
                                        </p:cTn>
                                        <p:tgtEl>
                                          <p:spTgt spid="19623"/>
                                        </p:tgtEl>
                                      </p:cBhvr>
                                      <p:to x="1000" y="1000"/>
                                    </p:animScale>
                                  </p:childTnLst>
                                </p:cTn>
                              </p:par>
                              <p:par>
                                <p:cTn id="33" presetID="0" presetClass="path" presetSubtype="0" repeatCount="indefinite" fill="hold" grpId="0" nodeType="withEffect">
                                  <p:stCondLst>
                                    <p:cond delay="0"/>
                                  </p:stCondLst>
                                  <p:childTnLst>
                                    <p:animMotion origin="layout" path="M 0.00013 1.11111E-6 L -0.12113 0.37592 " pathEditMode="relative" rAng="0" ptsTypes="AA">
                                      <p:cBhvr additive="base">
                                        <p:cTn id="34" dur="583" fill="hold">
                                          <p:stCondLst>
                                            <p:cond delay="0"/>
                                          </p:stCondLst>
                                        </p:cTn>
                                        <p:tgtEl>
                                          <p:spTgt spid="19624"/>
                                        </p:tgtEl>
                                        <p:attrNameLst>
                                          <p:attrName>ppt_x</p:attrName>
                                          <p:attrName>ppt_y</p:attrName>
                                        </p:attrNameLst>
                                      </p:cBhvr>
                                      <p:rCtr x="-6063" y="18796"/>
                                    </p:animMotion>
                                    <p:animEffect transition="in" filter="fade">
                                      <p:cBhvr additive="base">
                                        <p:cTn id="35" dur="175" fill="hold">
                                          <p:stCondLst>
                                            <p:cond delay="0"/>
                                          </p:stCondLst>
                                        </p:cTn>
                                        <p:tgtEl>
                                          <p:spTgt spid="19624"/>
                                        </p:tgtEl>
                                      </p:cBhvr>
                                    </p:animEffect>
                                    <p:animScale>
                                      <p:cBhvr additive="base">
                                        <p:cTn id="36" dur="292" fill="hold">
                                          <p:stCondLst>
                                            <p:cond delay="408"/>
                                          </p:stCondLst>
                                        </p:cTn>
                                        <p:tgtEl>
                                          <p:spTgt spid="19624"/>
                                        </p:tgtEl>
                                      </p:cBhvr>
                                      <p:to x="1000" y="1000"/>
                                    </p:animScale>
                                  </p:childTnLst>
                                </p:cTn>
                              </p:par>
                              <p:par>
                                <p:cTn id="37" presetID="0" presetClass="path" presetSubtype="0" repeatCount="indefinite" fill="hold" grpId="0" nodeType="withEffect">
                                  <p:stCondLst>
                                    <p:cond delay="0"/>
                                  </p:stCondLst>
                                  <p:childTnLst>
                                    <p:animMotion origin="layout" path="M 0.00013 -3.33333E-6 L -0.13947 0.43311 " pathEditMode="relative" rAng="0" ptsTypes="AA">
                                      <p:cBhvr additive="base">
                                        <p:cTn id="38" dur="583" fill="hold">
                                          <p:stCondLst>
                                            <p:cond delay="0"/>
                                          </p:stCondLst>
                                        </p:cTn>
                                        <p:tgtEl>
                                          <p:spTgt spid="19625"/>
                                        </p:tgtEl>
                                        <p:attrNameLst>
                                          <p:attrName>ppt_x</p:attrName>
                                          <p:attrName>ppt_y</p:attrName>
                                        </p:attrNameLst>
                                      </p:cBhvr>
                                      <p:rCtr x="-6987" y="21644"/>
                                    </p:animMotion>
                                    <p:animEffect transition="in" filter="fade">
                                      <p:cBhvr additive="base">
                                        <p:cTn id="39" dur="175" fill="hold">
                                          <p:stCondLst>
                                            <p:cond delay="0"/>
                                          </p:stCondLst>
                                        </p:cTn>
                                        <p:tgtEl>
                                          <p:spTgt spid="19625"/>
                                        </p:tgtEl>
                                      </p:cBhvr>
                                    </p:animEffect>
                                    <p:animScale>
                                      <p:cBhvr additive="base">
                                        <p:cTn id="40" dur="292" fill="hold">
                                          <p:stCondLst>
                                            <p:cond delay="408"/>
                                          </p:stCondLst>
                                        </p:cTn>
                                        <p:tgtEl>
                                          <p:spTgt spid="19625"/>
                                        </p:tgtEl>
                                      </p:cBhvr>
                                      <p:to x="1000" y="1000"/>
                                    </p:animScale>
                                  </p:childTnLst>
                                </p:cTn>
                              </p:par>
                            </p:childTnLst>
                          </p:cTn>
                        </p:par>
                      </p:childTnLst>
                    </p:cTn>
                  </p:par>
                  <p:par>
                    <p:cTn id="41" fill="hold">
                      <p:stCondLst>
                        <p:cond delay="indefinite"/>
                      </p:stCondLst>
                      <p:childTnLst>
                        <p:par>
                          <p:cTn id="42" fill="hold">
                            <p:stCondLst>
                              <p:cond delay="0"/>
                            </p:stCondLst>
                            <p:childTnLst>
                              <p:par>
                                <p:cTn id="43" presetID="16" presetClass="entr" presetSubtype="42" fill="hold" grpId="0" nodeType="clickEffect">
                                  <p:stCondLst>
                                    <p:cond delay="0"/>
                                  </p:stCondLst>
                                  <p:childTnLst>
                                    <p:set>
                                      <p:cBhvr>
                                        <p:cTn id="44" dur="1" fill="hold">
                                          <p:stCondLst>
                                            <p:cond delay="0"/>
                                          </p:stCondLst>
                                        </p:cTn>
                                        <p:tgtEl>
                                          <p:spTgt spid="125955">
                                            <p:txEl>
                                              <p:pRg st="0" end="0"/>
                                            </p:txEl>
                                          </p:spTgt>
                                        </p:tgtEl>
                                        <p:attrNameLst>
                                          <p:attrName>style.visibility</p:attrName>
                                        </p:attrNameLst>
                                      </p:cBhvr>
                                      <p:to>
                                        <p:strVal val="visible"/>
                                      </p:to>
                                    </p:set>
                                    <p:animEffect transition="in" filter="barn(outHorizontal)">
                                      <p:cBhvr>
                                        <p:cTn id="45" dur="1000"/>
                                        <p:tgtEl>
                                          <p:spTgt spid="125955">
                                            <p:txEl>
                                              <p:pRg st="0" end="0"/>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42" fill="hold" grpId="0" nodeType="clickEffect">
                                  <p:stCondLst>
                                    <p:cond delay="0"/>
                                  </p:stCondLst>
                                  <p:childTnLst>
                                    <p:set>
                                      <p:cBhvr>
                                        <p:cTn id="49" dur="1" fill="hold">
                                          <p:stCondLst>
                                            <p:cond delay="0"/>
                                          </p:stCondLst>
                                        </p:cTn>
                                        <p:tgtEl>
                                          <p:spTgt spid="125955">
                                            <p:txEl>
                                              <p:pRg st="1" end="1"/>
                                            </p:txEl>
                                          </p:spTgt>
                                        </p:tgtEl>
                                        <p:attrNameLst>
                                          <p:attrName>style.visibility</p:attrName>
                                        </p:attrNameLst>
                                      </p:cBhvr>
                                      <p:to>
                                        <p:strVal val="visible"/>
                                      </p:to>
                                    </p:set>
                                    <p:animEffect transition="in" filter="barn(outHorizontal)">
                                      <p:cBhvr>
                                        <p:cTn id="50" dur="1000"/>
                                        <p:tgtEl>
                                          <p:spTgt spid="125955">
                                            <p:txEl>
                                              <p:pRg st="1" end="1"/>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6" presetClass="entr" presetSubtype="42" fill="hold" grpId="0" nodeType="clickEffect">
                                  <p:stCondLst>
                                    <p:cond delay="0"/>
                                  </p:stCondLst>
                                  <p:childTnLst>
                                    <p:set>
                                      <p:cBhvr>
                                        <p:cTn id="54" dur="1" fill="hold">
                                          <p:stCondLst>
                                            <p:cond delay="0"/>
                                          </p:stCondLst>
                                        </p:cTn>
                                        <p:tgtEl>
                                          <p:spTgt spid="125955">
                                            <p:txEl>
                                              <p:pRg st="2" end="2"/>
                                            </p:txEl>
                                          </p:spTgt>
                                        </p:tgtEl>
                                        <p:attrNameLst>
                                          <p:attrName>style.visibility</p:attrName>
                                        </p:attrNameLst>
                                      </p:cBhvr>
                                      <p:to>
                                        <p:strVal val="visible"/>
                                      </p:to>
                                    </p:set>
                                    <p:animEffect transition="in" filter="barn(outHorizontal)">
                                      <p:cBhvr>
                                        <p:cTn id="55" dur="1000"/>
                                        <p:tgtEl>
                                          <p:spTgt spid="125955">
                                            <p:txEl>
                                              <p:pRg st="2" end="2"/>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6" presetClass="entr" presetSubtype="42" fill="hold" grpId="0" nodeType="clickEffect">
                                  <p:stCondLst>
                                    <p:cond delay="0"/>
                                  </p:stCondLst>
                                  <p:childTnLst>
                                    <p:set>
                                      <p:cBhvr>
                                        <p:cTn id="59" dur="1" fill="hold">
                                          <p:stCondLst>
                                            <p:cond delay="0"/>
                                          </p:stCondLst>
                                        </p:cTn>
                                        <p:tgtEl>
                                          <p:spTgt spid="125955">
                                            <p:txEl>
                                              <p:pRg st="3" end="3"/>
                                            </p:txEl>
                                          </p:spTgt>
                                        </p:tgtEl>
                                        <p:attrNameLst>
                                          <p:attrName>style.visibility</p:attrName>
                                        </p:attrNameLst>
                                      </p:cBhvr>
                                      <p:to>
                                        <p:strVal val="visible"/>
                                      </p:to>
                                    </p:set>
                                    <p:animEffect transition="in" filter="barn(outHorizontal)">
                                      <p:cBhvr>
                                        <p:cTn id="60" dur="1000"/>
                                        <p:tgtEl>
                                          <p:spTgt spid="125955">
                                            <p:txEl>
                                              <p:pRg st="3" end="3"/>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16" presetClass="entr" presetSubtype="42" fill="hold" grpId="0" nodeType="clickEffect">
                                  <p:stCondLst>
                                    <p:cond delay="0"/>
                                  </p:stCondLst>
                                  <p:childTnLst>
                                    <p:set>
                                      <p:cBhvr>
                                        <p:cTn id="64" dur="1" fill="hold">
                                          <p:stCondLst>
                                            <p:cond delay="0"/>
                                          </p:stCondLst>
                                        </p:cTn>
                                        <p:tgtEl>
                                          <p:spTgt spid="125955">
                                            <p:txEl>
                                              <p:pRg st="4" end="4"/>
                                            </p:txEl>
                                          </p:spTgt>
                                        </p:tgtEl>
                                        <p:attrNameLst>
                                          <p:attrName>style.visibility</p:attrName>
                                        </p:attrNameLst>
                                      </p:cBhvr>
                                      <p:to>
                                        <p:strVal val="visible"/>
                                      </p:to>
                                    </p:set>
                                    <p:animEffect transition="in" filter="barn(outHorizontal)">
                                      <p:cBhvr>
                                        <p:cTn id="65" dur="1000"/>
                                        <p:tgtEl>
                                          <p:spTgt spid="12595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17" grpId="0" bldLvl="0" animBg="1"/>
      <p:bldP spid="19618" grpId="0" bldLvl="0" animBg="1"/>
      <p:bldP spid="19619" grpId="0" bldLvl="0" animBg="1"/>
      <p:bldP spid="19620" grpId="0" bldLvl="0" animBg="1"/>
      <p:bldP spid="19621" grpId="0" bldLvl="0" animBg="1"/>
      <p:bldP spid="19622" grpId="0" bldLvl="0" animBg="1"/>
      <p:bldP spid="19623" grpId="0" bldLvl="0" animBg="1"/>
      <p:bldP spid="19624" grpId="0" bldLvl="0" animBg="1"/>
      <p:bldP spid="19625" grpId="0" bldLvl="0" animBg="1"/>
      <p:bldP spid="125955"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图片 1" descr="图片2"/>
          <p:cNvPicPr>
            <a:picLocks noChangeAspect="1"/>
          </p:cNvPicPr>
          <p:nvPr/>
        </p:nvPicPr>
        <p:blipFill>
          <a:blip r:embed="rId2"/>
          <a:srcRect/>
          <a:stretch>
            <a:fillRect/>
          </a:stretch>
        </p:blipFill>
        <p:spPr bwMode="auto">
          <a:xfrm>
            <a:off x="-12700" y="-34925"/>
            <a:ext cx="12215813" cy="6927850"/>
          </a:xfrm>
          <a:prstGeom prst="rect">
            <a:avLst/>
          </a:prstGeom>
          <a:noFill/>
          <a:ln w="9525">
            <a:noFill/>
            <a:miter lim="800000"/>
            <a:headEnd/>
            <a:tailEnd/>
          </a:ln>
        </p:spPr>
      </p:pic>
      <p:sp>
        <p:nvSpPr>
          <p:cNvPr id="17410" name="矩形 17409"/>
          <p:cNvSpPr/>
          <p:nvPr/>
        </p:nvSpPr>
        <p:spPr>
          <a:xfrm>
            <a:off x="506413" y="136525"/>
            <a:ext cx="8229600" cy="5364163"/>
          </a:xfrm>
          <a:prstGeom prst="rect">
            <a:avLst/>
          </a:prstGeom>
          <a:noFill/>
          <a:ln w="9525">
            <a:noFill/>
          </a:ln>
        </p:spPr>
        <p:txBody>
          <a:bodyPr/>
          <a:lstStyle>
            <a:lvl1pPr marL="342900" lvl="0" indent="-342900" algn="l" defTabSz="914400" eaLnBrk="1" fontAlgn="base" latinLnBrk="0" hangingPunct="1">
              <a:lnSpc>
                <a:spcPct val="100000"/>
              </a:lnSpc>
              <a:spcBef>
                <a:spcPct val="20000"/>
              </a:spcBef>
              <a:spcAft>
                <a:spcPct val="0"/>
              </a:spcAft>
              <a:buChar char="•"/>
              <a:defRPr sz="3200" b="0" i="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stStyle>
          <a:p>
            <a:pPr>
              <a:buFontTx/>
              <a:buNone/>
              <a:defRPr/>
            </a:pPr>
            <a:r>
              <a:rPr lang="en-US" altLang="zh-CN" sz="3600" b="1" noProof="1">
                <a:solidFill>
                  <a:srgbClr val="3333FF"/>
                </a:solidFill>
                <a:effectLst>
                  <a:outerShdw blurRad="38100" dist="38100" dir="2700000">
                    <a:srgbClr val="000000"/>
                  </a:outerShdw>
                </a:effectLst>
                <a:cs typeface="+mn-ea"/>
              </a:rPr>
              <a:t>⑵</a:t>
            </a:r>
            <a:r>
              <a:rPr lang="zh-CN" altLang="en-US" sz="3600" b="1" noProof="1">
                <a:solidFill>
                  <a:srgbClr val="3333FF"/>
                </a:solidFill>
                <a:effectLst>
                  <a:outerShdw blurRad="38100" dist="38100" dir="2700000">
                    <a:srgbClr val="000000"/>
                  </a:outerShdw>
                </a:effectLst>
                <a:cs typeface="+mn-ea"/>
              </a:rPr>
              <a:t>主要代表人物及主张</a:t>
            </a:r>
            <a:endParaRPr lang="zh-CN" altLang="en-US" sz="3600" b="1" noProof="1">
              <a:solidFill>
                <a:srgbClr val="3333FF"/>
              </a:solidFill>
              <a:effectLst>
                <a:outerShdw blurRad="38100" dist="38100" dir="2700000">
                  <a:srgbClr val="000000"/>
                </a:outerShdw>
              </a:effectLst>
            </a:endParaRPr>
          </a:p>
          <a:p>
            <a:pPr>
              <a:buFontTx/>
              <a:buNone/>
              <a:defRPr/>
            </a:pPr>
            <a:endParaRPr lang="zh-CN" altLang="en-US" sz="3600" b="1" noProof="1">
              <a:solidFill>
                <a:srgbClr val="3333FF"/>
              </a:solidFill>
              <a:effectLst>
                <a:outerShdw blurRad="38100" dist="38100" dir="2700000">
                  <a:srgbClr val="000000"/>
                </a:outerShdw>
              </a:effectLst>
            </a:endParaRPr>
          </a:p>
        </p:txBody>
      </p:sp>
      <p:sp>
        <p:nvSpPr>
          <p:cNvPr id="17411" name="文本框 17410"/>
          <p:cNvSpPr txBox="1">
            <a:spLocks noChangeArrowheads="1"/>
          </p:cNvSpPr>
          <p:nvPr/>
        </p:nvSpPr>
        <p:spPr bwMode="auto">
          <a:xfrm>
            <a:off x="506413" y="993775"/>
            <a:ext cx="2520950" cy="1554163"/>
          </a:xfrm>
          <a:prstGeom prst="rect">
            <a:avLst/>
          </a:prstGeom>
          <a:noFill/>
          <a:ln w="9525">
            <a:noFill/>
            <a:miter lim="800000"/>
            <a:headEnd/>
            <a:tailEnd/>
          </a:ln>
        </p:spPr>
        <p:txBody>
          <a:bodyPr>
            <a:spAutoFit/>
          </a:bodyPr>
          <a:lstStyle/>
          <a:p>
            <a:r>
              <a:rPr lang="zh-CN" altLang="en-US" sz="3200" b="1">
                <a:solidFill>
                  <a:srgbClr val="3333CC"/>
                </a:solidFill>
                <a:ea typeface="黑体" pitchFamily="49" charset="-122"/>
              </a:rPr>
              <a:t>代表人物：</a:t>
            </a:r>
          </a:p>
          <a:p>
            <a:endParaRPr lang="zh-CN" altLang="en-US" sz="3200" b="1">
              <a:solidFill>
                <a:srgbClr val="3333CC"/>
              </a:solidFill>
              <a:ea typeface="黑体" pitchFamily="49" charset="-122"/>
            </a:endParaRPr>
          </a:p>
          <a:p>
            <a:r>
              <a:rPr lang="zh-CN" altLang="en-US" sz="3200" b="1">
                <a:solidFill>
                  <a:srgbClr val="3333CC"/>
                </a:solidFill>
                <a:ea typeface="黑体" pitchFamily="49" charset="-122"/>
              </a:rPr>
              <a:t>思想观点：</a:t>
            </a:r>
          </a:p>
        </p:txBody>
      </p:sp>
      <p:sp>
        <p:nvSpPr>
          <p:cNvPr id="17412" name="文本框 17411"/>
          <p:cNvSpPr txBox="1">
            <a:spLocks noChangeArrowheads="1"/>
          </p:cNvSpPr>
          <p:nvPr/>
        </p:nvSpPr>
        <p:spPr bwMode="auto">
          <a:xfrm>
            <a:off x="2628900" y="993775"/>
            <a:ext cx="5562600" cy="517525"/>
          </a:xfrm>
          <a:prstGeom prst="rect">
            <a:avLst/>
          </a:prstGeom>
          <a:noFill/>
          <a:ln w="9525">
            <a:noFill/>
            <a:miter lim="800000"/>
            <a:headEnd/>
            <a:tailEnd/>
          </a:ln>
        </p:spPr>
        <p:txBody>
          <a:bodyPr>
            <a:spAutoFit/>
          </a:bodyPr>
          <a:lstStyle/>
          <a:p>
            <a:pPr>
              <a:spcBef>
                <a:spcPct val="50000"/>
              </a:spcBef>
            </a:pPr>
            <a:r>
              <a:rPr lang="zh-CN" altLang="en-US" sz="2800" b="1">
                <a:latin typeface="楷体_GB2312"/>
                <a:ea typeface="楷体_GB2312"/>
                <a:cs typeface="楷体_GB2312"/>
              </a:rPr>
              <a:t>康有为   梁启超   严复</a:t>
            </a:r>
          </a:p>
        </p:txBody>
      </p:sp>
      <p:grpSp>
        <p:nvGrpSpPr>
          <p:cNvPr id="17413" name="组合 17412"/>
          <p:cNvGrpSpPr>
            <a:grpSpLocks/>
          </p:cNvGrpSpPr>
          <p:nvPr/>
        </p:nvGrpSpPr>
        <p:grpSpPr bwMode="auto">
          <a:xfrm>
            <a:off x="7986713" y="566738"/>
            <a:ext cx="3198812" cy="2360612"/>
            <a:chOff x="-44" y="0"/>
            <a:chExt cx="1114" cy="1487"/>
          </a:xfrm>
        </p:grpSpPr>
        <p:pic>
          <p:nvPicPr>
            <p:cNvPr id="34843" name="图片 17413" descr="5-1-1-1"/>
            <p:cNvPicPr>
              <a:picLocks noChangeAspect="1"/>
            </p:cNvPicPr>
            <p:nvPr/>
          </p:nvPicPr>
          <p:blipFill>
            <a:blip r:embed="rId3"/>
            <a:srcRect l="6258" t="2336" r="8351" b="4234"/>
            <a:stretch>
              <a:fillRect/>
            </a:stretch>
          </p:blipFill>
          <p:spPr bwMode="auto">
            <a:xfrm>
              <a:off x="169" y="0"/>
              <a:ext cx="688" cy="960"/>
            </a:xfrm>
            <a:prstGeom prst="rect">
              <a:avLst/>
            </a:prstGeom>
            <a:noFill/>
            <a:ln w="9525">
              <a:noFill/>
              <a:miter lim="800000"/>
              <a:headEnd/>
              <a:tailEnd/>
            </a:ln>
          </p:spPr>
        </p:pic>
        <p:sp>
          <p:nvSpPr>
            <p:cNvPr id="34844" name="文本框 17414"/>
            <p:cNvSpPr txBox="1">
              <a:spLocks noChangeArrowheads="1"/>
            </p:cNvSpPr>
            <p:nvPr/>
          </p:nvSpPr>
          <p:spPr bwMode="auto">
            <a:xfrm>
              <a:off x="-44" y="985"/>
              <a:ext cx="1114" cy="502"/>
            </a:xfrm>
            <a:prstGeom prst="rect">
              <a:avLst/>
            </a:prstGeom>
            <a:noFill/>
            <a:ln w="9525">
              <a:noFill/>
              <a:miter lim="800000"/>
              <a:headEnd/>
              <a:tailEnd/>
            </a:ln>
          </p:spPr>
          <p:txBody>
            <a:bodyPr>
              <a:spAutoFit/>
            </a:bodyPr>
            <a:lstStyle/>
            <a:p>
              <a:pPr algn="ctr">
                <a:spcBef>
                  <a:spcPct val="50000"/>
                </a:spcBef>
              </a:pPr>
              <a:r>
                <a:rPr lang="zh-CN" altLang="en-US">
                  <a:ea typeface="隶书"/>
                  <a:cs typeface="隶书"/>
                </a:rPr>
                <a:t>康有为</a:t>
              </a:r>
            </a:p>
            <a:p>
              <a:pPr algn="ctr">
                <a:spcBef>
                  <a:spcPct val="50000"/>
                </a:spcBef>
              </a:pPr>
              <a:r>
                <a:rPr lang="zh-CN" altLang="en-US">
                  <a:ea typeface="隶书"/>
                  <a:cs typeface="隶书"/>
                </a:rPr>
                <a:t>《新学伪经考》《孔子改制考》</a:t>
              </a:r>
            </a:p>
          </p:txBody>
        </p:sp>
      </p:grpSp>
      <p:sp>
        <p:nvSpPr>
          <p:cNvPr id="17416" name="下箭头标注 17415"/>
          <p:cNvSpPr>
            <a:spLocks noChangeArrowheads="1"/>
          </p:cNvSpPr>
          <p:nvPr/>
        </p:nvSpPr>
        <p:spPr bwMode="auto">
          <a:xfrm>
            <a:off x="2589213" y="1943100"/>
            <a:ext cx="3505200" cy="990600"/>
          </a:xfrm>
          <a:prstGeom prst="downArrowCallout">
            <a:avLst>
              <a:gd name="adj1" fmla="val 51275"/>
              <a:gd name="adj2" fmla="val 53044"/>
              <a:gd name="adj3" fmla="val 22250"/>
              <a:gd name="adj4" fmla="val 66667"/>
            </a:avLst>
          </a:prstGeom>
          <a:solidFill>
            <a:schemeClr val="accent1">
              <a:alpha val="39999"/>
            </a:schemeClr>
          </a:solidFill>
          <a:ln w="9525">
            <a:solidFill>
              <a:schemeClr val="tx1"/>
            </a:solidFill>
            <a:miter lim="800000"/>
            <a:headEnd/>
            <a:tailEnd/>
          </a:ln>
        </p:spPr>
        <p:txBody>
          <a:bodyPr/>
          <a:lstStyle/>
          <a:p>
            <a:endParaRPr lang="zh-CN" altLang="en-US"/>
          </a:p>
        </p:txBody>
      </p:sp>
      <p:sp>
        <p:nvSpPr>
          <p:cNvPr id="17417" name="椭圆 17416"/>
          <p:cNvSpPr>
            <a:spLocks noChangeArrowheads="1"/>
          </p:cNvSpPr>
          <p:nvPr/>
        </p:nvSpPr>
        <p:spPr bwMode="auto">
          <a:xfrm>
            <a:off x="1701800" y="2933700"/>
            <a:ext cx="1371600" cy="685800"/>
          </a:xfrm>
          <a:prstGeom prst="ellipse">
            <a:avLst/>
          </a:prstGeom>
          <a:solidFill>
            <a:srgbClr val="CC0000"/>
          </a:solidFill>
          <a:ln w="9525">
            <a:solidFill>
              <a:schemeClr val="tx1"/>
            </a:solidFill>
            <a:round/>
            <a:headEnd/>
            <a:tailEnd/>
          </a:ln>
        </p:spPr>
        <p:txBody>
          <a:bodyPr wrap="none" anchor="ctr"/>
          <a:lstStyle/>
          <a:p>
            <a:pPr algn="ctr"/>
            <a:r>
              <a:rPr lang="zh-CN" altLang="en-US" sz="2400" b="1">
                <a:ea typeface="STXingkai"/>
                <a:cs typeface="STXingkai"/>
              </a:rPr>
              <a:t>据乱世</a:t>
            </a:r>
          </a:p>
        </p:txBody>
      </p:sp>
      <p:sp>
        <p:nvSpPr>
          <p:cNvPr id="17418" name="椭圆 17417"/>
          <p:cNvSpPr>
            <a:spLocks noChangeArrowheads="1"/>
          </p:cNvSpPr>
          <p:nvPr/>
        </p:nvSpPr>
        <p:spPr bwMode="auto">
          <a:xfrm>
            <a:off x="3794125" y="2971800"/>
            <a:ext cx="1371600" cy="685800"/>
          </a:xfrm>
          <a:prstGeom prst="ellipse">
            <a:avLst/>
          </a:prstGeom>
          <a:solidFill>
            <a:srgbClr val="CC0000"/>
          </a:solidFill>
          <a:ln w="9525">
            <a:solidFill>
              <a:schemeClr val="tx1"/>
            </a:solidFill>
            <a:round/>
            <a:headEnd/>
            <a:tailEnd/>
          </a:ln>
        </p:spPr>
        <p:txBody>
          <a:bodyPr wrap="none" anchor="ctr"/>
          <a:lstStyle/>
          <a:p>
            <a:pPr algn="ctr"/>
            <a:r>
              <a:rPr lang="zh-CN" altLang="en-US" sz="2400" b="1">
                <a:ea typeface="STXingkai"/>
                <a:cs typeface="STXingkai"/>
              </a:rPr>
              <a:t>升平世</a:t>
            </a:r>
          </a:p>
        </p:txBody>
      </p:sp>
      <p:sp>
        <p:nvSpPr>
          <p:cNvPr id="17419" name="椭圆 17418"/>
          <p:cNvSpPr>
            <a:spLocks noChangeArrowheads="1"/>
          </p:cNvSpPr>
          <p:nvPr/>
        </p:nvSpPr>
        <p:spPr bwMode="auto">
          <a:xfrm>
            <a:off x="5751513" y="2971800"/>
            <a:ext cx="1371600" cy="685800"/>
          </a:xfrm>
          <a:prstGeom prst="ellipse">
            <a:avLst/>
          </a:prstGeom>
          <a:solidFill>
            <a:srgbClr val="CC0000"/>
          </a:solidFill>
          <a:ln w="9525">
            <a:solidFill>
              <a:schemeClr val="tx1"/>
            </a:solidFill>
            <a:round/>
            <a:headEnd/>
            <a:tailEnd/>
          </a:ln>
        </p:spPr>
        <p:txBody>
          <a:bodyPr wrap="none" anchor="ctr"/>
          <a:lstStyle/>
          <a:p>
            <a:pPr algn="ctr"/>
            <a:r>
              <a:rPr lang="zh-CN" altLang="en-US" sz="2400" b="1">
                <a:ea typeface="STXingkai"/>
                <a:cs typeface="STXingkai"/>
              </a:rPr>
              <a:t>太平世</a:t>
            </a:r>
          </a:p>
        </p:txBody>
      </p:sp>
      <p:sp>
        <p:nvSpPr>
          <p:cNvPr id="17420" name="右箭头 17419"/>
          <p:cNvSpPr>
            <a:spLocks noChangeArrowheads="1"/>
          </p:cNvSpPr>
          <p:nvPr/>
        </p:nvSpPr>
        <p:spPr bwMode="auto">
          <a:xfrm>
            <a:off x="3184525" y="3200400"/>
            <a:ext cx="609600" cy="228600"/>
          </a:xfrm>
          <a:prstGeom prst="rightArrow">
            <a:avLst>
              <a:gd name="adj1" fmla="val 50000"/>
              <a:gd name="adj2" fmla="val 66506"/>
            </a:avLst>
          </a:prstGeom>
          <a:solidFill>
            <a:srgbClr val="FFFF00"/>
          </a:solidFill>
          <a:ln w="9525">
            <a:solidFill>
              <a:schemeClr val="tx1"/>
            </a:solidFill>
            <a:miter lim="800000"/>
            <a:headEnd/>
            <a:tailEnd/>
          </a:ln>
        </p:spPr>
        <p:txBody>
          <a:bodyPr/>
          <a:lstStyle/>
          <a:p>
            <a:endParaRPr lang="zh-CN" altLang="en-US"/>
          </a:p>
        </p:txBody>
      </p:sp>
      <p:sp>
        <p:nvSpPr>
          <p:cNvPr id="17421" name="右箭头 17420"/>
          <p:cNvSpPr>
            <a:spLocks noChangeArrowheads="1"/>
          </p:cNvSpPr>
          <p:nvPr/>
        </p:nvSpPr>
        <p:spPr bwMode="auto">
          <a:xfrm>
            <a:off x="5141913" y="3200400"/>
            <a:ext cx="609600" cy="228600"/>
          </a:xfrm>
          <a:prstGeom prst="rightArrow">
            <a:avLst>
              <a:gd name="adj1" fmla="val 50000"/>
              <a:gd name="adj2" fmla="val 66506"/>
            </a:avLst>
          </a:prstGeom>
          <a:solidFill>
            <a:srgbClr val="FFFF00"/>
          </a:solidFill>
          <a:ln w="9525">
            <a:solidFill>
              <a:schemeClr val="tx1"/>
            </a:solidFill>
            <a:miter lim="800000"/>
            <a:headEnd/>
            <a:tailEnd/>
          </a:ln>
        </p:spPr>
        <p:txBody>
          <a:bodyPr/>
          <a:lstStyle/>
          <a:p>
            <a:endParaRPr lang="zh-CN" altLang="en-US"/>
          </a:p>
        </p:txBody>
      </p:sp>
      <p:sp>
        <p:nvSpPr>
          <p:cNvPr id="17422" name="文本框 17421"/>
          <p:cNvSpPr txBox="1">
            <a:spLocks noChangeArrowheads="1"/>
          </p:cNvSpPr>
          <p:nvPr/>
        </p:nvSpPr>
        <p:spPr bwMode="auto">
          <a:xfrm>
            <a:off x="1473200" y="3843338"/>
            <a:ext cx="1600200" cy="482600"/>
          </a:xfrm>
          <a:prstGeom prst="rect">
            <a:avLst/>
          </a:prstGeom>
          <a:noFill/>
          <a:ln w="9525">
            <a:noFill/>
            <a:miter lim="800000"/>
            <a:headEnd/>
            <a:tailEnd/>
          </a:ln>
        </p:spPr>
        <p:txBody>
          <a:bodyPr>
            <a:spAutoFit/>
          </a:bodyPr>
          <a:lstStyle/>
          <a:p>
            <a:pPr>
              <a:spcBef>
                <a:spcPct val="50000"/>
              </a:spcBef>
            </a:pPr>
            <a:r>
              <a:rPr lang="zh-CN" altLang="en-US" sz="2400" b="1">
                <a:solidFill>
                  <a:srgbClr val="3333CC"/>
                </a:solidFill>
                <a:ea typeface="隶书"/>
                <a:cs typeface="隶书"/>
              </a:rPr>
              <a:t>君主专制</a:t>
            </a:r>
          </a:p>
        </p:txBody>
      </p:sp>
      <p:sp>
        <p:nvSpPr>
          <p:cNvPr id="17423" name="文本框 17422"/>
          <p:cNvSpPr txBox="1">
            <a:spLocks noChangeArrowheads="1"/>
          </p:cNvSpPr>
          <p:nvPr/>
        </p:nvSpPr>
        <p:spPr bwMode="auto">
          <a:xfrm>
            <a:off x="3589338" y="3843338"/>
            <a:ext cx="1782762" cy="547687"/>
          </a:xfrm>
          <a:prstGeom prst="rect">
            <a:avLst/>
          </a:prstGeom>
          <a:noFill/>
          <a:ln w="9525">
            <a:noFill/>
            <a:miter lim="800000"/>
            <a:headEnd/>
            <a:tailEnd/>
          </a:ln>
        </p:spPr>
        <p:txBody>
          <a:bodyPr>
            <a:spAutoFit/>
          </a:bodyPr>
          <a:lstStyle/>
          <a:p>
            <a:pPr>
              <a:spcBef>
                <a:spcPct val="50000"/>
              </a:spcBef>
            </a:pPr>
            <a:r>
              <a:rPr lang="zh-CN" altLang="en-US" sz="2800" b="1">
                <a:solidFill>
                  <a:srgbClr val="FF0000"/>
                </a:solidFill>
                <a:ea typeface="隶书"/>
                <a:cs typeface="隶书"/>
              </a:rPr>
              <a:t>君主立宪</a:t>
            </a:r>
          </a:p>
        </p:txBody>
      </p:sp>
      <p:sp>
        <p:nvSpPr>
          <p:cNvPr id="17424" name="文本框 17423"/>
          <p:cNvSpPr txBox="1">
            <a:spLocks noChangeArrowheads="1"/>
          </p:cNvSpPr>
          <p:nvPr/>
        </p:nvSpPr>
        <p:spPr bwMode="auto">
          <a:xfrm>
            <a:off x="5751513" y="3843338"/>
            <a:ext cx="1600200" cy="482600"/>
          </a:xfrm>
          <a:prstGeom prst="rect">
            <a:avLst/>
          </a:prstGeom>
          <a:noFill/>
          <a:ln w="9525">
            <a:noFill/>
            <a:miter lim="800000"/>
            <a:headEnd/>
            <a:tailEnd/>
          </a:ln>
        </p:spPr>
        <p:txBody>
          <a:bodyPr>
            <a:spAutoFit/>
          </a:bodyPr>
          <a:lstStyle/>
          <a:p>
            <a:pPr algn="ctr">
              <a:spcBef>
                <a:spcPct val="50000"/>
              </a:spcBef>
            </a:pPr>
            <a:r>
              <a:rPr lang="zh-CN" altLang="en-US" sz="2400" b="1">
                <a:solidFill>
                  <a:srgbClr val="3333CC"/>
                </a:solidFill>
                <a:ea typeface="隶书"/>
                <a:cs typeface="隶书"/>
              </a:rPr>
              <a:t>民主共和</a:t>
            </a:r>
          </a:p>
        </p:txBody>
      </p:sp>
      <p:grpSp>
        <p:nvGrpSpPr>
          <p:cNvPr id="17425" name="组合 17424"/>
          <p:cNvGrpSpPr>
            <a:grpSpLocks/>
          </p:cNvGrpSpPr>
          <p:nvPr/>
        </p:nvGrpSpPr>
        <p:grpSpPr bwMode="auto">
          <a:xfrm>
            <a:off x="4592638" y="4872038"/>
            <a:ext cx="1295400" cy="1831975"/>
            <a:chOff x="0" y="0"/>
            <a:chExt cx="816" cy="1154"/>
          </a:xfrm>
        </p:grpSpPr>
        <p:pic>
          <p:nvPicPr>
            <p:cNvPr id="34841" name="图片 17425" descr="梁启超"/>
            <p:cNvPicPr>
              <a:picLocks noChangeAspect="1"/>
            </p:cNvPicPr>
            <p:nvPr/>
          </p:nvPicPr>
          <p:blipFill>
            <a:blip r:embed="rId4"/>
            <a:srcRect l="5901" t="2222" r="2643"/>
            <a:stretch>
              <a:fillRect/>
            </a:stretch>
          </p:blipFill>
          <p:spPr bwMode="auto">
            <a:xfrm>
              <a:off x="48" y="0"/>
              <a:ext cx="672" cy="960"/>
            </a:xfrm>
            <a:prstGeom prst="rect">
              <a:avLst/>
            </a:prstGeom>
            <a:noFill/>
            <a:ln w="9525">
              <a:noFill/>
              <a:miter lim="800000"/>
              <a:headEnd/>
              <a:tailEnd/>
            </a:ln>
          </p:spPr>
        </p:pic>
        <p:sp>
          <p:nvSpPr>
            <p:cNvPr id="34842" name="文本框 17426"/>
            <p:cNvSpPr txBox="1">
              <a:spLocks noChangeArrowheads="1"/>
            </p:cNvSpPr>
            <p:nvPr/>
          </p:nvSpPr>
          <p:spPr bwMode="auto">
            <a:xfrm>
              <a:off x="0" y="912"/>
              <a:ext cx="816" cy="242"/>
            </a:xfrm>
            <a:prstGeom prst="rect">
              <a:avLst/>
            </a:prstGeom>
            <a:noFill/>
            <a:ln w="9525">
              <a:noFill/>
              <a:miter lim="800000"/>
              <a:headEnd/>
              <a:tailEnd/>
            </a:ln>
          </p:spPr>
          <p:txBody>
            <a:bodyPr>
              <a:spAutoFit/>
            </a:bodyPr>
            <a:lstStyle/>
            <a:p>
              <a:pPr algn="ctr">
                <a:spcBef>
                  <a:spcPct val="50000"/>
                </a:spcBef>
              </a:pPr>
              <a:r>
                <a:rPr lang="zh-CN" altLang="en-US">
                  <a:ea typeface="隶书"/>
                  <a:cs typeface="隶书"/>
                </a:rPr>
                <a:t>梁启超</a:t>
              </a:r>
            </a:p>
          </p:txBody>
        </p:sp>
      </p:grpSp>
      <p:sp>
        <p:nvSpPr>
          <p:cNvPr id="17428" name="文本框 17427"/>
          <p:cNvSpPr txBox="1">
            <a:spLocks noChangeArrowheads="1"/>
          </p:cNvSpPr>
          <p:nvPr/>
        </p:nvSpPr>
        <p:spPr bwMode="auto">
          <a:xfrm>
            <a:off x="730250" y="4391025"/>
            <a:ext cx="2454275" cy="519113"/>
          </a:xfrm>
          <a:prstGeom prst="rect">
            <a:avLst/>
          </a:prstGeom>
          <a:noFill/>
          <a:ln w="9525">
            <a:noFill/>
            <a:miter lim="800000"/>
            <a:headEnd/>
            <a:tailEnd/>
          </a:ln>
        </p:spPr>
        <p:txBody>
          <a:bodyPr>
            <a:spAutoFit/>
          </a:bodyPr>
          <a:lstStyle/>
          <a:p>
            <a:pPr algn="ctr">
              <a:spcBef>
                <a:spcPct val="50000"/>
              </a:spcBef>
            </a:pPr>
            <a:r>
              <a:rPr lang="en-US" altLang="zh-CN" sz="2800" b="1">
                <a:solidFill>
                  <a:srgbClr val="3333CC"/>
                </a:solidFill>
                <a:ea typeface="黑体" pitchFamily="49" charset="-122"/>
              </a:rPr>
              <a:t>《</a:t>
            </a:r>
            <a:r>
              <a:rPr lang="zh-CN" altLang="en-US" sz="2800" b="1">
                <a:solidFill>
                  <a:srgbClr val="3333CC"/>
                </a:solidFill>
                <a:ea typeface="黑体" pitchFamily="49" charset="-122"/>
              </a:rPr>
              <a:t>变法通议</a:t>
            </a:r>
            <a:r>
              <a:rPr lang="en-US" altLang="zh-CN" sz="2800" b="1">
                <a:solidFill>
                  <a:srgbClr val="3333CC"/>
                </a:solidFill>
                <a:ea typeface="黑体" pitchFamily="49" charset="-122"/>
              </a:rPr>
              <a:t>》</a:t>
            </a:r>
          </a:p>
        </p:txBody>
      </p:sp>
      <p:sp>
        <p:nvSpPr>
          <p:cNvPr id="17429" name="文本框 17428"/>
          <p:cNvSpPr txBox="1">
            <a:spLocks noChangeArrowheads="1"/>
          </p:cNvSpPr>
          <p:nvPr/>
        </p:nvSpPr>
        <p:spPr bwMode="auto">
          <a:xfrm>
            <a:off x="447675" y="4910138"/>
            <a:ext cx="4070350" cy="1589087"/>
          </a:xfrm>
          <a:prstGeom prst="rect">
            <a:avLst/>
          </a:prstGeom>
          <a:noFill/>
          <a:ln w="9525">
            <a:noFill/>
            <a:miter lim="800000"/>
            <a:headEnd/>
            <a:tailEnd/>
          </a:ln>
        </p:spPr>
        <p:txBody>
          <a:bodyPr>
            <a:spAutoFit/>
          </a:bodyPr>
          <a:lstStyle/>
          <a:p>
            <a:pPr>
              <a:spcBef>
                <a:spcPct val="50000"/>
              </a:spcBef>
            </a:pPr>
            <a:r>
              <a:rPr lang="zh-CN" altLang="en-US" sz="3200">
                <a:solidFill>
                  <a:srgbClr val="FF0000"/>
                </a:solidFill>
                <a:ea typeface="隶书"/>
                <a:cs typeface="隶书"/>
              </a:rPr>
              <a:t>抨击专制制度和顽固派，宣传申民权、设议院、变法图存。</a:t>
            </a:r>
          </a:p>
        </p:txBody>
      </p:sp>
      <p:grpSp>
        <p:nvGrpSpPr>
          <p:cNvPr id="17430" name="组合 17429"/>
          <p:cNvGrpSpPr>
            <a:grpSpLocks/>
          </p:cNvGrpSpPr>
          <p:nvPr/>
        </p:nvGrpSpPr>
        <p:grpSpPr bwMode="auto">
          <a:xfrm>
            <a:off x="10572750" y="3843338"/>
            <a:ext cx="1109663" cy="1831975"/>
            <a:chOff x="0" y="0"/>
            <a:chExt cx="699" cy="1154"/>
          </a:xfrm>
        </p:grpSpPr>
        <p:pic>
          <p:nvPicPr>
            <p:cNvPr id="34839" name="图片 17430" descr="u=840359191,3627577504&amp;gp=3"/>
            <p:cNvPicPr>
              <a:picLocks noChangeAspect="1"/>
            </p:cNvPicPr>
            <p:nvPr/>
          </p:nvPicPr>
          <p:blipFill>
            <a:blip r:embed="rId5"/>
            <a:srcRect/>
            <a:stretch>
              <a:fillRect/>
            </a:stretch>
          </p:blipFill>
          <p:spPr bwMode="auto">
            <a:xfrm>
              <a:off x="0" y="0"/>
              <a:ext cx="699" cy="960"/>
            </a:xfrm>
            <a:prstGeom prst="rect">
              <a:avLst/>
            </a:prstGeom>
            <a:noFill/>
            <a:ln w="9525">
              <a:noFill/>
              <a:miter lim="800000"/>
              <a:headEnd/>
              <a:tailEnd/>
            </a:ln>
          </p:spPr>
        </p:pic>
        <p:sp>
          <p:nvSpPr>
            <p:cNvPr id="34840" name="文本框 17431"/>
            <p:cNvSpPr txBox="1">
              <a:spLocks noChangeArrowheads="1"/>
            </p:cNvSpPr>
            <p:nvPr/>
          </p:nvSpPr>
          <p:spPr bwMode="auto">
            <a:xfrm>
              <a:off x="0" y="912"/>
              <a:ext cx="672" cy="242"/>
            </a:xfrm>
            <a:prstGeom prst="rect">
              <a:avLst/>
            </a:prstGeom>
            <a:noFill/>
            <a:ln w="9525">
              <a:noFill/>
              <a:miter lim="800000"/>
              <a:headEnd/>
              <a:tailEnd/>
            </a:ln>
          </p:spPr>
          <p:txBody>
            <a:bodyPr>
              <a:spAutoFit/>
            </a:bodyPr>
            <a:lstStyle/>
            <a:p>
              <a:pPr algn="ctr">
                <a:spcBef>
                  <a:spcPct val="50000"/>
                </a:spcBef>
              </a:pPr>
              <a:r>
                <a:rPr lang="zh-CN" altLang="en-US">
                  <a:ea typeface="隶书"/>
                  <a:cs typeface="隶书"/>
                </a:rPr>
                <a:t>严 复</a:t>
              </a:r>
            </a:p>
          </p:txBody>
        </p:sp>
      </p:grpSp>
      <p:sp>
        <p:nvSpPr>
          <p:cNvPr id="17433" name="文本框 17432"/>
          <p:cNvSpPr txBox="1">
            <a:spLocks noChangeArrowheads="1"/>
          </p:cNvSpPr>
          <p:nvPr/>
        </p:nvSpPr>
        <p:spPr bwMode="auto">
          <a:xfrm>
            <a:off x="7627938" y="4511675"/>
            <a:ext cx="1981200" cy="547688"/>
          </a:xfrm>
          <a:prstGeom prst="rect">
            <a:avLst/>
          </a:prstGeom>
          <a:noFill/>
          <a:ln w="9525">
            <a:noFill/>
            <a:miter lim="800000"/>
            <a:headEnd/>
            <a:tailEnd/>
          </a:ln>
        </p:spPr>
        <p:txBody>
          <a:bodyPr>
            <a:spAutoFit/>
          </a:bodyPr>
          <a:lstStyle/>
          <a:p>
            <a:pPr algn="ctr">
              <a:spcBef>
                <a:spcPct val="50000"/>
              </a:spcBef>
            </a:pPr>
            <a:r>
              <a:rPr lang="zh-CN" altLang="en-US" sz="2800">
                <a:solidFill>
                  <a:srgbClr val="FF0000"/>
                </a:solidFill>
                <a:ea typeface="隶书"/>
                <a:cs typeface="隶书"/>
              </a:rPr>
              <a:t>批判君权</a:t>
            </a:r>
          </a:p>
        </p:txBody>
      </p:sp>
      <p:sp>
        <p:nvSpPr>
          <p:cNvPr id="17434" name="文本框 17433"/>
          <p:cNvSpPr txBox="1">
            <a:spLocks noChangeArrowheads="1"/>
          </p:cNvSpPr>
          <p:nvPr/>
        </p:nvSpPr>
        <p:spPr bwMode="auto">
          <a:xfrm>
            <a:off x="6789738" y="5300663"/>
            <a:ext cx="3659187" cy="974725"/>
          </a:xfrm>
          <a:prstGeom prst="rect">
            <a:avLst/>
          </a:prstGeom>
          <a:noFill/>
          <a:ln w="9525">
            <a:noFill/>
            <a:miter lim="800000"/>
            <a:headEnd/>
            <a:tailEnd/>
          </a:ln>
        </p:spPr>
        <p:txBody>
          <a:bodyPr>
            <a:spAutoFit/>
          </a:bodyPr>
          <a:lstStyle/>
          <a:p>
            <a:pPr>
              <a:spcBef>
                <a:spcPct val="50000"/>
              </a:spcBef>
            </a:pPr>
            <a:r>
              <a:rPr lang="zh-CN" altLang="en-US" sz="2800" b="1">
                <a:ea typeface="隶书"/>
                <a:cs typeface="隶书"/>
              </a:rPr>
              <a:t>民主君仆、主权在民动摇君权论的基础</a:t>
            </a:r>
          </a:p>
        </p:txBody>
      </p:sp>
      <p:sp>
        <p:nvSpPr>
          <p:cNvPr id="17435" name="圆角矩形 17434"/>
          <p:cNvSpPr>
            <a:spLocks noChangeArrowheads="1"/>
          </p:cNvSpPr>
          <p:nvPr/>
        </p:nvSpPr>
        <p:spPr bwMode="auto">
          <a:xfrm>
            <a:off x="2627313" y="2090738"/>
            <a:ext cx="1371600" cy="457200"/>
          </a:xfrm>
          <a:prstGeom prst="roundRect">
            <a:avLst>
              <a:gd name="adj" fmla="val 16667"/>
            </a:avLst>
          </a:prstGeom>
          <a:solidFill>
            <a:srgbClr val="FFFF00"/>
          </a:solidFill>
          <a:ln w="9525">
            <a:solidFill>
              <a:schemeClr val="tx1"/>
            </a:solidFill>
            <a:round/>
            <a:headEnd/>
            <a:tailEnd/>
          </a:ln>
        </p:spPr>
        <p:txBody>
          <a:bodyPr wrap="none" anchor="ctr"/>
          <a:lstStyle/>
          <a:p>
            <a:pPr algn="ctr"/>
            <a:r>
              <a:rPr lang="zh-CN" altLang="en-US" sz="2400" b="1">
                <a:ea typeface="华文新魏"/>
                <a:cs typeface="华文新魏"/>
              </a:rPr>
              <a:t>三世说</a:t>
            </a:r>
          </a:p>
        </p:txBody>
      </p:sp>
      <p:sp>
        <p:nvSpPr>
          <p:cNvPr id="17436" name="圆角矩形 17435"/>
          <p:cNvSpPr>
            <a:spLocks noChangeArrowheads="1"/>
          </p:cNvSpPr>
          <p:nvPr/>
        </p:nvSpPr>
        <p:spPr bwMode="auto">
          <a:xfrm>
            <a:off x="4516438" y="2090738"/>
            <a:ext cx="1371600" cy="457200"/>
          </a:xfrm>
          <a:prstGeom prst="roundRect">
            <a:avLst>
              <a:gd name="adj" fmla="val 16667"/>
            </a:avLst>
          </a:prstGeom>
          <a:solidFill>
            <a:srgbClr val="FFFF00"/>
          </a:solidFill>
          <a:ln w="9525">
            <a:solidFill>
              <a:schemeClr val="tx1"/>
            </a:solidFill>
            <a:round/>
            <a:headEnd/>
            <a:tailEnd/>
          </a:ln>
        </p:spPr>
        <p:txBody>
          <a:bodyPr wrap="none" anchor="ctr"/>
          <a:lstStyle/>
          <a:p>
            <a:pPr algn="ctr"/>
            <a:r>
              <a:rPr lang="zh-CN" altLang="en-US" sz="2400" b="1">
                <a:ea typeface="华文新魏"/>
                <a:cs typeface="华文新魏"/>
              </a:rPr>
              <a:t>进化论</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7411"/>
                                        </p:tgtEl>
                                        <p:attrNameLst>
                                          <p:attrName>style.visibility</p:attrName>
                                        </p:attrNameLst>
                                      </p:cBhvr>
                                      <p:to>
                                        <p:strVal val="visible"/>
                                      </p:to>
                                    </p:set>
                                    <p:animEffect transition="in" filter="blinds(horizontal)">
                                      <p:cBhvr>
                                        <p:cTn id="7" dur="500"/>
                                        <p:tgtEl>
                                          <p:spTgt spid="1741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7412"/>
                                        </p:tgtEl>
                                        <p:attrNameLst>
                                          <p:attrName>style.visibility</p:attrName>
                                        </p:attrNameLst>
                                      </p:cBhvr>
                                      <p:to>
                                        <p:strVal val="visible"/>
                                      </p:to>
                                    </p:set>
                                    <p:animEffect transition="in" filter="blinds(horizontal)">
                                      <p:cBhvr>
                                        <p:cTn id="12" dur="500"/>
                                        <p:tgtEl>
                                          <p:spTgt spid="1741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7413"/>
                                        </p:tgtEl>
                                        <p:attrNameLst>
                                          <p:attrName>style.visibility</p:attrName>
                                        </p:attrNameLst>
                                      </p:cBhvr>
                                      <p:to>
                                        <p:strVal val="visible"/>
                                      </p:to>
                                    </p:set>
                                    <p:animEffect transition="in" filter="blinds(horizontal)">
                                      <p:cBhvr>
                                        <p:cTn id="17" dur="500"/>
                                        <p:tgtEl>
                                          <p:spTgt spid="17413"/>
                                        </p:tgtEl>
                                      </p:cBhvr>
                                    </p:animEffect>
                                  </p:childTnLst>
                                </p:cTn>
                              </p:par>
                              <p:par>
                                <p:cTn id="18" presetID="3" presetClass="entr" presetSubtype="10" fill="hold" nodeType="withEffect">
                                  <p:stCondLst>
                                    <p:cond delay="0"/>
                                  </p:stCondLst>
                                  <p:childTnLst>
                                    <p:set>
                                      <p:cBhvr>
                                        <p:cTn id="19" dur="1" fill="hold">
                                          <p:stCondLst>
                                            <p:cond delay="0"/>
                                          </p:stCondLst>
                                        </p:cTn>
                                        <p:tgtEl>
                                          <p:spTgt spid="17425"/>
                                        </p:tgtEl>
                                        <p:attrNameLst>
                                          <p:attrName>style.visibility</p:attrName>
                                        </p:attrNameLst>
                                      </p:cBhvr>
                                      <p:to>
                                        <p:strVal val="visible"/>
                                      </p:to>
                                    </p:set>
                                    <p:animEffect transition="in" filter="blinds(horizontal)">
                                      <p:cBhvr>
                                        <p:cTn id="20" dur="500"/>
                                        <p:tgtEl>
                                          <p:spTgt spid="17425"/>
                                        </p:tgtEl>
                                      </p:cBhvr>
                                    </p:animEffect>
                                  </p:childTnLst>
                                </p:cTn>
                              </p:par>
                              <p:par>
                                <p:cTn id="21" presetID="3" presetClass="entr" presetSubtype="10" fill="hold" nodeType="withEffect">
                                  <p:stCondLst>
                                    <p:cond delay="0"/>
                                  </p:stCondLst>
                                  <p:childTnLst>
                                    <p:set>
                                      <p:cBhvr>
                                        <p:cTn id="22" dur="1" fill="hold">
                                          <p:stCondLst>
                                            <p:cond delay="0"/>
                                          </p:stCondLst>
                                        </p:cTn>
                                        <p:tgtEl>
                                          <p:spTgt spid="17430"/>
                                        </p:tgtEl>
                                        <p:attrNameLst>
                                          <p:attrName>style.visibility</p:attrName>
                                        </p:attrNameLst>
                                      </p:cBhvr>
                                      <p:to>
                                        <p:strVal val="visible"/>
                                      </p:to>
                                    </p:set>
                                    <p:animEffect transition="in" filter="blinds(horizontal)">
                                      <p:cBhvr>
                                        <p:cTn id="23" dur="500"/>
                                        <p:tgtEl>
                                          <p:spTgt spid="17430"/>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17416"/>
                                        </p:tgtEl>
                                        <p:attrNameLst>
                                          <p:attrName>style.visibility</p:attrName>
                                        </p:attrNameLst>
                                      </p:cBhvr>
                                      <p:to>
                                        <p:strVal val="visible"/>
                                      </p:to>
                                    </p:set>
                                    <p:animEffect transition="in" filter="blinds(horizontal)">
                                      <p:cBhvr>
                                        <p:cTn id="28" dur="500"/>
                                        <p:tgtEl>
                                          <p:spTgt spid="17416"/>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17417"/>
                                        </p:tgtEl>
                                        <p:attrNameLst>
                                          <p:attrName>style.visibility</p:attrName>
                                        </p:attrNameLst>
                                      </p:cBhvr>
                                      <p:to>
                                        <p:strVal val="visible"/>
                                      </p:to>
                                    </p:set>
                                    <p:animEffect transition="in" filter="blinds(horizontal)">
                                      <p:cBhvr>
                                        <p:cTn id="33" dur="500"/>
                                        <p:tgtEl>
                                          <p:spTgt spid="17417"/>
                                        </p:tgtEl>
                                      </p:cBhvr>
                                    </p:animEffect>
                                  </p:childTnLst>
                                </p:cTn>
                              </p:par>
                              <p:par>
                                <p:cTn id="34" presetID="3" presetClass="entr" presetSubtype="10" fill="hold" grpId="0" nodeType="withEffect">
                                  <p:stCondLst>
                                    <p:cond delay="0"/>
                                  </p:stCondLst>
                                  <p:childTnLst>
                                    <p:set>
                                      <p:cBhvr>
                                        <p:cTn id="35" dur="1" fill="hold">
                                          <p:stCondLst>
                                            <p:cond delay="0"/>
                                          </p:stCondLst>
                                        </p:cTn>
                                        <p:tgtEl>
                                          <p:spTgt spid="17418"/>
                                        </p:tgtEl>
                                        <p:attrNameLst>
                                          <p:attrName>style.visibility</p:attrName>
                                        </p:attrNameLst>
                                      </p:cBhvr>
                                      <p:to>
                                        <p:strVal val="visible"/>
                                      </p:to>
                                    </p:set>
                                    <p:animEffect transition="in" filter="blinds(horizontal)">
                                      <p:cBhvr>
                                        <p:cTn id="36" dur="500"/>
                                        <p:tgtEl>
                                          <p:spTgt spid="17418"/>
                                        </p:tgtEl>
                                      </p:cBhvr>
                                    </p:animEffect>
                                  </p:childTnLst>
                                </p:cTn>
                              </p:par>
                              <p:par>
                                <p:cTn id="37" presetID="3" presetClass="entr" presetSubtype="10" fill="hold" grpId="0" nodeType="withEffect">
                                  <p:stCondLst>
                                    <p:cond delay="0"/>
                                  </p:stCondLst>
                                  <p:childTnLst>
                                    <p:set>
                                      <p:cBhvr>
                                        <p:cTn id="38" dur="1" fill="hold">
                                          <p:stCondLst>
                                            <p:cond delay="0"/>
                                          </p:stCondLst>
                                        </p:cTn>
                                        <p:tgtEl>
                                          <p:spTgt spid="17419"/>
                                        </p:tgtEl>
                                        <p:attrNameLst>
                                          <p:attrName>style.visibility</p:attrName>
                                        </p:attrNameLst>
                                      </p:cBhvr>
                                      <p:to>
                                        <p:strVal val="visible"/>
                                      </p:to>
                                    </p:set>
                                    <p:animEffect transition="in" filter="blinds(horizontal)">
                                      <p:cBhvr>
                                        <p:cTn id="39" dur="500"/>
                                        <p:tgtEl>
                                          <p:spTgt spid="17419"/>
                                        </p:tgtEl>
                                      </p:cBhvr>
                                    </p:animEffect>
                                  </p:childTnLst>
                                </p:cTn>
                              </p:par>
                            </p:childTnLst>
                          </p:cTn>
                        </p:par>
                      </p:childTnLst>
                    </p:cTn>
                  </p:par>
                  <p:par>
                    <p:cTn id="40" fill="hold">
                      <p:stCondLst>
                        <p:cond delay="indefinite"/>
                      </p:stCondLst>
                      <p:childTnLst>
                        <p:par>
                          <p:cTn id="41" fill="hold">
                            <p:stCondLst>
                              <p:cond delay="0"/>
                            </p:stCondLst>
                            <p:childTnLst>
                              <p:par>
                                <p:cTn id="42" presetID="55" presetClass="entr" presetSubtype="0" fill="hold" nodeType="clickEffect">
                                  <p:stCondLst>
                                    <p:cond delay="0"/>
                                  </p:stCondLst>
                                  <p:childTnLst>
                                    <p:set>
                                      <p:cBhvr>
                                        <p:cTn id="43" dur="1" fill="hold">
                                          <p:stCondLst>
                                            <p:cond delay="0"/>
                                          </p:stCondLst>
                                        </p:cTn>
                                        <p:tgtEl>
                                          <p:spTgt spid="17420"/>
                                        </p:tgtEl>
                                        <p:attrNameLst>
                                          <p:attrName>style.visibility</p:attrName>
                                        </p:attrNameLst>
                                      </p:cBhvr>
                                      <p:to>
                                        <p:strVal val="visible"/>
                                      </p:to>
                                    </p:set>
                                    <p:anim calcmode="lin" valueType="num">
                                      <p:cBhvr>
                                        <p:cTn id="44" dur="1000" fill="hold"/>
                                        <p:tgtEl>
                                          <p:spTgt spid="17420"/>
                                        </p:tgtEl>
                                        <p:attrNameLst>
                                          <p:attrName>ppt_w</p:attrName>
                                        </p:attrNameLst>
                                      </p:cBhvr>
                                      <p:tavLst>
                                        <p:tav tm="0">
                                          <p:val>
                                            <p:strVal val="#ppt_w*0.70"/>
                                          </p:val>
                                        </p:tav>
                                        <p:tav tm="100000">
                                          <p:val>
                                            <p:strVal val="#ppt_w"/>
                                          </p:val>
                                        </p:tav>
                                      </p:tavLst>
                                    </p:anim>
                                    <p:anim calcmode="lin" valueType="num">
                                      <p:cBhvr>
                                        <p:cTn id="45" dur="1000" fill="hold"/>
                                        <p:tgtEl>
                                          <p:spTgt spid="17420"/>
                                        </p:tgtEl>
                                        <p:attrNameLst>
                                          <p:attrName>ppt_h</p:attrName>
                                        </p:attrNameLst>
                                      </p:cBhvr>
                                      <p:tavLst>
                                        <p:tav tm="0">
                                          <p:val>
                                            <p:strVal val="#ppt_h"/>
                                          </p:val>
                                        </p:tav>
                                        <p:tav tm="100000">
                                          <p:val>
                                            <p:strVal val="#ppt_h"/>
                                          </p:val>
                                        </p:tav>
                                      </p:tavLst>
                                    </p:anim>
                                    <p:animEffect transition="in" filter="fade">
                                      <p:cBhvr>
                                        <p:cTn id="46" dur="1000"/>
                                        <p:tgtEl>
                                          <p:spTgt spid="17420"/>
                                        </p:tgtEl>
                                      </p:cBhvr>
                                    </p:animEffect>
                                  </p:childTnLst>
                                </p:cTn>
                              </p:par>
                            </p:childTnLst>
                          </p:cTn>
                        </p:par>
                      </p:childTnLst>
                    </p:cTn>
                  </p:par>
                  <p:par>
                    <p:cTn id="47" fill="hold">
                      <p:stCondLst>
                        <p:cond delay="indefinite"/>
                      </p:stCondLst>
                      <p:childTnLst>
                        <p:par>
                          <p:cTn id="48" fill="hold">
                            <p:stCondLst>
                              <p:cond delay="0"/>
                            </p:stCondLst>
                            <p:childTnLst>
                              <p:par>
                                <p:cTn id="49" presetID="55" presetClass="entr" presetSubtype="0" fill="hold" nodeType="clickEffect">
                                  <p:stCondLst>
                                    <p:cond delay="0"/>
                                  </p:stCondLst>
                                  <p:childTnLst>
                                    <p:set>
                                      <p:cBhvr>
                                        <p:cTn id="50" dur="1" fill="hold">
                                          <p:stCondLst>
                                            <p:cond delay="0"/>
                                          </p:stCondLst>
                                        </p:cTn>
                                        <p:tgtEl>
                                          <p:spTgt spid="17421"/>
                                        </p:tgtEl>
                                        <p:attrNameLst>
                                          <p:attrName>style.visibility</p:attrName>
                                        </p:attrNameLst>
                                      </p:cBhvr>
                                      <p:to>
                                        <p:strVal val="visible"/>
                                      </p:to>
                                    </p:set>
                                    <p:anim calcmode="lin" valueType="num">
                                      <p:cBhvr>
                                        <p:cTn id="51" dur="1000" fill="hold"/>
                                        <p:tgtEl>
                                          <p:spTgt spid="17421"/>
                                        </p:tgtEl>
                                        <p:attrNameLst>
                                          <p:attrName>ppt_w</p:attrName>
                                        </p:attrNameLst>
                                      </p:cBhvr>
                                      <p:tavLst>
                                        <p:tav tm="0">
                                          <p:val>
                                            <p:strVal val="#ppt_w*0.70"/>
                                          </p:val>
                                        </p:tav>
                                        <p:tav tm="100000">
                                          <p:val>
                                            <p:strVal val="#ppt_w"/>
                                          </p:val>
                                        </p:tav>
                                      </p:tavLst>
                                    </p:anim>
                                    <p:anim calcmode="lin" valueType="num">
                                      <p:cBhvr>
                                        <p:cTn id="52" dur="1000" fill="hold"/>
                                        <p:tgtEl>
                                          <p:spTgt spid="17421"/>
                                        </p:tgtEl>
                                        <p:attrNameLst>
                                          <p:attrName>ppt_h</p:attrName>
                                        </p:attrNameLst>
                                      </p:cBhvr>
                                      <p:tavLst>
                                        <p:tav tm="0">
                                          <p:val>
                                            <p:strVal val="#ppt_h"/>
                                          </p:val>
                                        </p:tav>
                                        <p:tav tm="100000">
                                          <p:val>
                                            <p:strVal val="#ppt_h"/>
                                          </p:val>
                                        </p:tav>
                                      </p:tavLst>
                                    </p:anim>
                                    <p:animEffect transition="in" filter="fade">
                                      <p:cBhvr>
                                        <p:cTn id="53" dur="1000"/>
                                        <p:tgtEl>
                                          <p:spTgt spid="17421"/>
                                        </p:tgtEl>
                                      </p:cBhvr>
                                    </p:animEffect>
                                  </p:childTnLst>
                                </p:cTn>
                              </p:par>
                            </p:childTnLst>
                          </p:cTn>
                        </p:par>
                      </p:childTnLst>
                    </p:cTn>
                  </p:par>
                  <p:par>
                    <p:cTn id="54" fill="hold">
                      <p:stCondLst>
                        <p:cond delay="indefinite"/>
                      </p:stCondLst>
                      <p:childTnLst>
                        <p:par>
                          <p:cTn id="55" fill="hold">
                            <p:stCondLst>
                              <p:cond delay="0"/>
                            </p:stCondLst>
                            <p:childTnLst>
                              <p:par>
                                <p:cTn id="56" presetID="55" presetClass="entr" presetSubtype="0" fill="hold" grpId="0" nodeType="clickEffect">
                                  <p:stCondLst>
                                    <p:cond delay="0"/>
                                  </p:stCondLst>
                                  <p:childTnLst>
                                    <p:set>
                                      <p:cBhvr>
                                        <p:cTn id="57" dur="1" fill="hold">
                                          <p:stCondLst>
                                            <p:cond delay="0"/>
                                          </p:stCondLst>
                                        </p:cTn>
                                        <p:tgtEl>
                                          <p:spTgt spid="17422"/>
                                        </p:tgtEl>
                                        <p:attrNameLst>
                                          <p:attrName>style.visibility</p:attrName>
                                        </p:attrNameLst>
                                      </p:cBhvr>
                                      <p:to>
                                        <p:strVal val="visible"/>
                                      </p:to>
                                    </p:set>
                                    <p:anim calcmode="lin" valueType="num">
                                      <p:cBhvr>
                                        <p:cTn id="58" dur="1000" fill="hold"/>
                                        <p:tgtEl>
                                          <p:spTgt spid="17422"/>
                                        </p:tgtEl>
                                        <p:attrNameLst>
                                          <p:attrName>ppt_w</p:attrName>
                                        </p:attrNameLst>
                                      </p:cBhvr>
                                      <p:tavLst>
                                        <p:tav tm="0">
                                          <p:val>
                                            <p:strVal val="#ppt_w*0.70"/>
                                          </p:val>
                                        </p:tav>
                                        <p:tav tm="100000">
                                          <p:val>
                                            <p:strVal val="#ppt_w"/>
                                          </p:val>
                                        </p:tav>
                                      </p:tavLst>
                                    </p:anim>
                                    <p:anim calcmode="lin" valueType="num">
                                      <p:cBhvr>
                                        <p:cTn id="59" dur="1000" fill="hold"/>
                                        <p:tgtEl>
                                          <p:spTgt spid="17422"/>
                                        </p:tgtEl>
                                        <p:attrNameLst>
                                          <p:attrName>ppt_h</p:attrName>
                                        </p:attrNameLst>
                                      </p:cBhvr>
                                      <p:tavLst>
                                        <p:tav tm="0">
                                          <p:val>
                                            <p:strVal val="#ppt_h"/>
                                          </p:val>
                                        </p:tav>
                                        <p:tav tm="100000">
                                          <p:val>
                                            <p:strVal val="#ppt_h"/>
                                          </p:val>
                                        </p:tav>
                                      </p:tavLst>
                                    </p:anim>
                                    <p:animEffect transition="in" filter="fade">
                                      <p:cBhvr>
                                        <p:cTn id="60" dur="1000"/>
                                        <p:tgtEl>
                                          <p:spTgt spid="17422"/>
                                        </p:tgtEl>
                                      </p:cBhvr>
                                    </p:animEffect>
                                  </p:childTnLst>
                                </p:cTn>
                              </p:par>
                              <p:par>
                                <p:cTn id="61" presetID="55" presetClass="entr" presetSubtype="0" fill="hold" grpId="0" nodeType="withEffect">
                                  <p:stCondLst>
                                    <p:cond delay="0"/>
                                  </p:stCondLst>
                                  <p:childTnLst>
                                    <p:set>
                                      <p:cBhvr>
                                        <p:cTn id="62" dur="1" fill="hold">
                                          <p:stCondLst>
                                            <p:cond delay="0"/>
                                          </p:stCondLst>
                                        </p:cTn>
                                        <p:tgtEl>
                                          <p:spTgt spid="17423"/>
                                        </p:tgtEl>
                                        <p:attrNameLst>
                                          <p:attrName>style.visibility</p:attrName>
                                        </p:attrNameLst>
                                      </p:cBhvr>
                                      <p:to>
                                        <p:strVal val="visible"/>
                                      </p:to>
                                    </p:set>
                                    <p:anim calcmode="lin" valueType="num">
                                      <p:cBhvr>
                                        <p:cTn id="63" dur="1000" fill="hold"/>
                                        <p:tgtEl>
                                          <p:spTgt spid="17423"/>
                                        </p:tgtEl>
                                        <p:attrNameLst>
                                          <p:attrName>ppt_w</p:attrName>
                                        </p:attrNameLst>
                                      </p:cBhvr>
                                      <p:tavLst>
                                        <p:tav tm="0">
                                          <p:val>
                                            <p:strVal val="#ppt_w*0.70"/>
                                          </p:val>
                                        </p:tav>
                                        <p:tav tm="100000">
                                          <p:val>
                                            <p:strVal val="#ppt_w"/>
                                          </p:val>
                                        </p:tav>
                                      </p:tavLst>
                                    </p:anim>
                                    <p:anim calcmode="lin" valueType="num">
                                      <p:cBhvr>
                                        <p:cTn id="64" dur="1000" fill="hold"/>
                                        <p:tgtEl>
                                          <p:spTgt spid="17423"/>
                                        </p:tgtEl>
                                        <p:attrNameLst>
                                          <p:attrName>ppt_h</p:attrName>
                                        </p:attrNameLst>
                                      </p:cBhvr>
                                      <p:tavLst>
                                        <p:tav tm="0">
                                          <p:val>
                                            <p:strVal val="#ppt_h"/>
                                          </p:val>
                                        </p:tav>
                                        <p:tav tm="100000">
                                          <p:val>
                                            <p:strVal val="#ppt_h"/>
                                          </p:val>
                                        </p:tav>
                                      </p:tavLst>
                                    </p:anim>
                                    <p:animEffect transition="in" filter="fade">
                                      <p:cBhvr>
                                        <p:cTn id="65" dur="1000"/>
                                        <p:tgtEl>
                                          <p:spTgt spid="17423"/>
                                        </p:tgtEl>
                                      </p:cBhvr>
                                    </p:animEffect>
                                  </p:childTnLst>
                                </p:cTn>
                              </p:par>
                              <p:par>
                                <p:cTn id="66" presetID="55" presetClass="entr" presetSubtype="0" fill="hold" grpId="0" nodeType="withEffect">
                                  <p:stCondLst>
                                    <p:cond delay="0"/>
                                  </p:stCondLst>
                                  <p:childTnLst>
                                    <p:set>
                                      <p:cBhvr>
                                        <p:cTn id="67" dur="1" fill="hold">
                                          <p:stCondLst>
                                            <p:cond delay="0"/>
                                          </p:stCondLst>
                                        </p:cTn>
                                        <p:tgtEl>
                                          <p:spTgt spid="17424"/>
                                        </p:tgtEl>
                                        <p:attrNameLst>
                                          <p:attrName>style.visibility</p:attrName>
                                        </p:attrNameLst>
                                      </p:cBhvr>
                                      <p:to>
                                        <p:strVal val="visible"/>
                                      </p:to>
                                    </p:set>
                                    <p:anim calcmode="lin" valueType="num">
                                      <p:cBhvr>
                                        <p:cTn id="68" dur="1000" fill="hold"/>
                                        <p:tgtEl>
                                          <p:spTgt spid="17424"/>
                                        </p:tgtEl>
                                        <p:attrNameLst>
                                          <p:attrName>ppt_w</p:attrName>
                                        </p:attrNameLst>
                                      </p:cBhvr>
                                      <p:tavLst>
                                        <p:tav tm="0">
                                          <p:val>
                                            <p:strVal val="#ppt_w*0.70"/>
                                          </p:val>
                                        </p:tav>
                                        <p:tav tm="100000">
                                          <p:val>
                                            <p:strVal val="#ppt_w"/>
                                          </p:val>
                                        </p:tav>
                                      </p:tavLst>
                                    </p:anim>
                                    <p:anim calcmode="lin" valueType="num">
                                      <p:cBhvr>
                                        <p:cTn id="69" dur="1000" fill="hold"/>
                                        <p:tgtEl>
                                          <p:spTgt spid="17424"/>
                                        </p:tgtEl>
                                        <p:attrNameLst>
                                          <p:attrName>ppt_h</p:attrName>
                                        </p:attrNameLst>
                                      </p:cBhvr>
                                      <p:tavLst>
                                        <p:tav tm="0">
                                          <p:val>
                                            <p:strVal val="#ppt_h"/>
                                          </p:val>
                                        </p:tav>
                                        <p:tav tm="100000">
                                          <p:val>
                                            <p:strVal val="#ppt_h"/>
                                          </p:val>
                                        </p:tav>
                                      </p:tavLst>
                                    </p:anim>
                                    <p:animEffect transition="in" filter="fade">
                                      <p:cBhvr>
                                        <p:cTn id="70" dur="1000"/>
                                        <p:tgtEl>
                                          <p:spTgt spid="17424"/>
                                        </p:tgtEl>
                                      </p:cBhvr>
                                    </p:animEffect>
                                  </p:childTnLst>
                                </p:cTn>
                              </p:par>
                            </p:childTnLst>
                          </p:cTn>
                        </p:par>
                      </p:childTnLst>
                    </p:cTn>
                  </p:par>
                  <p:par>
                    <p:cTn id="71" fill="hold">
                      <p:stCondLst>
                        <p:cond delay="indefinite"/>
                      </p:stCondLst>
                      <p:childTnLst>
                        <p:par>
                          <p:cTn id="72" fill="hold">
                            <p:stCondLst>
                              <p:cond delay="0"/>
                            </p:stCondLst>
                            <p:childTnLst>
                              <p:par>
                                <p:cTn id="73" presetID="3" presetClass="entr" presetSubtype="10" fill="hold" grpId="0" nodeType="clickEffect">
                                  <p:stCondLst>
                                    <p:cond delay="0"/>
                                  </p:stCondLst>
                                  <p:childTnLst>
                                    <p:set>
                                      <p:cBhvr>
                                        <p:cTn id="74" dur="1" fill="hold">
                                          <p:stCondLst>
                                            <p:cond delay="0"/>
                                          </p:stCondLst>
                                        </p:cTn>
                                        <p:tgtEl>
                                          <p:spTgt spid="17435"/>
                                        </p:tgtEl>
                                        <p:attrNameLst>
                                          <p:attrName>style.visibility</p:attrName>
                                        </p:attrNameLst>
                                      </p:cBhvr>
                                      <p:to>
                                        <p:strVal val="visible"/>
                                      </p:to>
                                    </p:set>
                                    <p:animEffect transition="in" filter="blinds(horizontal)">
                                      <p:cBhvr>
                                        <p:cTn id="75" dur="500"/>
                                        <p:tgtEl>
                                          <p:spTgt spid="17435"/>
                                        </p:tgtEl>
                                      </p:cBhvr>
                                    </p:animEffect>
                                  </p:childTnLst>
                                </p:cTn>
                              </p:par>
                              <p:par>
                                <p:cTn id="76" presetID="3" presetClass="entr" presetSubtype="10" fill="hold" grpId="0" nodeType="withEffect">
                                  <p:stCondLst>
                                    <p:cond delay="0"/>
                                  </p:stCondLst>
                                  <p:childTnLst>
                                    <p:set>
                                      <p:cBhvr>
                                        <p:cTn id="77" dur="1" fill="hold">
                                          <p:stCondLst>
                                            <p:cond delay="0"/>
                                          </p:stCondLst>
                                        </p:cTn>
                                        <p:tgtEl>
                                          <p:spTgt spid="17436"/>
                                        </p:tgtEl>
                                        <p:attrNameLst>
                                          <p:attrName>style.visibility</p:attrName>
                                        </p:attrNameLst>
                                      </p:cBhvr>
                                      <p:to>
                                        <p:strVal val="visible"/>
                                      </p:to>
                                    </p:set>
                                    <p:animEffect transition="in" filter="blinds(horizontal)">
                                      <p:cBhvr>
                                        <p:cTn id="78" dur="500"/>
                                        <p:tgtEl>
                                          <p:spTgt spid="17436"/>
                                        </p:tgtEl>
                                      </p:cBhvr>
                                    </p:animEffect>
                                  </p:childTnLst>
                                </p:cTn>
                              </p:par>
                            </p:childTnLst>
                          </p:cTn>
                        </p:par>
                      </p:childTnLst>
                    </p:cTn>
                  </p:par>
                  <p:par>
                    <p:cTn id="79" fill="hold">
                      <p:stCondLst>
                        <p:cond delay="indefinite"/>
                      </p:stCondLst>
                      <p:childTnLst>
                        <p:par>
                          <p:cTn id="80" fill="hold">
                            <p:stCondLst>
                              <p:cond delay="0"/>
                            </p:stCondLst>
                            <p:childTnLst>
                              <p:par>
                                <p:cTn id="81" presetID="3" presetClass="entr" presetSubtype="10" fill="hold" grpId="0" nodeType="clickEffect">
                                  <p:stCondLst>
                                    <p:cond delay="0"/>
                                  </p:stCondLst>
                                  <p:childTnLst>
                                    <p:set>
                                      <p:cBhvr>
                                        <p:cTn id="82" dur="1" fill="hold">
                                          <p:stCondLst>
                                            <p:cond delay="0"/>
                                          </p:stCondLst>
                                        </p:cTn>
                                        <p:tgtEl>
                                          <p:spTgt spid="17428"/>
                                        </p:tgtEl>
                                        <p:attrNameLst>
                                          <p:attrName>style.visibility</p:attrName>
                                        </p:attrNameLst>
                                      </p:cBhvr>
                                      <p:to>
                                        <p:strVal val="visible"/>
                                      </p:to>
                                    </p:set>
                                    <p:animEffect transition="in" filter="blinds(horizontal)">
                                      <p:cBhvr>
                                        <p:cTn id="83" dur="500"/>
                                        <p:tgtEl>
                                          <p:spTgt spid="17428"/>
                                        </p:tgtEl>
                                      </p:cBhvr>
                                    </p:animEffect>
                                  </p:childTnLst>
                                </p:cTn>
                              </p:par>
                              <p:par>
                                <p:cTn id="84" presetID="3" presetClass="entr" presetSubtype="10" fill="hold" grpId="0" nodeType="withEffect">
                                  <p:stCondLst>
                                    <p:cond delay="0"/>
                                  </p:stCondLst>
                                  <p:childTnLst>
                                    <p:set>
                                      <p:cBhvr>
                                        <p:cTn id="85" dur="1" fill="hold">
                                          <p:stCondLst>
                                            <p:cond delay="0"/>
                                          </p:stCondLst>
                                        </p:cTn>
                                        <p:tgtEl>
                                          <p:spTgt spid="17429"/>
                                        </p:tgtEl>
                                        <p:attrNameLst>
                                          <p:attrName>style.visibility</p:attrName>
                                        </p:attrNameLst>
                                      </p:cBhvr>
                                      <p:to>
                                        <p:strVal val="visible"/>
                                      </p:to>
                                    </p:set>
                                    <p:animEffect transition="in" filter="blinds(horizontal)">
                                      <p:cBhvr>
                                        <p:cTn id="86" dur="500"/>
                                        <p:tgtEl>
                                          <p:spTgt spid="17429"/>
                                        </p:tgtEl>
                                      </p:cBhvr>
                                    </p:animEffect>
                                  </p:childTnLst>
                                </p:cTn>
                              </p:par>
                            </p:childTnLst>
                          </p:cTn>
                        </p:par>
                      </p:childTnLst>
                    </p:cTn>
                  </p:par>
                  <p:par>
                    <p:cTn id="87" fill="hold">
                      <p:stCondLst>
                        <p:cond delay="indefinite"/>
                      </p:stCondLst>
                      <p:childTnLst>
                        <p:par>
                          <p:cTn id="88" fill="hold">
                            <p:stCondLst>
                              <p:cond delay="0"/>
                            </p:stCondLst>
                            <p:childTnLst>
                              <p:par>
                                <p:cTn id="89" presetID="3" presetClass="entr" presetSubtype="10" fill="hold" grpId="0" nodeType="clickEffect">
                                  <p:stCondLst>
                                    <p:cond delay="0"/>
                                  </p:stCondLst>
                                  <p:childTnLst>
                                    <p:set>
                                      <p:cBhvr>
                                        <p:cTn id="90" dur="1" fill="hold">
                                          <p:stCondLst>
                                            <p:cond delay="0"/>
                                          </p:stCondLst>
                                        </p:cTn>
                                        <p:tgtEl>
                                          <p:spTgt spid="17433"/>
                                        </p:tgtEl>
                                        <p:attrNameLst>
                                          <p:attrName>style.visibility</p:attrName>
                                        </p:attrNameLst>
                                      </p:cBhvr>
                                      <p:to>
                                        <p:strVal val="visible"/>
                                      </p:to>
                                    </p:set>
                                    <p:animEffect transition="in" filter="blinds(horizontal)">
                                      <p:cBhvr>
                                        <p:cTn id="91" dur="500"/>
                                        <p:tgtEl>
                                          <p:spTgt spid="17433"/>
                                        </p:tgtEl>
                                      </p:cBhvr>
                                    </p:animEffect>
                                  </p:childTnLst>
                                </p:cTn>
                              </p:par>
                              <p:par>
                                <p:cTn id="92" presetID="3" presetClass="entr" presetSubtype="10" fill="hold" grpId="0" nodeType="withEffect">
                                  <p:stCondLst>
                                    <p:cond delay="0"/>
                                  </p:stCondLst>
                                  <p:childTnLst>
                                    <p:set>
                                      <p:cBhvr>
                                        <p:cTn id="93" dur="1" fill="hold">
                                          <p:stCondLst>
                                            <p:cond delay="0"/>
                                          </p:stCondLst>
                                        </p:cTn>
                                        <p:tgtEl>
                                          <p:spTgt spid="17434"/>
                                        </p:tgtEl>
                                        <p:attrNameLst>
                                          <p:attrName>style.visibility</p:attrName>
                                        </p:attrNameLst>
                                      </p:cBhvr>
                                      <p:to>
                                        <p:strVal val="visible"/>
                                      </p:to>
                                    </p:set>
                                    <p:animEffect transition="in" filter="blinds(horizontal)">
                                      <p:cBhvr>
                                        <p:cTn id="94" dur="500"/>
                                        <p:tgtEl>
                                          <p:spTgt spid="174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p:bldP spid="17412" grpId="0"/>
      <p:bldP spid="17417" grpId="0" bldLvl="0" animBg="1"/>
      <p:bldP spid="17418" grpId="0" bldLvl="0" animBg="1"/>
      <p:bldP spid="17419" grpId="0" bldLvl="0" animBg="1"/>
      <p:bldP spid="17422" grpId="0"/>
      <p:bldP spid="17423" grpId="0"/>
      <p:bldP spid="17424" grpId="0"/>
      <p:bldP spid="17428" grpId="0"/>
      <p:bldP spid="17429" grpId="0"/>
      <p:bldP spid="17433" grpId="0"/>
      <p:bldP spid="17434" grpId="0"/>
      <p:bldP spid="17435" grpId="0" bldLvl="0" animBg="1"/>
      <p:bldP spid="17436" grpId="0" bldLvl="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ext Box 2"/>
          <p:cNvSpPr txBox="1">
            <a:spLocks noChangeArrowheads="1"/>
          </p:cNvSpPr>
          <p:nvPr/>
        </p:nvSpPr>
        <p:spPr bwMode="auto">
          <a:xfrm>
            <a:off x="914400" y="1905000"/>
            <a:ext cx="890588" cy="3276600"/>
          </a:xfrm>
          <a:prstGeom prst="rect">
            <a:avLst/>
          </a:prstGeom>
          <a:solidFill>
            <a:srgbClr val="FFFFCC"/>
          </a:solidFill>
          <a:ln w="57150" cmpd="thinThick">
            <a:solidFill>
              <a:srgbClr val="FF0000"/>
            </a:solidFill>
            <a:miter lim="800000"/>
            <a:headEnd/>
            <a:tailEnd/>
          </a:ln>
        </p:spPr>
        <p:txBody>
          <a:bodyPr vert="eaVert">
            <a:spAutoFit/>
          </a:bodyPr>
          <a:lstStyle/>
          <a:p>
            <a:pPr>
              <a:spcBef>
                <a:spcPct val="50000"/>
              </a:spcBef>
              <a:buFont typeface="Arial" charset="0"/>
              <a:buNone/>
            </a:pPr>
            <a:r>
              <a:rPr lang="zh-CN" altLang="en-US" sz="2100" b="1">
                <a:latin typeface="Times New Roman" pitchFamily="18" charset="0"/>
                <a:ea typeface="楷体_GB2312"/>
                <a:cs typeface="楷体_GB2312"/>
              </a:rPr>
              <a:t>        </a:t>
            </a:r>
            <a:r>
              <a:rPr lang="zh-CN" altLang="en-US" sz="2800" b="1">
                <a:latin typeface="Times New Roman" pitchFamily="18" charset="0"/>
                <a:ea typeface="楷体_GB2312"/>
                <a:cs typeface="楷体_GB2312"/>
              </a:rPr>
              <a:t>维新变法思想</a:t>
            </a:r>
          </a:p>
        </p:txBody>
      </p:sp>
      <p:sp>
        <p:nvSpPr>
          <p:cNvPr id="67587" name="Text Box 3"/>
          <p:cNvSpPr txBox="1">
            <a:spLocks noChangeArrowheads="1"/>
          </p:cNvSpPr>
          <p:nvPr/>
        </p:nvSpPr>
        <p:spPr bwMode="auto">
          <a:xfrm>
            <a:off x="1930400" y="990600"/>
            <a:ext cx="9091613" cy="5659438"/>
          </a:xfrm>
          <a:prstGeom prst="rect">
            <a:avLst/>
          </a:prstGeom>
          <a:noFill/>
          <a:ln w="9525">
            <a:solidFill>
              <a:srgbClr val="000099"/>
            </a:solidFill>
            <a:miter lim="800000"/>
            <a:headEnd/>
            <a:tailEnd/>
          </a:ln>
        </p:spPr>
        <p:txBody>
          <a:bodyPr>
            <a:spAutoFit/>
          </a:bodyPr>
          <a:lstStyle/>
          <a:p>
            <a:pPr>
              <a:spcBef>
                <a:spcPct val="50000"/>
              </a:spcBef>
              <a:buFont typeface="Arial" charset="0"/>
              <a:buNone/>
            </a:pPr>
            <a:r>
              <a:rPr lang="zh-CN" altLang="en-US" sz="2800" b="1"/>
              <a:t>背景：</a:t>
            </a:r>
            <a:endParaRPr lang="zh-CN" altLang="en-US" sz="2800" b="1">
              <a:solidFill>
                <a:srgbClr val="FF0000"/>
              </a:solidFill>
            </a:endParaRPr>
          </a:p>
          <a:p>
            <a:pPr>
              <a:spcBef>
                <a:spcPct val="50000"/>
              </a:spcBef>
              <a:buFont typeface="Arial" charset="0"/>
              <a:buNone/>
            </a:pPr>
            <a:endParaRPr lang="zh-CN" altLang="en-US" sz="2800" b="1">
              <a:solidFill>
                <a:srgbClr val="FF0000"/>
              </a:solidFill>
            </a:endParaRPr>
          </a:p>
          <a:p>
            <a:pPr>
              <a:spcBef>
                <a:spcPct val="50000"/>
              </a:spcBef>
              <a:buFont typeface="Arial" charset="0"/>
              <a:buNone/>
            </a:pPr>
            <a:endParaRPr lang="zh-CN" altLang="en-US" sz="2800" b="1"/>
          </a:p>
          <a:p>
            <a:pPr>
              <a:spcBef>
                <a:spcPct val="50000"/>
              </a:spcBef>
              <a:buFont typeface="Arial" charset="0"/>
              <a:buNone/>
            </a:pPr>
            <a:r>
              <a:rPr lang="zh-CN" altLang="en-US" sz="2800" b="1"/>
              <a:t>主要思想：</a:t>
            </a:r>
          </a:p>
          <a:p>
            <a:pPr>
              <a:spcBef>
                <a:spcPct val="50000"/>
              </a:spcBef>
              <a:buFont typeface="Arial" charset="0"/>
              <a:buNone/>
            </a:pPr>
            <a:endParaRPr lang="zh-CN" altLang="en-US" sz="2800" b="1"/>
          </a:p>
          <a:p>
            <a:pPr>
              <a:spcBef>
                <a:spcPct val="50000"/>
              </a:spcBef>
              <a:buFont typeface="Arial" charset="0"/>
              <a:buNone/>
            </a:pPr>
            <a:r>
              <a:rPr lang="zh-CN" altLang="en-US" sz="2800" b="1"/>
              <a:t>思想特点：</a:t>
            </a:r>
          </a:p>
          <a:p>
            <a:pPr>
              <a:spcBef>
                <a:spcPct val="50000"/>
              </a:spcBef>
              <a:buFont typeface="Arial" charset="0"/>
              <a:buNone/>
            </a:pPr>
            <a:endParaRPr lang="zh-CN" altLang="en-US" sz="2800" b="1"/>
          </a:p>
          <a:p>
            <a:pPr>
              <a:spcBef>
                <a:spcPct val="50000"/>
              </a:spcBef>
              <a:buFont typeface="Arial" charset="0"/>
              <a:buNone/>
            </a:pPr>
            <a:r>
              <a:rPr lang="zh-CN" altLang="en-US" sz="2800" b="1"/>
              <a:t>影响：</a:t>
            </a:r>
          </a:p>
          <a:p>
            <a:pPr>
              <a:spcBef>
                <a:spcPct val="50000"/>
              </a:spcBef>
              <a:buFont typeface="Arial" charset="0"/>
              <a:buNone/>
            </a:pPr>
            <a:r>
              <a:rPr lang="zh-CN" altLang="en-US" sz="2800" b="1">
                <a:latin typeface="Times New Roman" pitchFamily="18" charset="0"/>
              </a:rPr>
              <a:t>实践：</a:t>
            </a:r>
          </a:p>
        </p:txBody>
      </p:sp>
      <p:sp>
        <p:nvSpPr>
          <p:cNvPr id="67588" name="Text Box 5"/>
          <p:cNvSpPr txBox="1">
            <a:spLocks noChangeArrowheads="1"/>
          </p:cNvSpPr>
          <p:nvPr/>
        </p:nvSpPr>
        <p:spPr bwMode="auto">
          <a:xfrm>
            <a:off x="2133600" y="1524000"/>
            <a:ext cx="8736013" cy="1552575"/>
          </a:xfrm>
          <a:prstGeom prst="rect">
            <a:avLst/>
          </a:prstGeom>
          <a:noFill/>
          <a:ln w="9525">
            <a:noFill/>
            <a:miter lim="800000"/>
            <a:headEnd/>
            <a:tailEnd/>
          </a:ln>
        </p:spPr>
        <p:txBody>
          <a:bodyPr>
            <a:spAutoFit/>
          </a:bodyPr>
          <a:lstStyle/>
          <a:p>
            <a:pPr>
              <a:buFont typeface="Arial" charset="0"/>
              <a:buNone/>
            </a:pPr>
            <a:r>
              <a:rPr lang="zh-CN" altLang="en-US" sz="2400" b="1">
                <a:latin typeface="Times New Roman" pitchFamily="18" charset="0"/>
                <a:ea typeface="黑体" pitchFamily="49" charset="-122"/>
              </a:rPr>
              <a:t>政治：空前严重的民族危机</a:t>
            </a:r>
          </a:p>
          <a:p>
            <a:pPr>
              <a:buFont typeface="Arial" charset="0"/>
              <a:buNone/>
            </a:pPr>
            <a:r>
              <a:rPr lang="zh-CN" altLang="en-US" sz="2400" b="1">
                <a:latin typeface="Times New Roman" pitchFamily="18" charset="0"/>
                <a:ea typeface="黑体" pitchFamily="49" charset="-122"/>
              </a:rPr>
              <a:t>经济：</a:t>
            </a:r>
            <a:r>
              <a:rPr lang="en-US" altLang="zh-CN" sz="2400" b="1">
                <a:latin typeface="Times New Roman" pitchFamily="18" charset="0"/>
                <a:ea typeface="黑体" pitchFamily="49" charset="-122"/>
              </a:rPr>
              <a:t>19C</a:t>
            </a:r>
            <a:r>
              <a:rPr lang="zh-CN" altLang="en-US" sz="2400" b="1">
                <a:latin typeface="Times New Roman" pitchFamily="18" charset="0"/>
                <a:ea typeface="黑体" pitchFamily="49" charset="-122"/>
              </a:rPr>
              <a:t>末资本主义经济的初步发展</a:t>
            </a:r>
          </a:p>
          <a:p>
            <a:pPr>
              <a:buFont typeface="Arial" charset="0"/>
              <a:buNone/>
            </a:pPr>
            <a:r>
              <a:rPr lang="zh-CN" altLang="en-US" sz="2400" b="1">
                <a:latin typeface="Times New Roman" pitchFamily="18" charset="0"/>
                <a:ea typeface="黑体" pitchFamily="49" charset="-122"/>
              </a:rPr>
              <a:t>阶级：资产阶级力量的壮大，登上政治舞台</a:t>
            </a:r>
          </a:p>
          <a:p>
            <a:pPr>
              <a:buFont typeface="Arial" charset="0"/>
              <a:buNone/>
            </a:pPr>
            <a:r>
              <a:rPr lang="zh-CN" altLang="en-US" sz="2400" b="1">
                <a:latin typeface="Times New Roman" pitchFamily="18" charset="0"/>
                <a:ea typeface="黑体" pitchFamily="49" charset="-122"/>
              </a:rPr>
              <a:t>思想：西方思想的传播和早期维新思想的奠基</a:t>
            </a:r>
          </a:p>
        </p:txBody>
      </p:sp>
      <p:sp>
        <p:nvSpPr>
          <p:cNvPr id="67589" name="Text Box 6"/>
          <p:cNvSpPr txBox="1">
            <a:spLocks noChangeArrowheads="1"/>
          </p:cNvSpPr>
          <p:nvPr/>
        </p:nvSpPr>
        <p:spPr bwMode="auto">
          <a:xfrm>
            <a:off x="609600" y="0"/>
            <a:ext cx="10013950" cy="641350"/>
          </a:xfrm>
          <a:prstGeom prst="rect">
            <a:avLst/>
          </a:prstGeom>
          <a:noFill/>
          <a:ln w="9525">
            <a:noFill/>
            <a:miter lim="800000"/>
            <a:headEnd/>
            <a:tailEnd/>
          </a:ln>
        </p:spPr>
        <p:txBody>
          <a:bodyPr>
            <a:spAutoFit/>
          </a:bodyPr>
          <a:lstStyle/>
          <a:p>
            <a:pPr>
              <a:spcBef>
                <a:spcPct val="50000"/>
              </a:spcBef>
              <a:buFont typeface="Arial" charset="0"/>
              <a:buNone/>
            </a:pPr>
            <a:r>
              <a:rPr lang="zh-CN" altLang="en-US" sz="3600" b="1">
                <a:solidFill>
                  <a:srgbClr val="000000"/>
                </a:solidFill>
                <a:latin typeface="黑体" pitchFamily="49" charset="-122"/>
                <a:ea typeface="黑体" pitchFamily="49" charset="-122"/>
              </a:rPr>
              <a:t>三、维新变法思想</a:t>
            </a:r>
            <a:r>
              <a:rPr lang="zh-CN" altLang="en-US" sz="2800" b="1">
                <a:latin typeface="黑体" pitchFamily="49" charset="-122"/>
                <a:ea typeface="黑体" pitchFamily="49" charset="-122"/>
              </a:rPr>
              <a:t>（</a:t>
            </a:r>
            <a:r>
              <a:rPr lang="en-US" altLang="zh-CN" sz="2800" b="1">
                <a:latin typeface="黑体" pitchFamily="49" charset="-122"/>
                <a:ea typeface="黑体" pitchFamily="49" charset="-122"/>
              </a:rPr>
              <a:t>19C90S</a:t>
            </a:r>
            <a:r>
              <a:rPr lang="zh-CN" altLang="en-US" sz="2800" b="1">
                <a:latin typeface="黑体" pitchFamily="49" charset="-122"/>
                <a:ea typeface="黑体" pitchFamily="49" charset="-122"/>
              </a:rPr>
              <a:t>）</a:t>
            </a:r>
          </a:p>
        </p:txBody>
      </p:sp>
      <p:sp>
        <p:nvSpPr>
          <p:cNvPr id="19462" name="Text Box 7"/>
          <p:cNvSpPr txBox="1">
            <a:spLocks noChangeArrowheads="1"/>
          </p:cNvSpPr>
          <p:nvPr/>
        </p:nvSpPr>
        <p:spPr bwMode="auto">
          <a:xfrm>
            <a:off x="4267200" y="3124200"/>
            <a:ext cx="6602413" cy="955675"/>
          </a:xfrm>
          <a:prstGeom prst="rect">
            <a:avLst/>
          </a:prstGeom>
          <a:noFill/>
          <a:ln w="9525">
            <a:solidFill>
              <a:srgbClr val="000099"/>
            </a:solidFill>
            <a:miter lim="800000"/>
            <a:headEnd/>
            <a:tailEnd/>
          </a:ln>
        </p:spPr>
        <p:txBody>
          <a:bodyPr>
            <a:spAutoFit/>
          </a:bodyPr>
          <a:lstStyle/>
          <a:p>
            <a:pPr>
              <a:spcBef>
                <a:spcPct val="50000"/>
              </a:spcBef>
              <a:buFont typeface="Arial" charset="0"/>
              <a:buNone/>
            </a:pPr>
            <a:r>
              <a:rPr lang="zh-CN" altLang="en-US" sz="2800" b="1">
                <a:solidFill>
                  <a:srgbClr val="FF0000"/>
                </a:solidFill>
                <a:latin typeface="Times New Roman" pitchFamily="18" charset="0"/>
                <a:ea typeface="黑体" pitchFamily="49" charset="-122"/>
              </a:rPr>
              <a:t>反对君主专制；主张君主立宪；救亡图存；发展资本主义</a:t>
            </a:r>
          </a:p>
        </p:txBody>
      </p:sp>
      <p:sp>
        <p:nvSpPr>
          <p:cNvPr id="19463" name="Text Box 8"/>
          <p:cNvSpPr txBox="1">
            <a:spLocks noChangeArrowheads="1"/>
          </p:cNvSpPr>
          <p:nvPr/>
        </p:nvSpPr>
        <p:spPr bwMode="auto">
          <a:xfrm>
            <a:off x="2336800" y="4724400"/>
            <a:ext cx="8837613" cy="519113"/>
          </a:xfrm>
          <a:prstGeom prst="rect">
            <a:avLst/>
          </a:prstGeom>
          <a:noFill/>
          <a:ln w="9525">
            <a:noFill/>
            <a:miter lim="800000"/>
            <a:headEnd/>
            <a:tailEnd/>
          </a:ln>
        </p:spPr>
        <p:txBody>
          <a:bodyPr>
            <a:spAutoFit/>
          </a:bodyPr>
          <a:lstStyle/>
          <a:p>
            <a:pPr>
              <a:spcBef>
                <a:spcPct val="50000"/>
              </a:spcBef>
              <a:buFont typeface="Arial" charset="0"/>
              <a:buNone/>
            </a:pPr>
            <a:r>
              <a:rPr lang="zh-CN" altLang="en-US" sz="2800" b="1">
                <a:latin typeface="Times New Roman" pitchFamily="18" charset="0"/>
                <a:ea typeface="黑体" pitchFamily="49" charset="-122"/>
              </a:rPr>
              <a:t>将西方的政治学说与传统儒家思想相</a:t>
            </a:r>
            <a:r>
              <a:rPr lang="zh-CN" altLang="en-US" sz="2800" b="1">
                <a:solidFill>
                  <a:srgbClr val="FF0000"/>
                </a:solidFill>
                <a:latin typeface="Times New Roman" pitchFamily="18" charset="0"/>
                <a:ea typeface="黑体" pitchFamily="49" charset="-122"/>
              </a:rPr>
              <a:t>结合</a:t>
            </a:r>
          </a:p>
        </p:txBody>
      </p:sp>
      <p:sp>
        <p:nvSpPr>
          <p:cNvPr id="67592" name="Text Box 9"/>
          <p:cNvSpPr txBox="1">
            <a:spLocks noChangeArrowheads="1"/>
          </p:cNvSpPr>
          <p:nvPr/>
        </p:nvSpPr>
        <p:spPr bwMode="auto">
          <a:xfrm>
            <a:off x="6907213" y="457200"/>
            <a:ext cx="3962400" cy="519113"/>
          </a:xfrm>
          <a:prstGeom prst="rect">
            <a:avLst/>
          </a:prstGeom>
          <a:noFill/>
          <a:ln w="9525">
            <a:noFill/>
            <a:miter lim="800000"/>
            <a:headEnd/>
            <a:tailEnd/>
          </a:ln>
        </p:spPr>
        <p:txBody>
          <a:bodyPr>
            <a:spAutoFit/>
          </a:bodyPr>
          <a:lstStyle/>
          <a:p>
            <a:pPr algn="ctr">
              <a:spcBef>
                <a:spcPct val="50000"/>
              </a:spcBef>
              <a:buFont typeface="Arial" charset="0"/>
              <a:buNone/>
            </a:pPr>
            <a:r>
              <a:rPr lang="zh-CN" altLang="en-US" sz="2800" b="1">
                <a:latin typeface="Times New Roman" pitchFamily="18" charset="0"/>
                <a:ea typeface="黑体" pitchFamily="49" charset="-122"/>
              </a:rPr>
              <a:t>资产阶级维新派</a:t>
            </a:r>
          </a:p>
        </p:txBody>
      </p:sp>
      <p:sp>
        <p:nvSpPr>
          <p:cNvPr id="67593" name="Text Box 10"/>
          <p:cNvSpPr txBox="1">
            <a:spLocks noChangeArrowheads="1"/>
          </p:cNvSpPr>
          <p:nvPr/>
        </p:nvSpPr>
        <p:spPr bwMode="auto">
          <a:xfrm>
            <a:off x="5384800" y="457200"/>
            <a:ext cx="1928813" cy="519113"/>
          </a:xfrm>
          <a:prstGeom prst="rect">
            <a:avLst/>
          </a:prstGeom>
          <a:noFill/>
          <a:ln w="9525">
            <a:noFill/>
            <a:miter lim="800000"/>
            <a:headEnd/>
            <a:tailEnd/>
          </a:ln>
        </p:spPr>
        <p:txBody>
          <a:bodyPr>
            <a:spAutoFit/>
          </a:bodyPr>
          <a:lstStyle/>
          <a:p>
            <a:pPr algn="ctr">
              <a:spcBef>
                <a:spcPct val="50000"/>
              </a:spcBef>
              <a:buFont typeface="Arial" charset="0"/>
              <a:buNone/>
            </a:pPr>
            <a:r>
              <a:rPr lang="en-US" altLang="zh-CN" sz="2800">
                <a:latin typeface="Times New Roman" pitchFamily="18" charset="0"/>
                <a:ea typeface="黑体" pitchFamily="49" charset="-122"/>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9462"/>
                                        </p:tgtEl>
                                        <p:attrNameLst>
                                          <p:attrName>style.visibility</p:attrName>
                                        </p:attrNameLst>
                                      </p:cBhvr>
                                      <p:to>
                                        <p:strVal val="visible"/>
                                      </p:to>
                                    </p:set>
                                    <p:animEffect transition="in" filter="blinds(horizontal)">
                                      <p:cBhvr>
                                        <p:cTn id="7" dur="500"/>
                                        <p:tgtEl>
                                          <p:spTgt spid="1946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9463"/>
                                        </p:tgtEl>
                                        <p:attrNameLst>
                                          <p:attrName>style.visibility</p:attrName>
                                        </p:attrNameLst>
                                      </p:cBhvr>
                                      <p:to>
                                        <p:strVal val="visible"/>
                                      </p:to>
                                    </p:set>
                                    <p:animEffect transition="in" filter="blinds(horizontal)">
                                      <p:cBhvr>
                                        <p:cTn id="12" dur="500"/>
                                        <p:tgtEl>
                                          <p:spTgt spid="194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2" grpId="0" animBg="1"/>
      <p:bldP spid="1946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641" name="Group 41"/>
          <p:cNvGraphicFramePr>
            <a:graphicFrameLocks noGrp="1"/>
          </p:cNvGraphicFramePr>
          <p:nvPr>
            <p:ph idx="4294967295"/>
          </p:nvPr>
        </p:nvGraphicFramePr>
        <p:xfrm>
          <a:off x="190500" y="887413"/>
          <a:ext cx="11855450" cy="4522787"/>
        </p:xfrm>
        <a:graphic>
          <a:graphicData uri="http://schemas.openxmlformats.org/drawingml/2006/table">
            <a:tbl>
              <a:tblPr/>
              <a:tblGrid>
                <a:gridCol w="619125"/>
                <a:gridCol w="1433513"/>
                <a:gridCol w="4205287"/>
                <a:gridCol w="2635250"/>
              </a:tblGrid>
              <a:tr h="576263">
                <a:tc rowSpan="4">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r>
                        <a:rPr kumimoji="0" lang="zh-CN" altLang="en-US" sz="2800" b="1" i="0" u="none" strike="noStrike" cap="none" normalizeH="0" baseline="0" smtClean="0">
                          <a:ln>
                            <a:noFill/>
                          </a:ln>
                          <a:solidFill>
                            <a:srgbClr val="000000"/>
                          </a:solidFill>
                          <a:effectLst/>
                          <a:latin typeface="华文新魏" pitchFamily="2" charset="-122"/>
                          <a:ea typeface="华文新魏" pitchFamily="2" charset="-122"/>
                        </a:rPr>
                        <a:t>资</a:t>
                      </a:r>
                    </a:p>
                    <a:p>
                      <a:pPr marL="0" marR="0" lvl="0" indent="0" algn="ctr"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r>
                        <a:rPr kumimoji="0" lang="zh-CN" altLang="en-US" sz="2800" b="1" i="0" u="none" strike="noStrike" cap="none" normalizeH="0" baseline="0" smtClean="0">
                          <a:ln>
                            <a:noFill/>
                          </a:ln>
                          <a:solidFill>
                            <a:srgbClr val="000000"/>
                          </a:solidFill>
                          <a:effectLst/>
                          <a:latin typeface="华文新魏" pitchFamily="2" charset="-122"/>
                          <a:ea typeface="华文新魏" pitchFamily="2" charset="-122"/>
                        </a:rPr>
                        <a:t>产</a:t>
                      </a:r>
                    </a:p>
                    <a:p>
                      <a:pPr marL="0" marR="0" lvl="0" indent="0" algn="ctr"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r>
                        <a:rPr kumimoji="0" lang="zh-CN" altLang="en-US" sz="2800" b="1" i="0" u="none" strike="noStrike" cap="none" normalizeH="0" baseline="0" smtClean="0">
                          <a:ln>
                            <a:noFill/>
                          </a:ln>
                          <a:solidFill>
                            <a:srgbClr val="000000"/>
                          </a:solidFill>
                          <a:effectLst/>
                          <a:latin typeface="华文新魏" pitchFamily="2" charset="-122"/>
                          <a:ea typeface="华文新魏" pitchFamily="2" charset="-122"/>
                        </a:rPr>
                        <a:t>阶</a:t>
                      </a:r>
                    </a:p>
                    <a:p>
                      <a:pPr marL="0" marR="0" lvl="0" indent="0" algn="ctr"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r>
                        <a:rPr kumimoji="0" lang="zh-CN" altLang="en-US" sz="2800" b="1" i="0" u="none" strike="noStrike" cap="none" normalizeH="0" baseline="0" smtClean="0">
                          <a:ln>
                            <a:noFill/>
                          </a:ln>
                          <a:solidFill>
                            <a:srgbClr val="000000"/>
                          </a:solidFill>
                          <a:effectLst/>
                          <a:latin typeface="华文新魏" pitchFamily="2" charset="-122"/>
                          <a:ea typeface="华文新魏" pitchFamily="2" charset="-122"/>
                        </a:rPr>
                        <a:t>级</a:t>
                      </a:r>
                    </a:p>
                    <a:p>
                      <a:pPr marL="0" marR="0" lvl="0" indent="0" algn="ctr"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r>
                        <a:rPr kumimoji="0" lang="zh-CN" altLang="en-US" sz="2800" b="1" i="0" u="none" strike="noStrike" cap="none" normalizeH="0" baseline="0" smtClean="0">
                          <a:ln>
                            <a:noFill/>
                          </a:ln>
                          <a:solidFill>
                            <a:srgbClr val="000000"/>
                          </a:solidFill>
                          <a:effectLst/>
                          <a:latin typeface="华文新魏" pitchFamily="2" charset="-122"/>
                          <a:ea typeface="华文新魏" pitchFamily="2" charset="-122"/>
                        </a:rPr>
                        <a:t>维</a:t>
                      </a:r>
                    </a:p>
                    <a:p>
                      <a:pPr marL="0" marR="0" lvl="0" indent="0" algn="ctr"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r>
                        <a:rPr kumimoji="0" lang="zh-CN" altLang="en-US" sz="2800" b="1" i="0" u="none" strike="noStrike" cap="none" normalizeH="0" baseline="0" smtClean="0">
                          <a:ln>
                            <a:noFill/>
                          </a:ln>
                          <a:solidFill>
                            <a:srgbClr val="000000"/>
                          </a:solidFill>
                          <a:effectLst/>
                          <a:latin typeface="华文新魏" pitchFamily="2" charset="-122"/>
                          <a:ea typeface="华文新魏" pitchFamily="2" charset="-122"/>
                        </a:rPr>
                        <a:t>新</a:t>
                      </a:r>
                    </a:p>
                    <a:p>
                      <a:pPr marL="0" marR="0" lvl="0" indent="0" algn="ctr"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r>
                        <a:rPr kumimoji="0" lang="zh-CN" altLang="en-US" sz="2800" b="1" i="0" u="none" strike="noStrike" cap="none" normalizeH="0" baseline="0" smtClean="0">
                          <a:ln>
                            <a:noFill/>
                          </a:ln>
                          <a:solidFill>
                            <a:srgbClr val="000000"/>
                          </a:solidFill>
                          <a:effectLst/>
                          <a:latin typeface="华文新魏" pitchFamily="2" charset="-122"/>
                          <a:ea typeface="华文新魏" pitchFamily="2" charset="-122"/>
                        </a:rPr>
                        <a:t>派</a:t>
                      </a:r>
                    </a:p>
                  </a:txBody>
                  <a:tcPr marL="90000" marR="90000" marT="46800" marB="4680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r>
                        <a:rPr kumimoji="0" lang="zh-CN" altLang="en-US" sz="2800" b="1" i="0" u="none" strike="noStrike" cap="none" normalizeH="0" baseline="0" smtClean="0">
                          <a:ln>
                            <a:noFill/>
                          </a:ln>
                          <a:solidFill>
                            <a:schemeClr val="tx1"/>
                          </a:solidFill>
                          <a:effectLst/>
                          <a:latin typeface="华文新魏" pitchFamily="2" charset="-122"/>
                          <a:ea typeface="华文新魏" pitchFamily="2" charset="-122"/>
                        </a:rPr>
                        <a:t>代　表</a:t>
                      </a: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r>
                        <a:rPr kumimoji="0" lang="zh-CN" altLang="en-US" sz="2800" b="1" i="0" u="none" strike="noStrike" cap="none" normalizeH="0" baseline="0" smtClean="0">
                          <a:ln>
                            <a:noFill/>
                          </a:ln>
                          <a:solidFill>
                            <a:schemeClr val="tx1"/>
                          </a:solidFill>
                          <a:effectLst/>
                          <a:latin typeface="华文新魏" pitchFamily="2" charset="-122"/>
                          <a:ea typeface="华文新魏" pitchFamily="2" charset="-122"/>
                        </a:rPr>
                        <a:t>主　　张</a:t>
                      </a: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r>
                        <a:rPr kumimoji="0" lang="zh-CN" altLang="en-US" sz="2800" b="1" i="0" u="none" strike="noStrike" cap="none" normalizeH="0" baseline="0" smtClean="0">
                          <a:ln>
                            <a:noFill/>
                          </a:ln>
                          <a:solidFill>
                            <a:schemeClr val="tx1"/>
                          </a:solidFill>
                          <a:effectLst/>
                          <a:latin typeface="华文新魏" pitchFamily="2" charset="-122"/>
                          <a:ea typeface="华文新魏" pitchFamily="2" charset="-122"/>
                        </a:rPr>
                        <a:t>共同点</a:t>
                      </a:r>
                    </a:p>
                  </a:txBody>
                  <a:tcPr marL="90000" marR="90000" marT="46800" marB="4680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450975">
                <a:tc vMerge="1">
                  <a:txBody>
                    <a:bodyPr/>
                    <a:lstStyle/>
                    <a:p>
                      <a:endParaRPr lang="zh-CN"/>
                    </a:p>
                  </a:txBody>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r>
                        <a:rPr kumimoji="0" lang="zh-CN" altLang="en-US" sz="2800" b="1" i="0" u="none" strike="noStrike" cap="none" normalizeH="0" baseline="0" smtClean="0">
                          <a:ln>
                            <a:noFill/>
                          </a:ln>
                          <a:solidFill>
                            <a:schemeClr val="tx1"/>
                          </a:solidFill>
                          <a:effectLst/>
                          <a:latin typeface="华文新魏" pitchFamily="2" charset="-122"/>
                          <a:ea typeface="华文新魏" pitchFamily="2" charset="-122"/>
                          <a:hlinkClick r:id="" action="ppaction://hlinkshowjump?jump=nextslide"/>
                        </a:rPr>
                        <a:t>康有为</a:t>
                      </a:r>
                      <a:endParaRPr kumimoji="0" lang="zh-CN" altLang="en-US" sz="2800" b="1" i="0" u="none" strike="noStrike" cap="none" normalizeH="0" baseline="0" smtClean="0">
                        <a:ln>
                          <a:noFill/>
                        </a:ln>
                        <a:solidFill>
                          <a:schemeClr val="tx1"/>
                        </a:solidFill>
                        <a:effectLst/>
                        <a:latin typeface="华文新魏" pitchFamily="2" charset="-122"/>
                        <a:ea typeface="华文新魏" pitchFamily="2" charset="-122"/>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Tx/>
                        <a:buFont typeface="Wingdings" panose="05000000000000000000" pitchFamily="2" charset="2"/>
                        <a:buNone/>
                      </a:pPr>
                      <a:endParaRPr kumimoji="0" lang="zh-CN" altLang="zh-CN" sz="2800" b="1" i="0" u="none" strike="noStrike" cap="none" normalizeH="0" baseline="0" smtClean="0">
                        <a:ln>
                          <a:noFill/>
                        </a:ln>
                        <a:solidFill>
                          <a:schemeClr val="tx1"/>
                        </a:solidFill>
                        <a:effectLst/>
                        <a:latin typeface="华文新魏" pitchFamily="2" charset="-122"/>
                        <a:ea typeface="华文新魏" pitchFamily="2" charset="-122"/>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3">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endParaRPr kumimoji="0" lang="en-US" altLang="zh-CN" sz="2800" b="1" i="0" u="none" strike="noStrike" cap="none" normalizeH="0" baseline="0" smtClean="0">
                        <a:ln>
                          <a:noFill/>
                        </a:ln>
                        <a:solidFill>
                          <a:srgbClr val="00FF00"/>
                        </a:solidFill>
                        <a:effectLst/>
                        <a:latin typeface="华文新魏" pitchFamily="2" charset="-122"/>
                        <a:ea typeface="华文新魏" pitchFamily="2" charset="-122"/>
                      </a:endParaRPr>
                    </a:p>
                    <a:p>
                      <a:pPr marL="0" marR="0" lvl="0" indent="0" algn="ctr"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endParaRPr kumimoji="0" lang="en-US" altLang="zh-CN" sz="2800" b="1" i="0" u="none" strike="noStrike" cap="none" normalizeH="0" baseline="0" smtClean="0">
                        <a:ln>
                          <a:noFill/>
                        </a:ln>
                        <a:solidFill>
                          <a:srgbClr val="00FF00"/>
                        </a:solidFill>
                        <a:effectLst/>
                        <a:latin typeface="华文新魏" pitchFamily="2" charset="-122"/>
                        <a:ea typeface="华文新魏" pitchFamily="2" charset="-122"/>
                      </a:endParaRPr>
                    </a:p>
                    <a:p>
                      <a:pPr marL="0" marR="0" lvl="0" indent="0" algn="ctr"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endParaRPr kumimoji="0" lang="en-US" altLang="zh-CN" sz="2800" b="1" i="0" u="none" strike="noStrike" cap="none" normalizeH="0" baseline="0" smtClean="0">
                        <a:ln>
                          <a:noFill/>
                        </a:ln>
                        <a:solidFill>
                          <a:srgbClr val="00FF00"/>
                        </a:solidFill>
                        <a:effectLst/>
                        <a:latin typeface="华文新魏" pitchFamily="2" charset="-122"/>
                        <a:ea typeface="华文新魏" pitchFamily="2" charset="-122"/>
                      </a:endParaRPr>
                    </a:p>
                    <a:p>
                      <a:pPr marL="0" marR="0" lvl="0" indent="0" algn="ctr"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endParaRPr kumimoji="0" lang="en-US" altLang="zh-CN" sz="2800" b="1" i="0" u="none" strike="noStrike" cap="none" normalizeH="0" baseline="0" smtClean="0">
                        <a:ln>
                          <a:noFill/>
                        </a:ln>
                        <a:solidFill>
                          <a:srgbClr val="FF0000"/>
                        </a:solidFill>
                        <a:effectLst/>
                        <a:latin typeface="华文新魏" pitchFamily="2" charset="-122"/>
                        <a:ea typeface="华文新魏" pitchFamily="2" charset="-122"/>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1200150">
                <a:tc vMerge="1">
                  <a:txBody>
                    <a:bodyPr/>
                    <a:lstStyle/>
                    <a:p>
                      <a:endParaRPr lang="zh-CN"/>
                    </a:p>
                  </a:txBody>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r>
                        <a:rPr kumimoji="0" lang="zh-CN" altLang="en-US" sz="2800" b="1" i="0" u="none" strike="noStrike" cap="none" normalizeH="0" baseline="0" smtClean="0">
                          <a:ln>
                            <a:noFill/>
                          </a:ln>
                          <a:solidFill>
                            <a:srgbClr val="000000"/>
                          </a:solidFill>
                          <a:effectLst/>
                          <a:latin typeface="华文新魏" pitchFamily="2" charset="-122"/>
                          <a:ea typeface="华文新魏" pitchFamily="2" charset="-122"/>
                          <a:hlinkClick r:id="rId2" action="ppaction://hlinksldjump"/>
                        </a:rPr>
                        <a:t>梁启超</a:t>
                      </a:r>
                      <a:endParaRPr kumimoji="0" lang="zh-CN" altLang="en-US" sz="2800" b="1" i="0" u="none" strike="noStrike" cap="none" normalizeH="0" baseline="0" smtClean="0">
                        <a:ln>
                          <a:noFill/>
                        </a:ln>
                        <a:solidFill>
                          <a:srgbClr val="000000"/>
                        </a:solidFill>
                        <a:effectLst/>
                        <a:latin typeface="华文新魏" pitchFamily="2" charset="-122"/>
                        <a:ea typeface="华文新魏" pitchFamily="2" charset="-122"/>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Tx/>
                        <a:buFont typeface="Wingdings" panose="05000000000000000000" pitchFamily="2" charset="2"/>
                        <a:buNone/>
                      </a:pPr>
                      <a:endParaRPr kumimoji="0" lang="zh-CN" altLang="zh-CN" sz="2800" b="1" i="0" u="none" strike="noStrike" cap="none" normalizeH="0" baseline="0" smtClean="0">
                        <a:ln>
                          <a:noFill/>
                        </a:ln>
                        <a:solidFill>
                          <a:schemeClr val="tx1"/>
                        </a:solidFill>
                        <a:effectLst/>
                        <a:latin typeface="华文新魏" pitchFamily="2" charset="-122"/>
                        <a:ea typeface="华文新魏" pitchFamily="2" charset="-122"/>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zh-CN"/>
                    </a:p>
                  </a:txBody>
                  <a:tcPr/>
                </a:tc>
              </a:tr>
              <a:tr h="1295400">
                <a:tc vMerge="1">
                  <a:txBody>
                    <a:bodyPr/>
                    <a:lstStyle/>
                    <a:p>
                      <a:endParaRPr lang="zh-CN"/>
                    </a:p>
                  </a:txBody>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r>
                        <a:rPr kumimoji="0" lang="zh-CN" altLang="en-US" sz="2800" b="1" i="0" u="none" strike="noStrike" cap="none" normalizeH="0" baseline="0" smtClean="0">
                          <a:ln>
                            <a:noFill/>
                          </a:ln>
                          <a:solidFill>
                            <a:srgbClr val="000000"/>
                          </a:solidFill>
                          <a:effectLst/>
                          <a:latin typeface="华文新魏" pitchFamily="2" charset="-122"/>
                          <a:ea typeface="华文新魏" pitchFamily="2" charset="-122"/>
                        </a:rPr>
                        <a:t>严　复</a:t>
                      </a: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Tx/>
                        <a:buFont typeface="Wingdings" panose="05000000000000000000" pitchFamily="2" charset="2"/>
                        <a:buNone/>
                      </a:pPr>
                      <a:endParaRPr kumimoji="0" lang="zh-CN" altLang="zh-CN" sz="2800" b="1" i="0" u="none" strike="noStrike" cap="none" normalizeH="0" baseline="0" smtClean="0">
                        <a:ln>
                          <a:noFill/>
                        </a:ln>
                        <a:solidFill>
                          <a:schemeClr val="tx1"/>
                        </a:solidFill>
                        <a:effectLst/>
                        <a:latin typeface="华文新魏" pitchFamily="2" charset="-122"/>
                        <a:ea typeface="华文新魏" pitchFamily="2" charset="-122"/>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zh-CN"/>
                    </a:p>
                  </a:txBody>
                  <a:tcPr/>
                </a:tc>
              </a:tr>
            </a:tbl>
          </a:graphicData>
        </a:graphic>
      </p:graphicFrame>
      <p:sp>
        <p:nvSpPr>
          <p:cNvPr id="25627" name="Text Box 27"/>
          <p:cNvSpPr txBox="1">
            <a:spLocks noChangeArrowheads="1"/>
          </p:cNvSpPr>
          <p:nvPr/>
        </p:nvSpPr>
        <p:spPr bwMode="auto">
          <a:xfrm>
            <a:off x="8431213" y="2192338"/>
            <a:ext cx="3740150" cy="2227262"/>
          </a:xfrm>
          <a:prstGeom prst="rect">
            <a:avLst/>
          </a:prstGeom>
          <a:noFill/>
          <a:ln w="9525">
            <a:noFill/>
            <a:miter lim="800000"/>
            <a:headEnd/>
            <a:tailEnd/>
          </a:ln>
        </p:spPr>
        <p:txBody>
          <a:bodyPr>
            <a:spAutoFit/>
          </a:bodyPr>
          <a:lstStyle/>
          <a:p>
            <a:pPr>
              <a:buFont typeface="Arial" charset="0"/>
              <a:buNone/>
            </a:pPr>
            <a:r>
              <a:rPr lang="en-US" altLang="zh-CN" sz="2800" b="1">
                <a:latin typeface="黑体" pitchFamily="49" charset="-122"/>
                <a:ea typeface="黑体" pitchFamily="49" charset="-122"/>
              </a:rPr>
              <a:t>⒈</a:t>
            </a:r>
            <a:r>
              <a:rPr lang="zh-CN" altLang="en-US" sz="2800" b="1">
                <a:latin typeface="黑体" pitchFamily="49" charset="-122"/>
                <a:ea typeface="黑体" pitchFamily="49" charset="-122"/>
              </a:rPr>
              <a:t>反对君主专制</a:t>
            </a:r>
          </a:p>
          <a:p>
            <a:pPr>
              <a:buFont typeface="Arial" charset="0"/>
              <a:buNone/>
            </a:pPr>
            <a:r>
              <a:rPr lang="zh-CN" altLang="en-US" sz="2800" b="1">
                <a:latin typeface="黑体" pitchFamily="49" charset="-122"/>
                <a:ea typeface="黑体" pitchFamily="49" charset="-122"/>
              </a:rPr>
              <a:t>⒉主张君主立宪制</a:t>
            </a:r>
          </a:p>
          <a:p>
            <a:pPr>
              <a:buFont typeface="Arial" charset="0"/>
              <a:buNone/>
            </a:pPr>
            <a:r>
              <a:rPr lang="zh-CN" altLang="en-US" sz="2800" b="1">
                <a:latin typeface="黑体" pitchFamily="49" charset="-122"/>
                <a:ea typeface="黑体" pitchFamily="49" charset="-122"/>
              </a:rPr>
              <a:t>⒊变法图存</a:t>
            </a:r>
          </a:p>
          <a:p>
            <a:pPr>
              <a:buFont typeface="Arial" charset="0"/>
              <a:buNone/>
            </a:pPr>
            <a:r>
              <a:rPr lang="zh-CN" altLang="en-US" sz="2800" b="1">
                <a:latin typeface="黑体" pitchFamily="49" charset="-122"/>
                <a:ea typeface="黑体" pitchFamily="49" charset="-122"/>
              </a:rPr>
              <a:t>⒋发展资本主义</a:t>
            </a:r>
          </a:p>
        </p:txBody>
      </p:sp>
      <p:sp>
        <p:nvSpPr>
          <p:cNvPr id="25628" name="Text Box 28"/>
          <p:cNvSpPr txBox="1">
            <a:spLocks noChangeArrowheads="1"/>
          </p:cNvSpPr>
          <p:nvPr/>
        </p:nvSpPr>
        <p:spPr bwMode="auto">
          <a:xfrm>
            <a:off x="2946400" y="1522413"/>
            <a:ext cx="5891213" cy="1373187"/>
          </a:xfrm>
          <a:prstGeom prst="rect">
            <a:avLst/>
          </a:prstGeom>
          <a:noFill/>
          <a:ln w="9525">
            <a:noFill/>
            <a:miter lim="800000"/>
            <a:headEnd/>
            <a:tailEnd/>
          </a:ln>
        </p:spPr>
        <p:txBody>
          <a:bodyPr>
            <a:spAutoFit/>
          </a:bodyPr>
          <a:lstStyle/>
          <a:p>
            <a:pPr>
              <a:buFont typeface="Arial" charset="0"/>
              <a:buNone/>
            </a:pPr>
            <a:r>
              <a:rPr lang="zh-CN" altLang="en-US" sz="2800" b="1">
                <a:latin typeface="黑体" pitchFamily="49" charset="-122"/>
                <a:ea typeface="黑体" pitchFamily="49" charset="-122"/>
              </a:rPr>
              <a:t>打着孔子旗号宣扬维新变法理论。撰写</a:t>
            </a:r>
            <a:r>
              <a:rPr lang="en-US" altLang="zh-CN" sz="2800" b="1">
                <a:latin typeface="黑体" pitchFamily="49" charset="-122"/>
                <a:ea typeface="黑体" pitchFamily="49" charset="-122"/>
              </a:rPr>
              <a:t>《</a:t>
            </a:r>
            <a:r>
              <a:rPr lang="zh-CN" altLang="en-US" sz="2800" b="1">
                <a:latin typeface="黑体" pitchFamily="49" charset="-122"/>
                <a:ea typeface="黑体" pitchFamily="49" charset="-122"/>
              </a:rPr>
              <a:t>新学伪经考</a:t>
            </a:r>
            <a:r>
              <a:rPr lang="en-US" altLang="zh-CN" sz="2800" b="1">
                <a:latin typeface="黑体" pitchFamily="49" charset="-122"/>
                <a:ea typeface="黑体" pitchFamily="49" charset="-122"/>
              </a:rPr>
              <a:t>》</a:t>
            </a:r>
            <a:r>
              <a:rPr lang="zh-CN" altLang="en-US" sz="2800" b="1">
                <a:latin typeface="黑体" pitchFamily="49" charset="-122"/>
                <a:ea typeface="黑体" pitchFamily="49" charset="-122"/>
              </a:rPr>
              <a:t>、</a:t>
            </a:r>
            <a:r>
              <a:rPr lang="en-US" altLang="zh-CN" sz="2800" b="1">
                <a:latin typeface="黑体" pitchFamily="49" charset="-122"/>
                <a:ea typeface="黑体" pitchFamily="49" charset="-122"/>
              </a:rPr>
              <a:t>《</a:t>
            </a:r>
            <a:r>
              <a:rPr lang="zh-CN" altLang="en-US" sz="2800" b="1">
                <a:latin typeface="黑体" pitchFamily="49" charset="-122"/>
                <a:ea typeface="黑体" pitchFamily="49" charset="-122"/>
              </a:rPr>
              <a:t>孔子改制考</a:t>
            </a:r>
            <a:r>
              <a:rPr lang="en-US" altLang="zh-CN" sz="2800" b="1">
                <a:latin typeface="黑体" pitchFamily="49" charset="-122"/>
                <a:ea typeface="黑体" pitchFamily="49" charset="-122"/>
              </a:rPr>
              <a:t>》</a:t>
            </a:r>
          </a:p>
        </p:txBody>
      </p:sp>
      <p:sp>
        <p:nvSpPr>
          <p:cNvPr id="25629" name="Text Box 29"/>
          <p:cNvSpPr txBox="1">
            <a:spLocks noChangeArrowheads="1"/>
          </p:cNvSpPr>
          <p:nvPr/>
        </p:nvSpPr>
        <p:spPr bwMode="auto">
          <a:xfrm>
            <a:off x="2844800" y="3000375"/>
            <a:ext cx="6094413" cy="1800225"/>
          </a:xfrm>
          <a:prstGeom prst="rect">
            <a:avLst/>
          </a:prstGeom>
          <a:noFill/>
          <a:ln w="9525">
            <a:noFill/>
            <a:miter lim="800000"/>
            <a:headEnd/>
            <a:tailEnd/>
          </a:ln>
        </p:spPr>
        <p:txBody>
          <a:bodyPr>
            <a:spAutoFit/>
          </a:bodyPr>
          <a:lstStyle/>
          <a:p>
            <a:pPr>
              <a:buFont typeface="Arial" charset="0"/>
              <a:buNone/>
            </a:pPr>
            <a:r>
              <a:rPr lang="zh-CN" altLang="en-US" sz="2800" b="1">
                <a:latin typeface="Times New Roman" pitchFamily="18" charset="0"/>
                <a:ea typeface="黑体" pitchFamily="49" charset="-122"/>
              </a:rPr>
              <a:t>抨击封建专制，宣传变法</a:t>
            </a:r>
          </a:p>
          <a:p>
            <a:pPr>
              <a:buFont typeface="Arial" charset="0"/>
              <a:buNone/>
            </a:pPr>
            <a:r>
              <a:rPr lang="zh-CN" altLang="en-US" sz="2800" b="1">
                <a:latin typeface="Times New Roman" pitchFamily="18" charset="0"/>
                <a:ea typeface="黑体" pitchFamily="49" charset="-122"/>
              </a:rPr>
              <a:t>图存。 发表</a:t>
            </a:r>
            <a:r>
              <a:rPr lang="en-US" altLang="zh-CN" sz="2800" b="1">
                <a:latin typeface="Times New Roman" pitchFamily="18" charset="0"/>
                <a:ea typeface="黑体" pitchFamily="49" charset="-122"/>
              </a:rPr>
              <a:t>《</a:t>
            </a:r>
            <a:r>
              <a:rPr lang="zh-CN" altLang="en-US" sz="2800" b="1">
                <a:latin typeface="Times New Roman" pitchFamily="18" charset="0"/>
                <a:ea typeface="黑体" pitchFamily="49" charset="-122"/>
              </a:rPr>
              <a:t>变法通议</a:t>
            </a:r>
            <a:r>
              <a:rPr lang="en-US" altLang="zh-CN" sz="2800" b="1">
                <a:latin typeface="Times New Roman" pitchFamily="18" charset="0"/>
                <a:ea typeface="黑体" pitchFamily="49" charset="-122"/>
              </a:rPr>
              <a:t>》</a:t>
            </a:r>
            <a:endParaRPr lang="zh-CN" altLang="en-US" sz="2800" b="1">
              <a:latin typeface="Times New Roman" pitchFamily="18" charset="0"/>
              <a:ea typeface="黑体" pitchFamily="49" charset="-122"/>
            </a:endParaRPr>
          </a:p>
          <a:p>
            <a:pPr algn="ctr">
              <a:buFont typeface="Arial" charset="0"/>
              <a:buNone/>
            </a:pPr>
            <a:endParaRPr lang="zh-CN" altLang="zh-CN" sz="2800" b="1">
              <a:latin typeface="Times New Roman" pitchFamily="18" charset="0"/>
              <a:ea typeface="黑体" pitchFamily="49" charset="-122"/>
            </a:endParaRPr>
          </a:p>
          <a:p>
            <a:pPr>
              <a:buFont typeface="Arial" charset="0"/>
              <a:buNone/>
            </a:pPr>
            <a:endParaRPr lang="zh-CN" altLang="en-US" sz="2800" b="1">
              <a:latin typeface="黑体" pitchFamily="49" charset="-122"/>
              <a:ea typeface="华文新魏"/>
              <a:cs typeface="华文新魏"/>
            </a:endParaRPr>
          </a:p>
        </p:txBody>
      </p:sp>
      <p:sp>
        <p:nvSpPr>
          <p:cNvPr id="25630" name="Text Box 30"/>
          <p:cNvSpPr txBox="1">
            <a:spLocks noChangeArrowheads="1"/>
          </p:cNvSpPr>
          <p:nvPr/>
        </p:nvSpPr>
        <p:spPr bwMode="auto">
          <a:xfrm>
            <a:off x="2844800" y="4114800"/>
            <a:ext cx="5688013" cy="1625600"/>
          </a:xfrm>
          <a:prstGeom prst="rect">
            <a:avLst/>
          </a:prstGeom>
          <a:noFill/>
          <a:ln w="9525">
            <a:noFill/>
            <a:miter lim="800000"/>
            <a:headEnd/>
            <a:tailEnd/>
          </a:ln>
        </p:spPr>
        <p:txBody>
          <a:bodyPr>
            <a:spAutoFit/>
          </a:bodyPr>
          <a:lstStyle/>
          <a:p>
            <a:pPr>
              <a:spcBef>
                <a:spcPct val="20000"/>
              </a:spcBef>
              <a:buFont typeface="Arial" charset="0"/>
              <a:buNone/>
            </a:pPr>
            <a:r>
              <a:rPr lang="zh-CN" altLang="en-US" sz="2400" b="1">
                <a:latin typeface="Times New Roman" pitchFamily="18" charset="0"/>
                <a:ea typeface="黑体" pitchFamily="49" charset="-122"/>
              </a:rPr>
              <a:t>从</a:t>
            </a:r>
            <a:r>
              <a:rPr lang="zh-CN" altLang="en-US" sz="2400" b="1">
                <a:solidFill>
                  <a:srgbClr val="0000FF"/>
                </a:solidFill>
                <a:latin typeface="Times New Roman" pitchFamily="18" charset="0"/>
                <a:ea typeface="黑体" pitchFamily="49" charset="-122"/>
              </a:rPr>
              <a:t>社会进化的观点</a:t>
            </a:r>
            <a:r>
              <a:rPr lang="zh-CN" altLang="en-US" sz="2400" b="1">
                <a:latin typeface="Times New Roman" pitchFamily="18" charset="0"/>
                <a:ea typeface="黑体" pitchFamily="49" charset="-122"/>
              </a:rPr>
              <a:t>出发，批判君权论，主张主权在民，宣扬变法思想。翻译</a:t>
            </a:r>
            <a:r>
              <a:rPr lang="en-US" altLang="zh-CN" sz="2400" b="1">
                <a:latin typeface="Times New Roman" pitchFamily="18" charset="0"/>
                <a:ea typeface="黑体" pitchFamily="49" charset="-122"/>
              </a:rPr>
              <a:t>《</a:t>
            </a:r>
            <a:r>
              <a:rPr lang="zh-CN" altLang="en-US" sz="2400" b="1">
                <a:latin typeface="Times New Roman" pitchFamily="18" charset="0"/>
                <a:ea typeface="黑体" pitchFamily="49" charset="-122"/>
              </a:rPr>
              <a:t>天演论</a:t>
            </a:r>
            <a:r>
              <a:rPr lang="en-US" altLang="zh-CN" sz="2400" b="1">
                <a:latin typeface="Times New Roman" pitchFamily="18" charset="0"/>
                <a:ea typeface="黑体" pitchFamily="49" charset="-122"/>
              </a:rPr>
              <a:t>》</a:t>
            </a:r>
            <a:endParaRPr lang="zh-CN" altLang="en-US" sz="2400" b="1">
              <a:latin typeface="Times New Roman" pitchFamily="18" charset="0"/>
              <a:ea typeface="黑体" pitchFamily="49" charset="-122"/>
            </a:endParaRPr>
          </a:p>
          <a:p>
            <a:pPr>
              <a:spcBef>
                <a:spcPct val="20000"/>
              </a:spcBef>
              <a:buFont typeface="Arial" charset="0"/>
              <a:buNone/>
            </a:pPr>
            <a:endParaRPr lang="zh-CN" altLang="en-US" sz="2400" b="1">
              <a:solidFill>
                <a:srgbClr val="FF3300"/>
              </a:solidFill>
              <a:ea typeface="华文新魏"/>
              <a:cs typeface="华文新魏"/>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5628"/>
                                        </p:tgtEl>
                                        <p:attrNameLst>
                                          <p:attrName>style.visibility</p:attrName>
                                        </p:attrNameLst>
                                      </p:cBhvr>
                                      <p:to>
                                        <p:strVal val="visible"/>
                                      </p:to>
                                    </p:set>
                                    <p:animEffect transition="in" filter="box(in)">
                                      <p:cBhvr>
                                        <p:cTn id="7" dur="500"/>
                                        <p:tgtEl>
                                          <p:spTgt spid="2562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5629"/>
                                        </p:tgtEl>
                                        <p:attrNameLst>
                                          <p:attrName>style.visibility</p:attrName>
                                        </p:attrNameLst>
                                      </p:cBhvr>
                                      <p:to>
                                        <p:strVal val="visible"/>
                                      </p:to>
                                    </p:set>
                                    <p:animEffect transition="in" filter="dissolve">
                                      <p:cBhvr>
                                        <p:cTn id="12" dur="500"/>
                                        <p:tgtEl>
                                          <p:spTgt spid="25629"/>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5630"/>
                                        </p:tgtEl>
                                        <p:attrNameLst>
                                          <p:attrName>style.visibility</p:attrName>
                                        </p:attrNameLst>
                                      </p:cBhvr>
                                      <p:to>
                                        <p:strVal val="visible"/>
                                      </p:to>
                                    </p:set>
                                    <p:animEffect transition="in" filter="dissolve">
                                      <p:cBhvr>
                                        <p:cTn id="17" dur="500"/>
                                        <p:tgtEl>
                                          <p:spTgt spid="25630"/>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25627"/>
                                        </p:tgtEl>
                                        <p:attrNameLst>
                                          <p:attrName>style.visibility</p:attrName>
                                        </p:attrNameLst>
                                      </p:cBhvr>
                                      <p:to>
                                        <p:strVal val="visible"/>
                                      </p:to>
                                    </p:set>
                                    <p:anim calcmode="lin" valueType="num">
                                      <p:cBhvr>
                                        <p:cTn id="22" dur="500" fill="hold"/>
                                        <p:tgtEl>
                                          <p:spTgt spid="25627"/>
                                        </p:tgtEl>
                                        <p:attrNameLst>
                                          <p:attrName>ppt_w</p:attrName>
                                        </p:attrNameLst>
                                      </p:cBhvr>
                                      <p:tavLst>
                                        <p:tav tm="0">
                                          <p:val>
                                            <p:fltVal val="0"/>
                                          </p:val>
                                        </p:tav>
                                        <p:tav tm="100000">
                                          <p:val>
                                            <p:strVal val="#ppt_w"/>
                                          </p:val>
                                        </p:tav>
                                      </p:tavLst>
                                    </p:anim>
                                    <p:anim calcmode="lin" valueType="num">
                                      <p:cBhvr>
                                        <p:cTn id="23" dur="500" fill="hold"/>
                                        <p:tgtEl>
                                          <p:spTgt spid="25627"/>
                                        </p:tgtEl>
                                        <p:attrNameLst>
                                          <p:attrName>ppt_h</p:attrName>
                                        </p:attrNameLst>
                                      </p:cBhvr>
                                      <p:tavLst>
                                        <p:tav tm="0">
                                          <p:val>
                                            <p:fltVal val="0"/>
                                          </p:val>
                                        </p:tav>
                                        <p:tav tm="100000">
                                          <p:val>
                                            <p:strVal val="#ppt_h"/>
                                          </p:val>
                                        </p:tav>
                                      </p:tavLst>
                                    </p:anim>
                                    <p:animEffect transition="in" filter="fade">
                                      <p:cBhvr>
                                        <p:cTn id="24" dur="500"/>
                                        <p:tgtEl>
                                          <p:spTgt spid="256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27" grpId="0"/>
      <p:bldP spid="25628" grpId="0"/>
      <p:bldP spid="25629" grpId="0"/>
      <p:bldP spid="2563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idx="4294967295"/>
          </p:nvPr>
        </p:nvSpPr>
        <p:spPr/>
        <p:txBody>
          <a:bodyPr/>
          <a:lstStyle/>
          <a:p>
            <a:endParaRPr lang="zh-CN" altLang="en-US" smtClean="0"/>
          </a:p>
        </p:txBody>
      </p:sp>
      <p:sp>
        <p:nvSpPr>
          <p:cNvPr id="65539" name="Rectangle 3"/>
          <p:cNvSpPr>
            <a:spLocks noGrp="1" noChangeArrowheads="1"/>
          </p:cNvSpPr>
          <p:nvPr>
            <p:ph type="body" idx="4294967295"/>
          </p:nvPr>
        </p:nvSpPr>
        <p:spPr/>
        <p:txBody>
          <a:bodyPr/>
          <a:lstStyle/>
          <a:p>
            <a:endParaRPr lang="zh-CN" altLang="en-US" smtClean="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304800" y="1981200"/>
            <a:ext cx="11479213" cy="2227263"/>
          </a:xfrm>
          <a:prstGeom prst="rect">
            <a:avLst/>
          </a:prstGeom>
          <a:noFill/>
          <a:ln w="9525">
            <a:noFill/>
            <a:miter lim="800000"/>
            <a:headEnd/>
            <a:tailEnd/>
          </a:ln>
        </p:spPr>
        <p:txBody>
          <a:bodyPr anchor="ctr">
            <a:spAutoFit/>
          </a:bodyPr>
          <a:lstStyle/>
          <a:p>
            <a:pPr>
              <a:buFont typeface="Arial" charset="0"/>
              <a:buNone/>
            </a:pPr>
            <a:r>
              <a:rPr lang="en-US" altLang="zh-CN" sz="2800" b="1">
                <a:solidFill>
                  <a:srgbClr val="000000"/>
                </a:solidFill>
                <a:latin typeface="黑体" pitchFamily="49" charset="-122"/>
                <a:ea typeface="黑体" pitchFamily="49" charset="-122"/>
              </a:rPr>
              <a:t>1.</a:t>
            </a:r>
            <a:r>
              <a:rPr lang="zh-CN" altLang="en-US" sz="2800" b="1">
                <a:solidFill>
                  <a:srgbClr val="000000"/>
                </a:solidFill>
                <a:latin typeface="黑体" pitchFamily="49" charset="-122"/>
                <a:ea typeface="黑体" pitchFamily="49" charset="-122"/>
              </a:rPr>
              <a:t>经济：资本主义发展</a:t>
            </a:r>
            <a:r>
              <a:rPr lang="zh-CN" altLang="en-US" sz="2800" b="1">
                <a:solidFill>
                  <a:srgbClr val="CC0000"/>
                </a:solidFill>
                <a:latin typeface="黑体" pitchFamily="49" charset="-122"/>
                <a:ea typeface="黑体" pitchFamily="49" charset="-122"/>
              </a:rPr>
              <a:t>不充分</a:t>
            </a:r>
            <a:endParaRPr lang="zh-CN" altLang="en-US" sz="2800" b="1">
              <a:solidFill>
                <a:srgbClr val="0066FF"/>
              </a:solidFill>
              <a:latin typeface="黑体" pitchFamily="49" charset="-122"/>
              <a:ea typeface="黑体" pitchFamily="49" charset="-122"/>
            </a:endParaRPr>
          </a:p>
          <a:p>
            <a:pPr>
              <a:buFont typeface="Arial" charset="0"/>
              <a:buNone/>
            </a:pPr>
            <a:endParaRPr lang="zh-CN" altLang="en-US" sz="2800" b="1">
              <a:latin typeface="黑体" pitchFamily="49" charset="-122"/>
              <a:ea typeface="黑体" pitchFamily="49" charset="-122"/>
            </a:endParaRPr>
          </a:p>
          <a:p>
            <a:pPr>
              <a:buFont typeface="Arial" charset="0"/>
              <a:buNone/>
            </a:pPr>
            <a:r>
              <a:rPr lang="en-US" altLang="zh-CN" sz="2800" b="1">
                <a:latin typeface="黑体" pitchFamily="49" charset="-122"/>
                <a:ea typeface="黑体" pitchFamily="49" charset="-122"/>
              </a:rPr>
              <a:t>2.</a:t>
            </a:r>
            <a:r>
              <a:rPr lang="zh-CN" altLang="en-US" sz="2800" b="1">
                <a:latin typeface="黑体" pitchFamily="49" charset="-122"/>
                <a:ea typeface="黑体" pitchFamily="49" charset="-122"/>
              </a:rPr>
              <a:t>政治：</a:t>
            </a:r>
            <a:r>
              <a:rPr lang="zh-CN" altLang="en-US" sz="2800" b="1">
                <a:latin typeface="Times New Roman" pitchFamily="18" charset="0"/>
                <a:ea typeface="黑体" pitchFamily="49" charset="-122"/>
              </a:rPr>
              <a:t>资产阶级</a:t>
            </a:r>
            <a:r>
              <a:rPr lang="zh-CN" altLang="en-US" sz="2800" b="1">
                <a:solidFill>
                  <a:srgbClr val="000000"/>
                </a:solidFill>
                <a:latin typeface="Times New Roman" pitchFamily="18" charset="0"/>
                <a:ea typeface="黑体" pitchFamily="49" charset="-122"/>
              </a:rPr>
              <a:t>力量</a:t>
            </a:r>
            <a:r>
              <a:rPr lang="zh-CN" altLang="en-US" sz="2800" b="1">
                <a:solidFill>
                  <a:srgbClr val="0066FF"/>
                </a:solidFill>
                <a:latin typeface="Times New Roman" pitchFamily="18" charset="0"/>
                <a:ea typeface="黑体" pitchFamily="49" charset="-122"/>
              </a:rPr>
              <a:t>软弱，</a:t>
            </a:r>
            <a:r>
              <a:rPr lang="zh-CN" altLang="en-US" sz="2800" b="1">
                <a:latin typeface="黑体" pitchFamily="49" charset="-122"/>
                <a:ea typeface="黑体" pitchFamily="49" charset="-122"/>
              </a:rPr>
              <a:t>封建顽固势力</a:t>
            </a:r>
            <a:r>
              <a:rPr lang="zh-CN" altLang="en-US" sz="2800" b="1">
                <a:solidFill>
                  <a:srgbClr val="0000CC"/>
                </a:solidFill>
                <a:latin typeface="黑体" pitchFamily="49" charset="-122"/>
                <a:ea typeface="黑体" pitchFamily="49" charset="-122"/>
              </a:rPr>
              <a:t>强大</a:t>
            </a:r>
          </a:p>
          <a:p>
            <a:pPr>
              <a:buFont typeface="Arial" charset="0"/>
              <a:buNone/>
            </a:pPr>
            <a:endParaRPr lang="zh-CN" altLang="en-US" sz="2800" b="1">
              <a:solidFill>
                <a:srgbClr val="0000CC"/>
              </a:solidFill>
              <a:latin typeface="黑体" pitchFamily="49" charset="-122"/>
              <a:ea typeface="黑体" pitchFamily="49" charset="-122"/>
            </a:endParaRPr>
          </a:p>
          <a:p>
            <a:pPr>
              <a:buFont typeface="Arial" charset="0"/>
              <a:buNone/>
            </a:pPr>
            <a:r>
              <a:rPr lang="en-US" altLang="zh-CN" sz="2800" b="1">
                <a:solidFill>
                  <a:srgbClr val="000000"/>
                </a:solidFill>
                <a:latin typeface="黑体" pitchFamily="49" charset="-122"/>
                <a:ea typeface="黑体" pitchFamily="49" charset="-122"/>
              </a:rPr>
              <a:t>3.</a:t>
            </a:r>
            <a:r>
              <a:rPr lang="zh-CN" altLang="en-US" sz="2800" b="1">
                <a:solidFill>
                  <a:srgbClr val="000000"/>
                </a:solidFill>
                <a:latin typeface="黑体" pitchFamily="49" charset="-122"/>
                <a:ea typeface="黑体" pitchFamily="49" charset="-122"/>
              </a:rPr>
              <a:t>思想：儒家思想</a:t>
            </a:r>
            <a:r>
              <a:rPr lang="en-US" altLang="zh-CN" sz="2800" b="1">
                <a:solidFill>
                  <a:srgbClr val="000000"/>
                </a:solidFill>
                <a:latin typeface="黑体" pitchFamily="49" charset="-122"/>
                <a:ea typeface="黑体" pitchFamily="49" charset="-122"/>
              </a:rPr>
              <a:t>(</a:t>
            </a:r>
            <a:r>
              <a:rPr lang="zh-CN" altLang="en-US" sz="2800" b="1">
                <a:solidFill>
                  <a:srgbClr val="CC0000"/>
                </a:solidFill>
                <a:latin typeface="黑体" pitchFamily="49" charset="-122"/>
                <a:ea typeface="黑体" pitchFamily="49" charset="-122"/>
              </a:rPr>
              <a:t>正统、主流</a:t>
            </a:r>
            <a:r>
              <a:rPr lang="en-US" altLang="zh-CN" sz="2800" b="1">
                <a:solidFill>
                  <a:srgbClr val="000000"/>
                </a:solidFill>
                <a:latin typeface="黑体" pitchFamily="49" charset="-122"/>
                <a:ea typeface="黑体" pitchFamily="49" charset="-122"/>
              </a:rPr>
              <a:t>)</a:t>
            </a:r>
            <a:r>
              <a:rPr lang="zh-CN" altLang="en-US" sz="2800" b="1">
                <a:solidFill>
                  <a:srgbClr val="000000"/>
                </a:solidFill>
                <a:latin typeface="黑体" pitchFamily="49" charset="-122"/>
                <a:ea typeface="黑体" pitchFamily="49" charset="-122"/>
              </a:rPr>
              <a:t>，</a:t>
            </a:r>
            <a:r>
              <a:rPr lang="zh-CN" altLang="en-US" sz="2800" b="1">
                <a:latin typeface="黑体" pitchFamily="49" charset="-122"/>
                <a:ea typeface="黑体" pitchFamily="49" charset="-122"/>
              </a:rPr>
              <a:t>借之可</a:t>
            </a:r>
            <a:r>
              <a:rPr lang="zh-CN" altLang="en-US" sz="2800" b="1">
                <a:solidFill>
                  <a:schemeClr val="tx2"/>
                </a:solidFill>
                <a:latin typeface="黑体" pitchFamily="49" charset="-122"/>
                <a:ea typeface="黑体" pitchFamily="49" charset="-122"/>
              </a:rPr>
              <a:t>减少</a:t>
            </a:r>
            <a:r>
              <a:rPr lang="zh-CN" altLang="en-US" sz="2800" b="1">
                <a:latin typeface="黑体" pitchFamily="49" charset="-122"/>
                <a:ea typeface="黑体" pitchFamily="49" charset="-122"/>
              </a:rPr>
              <a:t>阻力</a:t>
            </a:r>
          </a:p>
        </p:txBody>
      </p:sp>
      <p:sp>
        <p:nvSpPr>
          <p:cNvPr id="68611" name="Rectangle 17"/>
          <p:cNvSpPr>
            <a:spLocks noChangeArrowheads="1"/>
          </p:cNvSpPr>
          <p:nvPr/>
        </p:nvSpPr>
        <p:spPr bwMode="auto">
          <a:xfrm>
            <a:off x="0" y="503238"/>
            <a:ext cx="12190413" cy="1082675"/>
          </a:xfrm>
          <a:prstGeom prst="rect">
            <a:avLst/>
          </a:prstGeom>
          <a:solidFill>
            <a:schemeClr val="bg1"/>
          </a:solidFill>
          <a:ln w="9525">
            <a:noFill/>
            <a:miter lim="800000"/>
            <a:headEnd/>
            <a:tailEnd/>
          </a:ln>
        </p:spPr>
        <p:txBody>
          <a:bodyPr anchor="ctr">
            <a:spAutoFit/>
          </a:bodyPr>
          <a:lstStyle/>
          <a:p>
            <a:pPr algn="ctr">
              <a:buClr>
                <a:srgbClr val="FF0000"/>
              </a:buClr>
              <a:buFont typeface="Wingdings" pitchFamily="2" charset="2"/>
              <a:buNone/>
            </a:pPr>
            <a:endParaRPr lang="en-US" altLang="zh-CN" sz="100" b="1">
              <a:solidFill>
                <a:srgbClr val="000000"/>
              </a:solidFill>
              <a:latin typeface="黑体" pitchFamily="49" charset="-122"/>
              <a:ea typeface="黑体" pitchFamily="49" charset="-122"/>
            </a:endParaRPr>
          </a:p>
          <a:p>
            <a:pPr>
              <a:buClr>
                <a:srgbClr val="FF0000"/>
              </a:buClr>
              <a:buFont typeface="Wingdings" pitchFamily="2" charset="2"/>
              <a:buNone/>
            </a:pPr>
            <a:r>
              <a:rPr lang="zh-CN" altLang="en-US" sz="3200" b="1">
                <a:solidFill>
                  <a:srgbClr val="000000"/>
                </a:solidFill>
                <a:latin typeface="黑体" pitchFamily="49" charset="-122"/>
                <a:ea typeface="黑体" pitchFamily="49" charset="-122"/>
              </a:rPr>
              <a:t>思考</a:t>
            </a:r>
            <a:r>
              <a:rPr lang="en-US" altLang="zh-CN" sz="3200" b="1">
                <a:solidFill>
                  <a:srgbClr val="000000"/>
                </a:solidFill>
                <a:latin typeface="黑体" pitchFamily="49" charset="-122"/>
                <a:ea typeface="黑体" pitchFamily="49" charset="-122"/>
              </a:rPr>
              <a:t>3</a:t>
            </a:r>
            <a:r>
              <a:rPr lang="zh-CN" altLang="en-US" sz="3200" b="1">
                <a:solidFill>
                  <a:srgbClr val="000000"/>
                </a:solidFill>
                <a:latin typeface="黑体" pitchFamily="49" charset="-122"/>
                <a:ea typeface="黑体" pitchFamily="49" charset="-122"/>
              </a:rPr>
              <a:t>：</a:t>
            </a:r>
          </a:p>
          <a:p>
            <a:pPr algn="ctr">
              <a:buClr>
                <a:srgbClr val="FF0000"/>
              </a:buClr>
              <a:buFont typeface="Wingdings" pitchFamily="2" charset="2"/>
              <a:buNone/>
            </a:pPr>
            <a:r>
              <a:rPr lang="zh-CN" altLang="en-US" sz="3200" b="1">
                <a:solidFill>
                  <a:srgbClr val="000000"/>
                </a:solidFill>
                <a:latin typeface="黑体" pitchFamily="49" charset="-122"/>
                <a:ea typeface="黑体" pitchFamily="49" charset="-122"/>
              </a:rPr>
              <a:t>   康有为为何</a:t>
            </a:r>
            <a:r>
              <a:rPr lang="zh-CN" altLang="en-US" sz="3200" b="1">
                <a:solidFill>
                  <a:srgbClr val="FF0000"/>
                </a:solidFill>
                <a:latin typeface="黑体" pitchFamily="49" charset="-122"/>
                <a:ea typeface="黑体" pitchFamily="49" charset="-122"/>
              </a:rPr>
              <a:t>借助</a:t>
            </a:r>
            <a:r>
              <a:rPr lang="zh-CN" altLang="en-US" sz="3200" b="1">
                <a:latin typeface="黑体" pitchFamily="49" charset="-122"/>
                <a:ea typeface="黑体" pitchFamily="49" charset="-122"/>
              </a:rPr>
              <a:t>孔子儒家思想宣传西方思想？</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7650">
                                            <p:txEl>
                                              <p:pRg st="0" end="0"/>
                                            </p:txEl>
                                          </p:spTgt>
                                        </p:tgtEl>
                                        <p:attrNameLst>
                                          <p:attrName>style.visibility</p:attrName>
                                        </p:attrNameLst>
                                      </p:cBhvr>
                                      <p:to>
                                        <p:strVal val="visible"/>
                                      </p:to>
                                    </p:set>
                                    <p:animEffect transition="in" filter="box(in)">
                                      <p:cBhvr>
                                        <p:cTn id="7" dur="500"/>
                                        <p:tgtEl>
                                          <p:spTgt spid="2765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27650">
                                            <p:txEl>
                                              <p:pRg st="2" end="2"/>
                                            </p:txEl>
                                          </p:spTgt>
                                        </p:tgtEl>
                                        <p:attrNameLst>
                                          <p:attrName>style.visibility</p:attrName>
                                        </p:attrNameLst>
                                      </p:cBhvr>
                                      <p:to>
                                        <p:strVal val="visible"/>
                                      </p:to>
                                    </p:set>
                                    <p:animEffect transition="in" filter="box(in)">
                                      <p:cBhvr>
                                        <p:cTn id="12" dur="500"/>
                                        <p:tgtEl>
                                          <p:spTgt spid="2765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27650">
                                            <p:txEl>
                                              <p:pRg st="4" end="4"/>
                                            </p:txEl>
                                          </p:spTgt>
                                        </p:tgtEl>
                                        <p:attrNameLst>
                                          <p:attrName>style.visibility</p:attrName>
                                        </p:attrNameLst>
                                      </p:cBhvr>
                                      <p:to>
                                        <p:strVal val="visible"/>
                                      </p:to>
                                    </p:set>
                                    <p:animEffect transition="in" filter="box(in)">
                                      <p:cBhvr>
                                        <p:cTn id="17" dur="500"/>
                                        <p:tgtEl>
                                          <p:spTgt spid="2765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4"/>
          <p:cNvSpPr>
            <a:spLocks noChangeArrowheads="1"/>
          </p:cNvSpPr>
          <p:nvPr/>
        </p:nvSpPr>
        <p:spPr bwMode="auto">
          <a:xfrm>
            <a:off x="304800" y="122238"/>
            <a:ext cx="11682413" cy="1022350"/>
          </a:xfrm>
          <a:prstGeom prst="rect">
            <a:avLst/>
          </a:prstGeom>
          <a:noFill/>
          <a:ln w="76200">
            <a:solidFill>
              <a:srgbClr val="FF0000"/>
            </a:solidFill>
            <a:miter lim="800000"/>
            <a:headEnd/>
            <a:tailEnd/>
          </a:ln>
        </p:spPr>
        <p:txBody>
          <a:bodyPr anchor="ctr">
            <a:spAutoFit/>
          </a:bodyPr>
          <a:lstStyle/>
          <a:p>
            <a:pPr>
              <a:buFont typeface="Arial" charset="0"/>
              <a:buNone/>
            </a:pPr>
            <a:r>
              <a:rPr lang="zh-CN" altLang="en-US" sz="2800" b="1">
                <a:latin typeface="黑体" pitchFamily="49" charset="-122"/>
                <a:ea typeface="黑体" pitchFamily="49" charset="-122"/>
              </a:rPr>
              <a:t>    根据材料并结合所学知识认识维新变法思想在近代中国社会发展进程中的作用。</a:t>
            </a:r>
          </a:p>
        </p:txBody>
      </p:sp>
      <p:sp>
        <p:nvSpPr>
          <p:cNvPr id="183301" name="Rectangle 5"/>
          <p:cNvSpPr>
            <a:spLocks noChangeArrowheads="1"/>
          </p:cNvSpPr>
          <p:nvPr/>
        </p:nvSpPr>
        <p:spPr bwMode="auto">
          <a:xfrm>
            <a:off x="406400" y="4572000"/>
            <a:ext cx="11784013" cy="1800225"/>
          </a:xfrm>
          <a:prstGeom prst="rect">
            <a:avLst/>
          </a:prstGeom>
          <a:noFill/>
          <a:ln w="38100">
            <a:noFill/>
            <a:miter lim="800000"/>
            <a:headEnd/>
            <a:tailEnd/>
          </a:ln>
        </p:spPr>
        <p:txBody>
          <a:bodyPr>
            <a:spAutoFit/>
          </a:bodyPr>
          <a:lstStyle/>
          <a:p>
            <a:pPr>
              <a:buFont typeface="Arial" charset="0"/>
              <a:buNone/>
            </a:pPr>
            <a:r>
              <a:rPr lang="zh-CN" altLang="en-US" sz="2800" b="1">
                <a:solidFill>
                  <a:schemeClr val="tx2"/>
                </a:solidFill>
                <a:latin typeface="Times New Roman" pitchFamily="18" charset="0"/>
                <a:ea typeface="黑体" pitchFamily="49" charset="-122"/>
              </a:rPr>
              <a:t>思想：</a:t>
            </a:r>
            <a:r>
              <a:rPr lang="zh-CN" altLang="en-US" sz="2800" b="1">
                <a:latin typeface="Times New Roman" pitchFamily="18" charset="0"/>
                <a:ea typeface="黑体" pitchFamily="49" charset="-122"/>
              </a:rPr>
              <a:t>促进人民觉醒，起到</a:t>
            </a:r>
            <a:r>
              <a:rPr lang="zh-CN" altLang="en-US" sz="2800" b="1">
                <a:solidFill>
                  <a:srgbClr val="FF0000"/>
                </a:solidFill>
                <a:latin typeface="Times New Roman" pitchFamily="18" charset="0"/>
                <a:ea typeface="黑体" pitchFamily="49" charset="-122"/>
              </a:rPr>
              <a:t>思想启蒙</a:t>
            </a:r>
            <a:r>
              <a:rPr lang="zh-CN" altLang="en-US" sz="2800" b="1">
                <a:latin typeface="Times New Roman" pitchFamily="18" charset="0"/>
                <a:ea typeface="黑体" pitchFamily="49" charset="-122"/>
              </a:rPr>
              <a:t>作用，激发人民爱国思想和民族精神</a:t>
            </a:r>
            <a:r>
              <a:rPr lang="en-US" altLang="zh-CN" sz="2800" b="1">
                <a:latin typeface="Times New Roman" pitchFamily="18" charset="0"/>
                <a:ea typeface="黑体" pitchFamily="49" charset="-122"/>
              </a:rPr>
              <a:t>,</a:t>
            </a:r>
            <a:r>
              <a:rPr lang="zh-CN" altLang="en-US" sz="2800" b="1">
                <a:latin typeface="Times New Roman" pitchFamily="18" charset="0"/>
                <a:ea typeface="黑体" pitchFamily="49" charset="-122"/>
              </a:rPr>
              <a:t>是近代一次思想解放潮流。</a:t>
            </a:r>
          </a:p>
          <a:p>
            <a:pPr>
              <a:buFont typeface="Wingdings" pitchFamily="2" charset="2"/>
              <a:buNone/>
            </a:pPr>
            <a:r>
              <a:rPr lang="zh-CN" altLang="en-US" sz="2800" b="1">
                <a:solidFill>
                  <a:schemeClr val="tx2"/>
                </a:solidFill>
                <a:latin typeface="Times New Roman" pitchFamily="18" charset="0"/>
                <a:ea typeface="黑体" pitchFamily="49" charset="-122"/>
              </a:rPr>
              <a:t>政治：</a:t>
            </a:r>
            <a:r>
              <a:rPr lang="zh-CN" altLang="en-US" sz="2800" b="1">
                <a:latin typeface="Times New Roman" pitchFamily="18" charset="0"/>
                <a:ea typeface="黑体" pitchFamily="49" charset="-122"/>
              </a:rPr>
              <a:t>推动</a:t>
            </a:r>
            <a:r>
              <a:rPr lang="zh-CN" altLang="en-US" sz="2800" b="1">
                <a:solidFill>
                  <a:srgbClr val="FF0000"/>
                </a:solidFill>
                <a:latin typeface="Times New Roman" pitchFamily="18" charset="0"/>
                <a:ea typeface="黑体" pitchFamily="49" charset="-122"/>
              </a:rPr>
              <a:t>维新变法</a:t>
            </a:r>
            <a:r>
              <a:rPr lang="zh-CN" altLang="en-US" sz="2800" b="1">
                <a:latin typeface="Times New Roman" pitchFamily="18" charset="0"/>
                <a:ea typeface="黑体" pitchFamily="49" charset="-122"/>
              </a:rPr>
              <a:t>运动。</a:t>
            </a:r>
          </a:p>
          <a:p>
            <a:pPr>
              <a:buFont typeface="Wingdings" pitchFamily="2" charset="2"/>
              <a:buNone/>
            </a:pPr>
            <a:r>
              <a:rPr lang="zh-CN" altLang="en-US" sz="2800" b="1">
                <a:solidFill>
                  <a:schemeClr val="tx2"/>
                </a:solidFill>
                <a:latin typeface="Times New Roman" pitchFamily="18" charset="0"/>
                <a:ea typeface="黑体" pitchFamily="49" charset="-122"/>
              </a:rPr>
              <a:t>经济：</a:t>
            </a:r>
            <a:r>
              <a:rPr lang="zh-CN" altLang="en-US" sz="2800" b="1">
                <a:latin typeface="Times New Roman" pitchFamily="18" charset="0"/>
                <a:ea typeface="黑体" pitchFamily="49" charset="-122"/>
              </a:rPr>
              <a:t>有利于资本主义经济的发展。</a:t>
            </a:r>
          </a:p>
        </p:txBody>
      </p:sp>
      <p:sp>
        <p:nvSpPr>
          <p:cNvPr id="69636" name="Text Box 5"/>
          <p:cNvSpPr txBox="1">
            <a:spLocks noChangeArrowheads="1"/>
          </p:cNvSpPr>
          <p:nvPr/>
        </p:nvSpPr>
        <p:spPr bwMode="auto">
          <a:xfrm>
            <a:off x="304800" y="1235075"/>
            <a:ext cx="11885613" cy="1373188"/>
          </a:xfrm>
          <a:prstGeom prst="rect">
            <a:avLst/>
          </a:prstGeom>
          <a:solidFill>
            <a:schemeClr val="bg1"/>
          </a:solidFill>
          <a:ln w="9525">
            <a:noFill/>
            <a:miter lim="800000"/>
            <a:headEnd/>
            <a:tailEnd/>
          </a:ln>
        </p:spPr>
        <p:txBody>
          <a:bodyPr anchor="ctr">
            <a:spAutoFit/>
          </a:bodyPr>
          <a:lstStyle/>
          <a:p>
            <a:pPr>
              <a:buFont typeface="Arial" charset="0"/>
              <a:buNone/>
            </a:pPr>
            <a:r>
              <a:rPr lang="zh-CN" altLang="en-US" sz="2800" b="1">
                <a:latin typeface="Times New Roman" pitchFamily="18" charset="0"/>
                <a:ea typeface="楷体_GB2312"/>
                <a:cs typeface="楷体_GB2312"/>
              </a:rPr>
              <a:t>材料：</a:t>
            </a:r>
          </a:p>
          <a:p>
            <a:pPr>
              <a:buFont typeface="Arial" charset="0"/>
              <a:buNone/>
            </a:pPr>
            <a:r>
              <a:rPr lang="zh-CN" altLang="en-US" sz="2800" b="1">
                <a:solidFill>
                  <a:srgbClr val="000099"/>
                </a:solidFill>
                <a:latin typeface="楷体_GB2312"/>
                <a:ea typeface="楷体_GB2312"/>
                <a:cs typeface="楷体_GB2312"/>
              </a:rPr>
              <a:t>    </a:t>
            </a:r>
            <a:r>
              <a:rPr lang="zh-CN" altLang="en-US" sz="2800" b="1">
                <a:solidFill>
                  <a:srgbClr val="000099"/>
                </a:solidFill>
                <a:ea typeface="楷体_GB2312"/>
                <a:cs typeface="楷体_GB2312"/>
              </a:rPr>
              <a:t>“</a:t>
            </a:r>
            <a:r>
              <a:rPr lang="zh-CN" altLang="en-US" sz="2800" b="1">
                <a:solidFill>
                  <a:srgbClr val="000099"/>
                </a:solidFill>
                <a:latin typeface="楷体_GB2312"/>
                <a:ea typeface="楷体_GB2312"/>
                <a:cs typeface="楷体_GB2312"/>
              </a:rPr>
              <a:t>戊戌维新虽时日极短，现效极少，而实二十世纪中国</a:t>
            </a:r>
            <a:r>
              <a:rPr lang="zh-CN" altLang="en-US" sz="2800" b="1">
                <a:solidFill>
                  <a:srgbClr val="CC0000"/>
                </a:solidFill>
                <a:latin typeface="楷体_GB2312"/>
                <a:ea typeface="楷体_GB2312"/>
                <a:cs typeface="楷体_GB2312"/>
              </a:rPr>
              <a:t>开宗明义</a:t>
            </a:r>
            <a:r>
              <a:rPr lang="zh-CN" altLang="en-US" sz="2800" b="1">
                <a:solidFill>
                  <a:srgbClr val="000099"/>
                </a:solidFill>
                <a:latin typeface="楷体_GB2312"/>
                <a:ea typeface="楷体_GB2312"/>
                <a:cs typeface="楷体_GB2312"/>
              </a:rPr>
              <a:t>第一章也</a:t>
            </a:r>
            <a:r>
              <a:rPr lang="en-US" altLang="zh-CN" sz="2800" b="1">
                <a:solidFill>
                  <a:srgbClr val="000099"/>
                </a:solidFill>
                <a:ea typeface="楷体_GB2312"/>
                <a:cs typeface="楷体_GB2312"/>
              </a:rPr>
              <a:t>……”</a:t>
            </a:r>
            <a:r>
              <a:rPr lang="en-US" altLang="zh-CN" sz="2800" b="1">
                <a:solidFill>
                  <a:srgbClr val="000099"/>
                </a:solidFill>
                <a:latin typeface="楷体_GB2312"/>
                <a:ea typeface="楷体_GB2312"/>
                <a:cs typeface="楷体_GB2312"/>
              </a:rPr>
              <a:t>          </a:t>
            </a:r>
            <a:r>
              <a:rPr lang="en-US" altLang="zh-CN" sz="2800" b="1">
                <a:ea typeface="楷体_GB2312"/>
                <a:cs typeface="楷体_GB2312"/>
              </a:rPr>
              <a:t>——</a:t>
            </a:r>
            <a:r>
              <a:rPr lang="zh-CN" altLang="en-US" sz="2800" b="1">
                <a:latin typeface="楷体_GB2312"/>
                <a:ea typeface="楷体_GB2312"/>
                <a:cs typeface="楷体_GB2312"/>
              </a:rPr>
              <a:t>梁启超</a:t>
            </a:r>
            <a:endParaRPr lang="en-US" altLang="zh-CN" sz="2800" b="1">
              <a:latin typeface="楷体_GB2312"/>
              <a:ea typeface="楷体_GB2312"/>
              <a:cs typeface="楷体_GB2312"/>
            </a:endParaRPr>
          </a:p>
        </p:txBody>
      </p:sp>
      <p:sp>
        <p:nvSpPr>
          <p:cNvPr id="69637" name="Rectangle 6"/>
          <p:cNvSpPr>
            <a:spLocks noChangeArrowheads="1"/>
          </p:cNvSpPr>
          <p:nvPr/>
        </p:nvSpPr>
        <p:spPr bwMode="auto">
          <a:xfrm>
            <a:off x="304800" y="2514600"/>
            <a:ext cx="11885613" cy="1800225"/>
          </a:xfrm>
          <a:prstGeom prst="rect">
            <a:avLst/>
          </a:prstGeom>
          <a:solidFill>
            <a:schemeClr val="bg1"/>
          </a:solidFill>
          <a:ln w="9525">
            <a:noFill/>
            <a:miter lim="800000"/>
            <a:headEnd/>
            <a:tailEnd/>
          </a:ln>
        </p:spPr>
        <p:txBody>
          <a:bodyPr anchor="ctr">
            <a:spAutoFit/>
          </a:bodyPr>
          <a:lstStyle/>
          <a:p>
            <a:pPr>
              <a:buFont typeface="Arial" charset="0"/>
              <a:buNone/>
            </a:pPr>
            <a:r>
              <a:rPr lang="zh-CN" altLang="en-US" sz="2400">
                <a:solidFill>
                  <a:srgbClr val="000099"/>
                </a:solidFill>
                <a:latin typeface="楷体_GB2312"/>
                <a:ea typeface="楷体_GB2312"/>
                <a:cs typeface="楷体_GB2312"/>
              </a:rPr>
              <a:t>　　 </a:t>
            </a:r>
            <a:r>
              <a:rPr lang="zh-CN" altLang="en-US" sz="2800" b="1">
                <a:solidFill>
                  <a:srgbClr val="000099"/>
                </a:solidFill>
                <a:latin typeface="楷体_GB2312"/>
                <a:ea typeface="楷体_GB2312"/>
                <a:cs typeface="楷体_GB2312"/>
              </a:rPr>
              <a:t>严复先生</a:t>
            </a:r>
            <a:r>
              <a:rPr lang="en-US" altLang="zh-CN" sz="2800" b="1">
                <a:solidFill>
                  <a:srgbClr val="000099"/>
                </a:solidFill>
                <a:latin typeface="楷体_GB2312"/>
                <a:ea typeface="楷体_GB2312"/>
                <a:cs typeface="楷体_GB2312"/>
              </a:rPr>
              <a:t>《</a:t>
            </a:r>
            <a:r>
              <a:rPr lang="zh-CN" altLang="en-US" sz="2800" b="1">
                <a:solidFill>
                  <a:srgbClr val="000099"/>
                </a:solidFill>
                <a:latin typeface="楷体_GB2312"/>
                <a:ea typeface="楷体_GB2312"/>
                <a:cs typeface="楷体_GB2312"/>
              </a:rPr>
              <a:t>天演论</a:t>
            </a:r>
            <a:r>
              <a:rPr lang="en-US" altLang="zh-CN" sz="2800" b="1">
                <a:solidFill>
                  <a:srgbClr val="000099"/>
                </a:solidFill>
                <a:latin typeface="楷体_GB2312"/>
                <a:ea typeface="楷体_GB2312"/>
                <a:cs typeface="楷体_GB2312"/>
              </a:rPr>
              <a:t>》</a:t>
            </a:r>
            <a:r>
              <a:rPr lang="zh-CN" altLang="en-US" sz="2800" b="1">
                <a:solidFill>
                  <a:srgbClr val="000099"/>
                </a:solidFill>
                <a:latin typeface="楷体_GB2312"/>
                <a:ea typeface="楷体_GB2312"/>
                <a:cs typeface="楷体_GB2312"/>
              </a:rPr>
              <a:t>，当时犹如惊蛰之春雷响彻神州大地，多少人读之有如醍醐灌顶之感。</a:t>
            </a:r>
            <a:r>
              <a:rPr lang="zh-CN" altLang="en-US" sz="2800" b="1">
                <a:solidFill>
                  <a:srgbClr val="CC0000"/>
                </a:solidFill>
                <a:latin typeface="楷体_GB2312"/>
                <a:ea typeface="楷体_GB2312"/>
                <a:cs typeface="楷体_GB2312"/>
              </a:rPr>
              <a:t>孙中山、胡适、鲁迅、陈独秀、李大钊、毛泽东</a:t>
            </a:r>
            <a:r>
              <a:rPr lang="zh-CN" altLang="en-US" sz="2800" b="1">
                <a:solidFill>
                  <a:srgbClr val="000099"/>
                </a:solidFill>
                <a:latin typeface="楷体_GB2312"/>
                <a:ea typeface="楷体_GB2312"/>
                <a:cs typeface="楷体_GB2312"/>
              </a:rPr>
              <a:t>等人都深受影响。</a:t>
            </a:r>
          </a:p>
          <a:p>
            <a:pPr>
              <a:buFont typeface="Arial" charset="0"/>
              <a:buNone/>
            </a:pPr>
            <a:r>
              <a:rPr lang="zh-CN" altLang="en-US" sz="2800" b="1">
                <a:solidFill>
                  <a:srgbClr val="000099"/>
                </a:solidFill>
                <a:latin typeface="楷体_GB2312"/>
                <a:ea typeface="楷体_GB2312"/>
                <a:cs typeface="楷体_GB2312"/>
              </a:rPr>
              <a:t>                     </a:t>
            </a:r>
            <a:r>
              <a:rPr lang="en-US" altLang="zh-CN" sz="2800" b="1">
                <a:ea typeface="楷体_GB2312"/>
                <a:cs typeface="楷体_GB2312"/>
              </a:rPr>
              <a:t>——</a:t>
            </a:r>
            <a:r>
              <a:rPr lang="zh-CN" altLang="en-US" sz="2800" b="1">
                <a:latin typeface="楷体_GB2312"/>
                <a:ea typeface="楷体_GB2312"/>
                <a:cs typeface="楷体_GB2312"/>
              </a:rPr>
              <a:t>陈文振 </a:t>
            </a:r>
            <a:r>
              <a:rPr lang="en-US" altLang="zh-CN" sz="2800" b="1">
                <a:latin typeface="楷体_GB2312"/>
                <a:ea typeface="楷体_GB2312"/>
                <a:cs typeface="楷体_GB2312"/>
              </a:rPr>
              <a:t>《</a:t>
            </a:r>
            <a:r>
              <a:rPr lang="zh-CN" altLang="en-US" sz="2800" b="1">
                <a:latin typeface="楷体_GB2312"/>
                <a:ea typeface="楷体_GB2312"/>
                <a:cs typeface="楷体_GB2312"/>
              </a:rPr>
              <a:t>追思严复先生</a:t>
            </a:r>
            <a:r>
              <a:rPr lang="en-US" altLang="zh-CN" sz="2400">
                <a:latin typeface="楷体_GB2312"/>
                <a:ea typeface="楷体_GB2312"/>
                <a:cs typeface="楷体_GB2312"/>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3301">
                                            <p:txEl>
                                              <p:pRg st="0" end="0"/>
                                            </p:txEl>
                                          </p:spTgt>
                                        </p:tgtEl>
                                        <p:attrNameLst>
                                          <p:attrName>style.visibility</p:attrName>
                                        </p:attrNameLst>
                                      </p:cBhvr>
                                      <p:to>
                                        <p:strVal val="visible"/>
                                      </p:to>
                                    </p:set>
                                    <p:anim calcmode="lin" valueType="num">
                                      <p:cBhvr additive="base">
                                        <p:cTn id="7" dur="500" fill="hold"/>
                                        <p:tgtEl>
                                          <p:spTgt spid="18330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8330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83301">
                                            <p:txEl>
                                              <p:pRg st="1" end="1"/>
                                            </p:txEl>
                                          </p:spTgt>
                                        </p:tgtEl>
                                        <p:attrNameLst>
                                          <p:attrName>style.visibility</p:attrName>
                                        </p:attrNameLst>
                                      </p:cBhvr>
                                      <p:to>
                                        <p:strVal val="visible"/>
                                      </p:to>
                                    </p:set>
                                    <p:anim calcmode="lin" valueType="num">
                                      <p:cBhvr additive="base">
                                        <p:cTn id="13" dur="500" fill="hold"/>
                                        <p:tgtEl>
                                          <p:spTgt spid="18330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8330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83301">
                                            <p:txEl>
                                              <p:pRg st="2" end="2"/>
                                            </p:txEl>
                                          </p:spTgt>
                                        </p:tgtEl>
                                        <p:attrNameLst>
                                          <p:attrName>style.visibility</p:attrName>
                                        </p:attrNameLst>
                                      </p:cBhvr>
                                      <p:to>
                                        <p:strVal val="visible"/>
                                      </p:to>
                                    </p:set>
                                    <p:anim calcmode="lin" valueType="num">
                                      <p:cBhvr additive="base">
                                        <p:cTn id="19" dur="500" fill="hold"/>
                                        <p:tgtEl>
                                          <p:spTgt spid="18330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83301">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301"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9617" name="[动画大师]_Oval 3"/>
          <p:cNvSpPr>
            <a:spLocks noChangeArrowheads="1"/>
          </p:cNvSpPr>
          <p:nvPr/>
        </p:nvSpPr>
        <p:spPr bwMode="auto">
          <a:xfrm rot="1800000">
            <a:off x="1684338" y="-590550"/>
            <a:ext cx="17462" cy="1146175"/>
          </a:xfrm>
          <a:prstGeom prst="ellipse">
            <a:avLst/>
          </a:prstGeom>
          <a:gradFill rotWithShape="1">
            <a:gsLst>
              <a:gs pos="0">
                <a:srgbClr val="777777">
                  <a:alpha val="79999"/>
                </a:srgbClr>
              </a:gs>
              <a:gs pos="100000">
                <a:srgbClr val="373737">
                  <a:alpha val="0"/>
                </a:srgbClr>
              </a:gs>
            </a:gsLst>
            <a:path path="shape">
              <a:fillToRect l="50000" t="50000" r="50000" b="50000"/>
            </a:path>
          </a:gradFill>
          <a:ln w="9525">
            <a:noFill/>
            <a:round/>
            <a:headEnd/>
            <a:tailEnd/>
          </a:ln>
        </p:spPr>
        <p:txBody>
          <a:bodyPr wrap="none" anchor="ctr"/>
          <a:lstStyle/>
          <a:p>
            <a:pPr algn="ctr" eaLnBrk="0" hangingPunct="0"/>
            <a:endParaRPr lang="zh-CN" altLang="en-US" b="1">
              <a:solidFill>
                <a:srgbClr val="000000"/>
              </a:solidFill>
              <a:latin typeface="Calibri" pitchFamily="34" charset="0"/>
            </a:endParaRPr>
          </a:p>
        </p:txBody>
      </p:sp>
      <p:sp>
        <p:nvSpPr>
          <p:cNvPr id="19618" name="[动画大师]_Oval 3"/>
          <p:cNvSpPr>
            <a:spLocks noChangeArrowheads="1"/>
          </p:cNvSpPr>
          <p:nvPr/>
        </p:nvSpPr>
        <p:spPr bwMode="auto">
          <a:xfrm rot="1800000">
            <a:off x="3346450" y="866775"/>
            <a:ext cx="17463" cy="1146175"/>
          </a:xfrm>
          <a:prstGeom prst="ellipse">
            <a:avLst/>
          </a:prstGeom>
          <a:gradFill rotWithShape="1">
            <a:gsLst>
              <a:gs pos="0">
                <a:srgbClr val="777777">
                  <a:alpha val="79999"/>
                </a:srgbClr>
              </a:gs>
              <a:gs pos="100000">
                <a:srgbClr val="373737">
                  <a:alpha val="0"/>
                </a:srgbClr>
              </a:gs>
            </a:gsLst>
            <a:path path="shape">
              <a:fillToRect l="50000" t="50000" r="50000" b="50000"/>
            </a:path>
          </a:gradFill>
          <a:ln w="9525">
            <a:noFill/>
            <a:round/>
            <a:headEnd/>
            <a:tailEnd/>
          </a:ln>
        </p:spPr>
        <p:txBody>
          <a:bodyPr wrap="none" anchor="ctr"/>
          <a:lstStyle/>
          <a:p>
            <a:pPr algn="ctr" eaLnBrk="0" hangingPunct="0"/>
            <a:endParaRPr lang="zh-CN" altLang="en-US" b="1">
              <a:solidFill>
                <a:srgbClr val="000000"/>
              </a:solidFill>
              <a:latin typeface="Calibri" pitchFamily="34" charset="0"/>
            </a:endParaRPr>
          </a:p>
        </p:txBody>
      </p:sp>
      <p:sp>
        <p:nvSpPr>
          <p:cNvPr id="19619" name="[动画大师]_Oval 3"/>
          <p:cNvSpPr>
            <a:spLocks noChangeArrowheads="1"/>
          </p:cNvSpPr>
          <p:nvPr/>
        </p:nvSpPr>
        <p:spPr bwMode="auto">
          <a:xfrm rot="1800000">
            <a:off x="5888038" y="1868488"/>
            <a:ext cx="17462" cy="1146175"/>
          </a:xfrm>
          <a:prstGeom prst="ellipse">
            <a:avLst/>
          </a:prstGeom>
          <a:gradFill rotWithShape="1">
            <a:gsLst>
              <a:gs pos="0">
                <a:srgbClr val="777777">
                  <a:alpha val="79999"/>
                </a:srgbClr>
              </a:gs>
              <a:gs pos="100000">
                <a:srgbClr val="373737">
                  <a:alpha val="0"/>
                </a:srgbClr>
              </a:gs>
            </a:gsLst>
            <a:path path="shape">
              <a:fillToRect l="50000" t="50000" r="50000" b="50000"/>
            </a:path>
          </a:gradFill>
          <a:ln w="9525">
            <a:noFill/>
            <a:round/>
            <a:headEnd/>
            <a:tailEnd/>
          </a:ln>
        </p:spPr>
        <p:txBody>
          <a:bodyPr wrap="none" anchor="ctr"/>
          <a:lstStyle/>
          <a:p>
            <a:pPr algn="ctr" eaLnBrk="0" hangingPunct="0"/>
            <a:endParaRPr lang="zh-CN" altLang="en-US" b="1">
              <a:solidFill>
                <a:srgbClr val="000000"/>
              </a:solidFill>
              <a:latin typeface="Calibri" pitchFamily="34" charset="0"/>
            </a:endParaRPr>
          </a:p>
        </p:txBody>
      </p:sp>
      <p:sp>
        <p:nvSpPr>
          <p:cNvPr id="19620" name="[动画大师]_Oval 3"/>
          <p:cNvSpPr>
            <a:spLocks noChangeArrowheads="1"/>
          </p:cNvSpPr>
          <p:nvPr/>
        </p:nvSpPr>
        <p:spPr bwMode="auto">
          <a:xfrm rot="1800000">
            <a:off x="5106988" y="293688"/>
            <a:ext cx="17462" cy="1146175"/>
          </a:xfrm>
          <a:prstGeom prst="ellipse">
            <a:avLst/>
          </a:prstGeom>
          <a:gradFill rotWithShape="1">
            <a:gsLst>
              <a:gs pos="0">
                <a:srgbClr val="777777">
                  <a:alpha val="60001"/>
                </a:srgbClr>
              </a:gs>
              <a:gs pos="100000">
                <a:srgbClr val="373737">
                  <a:alpha val="0"/>
                </a:srgbClr>
              </a:gs>
            </a:gsLst>
            <a:path path="shape">
              <a:fillToRect l="50000" t="50000" r="50000" b="50000"/>
            </a:path>
          </a:gradFill>
          <a:ln w="9525">
            <a:noFill/>
            <a:round/>
            <a:headEnd/>
            <a:tailEnd/>
          </a:ln>
        </p:spPr>
        <p:txBody>
          <a:bodyPr wrap="none" anchor="ctr"/>
          <a:lstStyle/>
          <a:p>
            <a:pPr algn="ctr" eaLnBrk="0" hangingPunct="0"/>
            <a:endParaRPr lang="zh-CN" altLang="en-US" b="1">
              <a:solidFill>
                <a:srgbClr val="000000"/>
              </a:solidFill>
              <a:latin typeface="Calibri" pitchFamily="34" charset="0"/>
            </a:endParaRPr>
          </a:p>
        </p:txBody>
      </p:sp>
      <p:sp>
        <p:nvSpPr>
          <p:cNvPr id="19621" name="[动画大师]_Oval 3"/>
          <p:cNvSpPr>
            <a:spLocks noChangeArrowheads="1"/>
          </p:cNvSpPr>
          <p:nvPr/>
        </p:nvSpPr>
        <p:spPr bwMode="auto">
          <a:xfrm rot="1800000">
            <a:off x="8645525" y="-279400"/>
            <a:ext cx="17463" cy="1146175"/>
          </a:xfrm>
          <a:prstGeom prst="ellipse">
            <a:avLst/>
          </a:prstGeom>
          <a:gradFill rotWithShape="1">
            <a:gsLst>
              <a:gs pos="0">
                <a:srgbClr val="777777">
                  <a:alpha val="79999"/>
                </a:srgbClr>
              </a:gs>
              <a:gs pos="100000">
                <a:srgbClr val="373737">
                  <a:alpha val="0"/>
                </a:srgbClr>
              </a:gs>
            </a:gsLst>
            <a:path path="shape">
              <a:fillToRect l="50000" t="50000" r="50000" b="50000"/>
            </a:path>
          </a:gradFill>
          <a:ln w="9525">
            <a:noFill/>
            <a:round/>
            <a:headEnd/>
            <a:tailEnd/>
          </a:ln>
        </p:spPr>
        <p:txBody>
          <a:bodyPr wrap="none" anchor="ctr"/>
          <a:lstStyle/>
          <a:p>
            <a:pPr algn="ctr" eaLnBrk="0" hangingPunct="0"/>
            <a:endParaRPr lang="zh-CN" altLang="en-US" b="1">
              <a:solidFill>
                <a:srgbClr val="000000"/>
              </a:solidFill>
              <a:latin typeface="Calibri" pitchFamily="34" charset="0"/>
            </a:endParaRPr>
          </a:p>
        </p:txBody>
      </p:sp>
      <p:sp>
        <p:nvSpPr>
          <p:cNvPr id="19622" name="[动画大师]_Oval 3"/>
          <p:cNvSpPr>
            <a:spLocks noChangeArrowheads="1"/>
          </p:cNvSpPr>
          <p:nvPr/>
        </p:nvSpPr>
        <p:spPr bwMode="auto">
          <a:xfrm rot="1800000">
            <a:off x="10456863" y="2741613"/>
            <a:ext cx="17462" cy="1146175"/>
          </a:xfrm>
          <a:prstGeom prst="ellipse">
            <a:avLst/>
          </a:prstGeom>
          <a:gradFill rotWithShape="1">
            <a:gsLst>
              <a:gs pos="0">
                <a:srgbClr val="777777">
                  <a:alpha val="79999"/>
                </a:srgbClr>
              </a:gs>
              <a:gs pos="100000">
                <a:srgbClr val="373737">
                  <a:alpha val="0"/>
                </a:srgbClr>
              </a:gs>
            </a:gsLst>
            <a:path path="shape">
              <a:fillToRect l="50000" t="50000" r="50000" b="50000"/>
            </a:path>
          </a:gradFill>
          <a:ln w="9525">
            <a:noFill/>
            <a:round/>
            <a:headEnd/>
            <a:tailEnd/>
          </a:ln>
        </p:spPr>
        <p:txBody>
          <a:bodyPr wrap="none" anchor="ctr"/>
          <a:lstStyle/>
          <a:p>
            <a:pPr algn="ctr" eaLnBrk="0" hangingPunct="0"/>
            <a:endParaRPr lang="zh-CN" altLang="en-US" b="1">
              <a:solidFill>
                <a:srgbClr val="000000"/>
              </a:solidFill>
              <a:latin typeface="Calibri" pitchFamily="34" charset="0"/>
            </a:endParaRPr>
          </a:p>
        </p:txBody>
      </p:sp>
      <p:sp>
        <p:nvSpPr>
          <p:cNvPr id="19623" name="[动画大师]_Oval 3"/>
          <p:cNvSpPr>
            <a:spLocks noChangeArrowheads="1"/>
          </p:cNvSpPr>
          <p:nvPr/>
        </p:nvSpPr>
        <p:spPr bwMode="auto">
          <a:xfrm rot="1800000">
            <a:off x="11244263" y="-573088"/>
            <a:ext cx="17462" cy="1146176"/>
          </a:xfrm>
          <a:prstGeom prst="ellipse">
            <a:avLst/>
          </a:prstGeom>
          <a:gradFill rotWithShape="1">
            <a:gsLst>
              <a:gs pos="0">
                <a:srgbClr val="777777">
                  <a:alpha val="79999"/>
                </a:srgbClr>
              </a:gs>
              <a:gs pos="100000">
                <a:srgbClr val="373737">
                  <a:alpha val="0"/>
                </a:srgbClr>
              </a:gs>
            </a:gsLst>
            <a:path path="shape">
              <a:fillToRect l="50000" t="50000" r="50000" b="50000"/>
            </a:path>
          </a:gradFill>
          <a:ln w="9525">
            <a:noFill/>
            <a:round/>
            <a:headEnd/>
            <a:tailEnd/>
          </a:ln>
        </p:spPr>
        <p:txBody>
          <a:bodyPr wrap="none" anchor="ctr"/>
          <a:lstStyle/>
          <a:p>
            <a:pPr algn="ctr" eaLnBrk="0" hangingPunct="0"/>
            <a:endParaRPr lang="zh-CN" altLang="en-US" b="1">
              <a:solidFill>
                <a:srgbClr val="000000"/>
              </a:solidFill>
              <a:latin typeface="Calibri" pitchFamily="34" charset="0"/>
            </a:endParaRPr>
          </a:p>
        </p:txBody>
      </p:sp>
      <p:sp>
        <p:nvSpPr>
          <p:cNvPr id="19624" name="[动画大师]_Oval 3"/>
          <p:cNvSpPr>
            <a:spLocks noChangeArrowheads="1"/>
          </p:cNvSpPr>
          <p:nvPr/>
        </p:nvSpPr>
        <p:spPr bwMode="auto">
          <a:xfrm rot="1800000">
            <a:off x="2855913" y="3448050"/>
            <a:ext cx="17462" cy="1146175"/>
          </a:xfrm>
          <a:prstGeom prst="ellipse">
            <a:avLst/>
          </a:prstGeom>
          <a:gradFill rotWithShape="1">
            <a:gsLst>
              <a:gs pos="0">
                <a:srgbClr val="777777">
                  <a:alpha val="39998"/>
                </a:srgbClr>
              </a:gs>
              <a:gs pos="100000">
                <a:srgbClr val="373737">
                  <a:alpha val="0"/>
                </a:srgbClr>
              </a:gs>
            </a:gsLst>
            <a:path path="shape">
              <a:fillToRect l="50000" t="50000" r="50000" b="50000"/>
            </a:path>
          </a:gradFill>
          <a:ln w="9525">
            <a:noFill/>
            <a:round/>
            <a:headEnd/>
            <a:tailEnd/>
          </a:ln>
        </p:spPr>
        <p:txBody>
          <a:bodyPr wrap="none" anchor="ctr"/>
          <a:lstStyle/>
          <a:p>
            <a:pPr algn="ctr" eaLnBrk="0" hangingPunct="0"/>
            <a:endParaRPr lang="zh-CN" altLang="en-US" b="1">
              <a:solidFill>
                <a:srgbClr val="000000"/>
              </a:solidFill>
              <a:latin typeface="Calibri" pitchFamily="34" charset="0"/>
            </a:endParaRPr>
          </a:p>
        </p:txBody>
      </p:sp>
      <p:sp>
        <p:nvSpPr>
          <p:cNvPr id="19625" name="[动画大师]_Oval 3"/>
          <p:cNvSpPr>
            <a:spLocks noChangeArrowheads="1"/>
          </p:cNvSpPr>
          <p:nvPr/>
        </p:nvSpPr>
        <p:spPr bwMode="auto">
          <a:xfrm rot="1800000">
            <a:off x="8928100" y="2741613"/>
            <a:ext cx="17463" cy="1146175"/>
          </a:xfrm>
          <a:prstGeom prst="ellipse">
            <a:avLst/>
          </a:prstGeom>
          <a:gradFill rotWithShape="1">
            <a:gsLst>
              <a:gs pos="0">
                <a:srgbClr val="777777">
                  <a:alpha val="79999"/>
                </a:srgbClr>
              </a:gs>
              <a:gs pos="100000">
                <a:srgbClr val="373737">
                  <a:alpha val="0"/>
                </a:srgbClr>
              </a:gs>
            </a:gsLst>
            <a:path path="shape">
              <a:fillToRect l="50000" t="50000" r="50000" b="50000"/>
            </a:path>
          </a:gradFill>
          <a:ln w="9525">
            <a:noFill/>
            <a:round/>
            <a:headEnd/>
            <a:tailEnd/>
          </a:ln>
        </p:spPr>
        <p:txBody>
          <a:bodyPr wrap="none" anchor="ctr"/>
          <a:lstStyle/>
          <a:p>
            <a:pPr algn="ctr" eaLnBrk="0" hangingPunct="0"/>
            <a:endParaRPr lang="zh-CN" altLang="en-US" b="1">
              <a:solidFill>
                <a:srgbClr val="000000"/>
              </a:solidFill>
              <a:latin typeface="Calibri" pitchFamily="34" charset="0"/>
            </a:endParaRPr>
          </a:p>
        </p:txBody>
      </p:sp>
      <p:sp>
        <p:nvSpPr>
          <p:cNvPr id="18434" name="矩形 18433"/>
          <p:cNvSpPr/>
          <p:nvPr/>
        </p:nvSpPr>
        <p:spPr>
          <a:xfrm>
            <a:off x="255588" y="87313"/>
            <a:ext cx="11679237" cy="6323012"/>
          </a:xfrm>
          <a:prstGeom prst="rect">
            <a:avLst/>
          </a:prstGeom>
          <a:noFill/>
          <a:ln w="9525">
            <a:noFill/>
          </a:ln>
        </p:spPr>
        <p:txBody>
          <a:bodyPr/>
          <a:lstStyle>
            <a:lvl1pPr marL="342900" lvl="0" indent="-342900" algn="l" defTabSz="914400" eaLnBrk="1" fontAlgn="base" latinLnBrk="0" hangingPunct="1">
              <a:lnSpc>
                <a:spcPct val="100000"/>
              </a:lnSpc>
              <a:spcBef>
                <a:spcPct val="20000"/>
              </a:spcBef>
              <a:spcAft>
                <a:spcPct val="0"/>
              </a:spcAft>
              <a:buChar char="•"/>
              <a:defRPr sz="3200" b="0" i="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stStyle>
          <a:p>
            <a:pPr>
              <a:spcBef>
                <a:spcPct val="50000"/>
              </a:spcBef>
              <a:buFontTx/>
              <a:buNone/>
              <a:defRPr/>
            </a:pPr>
            <a:r>
              <a:rPr lang="zh-CN" altLang="en-US" sz="4000" b="1" noProof="1">
                <a:effectLst>
                  <a:outerShdw blurRad="38100" dist="38100" dir="2700000">
                    <a:srgbClr val="FFFFFF"/>
                  </a:outerShdw>
                </a:effectLst>
                <a:cs typeface="+mn-ea"/>
              </a:rPr>
              <a:t>三世说：</a:t>
            </a:r>
          </a:p>
          <a:p>
            <a:pPr>
              <a:spcBef>
                <a:spcPct val="50000"/>
              </a:spcBef>
              <a:buFontTx/>
              <a:buNone/>
              <a:defRPr/>
            </a:pPr>
            <a:r>
              <a:rPr lang="zh-CN" altLang="en-US" sz="2800" b="1" noProof="1">
                <a:effectLst>
                  <a:outerShdw blurRad="38100" dist="38100" dir="2700000">
                    <a:srgbClr val="FFFFFF"/>
                  </a:outerShdw>
                </a:effectLst>
                <a:cs typeface="+mn-ea"/>
              </a:rPr>
              <a:t>19世纪末，</a:t>
            </a:r>
            <a:r>
              <a:rPr lang="zh-CN" altLang="en-US" sz="2800" b="1" noProof="1">
                <a:effectLst>
                  <a:outerShdw blurRad="38100" dist="38100" dir="2700000">
                    <a:srgbClr val="FFFFFF"/>
                  </a:outerShdw>
                </a:effectLst>
                <a:cs typeface="+mn-ea"/>
                <a:hlinkClick r:id="rId3"/>
              </a:rPr>
              <a:t>康有为</a:t>
            </a:r>
            <a:r>
              <a:rPr lang="zh-CN" altLang="en-US" sz="2800" b="1" noProof="1">
                <a:effectLst>
                  <a:outerShdw blurRad="38100" dist="38100" dir="2700000">
                    <a:srgbClr val="FFFFFF"/>
                  </a:outerShdw>
                </a:effectLst>
                <a:cs typeface="+mn-ea"/>
              </a:rPr>
              <a:t>明确地把“公羊学派”</a:t>
            </a:r>
            <a:r>
              <a:rPr lang="en-US" altLang="zh-CN" sz="2800" b="1" noProof="1">
                <a:effectLst>
                  <a:outerShdw blurRad="38100" dist="38100" dir="2700000">
                    <a:srgbClr val="FFFFFF"/>
                  </a:outerShdw>
                </a:effectLst>
                <a:cs typeface="+mn-ea"/>
              </a:rPr>
              <a:t>(儒家经学中专门研究和传承《春秋公羊传》的一个学派,它属于今文经学内部最重要的一个分支学派)</a:t>
            </a:r>
            <a:r>
              <a:rPr lang="zh-CN" altLang="en-US" sz="2800" b="1" noProof="1">
                <a:effectLst>
                  <a:outerShdw blurRad="38100" dist="38100" dir="2700000">
                    <a:srgbClr val="FFFFFF"/>
                  </a:outerShdw>
                </a:effectLst>
                <a:cs typeface="+mn-ea"/>
              </a:rPr>
              <a:t>的“三世”、《礼记·礼运》的“小康”、“大同”与近代进化论思想融合在一起，系统地提出了“三世”说历史进化论，它的基本思想是:人类社会是变易和进化的；社会历史进化是沿着</a:t>
            </a:r>
            <a:r>
              <a:rPr lang="zh-CN" altLang="en-US" sz="2800" b="1" noProof="1">
                <a:solidFill>
                  <a:srgbClr val="FF0000"/>
                </a:solidFill>
                <a:effectLst>
                  <a:outerShdw blurRad="38100" dist="38100" dir="2700000">
                    <a:srgbClr val="FFFFFF"/>
                  </a:outerShdw>
                </a:effectLst>
                <a:cs typeface="+mn-ea"/>
              </a:rPr>
              <a:t>据乱世──升平世──太平世的轨道，由君主专制到</a:t>
            </a:r>
            <a:r>
              <a:rPr lang="zh-CN" altLang="en-US" sz="2800" b="1" noProof="1">
                <a:solidFill>
                  <a:srgbClr val="FF0000"/>
                </a:solidFill>
                <a:effectLst>
                  <a:outerShdw blurRad="38100" dist="38100" dir="2700000">
                    <a:srgbClr val="FFFFFF"/>
                  </a:outerShdw>
                </a:effectLst>
                <a:cs typeface="+mn-ea"/>
                <a:hlinkClick r:id="rId4"/>
              </a:rPr>
              <a:t>君主立宪</a:t>
            </a:r>
            <a:r>
              <a:rPr lang="zh-CN" altLang="en-US" sz="2800" b="1" noProof="1">
                <a:solidFill>
                  <a:srgbClr val="FF0000"/>
                </a:solidFill>
                <a:effectLst>
                  <a:outerShdw blurRad="38100" dist="38100" dir="2700000">
                    <a:srgbClr val="FFFFFF"/>
                  </a:outerShdw>
                </a:effectLst>
                <a:cs typeface="+mn-ea"/>
              </a:rPr>
              <a:t>，再到民主共和，一世比一世文明进步，进而达到“太平大同</a:t>
            </a:r>
            <a:r>
              <a:rPr lang="zh-CN" altLang="en-US" sz="2800" b="1" noProof="1">
                <a:effectLst>
                  <a:outerShdw blurRad="38100" dist="38100" dir="2700000">
                    <a:srgbClr val="FFFFFF"/>
                  </a:outerShdw>
                </a:effectLst>
                <a:cs typeface="+mn-ea"/>
              </a:rPr>
              <a:t>”这一人类最美满极乐的世界；“三世”进化是和平的、循序渐进的；这种“三世”进化之义，是孔子所规定的。康有为的这</a:t>
            </a:r>
            <a:r>
              <a:rPr lang="zh-CN" altLang="en-US" sz="2800" b="1" noProof="1">
                <a:solidFill>
                  <a:srgbClr val="FF0000"/>
                </a:solidFill>
                <a:effectLst>
                  <a:outerShdw blurRad="38100" dist="38100" dir="2700000">
                    <a:srgbClr val="FFFFFF"/>
                  </a:outerShdw>
                </a:effectLst>
                <a:cs typeface="+mn-ea"/>
              </a:rPr>
              <a:t>一学说打破了“天不变，道亦不变”论，也否定了历史循环论，在当时的社会中产生了积极的影响</a:t>
            </a:r>
            <a:r>
              <a:rPr lang="zh-CN" altLang="en-US" sz="2800" b="1" noProof="1">
                <a:effectLst>
                  <a:outerShdw blurRad="38100" dist="38100" dir="2700000">
                    <a:srgbClr val="FFFFFF"/>
                  </a:outerShdw>
                </a:effectLst>
                <a:cs typeface="+mn-ea"/>
              </a:rPr>
              <a:t>。但</a:t>
            </a:r>
            <a:r>
              <a:rPr lang="zh-CN" altLang="en-US" sz="2800" b="1" noProof="1">
                <a:solidFill>
                  <a:srgbClr val="FF0000"/>
                </a:solidFill>
                <a:effectLst>
                  <a:outerShdw blurRad="38100" dist="38100" dir="2700000">
                    <a:srgbClr val="FFFFFF"/>
                  </a:outerShdw>
                </a:effectLst>
                <a:cs typeface="+mn-ea"/>
              </a:rPr>
              <a:t>由于它强调社会历史的和平渐进，反对革命突变，</a:t>
            </a:r>
            <a:r>
              <a:rPr lang="zh-CN" altLang="en-US" sz="2800" b="1" noProof="1">
                <a:effectLst>
                  <a:outerShdw blurRad="38100" dist="38100" dir="2700000">
                    <a:srgbClr val="FFFFFF"/>
                  </a:outerShdw>
                </a:effectLst>
                <a:cs typeface="+mn-ea"/>
              </a:rPr>
              <a:t>又极力神化孔子，因而带有神秘主义色彩，后来</a:t>
            </a:r>
            <a:r>
              <a:rPr lang="zh-CN" altLang="en-US" sz="2800" b="1" noProof="1">
                <a:solidFill>
                  <a:srgbClr val="FF0000"/>
                </a:solidFill>
                <a:effectLst>
                  <a:outerShdw blurRad="38100" dist="38100" dir="2700000">
                    <a:srgbClr val="FFFFFF"/>
                  </a:outerShdw>
                </a:effectLst>
                <a:cs typeface="+mn-ea"/>
              </a:rPr>
              <a:t>受到资产阶级民主革命派孙中山等人的批判。</a:t>
            </a:r>
            <a:r>
              <a:rPr lang="zh-CN" altLang="en-US" sz="3600" noProof="1">
                <a:solidFill>
                  <a:srgbClr val="FF0000"/>
                </a:solidFill>
                <a:cs typeface="+mn-ea"/>
              </a:rPr>
              <a:t> </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repeatCount="indefinite" fill="hold" grpId="0" nodeType="withEffect">
                                  <p:stCondLst>
                                    <p:cond delay="0"/>
                                  </p:stCondLst>
                                  <p:childTnLst>
                                    <p:animMotion origin="layout" path="M 0.00013 -3.7037E-6 L -0.12113 0.37593 " pathEditMode="relative" rAng="0" ptsTypes="AA">
                                      <p:cBhvr additive="base">
                                        <p:cTn id="6" dur="583" fill="hold">
                                          <p:stCondLst>
                                            <p:cond delay="0"/>
                                          </p:stCondLst>
                                        </p:cTn>
                                        <p:tgtEl>
                                          <p:spTgt spid="19617"/>
                                        </p:tgtEl>
                                        <p:attrNameLst>
                                          <p:attrName>ppt_x</p:attrName>
                                          <p:attrName>ppt_y</p:attrName>
                                        </p:attrNameLst>
                                      </p:cBhvr>
                                      <p:rCtr x="-6063" y="18796"/>
                                    </p:animMotion>
                                    <p:animEffect transition="in" filter="fade">
                                      <p:cBhvr additive="base">
                                        <p:cTn id="7" dur="175" fill="hold">
                                          <p:stCondLst>
                                            <p:cond delay="0"/>
                                          </p:stCondLst>
                                        </p:cTn>
                                        <p:tgtEl>
                                          <p:spTgt spid="19617"/>
                                        </p:tgtEl>
                                      </p:cBhvr>
                                    </p:animEffect>
                                    <p:animScale>
                                      <p:cBhvr additive="base">
                                        <p:cTn id="8" dur="292" fill="hold">
                                          <p:stCondLst>
                                            <p:cond delay="408"/>
                                          </p:stCondLst>
                                        </p:cTn>
                                        <p:tgtEl>
                                          <p:spTgt spid="19617"/>
                                        </p:tgtEl>
                                      </p:cBhvr>
                                      <p:to x="1000" y="1000"/>
                                    </p:animScale>
                                  </p:childTnLst>
                                </p:cTn>
                              </p:par>
                              <p:par>
                                <p:cTn id="9" presetID="0" presetClass="path" presetSubtype="0" repeatCount="indefinite" fill="hold" grpId="0" nodeType="withEffect">
                                  <p:stCondLst>
                                    <p:cond delay="0"/>
                                  </p:stCondLst>
                                  <p:childTnLst>
                                    <p:animMotion origin="layout" path="M 0.00013 -3.7037E-6 L -0.12113 0.37593 " pathEditMode="relative" rAng="0" ptsTypes="AA">
                                      <p:cBhvr additive="base">
                                        <p:cTn id="10" dur="583" fill="hold">
                                          <p:stCondLst>
                                            <p:cond delay="200"/>
                                          </p:stCondLst>
                                        </p:cTn>
                                        <p:tgtEl>
                                          <p:spTgt spid="19618"/>
                                        </p:tgtEl>
                                        <p:attrNameLst>
                                          <p:attrName>ppt_x</p:attrName>
                                          <p:attrName>ppt_y</p:attrName>
                                        </p:attrNameLst>
                                      </p:cBhvr>
                                      <p:rCtr x="-6063" y="18796"/>
                                    </p:animMotion>
                                    <p:animEffect transition="in" filter="fade">
                                      <p:cBhvr additive="base">
                                        <p:cTn id="11" dur="500" fill="hold">
                                          <p:stCondLst>
                                            <p:cond delay="0"/>
                                          </p:stCondLst>
                                        </p:cTn>
                                        <p:tgtEl>
                                          <p:spTgt spid="19618"/>
                                        </p:tgtEl>
                                      </p:cBhvr>
                                    </p:animEffect>
                                    <p:animScale>
                                      <p:cBhvr additive="base">
                                        <p:cTn id="12" dur="292" fill="hold">
                                          <p:stCondLst>
                                            <p:cond delay="608"/>
                                          </p:stCondLst>
                                        </p:cTn>
                                        <p:tgtEl>
                                          <p:spTgt spid="19618"/>
                                        </p:tgtEl>
                                      </p:cBhvr>
                                      <p:to x="1000" y="1000"/>
                                    </p:animScale>
                                  </p:childTnLst>
                                </p:cTn>
                              </p:par>
                              <p:par>
                                <p:cTn id="13" presetID="0" presetClass="path" presetSubtype="0" repeatCount="indefinite" fill="hold" grpId="0" nodeType="withEffect">
                                  <p:stCondLst>
                                    <p:cond delay="0"/>
                                  </p:stCondLst>
                                  <p:childTnLst>
                                    <p:animMotion origin="layout" path="M 0.00013 -3.33333E-6 L -0.17409 0.53936 " pathEditMode="relative" rAng="0" ptsTypes="AA">
                                      <p:cBhvr additive="base">
                                        <p:cTn id="14" dur="583" fill="hold">
                                          <p:stCondLst>
                                            <p:cond delay="400"/>
                                          </p:stCondLst>
                                        </p:cTn>
                                        <p:tgtEl>
                                          <p:spTgt spid="19619"/>
                                        </p:tgtEl>
                                        <p:attrNameLst>
                                          <p:attrName>ppt_x</p:attrName>
                                          <p:attrName>ppt_y</p:attrName>
                                        </p:attrNameLst>
                                      </p:cBhvr>
                                      <p:rCtr x="-8717" y="26968"/>
                                    </p:animMotion>
                                    <p:animEffect transition="in" filter="fade">
                                      <p:cBhvr additive="base">
                                        <p:cTn id="15" dur="600" fill="hold">
                                          <p:stCondLst>
                                            <p:cond delay="0"/>
                                          </p:stCondLst>
                                        </p:cTn>
                                        <p:tgtEl>
                                          <p:spTgt spid="19619"/>
                                        </p:tgtEl>
                                      </p:cBhvr>
                                    </p:animEffect>
                                    <p:animScale>
                                      <p:cBhvr additive="base">
                                        <p:cTn id="16" dur="292" fill="hold">
                                          <p:stCondLst>
                                            <p:cond delay="808"/>
                                          </p:stCondLst>
                                        </p:cTn>
                                        <p:tgtEl>
                                          <p:spTgt spid="19619"/>
                                        </p:tgtEl>
                                      </p:cBhvr>
                                      <p:to x="1000" y="1000"/>
                                    </p:animScale>
                                  </p:childTnLst>
                                </p:cTn>
                              </p:par>
                              <p:par>
                                <p:cTn id="17" presetID="0" presetClass="path" presetSubtype="0" repeatCount="indefinite" fill="hold" grpId="0" nodeType="withEffect">
                                  <p:stCondLst>
                                    <p:cond delay="0"/>
                                  </p:stCondLst>
                                  <p:childTnLst>
                                    <p:animMotion origin="layout" path="M 0.00013 1.11111E-6 L -0.12113 0.37592 " pathEditMode="relative" rAng="0" ptsTypes="AA">
                                      <p:cBhvr additive="base">
                                        <p:cTn id="18" dur="583" fill="hold">
                                          <p:stCondLst>
                                            <p:cond delay="0"/>
                                          </p:stCondLst>
                                        </p:cTn>
                                        <p:tgtEl>
                                          <p:spTgt spid="19620"/>
                                        </p:tgtEl>
                                        <p:attrNameLst>
                                          <p:attrName>ppt_x</p:attrName>
                                          <p:attrName>ppt_y</p:attrName>
                                        </p:attrNameLst>
                                      </p:cBhvr>
                                      <p:rCtr x="-6063" y="18796"/>
                                    </p:animMotion>
                                    <p:animEffect transition="in" filter="fade">
                                      <p:cBhvr additive="base">
                                        <p:cTn id="19" dur="175" fill="hold">
                                          <p:stCondLst>
                                            <p:cond delay="0"/>
                                          </p:stCondLst>
                                        </p:cTn>
                                        <p:tgtEl>
                                          <p:spTgt spid="19620"/>
                                        </p:tgtEl>
                                      </p:cBhvr>
                                    </p:animEffect>
                                    <p:animScale>
                                      <p:cBhvr additive="base">
                                        <p:cTn id="20" dur="292" fill="hold">
                                          <p:stCondLst>
                                            <p:cond delay="408"/>
                                          </p:stCondLst>
                                        </p:cTn>
                                        <p:tgtEl>
                                          <p:spTgt spid="19620"/>
                                        </p:tgtEl>
                                      </p:cBhvr>
                                      <p:to x="1000" y="1000"/>
                                    </p:animScale>
                                  </p:childTnLst>
                                </p:cTn>
                              </p:par>
                              <p:par>
                                <p:cTn id="21" presetID="0" presetClass="path" presetSubtype="0" repeatCount="indefinite" fill="hold" grpId="0" nodeType="withEffect">
                                  <p:stCondLst>
                                    <p:cond delay="0"/>
                                  </p:stCondLst>
                                  <p:childTnLst>
                                    <p:animMotion origin="layout" path="M 0.00013 -4.07407E-6 L -0.21311 0.66112 " pathEditMode="relative" rAng="0" ptsTypes="AA">
                                      <p:cBhvr additive="base">
                                        <p:cTn id="22" dur="583" fill="hold">
                                          <p:stCondLst>
                                            <p:cond delay="200"/>
                                          </p:stCondLst>
                                        </p:cTn>
                                        <p:tgtEl>
                                          <p:spTgt spid="19621"/>
                                        </p:tgtEl>
                                        <p:attrNameLst>
                                          <p:attrName>ppt_x</p:attrName>
                                          <p:attrName>ppt_y</p:attrName>
                                        </p:attrNameLst>
                                      </p:cBhvr>
                                      <p:rCtr x="-10669" y="33056"/>
                                    </p:animMotion>
                                    <p:animEffect transition="in" filter="fade">
                                      <p:cBhvr additive="base">
                                        <p:cTn id="23" dur="500" fill="hold">
                                          <p:stCondLst>
                                            <p:cond delay="0"/>
                                          </p:stCondLst>
                                        </p:cTn>
                                        <p:tgtEl>
                                          <p:spTgt spid="19621"/>
                                        </p:tgtEl>
                                      </p:cBhvr>
                                    </p:animEffect>
                                    <p:animScale>
                                      <p:cBhvr additive="base">
                                        <p:cTn id="24" dur="292" fill="hold">
                                          <p:stCondLst>
                                            <p:cond delay="608"/>
                                          </p:stCondLst>
                                        </p:cTn>
                                        <p:tgtEl>
                                          <p:spTgt spid="19621"/>
                                        </p:tgtEl>
                                      </p:cBhvr>
                                      <p:to x="1000" y="1000"/>
                                    </p:animScale>
                                  </p:childTnLst>
                                </p:cTn>
                              </p:par>
                              <p:par>
                                <p:cTn id="25" presetID="0" presetClass="path" presetSubtype="0" repeatCount="indefinite" fill="hold" grpId="0" nodeType="withEffect">
                                  <p:stCondLst>
                                    <p:cond delay="0"/>
                                  </p:stCondLst>
                                  <p:childTnLst>
                                    <p:animMotion origin="layout" path="M 0.00013 -3.33333E-6 L -0.17408 0.53936 " pathEditMode="relative" rAng="0" ptsTypes="AA">
                                      <p:cBhvr additive="base">
                                        <p:cTn id="26" dur="583" fill="hold">
                                          <p:stCondLst>
                                            <p:cond delay="400"/>
                                          </p:stCondLst>
                                        </p:cTn>
                                        <p:tgtEl>
                                          <p:spTgt spid="19622"/>
                                        </p:tgtEl>
                                        <p:attrNameLst>
                                          <p:attrName>ppt_x</p:attrName>
                                          <p:attrName>ppt_y</p:attrName>
                                        </p:attrNameLst>
                                      </p:cBhvr>
                                      <p:rCtr x="-8717" y="26968"/>
                                    </p:animMotion>
                                    <p:animEffect transition="in" filter="fade">
                                      <p:cBhvr additive="base">
                                        <p:cTn id="27" dur="600" fill="hold">
                                          <p:stCondLst>
                                            <p:cond delay="0"/>
                                          </p:stCondLst>
                                        </p:cTn>
                                        <p:tgtEl>
                                          <p:spTgt spid="19622"/>
                                        </p:tgtEl>
                                      </p:cBhvr>
                                    </p:animEffect>
                                    <p:animScale>
                                      <p:cBhvr additive="base">
                                        <p:cTn id="28" dur="292" fill="hold">
                                          <p:stCondLst>
                                            <p:cond delay="808"/>
                                          </p:stCondLst>
                                        </p:cTn>
                                        <p:tgtEl>
                                          <p:spTgt spid="19622"/>
                                        </p:tgtEl>
                                      </p:cBhvr>
                                      <p:to x="1000" y="1000"/>
                                    </p:animScale>
                                  </p:childTnLst>
                                </p:cTn>
                              </p:par>
                              <p:par>
                                <p:cTn id="29" presetID="0" presetClass="path" presetSubtype="0" repeatCount="indefinite" fill="hold" grpId="0" nodeType="withEffect">
                                  <p:stCondLst>
                                    <p:cond delay="0"/>
                                  </p:stCondLst>
                                  <p:childTnLst>
                                    <p:animMotion origin="layout" path="M 0.00013 -3.33333E-6 L -0.17408 0.53936 " pathEditMode="relative" rAng="0" ptsTypes="AA">
                                      <p:cBhvr additive="base">
                                        <p:cTn id="30" dur="583" fill="hold">
                                          <p:stCondLst>
                                            <p:cond delay="400"/>
                                          </p:stCondLst>
                                        </p:cTn>
                                        <p:tgtEl>
                                          <p:spTgt spid="19623"/>
                                        </p:tgtEl>
                                        <p:attrNameLst>
                                          <p:attrName>ppt_x</p:attrName>
                                          <p:attrName>ppt_y</p:attrName>
                                        </p:attrNameLst>
                                      </p:cBhvr>
                                      <p:rCtr x="-8717" y="26968"/>
                                    </p:animMotion>
                                    <p:animEffect transition="in" filter="fade">
                                      <p:cBhvr additive="base">
                                        <p:cTn id="31" dur="600" fill="hold">
                                          <p:stCondLst>
                                            <p:cond delay="0"/>
                                          </p:stCondLst>
                                        </p:cTn>
                                        <p:tgtEl>
                                          <p:spTgt spid="19623"/>
                                        </p:tgtEl>
                                      </p:cBhvr>
                                    </p:animEffect>
                                    <p:animScale>
                                      <p:cBhvr additive="base">
                                        <p:cTn id="32" dur="292" fill="hold">
                                          <p:stCondLst>
                                            <p:cond delay="808"/>
                                          </p:stCondLst>
                                        </p:cTn>
                                        <p:tgtEl>
                                          <p:spTgt spid="19623"/>
                                        </p:tgtEl>
                                      </p:cBhvr>
                                      <p:to x="1000" y="1000"/>
                                    </p:animScale>
                                  </p:childTnLst>
                                </p:cTn>
                              </p:par>
                              <p:par>
                                <p:cTn id="33" presetID="0" presetClass="path" presetSubtype="0" repeatCount="indefinite" fill="hold" grpId="0" nodeType="withEffect">
                                  <p:stCondLst>
                                    <p:cond delay="0"/>
                                  </p:stCondLst>
                                  <p:childTnLst>
                                    <p:animMotion origin="layout" path="M 0.00013 1.11111E-6 L -0.12113 0.37592 " pathEditMode="relative" rAng="0" ptsTypes="AA">
                                      <p:cBhvr additive="base">
                                        <p:cTn id="34" dur="583" fill="hold">
                                          <p:stCondLst>
                                            <p:cond delay="0"/>
                                          </p:stCondLst>
                                        </p:cTn>
                                        <p:tgtEl>
                                          <p:spTgt spid="19624"/>
                                        </p:tgtEl>
                                        <p:attrNameLst>
                                          <p:attrName>ppt_x</p:attrName>
                                          <p:attrName>ppt_y</p:attrName>
                                        </p:attrNameLst>
                                      </p:cBhvr>
                                      <p:rCtr x="-6063" y="18796"/>
                                    </p:animMotion>
                                    <p:animEffect transition="in" filter="fade">
                                      <p:cBhvr additive="base">
                                        <p:cTn id="35" dur="175" fill="hold">
                                          <p:stCondLst>
                                            <p:cond delay="0"/>
                                          </p:stCondLst>
                                        </p:cTn>
                                        <p:tgtEl>
                                          <p:spTgt spid="19624"/>
                                        </p:tgtEl>
                                      </p:cBhvr>
                                    </p:animEffect>
                                    <p:animScale>
                                      <p:cBhvr additive="base">
                                        <p:cTn id="36" dur="292" fill="hold">
                                          <p:stCondLst>
                                            <p:cond delay="408"/>
                                          </p:stCondLst>
                                        </p:cTn>
                                        <p:tgtEl>
                                          <p:spTgt spid="19624"/>
                                        </p:tgtEl>
                                      </p:cBhvr>
                                      <p:to x="1000" y="1000"/>
                                    </p:animScale>
                                  </p:childTnLst>
                                </p:cTn>
                              </p:par>
                              <p:par>
                                <p:cTn id="37" presetID="0" presetClass="path" presetSubtype="0" repeatCount="indefinite" fill="hold" grpId="0" nodeType="withEffect">
                                  <p:stCondLst>
                                    <p:cond delay="0"/>
                                  </p:stCondLst>
                                  <p:childTnLst>
                                    <p:animMotion origin="layout" path="M 0.00013 -3.33333E-6 L -0.13947 0.43311 " pathEditMode="relative" rAng="0" ptsTypes="AA">
                                      <p:cBhvr additive="base">
                                        <p:cTn id="38" dur="583" fill="hold">
                                          <p:stCondLst>
                                            <p:cond delay="0"/>
                                          </p:stCondLst>
                                        </p:cTn>
                                        <p:tgtEl>
                                          <p:spTgt spid="19625"/>
                                        </p:tgtEl>
                                        <p:attrNameLst>
                                          <p:attrName>ppt_x</p:attrName>
                                          <p:attrName>ppt_y</p:attrName>
                                        </p:attrNameLst>
                                      </p:cBhvr>
                                      <p:rCtr x="-6987" y="21644"/>
                                    </p:animMotion>
                                    <p:animEffect transition="in" filter="fade">
                                      <p:cBhvr additive="base">
                                        <p:cTn id="39" dur="175" fill="hold">
                                          <p:stCondLst>
                                            <p:cond delay="0"/>
                                          </p:stCondLst>
                                        </p:cTn>
                                        <p:tgtEl>
                                          <p:spTgt spid="19625"/>
                                        </p:tgtEl>
                                      </p:cBhvr>
                                    </p:animEffect>
                                    <p:animScale>
                                      <p:cBhvr additive="base">
                                        <p:cTn id="40" dur="292" fill="hold">
                                          <p:stCondLst>
                                            <p:cond delay="408"/>
                                          </p:stCondLst>
                                        </p:cTn>
                                        <p:tgtEl>
                                          <p:spTgt spid="19625"/>
                                        </p:tgtEl>
                                      </p:cBhvr>
                                      <p:to x="1000" y="1000"/>
                                    </p:animScale>
                                  </p:childTnLst>
                                </p:cTn>
                              </p:par>
                            </p:childTnLst>
                          </p:cTn>
                        </p:par>
                      </p:childTnLst>
                    </p:cTn>
                  </p:par>
                  <p:par>
                    <p:cTn id="41" fill="hold">
                      <p:stCondLst>
                        <p:cond delay="indefinite"/>
                      </p:stCondLst>
                      <p:childTnLst>
                        <p:par>
                          <p:cTn id="42" fill="hold">
                            <p:stCondLst>
                              <p:cond delay="0"/>
                            </p:stCondLst>
                            <p:childTnLst>
                              <p:par>
                                <p:cTn id="43" presetID="16" presetClass="entr" presetSubtype="42" fill="hold" grpId="0" nodeType="clickEffect">
                                  <p:stCondLst>
                                    <p:cond delay="0"/>
                                  </p:stCondLst>
                                  <p:childTnLst>
                                    <p:set>
                                      <p:cBhvr>
                                        <p:cTn id="44" dur="1" fill="hold">
                                          <p:stCondLst>
                                            <p:cond delay="0"/>
                                          </p:stCondLst>
                                        </p:cTn>
                                        <p:tgtEl>
                                          <p:spTgt spid="18434">
                                            <p:txEl>
                                              <p:pRg st="0" end="0"/>
                                            </p:txEl>
                                          </p:spTgt>
                                        </p:tgtEl>
                                        <p:attrNameLst>
                                          <p:attrName>style.visibility</p:attrName>
                                        </p:attrNameLst>
                                      </p:cBhvr>
                                      <p:to>
                                        <p:strVal val="visible"/>
                                      </p:to>
                                    </p:set>
                                    <p:animEffect transition="in" filter="barn(outHorizontal)">
                                      <p:cBhvr>
                                        <p:cTn id="45" dur="1000"/>
                                        <p:tgtEl>
                                          <p:spTgt spid="18434">
                                            <p:txEl>
                                              <p:pRg st="0" end="0"/>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42" fill="hold" grpId="0" nodeType="clickEffect">
                                  <p:stCondLst>
                                    <p:cond delay="0"/>
                                  </p:stCondLst>
                                  <p:childTnLst>
                                    <p:set>
                                      <p:cBhvr>
                                        <p:cTn id="49" dur="1" fill="hold">
                                          <p:stCondLst>
                                            <p:cond delay="0"/>
                                          </p:stCondLst>
                                        </p:cTn>
                                        <p:tgtEl>
                                          <p:spTgt spid="18434">
                                            <p:txEl>
                                              <p:pRg st="1" end="1"/>
                                            </p:txEl>
                                          </p:spTgt>
                                        </p:tgtEl>
                                        <p:attrNameLst>
                                          <p:attrName>style.visibility</p:attrName>
                                        </p:attrNameLst>
                                      </p:cBhvr>
                                      <p:to>
                                        <p:strVal val="visible"/>
                                      </p:to>
                                    </p:set>
                                    <p:animEffect transition="in" filter="barn(outHorizontal)">
                                      <p:cBhvr>
                                        <p:cTn id="50" dur="1000"/>
                                        <p:tgtEl>
                                          <p:spTgt spid="1843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17" grpId="0" bldLvl="0" animBg="1"/>
      <p:bldP spid="19618" grpId="0" bldLvl="0" animBg="1"/>
      <p:bldP spid="19619" grpId="0" bldLvl="0" animBg="1"/>
      <p:bldP spid="19620" grpId="0" bldLvl="0" animBg="1"/>
      <p:bldP spid="19621" grpId="0" bldLvl="0" animBg="1"/>
      <p:bldP spid="19622" grpId="0" bldLvl="0" animBg="1"/>
      <p:bldP spid="19623" grpId="0" bldLvl="0" animBg="1"/>
      <p:bldP spid="19624" grpId="0" bldLvl="0" animBg="1"/>
      <p:bldP spid="19625" grpId="0" bldLvl="0" animBg="1"/>
      <p:bldP spid="18434" grpId="0" uiExpand="1"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图片 19457" descr="2004314221959"/>
          <p:cNvPicPr>
            <a:picLocks noChangeAspect="1"/>
          </p:cNvPicPr>
          <p:nvPr/>
        </p:nvPicPr>
        <p:blipFill>
          <a:blip r:embed="rId2"/>
          <a:srcRect/>
          <a:stretch>
            <a:fillRect/>
          </a:stretch>
        </p:blipFill>
        <p:spPr bwMode="auto">
          <a:xfrm>
            <a:off x="3397250" y="-39688"/>
            <a:ext cx="1920875" cy="3606801"/>
          </a:xfrm>
          <a:prstGeom prst="rect">
            <a:avLst/>
          </a:prstGeom>
          <a:noFill/>
          <a:ln w="9525">
            <a:noFill/>
            <a:miter lim="800000"/>
            <a:headEnd/>
            <a:tailEnd/>
          </a:ln>
        </p:spPr>
      </p:pic>
      <p:pic>
        <p:nvPicPr>
          <p:cNvPr id="36866" name="图片 19458" descr="YANFU"/>
          <p:cNvPicPr>
            <a:picLocks noChangeAspect="1"/>
          </p:cNvPicPr>
          <p:nvPr/>
        </p:nvPicPr>
        <p:blipFill>
          <a:blip r:embed="rId3"/>
          <a:srcRect/>
          <a:stretch>
            <a:fillRect/>
          </a:stretch>
        </p:blipFill>
        <p:spPr bwMode="auto">
          <a:xfrm>
            <a:off x="44450" y="-39688"/>
            <a:ext cx="3352800" cy="3516313"/>
          </a:xfrm>
          <a:prstGeom prst="rect">
            <a:avLst/>
          </a:prstGeom>
          <a:noFill/>
          <a:ln w="9525">
            <a:noFill/>
            <a:miter lim="800000"/>
            <a:headEnd/>
            <a:tailEnd/>
          </a:ln>
        </p:spPr>
      </p:pic>
      <p:sp>
        <p:nvSpPr>
          <p:cNvPr id="36867" name="文本框 19459"/>
          <p:cNvSpPr txBox="1">
            <a:spLocks noChangeArrowheads="1"/>
          </p:cNvSpPr>
          <p:nvPr/>
        </p:nvSpPr>
        <p:spPr bwMode="auto">
          <a:xfrm>
            <a:off x="44450" y="3355975"/>
            <a:ext cx="12009438" cy="3505200"/>
          </a:xfrm>
          <a:prstGeom prst="rect">
            <a:avLst/>
          </a:prstGeom>
          <a:noFill/>
          <a:ln w="9525">
            <a:noFill/>
            <a:miter lim="800000"/>
            <a:headEnd/>
            <a:tailEnd/>
          </a:ln>
        </p:spPr>
        <p:txBody>
          <a:bodyPr>
            <a:spAutoFit/>
          </a:bodyPr>
          <a:lstStyle/>
          <a:p>
            <a:pPr>
              <a:spcBef>
                <a:spcPct val="50000"/>
              </a:spcBef>
              <a:buClr>
                <a:srgbClr val="000000"/>
              </a:buClr>
            </a:pPr>
            <a:r>
              <a:rPr lang="zh-CN" altLang="en-US" sz="2800" b="1">
                <a:latin typeface="楷体" pitchFamily="49" charset="-122"/>
                <a:ea typeface="楷体" pitchFamily="49" charset="-122"/>
              </a:rPr>
              <a:t>严复（</a:t>
            </a:r>
            <a:r>
              <a:rPr lang="en-US" altLang="zh-CN" sz="2800" b="1">
                <a:latin typeface="楷体" pitchFamily="49" charset="-122"/>
                <a:ea typeface="楷体" pitchFamily="49" charset="-122"/>
              </a:rPr>
              <a:t>1854</a:t>
            </a:r>
            <a:r>
              <a:rPr lang="zh-CN" altLang="en-US" sz="2800" b="1">
                <a:latin typeface="楷体" pitchFamily="49" charset="-122"/>
                <a:ea typeface="楷体" pitchFamily="49" charset="-122"/>
              </a:rPr>
              <a:t>－</a:t>
            </a:r>
            <a:r>
              <a:rPr lang="en-US" altLang="zh-CN" sz="2800" b="1">
                <a:latin typeface="楷体" pitchFamily="49" charset="-122"/>
                <a:ea typeface="楷体" pitchFamily="49" charset="-122"/>
              </a:rPr>
              <a:t>1921</a:t>
            </a:r>
            <a:r>
              <a:rPr lang="zh-CN" altLang="en-US" sz="2800" b="1">
                <a:latin typeface="楷体" pitchFamily="49" charset="-122"/>
                <a:ea typeface="楷体" pitchFamily="49" charset="-122"/>
              </a:rPr>
              <a:t>）字几道，晚号野老人，福建侯官（今福州市）人，中国近代启蒙思想家、新法家、翻译家，是中国近代史上向西方国家寻找真理的“先进的中国人”之一。严复系统地将西方的社会学、政治学、政治经济学、哲学和自然科学介绍到中国，他翻译了《天演论》、《原富》、《群学肄言》、《群己权界论》等著作，在《天演论》中，</a:t>
            </a:r>
            <a:r>
              <a:rPr lang="zh-CN" altLang="en-US" sz="2800" b="1">
                <a:solidFill>
                  <a:srgbClr val="FF0000"/>
                </a:solidFill>
                <a:latin typeface="楷体" pitchFamily="49" charset="-122"/>
                <a:ea typeface="楷体" pitchFamily="49" charset="-122"/>
              </a:rPr>
              <a:t>严复以“物竞天择”、“适者生存”的生物进化理论阐发其救亡图存的观点，提倡鼓民力、开民智、新民德、自强自立、号召救亡图存。</a:t>
            </a:r>
            <a:r>
              <a:rPr lang="zh-CN" altLang="en-US" sz="2800" b="1">
                <a:latin typeface="楷体" pitchFamily="49" charset="-122"/>
                <a:ea typeface="楷体" pitchFamily="49" charset="-122"/>
              </a:rPr>
              <a:t>译文简练，首倡“信、达、雅”的译文标准。</a:t>
            </a:r>
          </a:p>
        </p:txBody>
      </p:sp>
      <p:sp>
        <p:nvSpPr>
          <p:cNvPr id="36868" name="文本框 19460"/>
          <p:cNvSpPr txBox="1">
            <a:spLocks noChangeArrowheads="1"/>
          </p:cNvSpPr>
          <p:nvPr/>
        </p:nvSpPr>
        <p:spPr bwMode="auto">
          <a:xfrm>
            <a:off x="5630863" y="490538"/>
            <a:ext cx="6148387" cy="2286000"/>
          </a:xfrm>
          <a:prstGeom prst="rect">
            <a:avLst/>
          </a:prstGeom>
          <a:noFill/>
          <a:ln w="9525">
            <a:noFill/>
            <a:miter lim="800000"/>
            <a:headEnd/>
            <a:tailEnd/>
          </a:ln>
        </p:spPr>
        <p:txBody>
          <a:bodyPr>
            <a:spAutoFit/>
          </a:bodyPr>
          <a:lstStyle/>
          <a:p>
            <a:pPr>
              <a:spcBef>
                <a:spcPct val="50000"/>
              </a:spcBef>
              <a:buClr>
                <a:srgbClr val="000000"/>
              </a:buClr>
            </a:pPr>
            <a:r>
              <a:rPr lang="zh-CN" altLang="en-US" sz="3600" b="1">
                <a:latin typeface="楷体" pitchFamily="49" charset="-122"/>
                <a:ea typeface="楷体" pitchFamily="49" charset="-122"/>
              </a:rPr>
              <a:t>崇尚自由是西方富强的深层原因，自由是 最基本的价值，西方所说的民主是捍卫自由的一种手段</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19609" name="Picture 153" descr="hehua_003_zcool"/>
          <p:cNvPicPr>
            <a:picLocks noChangeAspect="1" noChangeArrowheads="1"/>
          </p:cNvPicPr>
          <p:nvPr/>
        </p:nvPicPr>
        <p:blipFill>
          <a:blip r:embed="rId3"/>
          <a:srcRect/>
          <a:stretch>
            <a:fillRect/>
          </a:stretch>
        </p:blipFill>
        <p:spPr bwMode="auto">
          <a:xfrm>
            <a:off x="3586163" y="2471738"/>
            <a:ext cx="2292350" cy="1851025"/>
          </a:xfrm>
          <a:prstGeom prst="rect">
            <a:avLst/>
          </a:prstGeom>
          <a:noFill/>
          <a:ln w="9525">
            <a:noFill/>
            <a:miter lim="800000"/>
            <a:headEnd/>
            <a:tailEnd/>
          </a:ln>
        </p:spPr>
      </p:pic>
      <p:sp>
        <p:nvSpPr>
          <p:cNvPr id="19617" name="[动画大师]_Oval 3"/>
          <p:cNvSpPr>
            <a:spLocks noChangeArrowheads="1"/>
          </p:cNvSpPr>
          <p:nvPr/>
        </p:nvSpPr>
        <p:spPr bwMode="auto">
          <a:xfrm rot="1800000">
            <a:off x="1684338" y="-590550"/>
            <a:ext cx="17462" cy="1146175"/>
          </a:xfrm>
          <a:prstGeom prst="ellipse">
            <a:avLst/>
          </a:prstGeom>
          <a:gradFill rotWithShape="1">
            <a:gsLst>
              <a:gs pos="0">
                <a:srgbClr val="777777">
                  <a:alpha val="79999"/>
                </a:srgbClr>
              </a:gs>
              <a:gs pos="100000">
                <a:srgbClr val="373737">
                  <a:alpha val="0"/>
                </a:srgbClr>
              </a:gs>
            </a:gsLst>
            <a:path path="shape">
              <a:fillToRect l="50000" t="50000" r="50000" b="50000"/>
            </a:path>
          </a:gradFill>
          <a:ln w="9525">
            <a:noFill/>
            <a:round/>
            <a:headEnd/>
            <a:tailEnd/>
          </a:ln>
        </p:spPr>
        <p:txBody>
          <a:bodyPr wrap="none" anchor="ctr"/>
          <a:lstStyle/>
          <a:p>
            <a:pPr algn="ctr" eaLnBrk="0" hangingPunct="0"/>
            <a:endParaRPr lang="zh-CN" altLang="en-US" b="1">
              <a:solidFill>
                <a:srgbClr val="000000"/>
              </a:solidFill>
              <a:latin typeface="Calibri" pitchFamily="34" charset="0"/>
            </a:endParaRPr>
          </a:p>
        </p:txBody>
      </p:sp>
      <p:sp>
        <p:nvSpPr>
          <p:cNvPr id="19618" name="[动画大师]_Oval 3"/>
          <p:cNvSpPr>
            <a:spLocks noChangeArrowheads="1"/>
          </p:cNvSpPr>
          <p:nvPr/>
        </p:nvSpPr>
        <p:spPr bwMode="auto">
          <a:xfrm rot="1800000">
            <a:off x="3346450" y="866775"/>
            <a:ext cx="17463" cy="1146175"/>
          </a:xfrm>
          <a:prstGeom prst="ellipse">
            <a:avLst/>
          </a:prstGeom>
          <a:gradFill rotWithShape="1">
            <a:gsLst>
              <a:gs pos="0">
                <a:srgbClr val="777777">
                  <a:alpha val="79999"/>
                </a:srgbClr>
              </a:gs>
              <a:gs pos="100000">
                <a:srgbClr val="373737">
                  <a:alpha val="0"/>
                </a:srgbClr>
              </a:gs>
            </a:gsLst>
            <a:path path="shape">
              <a:fillToRect l="50000" t="50000" r="50000" b="50000"/>
            </a:path>
          </a:gradFill>
          <a:ln w="9525">
            <a:noFill/>
            <a:round/>
            <a:headEnd/>
            <a:tailEnd/>
          </a:ln>
        </p:spPr>
        <p:txBody>
          <a:bodyPr wrap="none" anchor="ctr"/>
          <a:lstStyle/>
          <a:p>
            <a:pPr algn="ctr" eaLnBrk="0" hangingPunct="0"/>
            <a:endParaRPr lang="zh-CN" altLang="en-US" b="1">
              <a:solidFill>
                <a:srgbClr val="000000"/>
              </a:solidFill>
              <a:latin typeface="Calibri" pitchFamily="34" charset="0"/>
            </a:endParaRPr>
          </a:p>
        </p:txBody>
      </p:sp>
      <p:sp>
        <p:nvSpPr>
          <p:cNvPr id="19619" name="[动画大师]_Oval 3"/>
          <p:cNvSpPr>
            <a:spLocks noChangeArrowheads="1"/>
          </p:cNvSpPr>
          <p:nvPr/>
        </p:nvSpPr>
        <p:spPr bwMode="auto">
          <a:xfrm rot="1800000">
            <a:off x="5888038" y="1868488"/>
            <a:ext cx="17462" cy="1146175"/>
          </a:xfrm>
          <a:prstGeom prst="ellipse">
            <a:avLst/>
          </a:prstGeom>
          <a:gradFill rotWithShape="1">
            <a:gsLst>
              <a:gs pos="0">
                <a:srgbClr val="777777">
                  <a:alpha val="79999"/>
                </a:srgbClr>
              </a:gs>
              <a:gs pos="100000">
                <a:srgbClr val="373737">
                  <a:alpha val="0"/>
                </a:srgbClr>
              </a:gs>
            </a:gsLst>
            <a:path path="shape">
              <a:fillToRect l="50000" t="50000" r="50000" b="50000"/>
            </a:path>
          </a:gradFill>
          <a:ln w="9525">
            <a:noFill/>
            <a:round/>
            <a:headEnd/>
            <a:tailEnd/>
          </a:ln>
        </p:spPr>
        <p:txBody>
          <a:bodyPr wrap="none" anchor="ctr"/>
          <a:lstStyle/>
          <a:p>
            <a:pPr algn="ctr" eaLnBrk="0" hangingPunct="0"/>
            <a:endParaRPr lang="zh-CN" altLang="en-US" b="1">
              <a:solidFill>
                <a:srgbClr val="000000"/>
              </a:solidFill>
              <a:latin typeface="Calibri" pitchFamily="34" charset="0"/>
            </a:endParaRPr>
          </a:p>
        </p:txBody>
      </p:sp>
      <p:sp>
        <p:nvSpPr>
          <p:cNvPr id="19620" name="[动画大师]_Oval 3"/>
          <p:cNvSpPr>
            <a:spLocks noChangeArrowheads="1"/>
          </p:cNvSpPr>
          <p:nvPr/>
        </p:nvSpPr>
        <p:spPr bwMode="auto">
          <a:xfrm rot="1800000">
            <a:off x="5106988" y="293688"/>
            <a:ext cx="17462" cy="1146175"/>
          </a:xfrm>
          <a:prstGeom prst="ellipse">
            <a:avLst/>
          </a:prstGeom>
          <a:gradFill rotWithShape="1">
            <a:gsLst>
              <a:gs pos="0">
                <a:srgbClr val="777777">
                  <a:alpha val="60001"/>
                </a:srgbClr>
              </a:gs>
              <a:gs pos="100000">
                <a:srgbClr val="373737">
                  <a:alpha val="0"/>
                </a:srgbClr>
              </a:gs>
            </a:gsLst>
            <a:path path="shape">
              <a:fillToRect l="50000" t="50000" r="50000" b="50000"/>
            </a:path>
          </a:gradFill>
          <a:ln w="9525">
            <a:noFill/>
            <a:round/>
            <a:headEnd/>
            <a:tailEnd/>
          </a:ln>
        </p:spPr>
        <p:txBody>
          <a:bodyPr wrap="none" anchor="ctr"/>
          <a:lstStyle/>
          <a:p>
            <a:pPr algn="ctr" eaLnBrk="0" hangingPunct="0"/>
            <a:endParaRPr lang="zh-CN" altLang="en-US" b="1">
              <a:solidFill>
                <a:srgbClr val="000000"/>
              </a:solidFill>
              <a:latin typeface="Calibri" pitchFamily="34" charset="0"/>
            </a:endParaRPr>
          </a:p>
        </p:txBody>
      </p:sp>
      <p:sp>
        <p:nvSpPr>
          <p:cNvPr id="19621" name="[动画大师]_Oval 3"/>
          <p:cNvSpPr>
            <a:spLocks noChangeArrowheads="1"/>
          </p:cNvSpPr>
          <p:nvPr/>
        </p:nvSpPr>
        <p:spPr bwMode="auto">
          <a:xfrm rot="1800000">
            <a:off x="8645525" y="-279400"/>
            <a:ext cx="17463" cy="1146175"/>
          </a:xfrm>
          <a:prstGeom prst="ellipse">
            <a:avLst/>
          </a:prstGeom>
          <a:gradFill rotWithShape="1">
            <a:gsLst>
              <a:gs pos="0">
                <a:srgbClr val="777777">
                  <a:alpha val="79999"/>
                </a:srgbClr>
              </a:gs>
              <a:gs pos="100000">
                <a:srgbClr val="373737">
                  <a:alpha val="0"/>
                </a:srgbClr>
              </a:gs>
            </a:gsLst>
            <a:path path="shape">
              <a:fillToRect l="50000" t="50000" r="50000" b="50000"/>
            </a:path>
          </a:gradFill>
          <a:ln w="9525">
            <a:noFill/>
            <a:round/>
            <a:headEnd/>
            <a:tailEnd/>
          </a:ln>
        </p:spPr>
        <p:txBody>
          <a:bodyPr wrap="none" anchor="ctr"/>
          <a:lstStyle/>
          <a:p>
            <a:pPr algn="ctr" eaLnBrk="0" hangingPunct="0"/>
            <a:endParaRPr lang="zh-CN" altLang="en-US" b="1">
              <a:solidFill>
                <a:srgbClr val="000000"/>
              </a:solidFill>
              <a:latin typeface="Calibri" pitchFamily="34" charset="0"/>
            </a:endParaRPr>
          </a:p>
        </p:txBody>
      </p:sp>
      <p:sp>
        <p:nvSpPr>
          <p:cNvPr id="19622" name="[动画大师]_Oval 3"/>
          <p:cNvSpPr>
            <a:spLocks noChangeArrowheads="1"/>
          </p:cNvSpPr>
          <p:nvPr/>
        </p:nvSpPr>
        <p:spPr bwMode="auto">
          <a:xfrm rot="1800000">
            <a:off x="10456863" y="2741613"/>
            <a:ext cx="17462" cy="1146175"/>
          </a:xfrm>
          <a:prstGeom prst="ellipse">
            <a:avLst/>
          </a:prstGeom>
          <a:gradFill rotWithShape="1">
            <a:gsLst>
              <a:gs pos="0">
                <a:srgbClr val="777777">
                  <a:alpha val="79999"/>
                </a:srgbClr>
              </a:gs>
              <a:gs pos="100000">
                <a:srgbClr val="373737">
                  <a:alpha val="0"/>
                </a:srgbClr>
              </a:gs>
            </a:gsLst>
            <a:path path="shape">
              <a:fillToRect l="50000" t="50000" r="50000" b="50000"/>
            </a:path>
          </a:gradFill>
          <a:ln w="9525">
            <a:noFill/>
            <a:round/>
            <a:headEnd/>
            <a:tailEnd/>
          </a:ln>
        </p:spPr>
        <p:txBody>
          <a:bodyPr wrap="none" anchor="ctr"/>
          <a:lstStyle/>
          <a:p>
            <a:pPr algn="ctr" eaLnBrk="0" hangingPunct="0"/>
            <a:endParaRPr lang="zh-CN" altLang="en-US" b="1">
              <a:solidFill>
                <a:srgbClr val="000000"/>
              </a:solidFill>
              <a:latin typeface="Calibri" pitchFamily="34" charset="0"/>
            </a:endParaRPr>
          </a:p>
        </p:txBody>
      </p:sp>
      <p:sp>
        <p:nvSpPr>
          <p:cNvPr id="19623" name="[动画大师]_Oval 3"/>
          <p:cNvSpPr>
            <a:spLocks noChangeArrowheads="1"/>
          </p:cNvSpPr>
          <p:nvPr/>
        </p:nvSpPr>
        <p:spPr bwMode="auto">
          <a:xfrm rot="1800000">
            <a:off x="11244263" y="-573088"/>
            <a:ext cx="17462" cy="1146176"/>
          </a:xfrm>
          <a:prstGeom prst="ellipse">
            <a:avLst/>
          </a:prstGeom>
          <a:gradFill rotWithShape="1">
            <a:gsLst>
              <a:gs pos="0">
                <a:srgbClr val="777777">
                  <a:alpha val="79999"/>
                </a:srgbClr>
              </a:gs>
              <a:gs pos="100000">
                <a:srgbClr val="373737">
                  <a:alpha val="0"/>
                </a:srgbClr>
              </a:gs>
            </a:gsLst>
            <a:path path="shape">
              <a:fillToRect l="50000" t="50000" r="50000" b="50000"/>
            </a:path>
          </a:gradFill>
          <a:ln w="9525">
            <a:noFill/>
            <a:round/>
            <a:headEnd/>
            <a:tailEnd/>
          </a:ln>
        </p:spPr>
        <p:txBody>
          <a:bodyPr wrap="none" anchor="ctr"/>
          <a:lstStyle/>
          <a:p>
            <a:pPr algn="ctr" eaLnBrk="0" hangingPunct="0"/>
            <a:endParaRPr lang="zh-CN" altLang="en-US" b="1">
              <a:solidFill>
                <a:srgbClr val="000000"/>
              </a:solidFill>
              <a:latin typeface="Calibri" pitchFamily="34" charset="0"/>
            </a:endParaRPr>
          </a:p>
        </p:txBody>
      </p:sp>
      <p:sp>
        <p:nvSpPr>
          <p:cNvPr id="19624" name="[动画大师]_Oval 3"/>
          <p:cNvSpPr>
            <a:spLocks noChangeArrowheads="1"/>
          </p:cNvSpPr>
          <p:nvPr/>
        </p:nvSpPr>
        <p:spPr bwMode="auto">
          <a:xfrm rot="1800000">
            <a:off x="2855913" y="3448050"/>
            <a:ext cx="17462" cy="1146175"/>
          </a:xfrm>
          <a:prstGeom prst="ellipse">
            <a:avLst/>
          </a:prstGeom>
          <a:gradFill rotWithShape="1">
            <a:gsLst>
              <a:gs pos="0">
                <a:srgbClr val="777777">
                  <a:alpha val="39998"/>
                </a:srgbClr>
              </a:gs>
              <a:gs pos="100000">
                <a:srgbClr val="373737">
                  <a:alpha val="0"/>
                </a:srgbClr>
              </a:gs>
            </a:gsLst>
            <a:path path="shape">
              <a:fillToRect l="50000" t="50000" r="50000" b="50000"/>
            </a:path>
          </a:gradFill>
          <a:ln w="9525">
            <a:noFill/>
            <a:round/>
            <a:headEnd/>
            <a:tailEnd/>
          </a:ln>
        </p:spPr>
        <p:txBody>
          <a:bodyPr wrap="none" anchor="ctr"/>
          <a:lstStyle/>
          <a:p>
            <a:pPr algn="ctr" eaLnBrk="0" hangingPunct="0"/>
            <a:endParaRPr lang="zh-CN" altLang="en-US" b="1">
              <a:solidFill>
                <a:srgbClr val="000000"/>
              </a:solidFill>
              <a:latin typeface="Calibri" pitchFamily="34" charset="0"/>
            </a:endParaRPr>
          </a:p>
        </p:txBody>
      </p:sp>
      <p:sp>
        <p:nvSpPr>
          <p:cNvPr id="19625" name="[动画大师]_Oval 3"/>
          <p:cNvSpPr>
            <a:spLocks noChangeArrowheads="1"/>
          </p:cNvSpPr>
          <p:nvPr/>
        </p:nvSpPr>
        <p:spPr bwMode="auto">
          <a:xfrm rot="1800000">
            <a:off x="8928100" y="2741613"/>
            <a:ext cx="17463" cy="1146175"/>
          </a:xfrm>
          <a:prstGeom prst="ellipse">
            <a:avLst/>
          </a:prstGeom>
          <a:gradFill rotWithShape="1">
            <a:gsLst>
              <a:gs pos="0">
                <a:srgbClr val="777777">
                  <a:alpha val="79999"/>
                </a:srgbClr>
              </a:gs>
              <a:gs pos="100000">
                <a:srgbClr val="373737">
                  <a:alpha val="0"/>
                </a:srgbClr>
              </a:gs>
            </a:gsLst>
            <a:path path="shape">
              <a:fillToRect l="50000" t="50000" r="50000" b="50000"/>
            </a:path>
          </a:gradFill>
          <a:ln w="9525">
            <a:noFill/>
            <a:round/>
            <a:headEnd/>
            <a:tailEnd/>
          </a:ln>
        </p:spPr>
        <p:txBody>
          <a:bodyPr wrap="none" anchor="ctr"/>
          <a:lstStyle/>
          <a:p>
            <a:pPr algn="ctr" eaLnBrk="0" hangingPunct="0"/>
            <a:endParaRPr lang="zh-CN" altLang="en-US" b="1">
              <a:solidFill>
                <a:srgbClr val="000000"/>
              </a:solidFill>
              <a:latin typeface="Calibri" pitchFamily="34" charset="0"/>
            </a:endParaRPr>
          </a:p>
        </p:txBody>
      </p:sp>
      <p:sp>
        <p:nvSpPr>
          <p:cNvPr id="3" name="文本框 2"/>
          <p:cNvSpPr txBox="1"/>
          <p:nvPr/>
        </p:nvSpPr>
        <p:spPr>
          <a:xfrm>
            <a:off x="1203325" y="366713"/>
            <a:ext cx="10483850" cy="1096962"/>
          </a:xfrm>
          <a:prstGeom prst="rect">
            <a:avLst/>
          </a:prstGeom>
          <a:noFill/>
        </p:spPr>
        <p:txBody>
          <a:bodyPr>
            <a:spAutoFit/>
          </a:bodyPr>
          <a:lstStyle/>
          <a:p>
            <a:pPr fontAlgn="auto">
              <a:spcBef>
                <a:spcPts val="0"/>
              </a:spcBef>
              <a:spcAft>
                <a:spcPts val="0"/>
              </a:spcAft>
              <a:defRPr/>
            </a:pPr>
            <a:r>
              <a:rPr lang="zh-CN" altLang="zh-CN" sz="6600" dirty="0">
                <a:solidFill>
                  <a:schemeClr val="accent4">
                    <a:lumMod val="50000"/>
                  </a:schemeClr>
                </a:solidFill>
                <a:latin typeface="叶根友毛笔行书2.0版" panose="02010601030101010101" charset="-122"/>
                <a:ea typeface="叶根友毛笔行书2.0版" panose="02010601030101010101" charset="-122"/>
                <a:cs typeface="+mn-ea"/>
                <a:sym typeface="+mn-ea"/>
              </a:rPr>
              <a:t>从</a:t>
            </a:r>
            <a:r>
              <a:rPr lang="en-US" altLang="zh-CN" sz="6600" dirty="0">
                <a:solidFill>
                  <a:schemeClr val="accent4">
                    <a:lumMod val="50000"/>
                  </a:schemeClr>
                </a:solidFill>
                <a:latin typeface="叶根友毛笔行书2.0版" panose="02010601030101010101" charset="-122"/>
                <a:ea typeface="叶根友毛笔行书2.0版" panose="02010601030101010101" charset="-122"/>
                <a:cs typeface="+mn-ea"/>
                <a:sym typeface="+mn-ea"/>
              </a:rPr>
              <a:t>“</a:t>
            </a:r>
            <a:r>
              <a:rPr lang="zh-CN" altLang="en-US" sz="6600" dirty="0">
                <a:solidFill>
                  <a:schemeClr val="accent4">
                    <a:lumMod val="50000"/>
                  </a:schemeClr>
                </a:solidFill>
                <a:latin typeface="叶根友毛笔行书2.0版" panose="02010601030101010101" charset="-122"/>
                <a:ea typeface="叶根友毛笔行书2.0版" panose="02010601030101010101" charset="-122"/>
                <a:cs typeface="+mn-ea"/>
                <a:sym typeface="+mn-ea"/>
              </a:rPr>
              <a:t>师夷长技</a:t>
            </a:r>
            <a:r>
              <a:rPr lang="en-US" altLang="zh-CN" sz="6600" dirty="0">
                <a:solidFill>
                  <a:schemeClr val="accent4">
                    <a:lumMod val="50000"/>
                  </a:schemeClr>
                </a:solidFill>
                <a:latin typeface="叶根友毛笔行书2.0版" panose="02010601030101010101" charset="-122"/>
                <a:ea typeface="叶根友毛笔行书2.0版" panose="02010601030101010101" charset="-122"/>
                <a:cs typeface="+mn-ea"/>
                <a:sym typeface="+mn-ea"/>
              </a:rPr>
              <a:t>”</a:t>
            </a:r>
            <a:r>
              <a:rPr lang="zh-CN" altLang="en-US" sz="6600" dirty="0">
                <a:solidFill>
                  <a:schemeClr val="accent4">
                    <a:lumMod val="50000"/>
                  </a:schemeClr>
                </a:solidFill>
                <a:latin typeface="叶根友毛笔行书2.0版" panose="02010601030101010101" charset="-122"/>
                <a:ea typeface="叶根友毛笔行书2.0版" panose="02010601030101010101" charset="-122"/>
                <a:cs typeface="+mn-ea"/>
                <a:sym typeface="+mn-ea"/>
              </a:rPr>
              <a:t>到维新变法</a:t>
            </a:r>
          </a:p>
        </p:txBody>
      </p:sp>
      <p:pic>
        <p:nvPicPr>
          <p:cNvPr id="16397" name="Picture 6" descr="1"/>
          <p:cNvPicPr>
            <a:picLocks noChangeAspect="1" noChangeArrowheads="1"/>
          </p:cNvPicPr>
          <p:nvPr/>
        </p:nvPicPr>
        <p:blipFill>
          <a:blip r:embed="rId4"/>
          <a:srcRect/>
          <a:stretch>
            <a:fillRect/>
          </a:stretch>
        </p:blipFill>
        <p:spPr bwMode="auto">
          <a:xfrm>
            <a:off x="204788" y="3937000"/>
            <a:ext cx="1930400" cy="2555875"/>
          </a:xfrm>
          <a:prstGeom prst="rect">
            <a:avLst/>
          </a:prstGeom>
          <a:noFill/>
          <a:ln w="38100">
            <a:solidFill>
              <a:srgbClr val="FF9900"/>
            </a:solidFill>
            <a:miter lim="800000"/>
            <a:headEnd/>
            <a:tailEnd/>
          </a:ln>
        </p:spPr>
      </p:pic>
      <p:pic>
        <p:nvPicPr>
          <p:cNvPr id="16398" name="Picture 4" descr="20050317093643360"/>
          <p:cNvPicPr>
            <a:picLocks noChangeAspect="1" noChangeArrowheads="1"/>
          </p:cNvPicPr>
          <p:nvPr/>
        </p:nvPicPr>
        <p:blipFill>
          <a:blip r:embed="rId5"/>
          <a:srcRect/>
          <a:stretch>
            <a:fillRect/>
          </a:stretch>
        </p:blipFill>
        <p:spPr bwMode="auto">
          <a:xfrm>
            <a:off x="5878513" y="3937000"/>
            <a:ext cx="2095500" cy="2592388"/>
          </a:xfrm>
          <a:prstGeom prst="rect">
            <a:avLst/>
          </a:prstGeom>
          <a:noFill/>
          <a:ln w="9525">
            <a:noFill/>
            <a:miter lim="800000"/>
            <a:headEnd/>
            <a:tailEnd/>
          </a:ln>
        </p:spPr>
      </p:pic>
      <p:pic>
        <p:nvPicPr>
          <p:cNvPr id="16399" name="Picture 7" descr="2"/>
          <p:cNvPicPr>
            <a:picLocks noChangeAspect="1" noChangeArrowheads="1"/>
          </p:cNvPicPr>
          <p:nvPr/>
        </p:nvPicPr>
        <p:blipFill>
          <a:blip r:embed="rId6">
            <a:lum contrast="20000"/>
          </a:blip>
          <a:srcRect/>
          <a:stretch>
            <a:fillRect/>
          </a:stretch>
        </p:blipFill>
        <p:spPr bwMode="auto">
          <a:xfrm>
            <a:off x="10171113" y="4027488"/>
            <a:ext cx="1900237" cy="2376487"/>
          </a:xfrm>
          <a:prstGeom prst="rect">
            <a:avLst/>
          </a:prstGeom>
          <a:noFill/>
          <a:ln w="38100">
            <a:solidFill>
              <a:srgbClr val="FF9900"/>
            </a:solidFill>
            <a:miter lim="800000"/>
            <a:headEnd/>
            <a:tailEnd/>
          </a:ln>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repeatCount="indefinite" fill="hold" grpId="0" nodeType="withEffect">
                                  <p:stCondLst>
                                    <p:cond delay="0"/>
                                  </p:stCondLst>
                                  <p:childTnLst>
                                    <p:animMotion origin="layout" path="M 0.00013 -3.7037E-6 L -0.12113 0.37593 " pathEditMode="relative" rAng="0" ptsTypes="AA">
                                      <p:cBhvr additive="base">
                                        <p:cTn id="6" dur="583" fill="hold">
                                          <p:stCondLst>
                                            <p:cond delay="0"/>
                                          </p:stCondLst>
                                        </p:cTn>
                                        <p:tgtEl>
                                          <p:spTgt spid="19617"/>
                                        </p:tgtEl>
                                        <p:attrNameLst>
                                          <p:attrName>ppt_x</p:attrName>
                                          <p:attrName>ppt_y</p:attrName>
                                        </p:attrNameLst>
                                      </p:cBhvr>
                                      <p:rCtr x="-6063" y="18796"/>
                                    </p:animMotion>
                                    <p:animEffect transition="in" filter="fade">
                                      <p:cBhvr additive="base">
                                        <p:cTn id="7" dur="175" fill="hold">
                                          <p:stCondLst>
                                            <p:cond delay="0"/>
                                          </p:stCondLst>
                                        </p:cTn>
                                        <p:tgtEl>
                                          <p:spTgt spid="19617"/>
                                        </p:tgtEl>
                                      </p:cBhvr>
                                    </p:animEffect>
                                    <p:animScale>
                                      <p:cBhvr additive="base">
                                        <p:cTn id="8" dur="292" fill="hold">
                                          <p:stCondLst>
                                            <p:cond delay="408"/>
                                          </p:stCondLst>
                                        </p:cTn>
                                        <p:tgtEl>
                                          <p:spTgt spid="19617"/>
                                        </p:tgtEl>
                                      </p:cBhvr>
                                      <p:to x="1000" y="1000"/>
                                    </p:animScale>
                                  </p:childTnLst>
                                </p:cTn>
                              </p:par>
                              <p:par>
                                <p:cTn id="9" presetID="0" presetClass="path" presetSubtype="0" repeatCount="indefinite" fill="hold" grpId="0" nodeType="withEffect">
                                  <p:stCondLst>
                                    <p:cond delay="0"/>
                                  </p:stCondLst>
                                  <p:childTnLst>
                                    <p:animMotion origin="layout" path="M 0.00013 -3.7037E-6 L -0.12113 0.37593 " pathEditMode="relative" rAng="0" ptsTypes="AA">
                                      <p:cBhvr additive="base">
                                        <p:cTn id="10" dur="583" fill="hold">
                                          <p:stCondLst>
                                            <p:cond delay="200"/>
                                          </p:stCondLst>
                                        </p:cTn>
                                        <p:tgtEl>
                                          <p:spTgt spid="19618"/>
                                        </p:tgtEl>
                                        <p:attrNameLst>
                                          <p:attrName>ppt_x</p:attrName>
                                          <p:attrName>ppt_y</p:attrName>
                                        </p:attrNameLst>
                                      </p:cBhvr>
                                      <p:rCtr x="-6063" y="18796"/>
                                    </p:animMotion>
                                    <p:animEffect transition="in" filter="fade">
                                      <p:cBhvr additive="base">
                                        <p:cTn id="11" dur="500" fill="hold">
                                          <p:stCondLst>
                                            <p:cond delay="0"/>
                                          </p:stCondLst>
                                        </p:cTn>
                                        <p:tgtEl>
                                          <p:spTgt spid="19618"/>
                                        </p:tgtEl>
                                      </p:cBhvr>
                                    </p:animEffect>
                                    <p:animScale>
                                      <p:cBhvr additive="base">
                                        <p:cTn id="12" dur="292" fill="hold">
                                          <p:stCondLst>
                                            <p:cond delay="608"/>
                                          </p:stCondLst>
                                        </p:cTn>
                                        <p:tgtEl>
                                          <p:spTgt spid="19618"/>
                                        </p:tgtEl>
                                      </p:cBhvr>
                                      <p:to x="1000" y="1000"/>
                                    </p:animScale>
                                  </p:childTnLst>
                                </p:cTn>
                              </p:par>
                              <p:par>
                                <p:cTn id="13" presetID="0" presetClass="path" presetSubtype="0" repeatCount="indefinite" fill="hold" grpId="0" nodeType="withEffect">
                                  <p:stCondLst>
                                    <p:cond delay="0"/>
                                  </p:stCondLst>
                                  <p:childTnLst>
                                    <p:animMotion origin="layout" path="M 0.00013 -3.33333E-6 L -0.17409 0.53936 " pathEditMode="relative" rAng="0" ptsTypes="AA">
                                      <p:cBhvr additive="base">
                                        <p:cTn id="14" dur="583" fill="hold">
                                          <p:stCondLst>
                                            <p:cond delay="400"/>
                                          </p:stCondLst>
                                        </p:cTn>
                                        <p:tgtEl>
                                          <p:spTgt spid="19619"/>
                                        </p:tgtEl>
                                        <p:attrNameLst>
                                          <p:attrName>ppt_x</p:attrName>
                                          <p:attrName>ppt_y</p:attrName>
                                        </p:attrNameLst>
                                      </p:cBhvr>
                                      <p:rCtr x="-8717" y="26968"/>
                                    </p:animMotion>
                                    <p:animEffect transition="in" filter="fade">
                                      <p:cBhvr additive="base">
                                        <p:cTn id="15" dur="600" fill="hold">
                                          <p:stCondLst>
                                            <p:cond delay="0"/>
                                          </p:stCondLst>
                                        </p:cTn>
                                        <p:tgtEl>
                                          <p:spTgt spid="19619"/>
                                        </p:tgtEl>
                                      </p:cBhvr>
                                    </p:animEffect>
                                    <p:animScale>
                                      <p:cBhvr additive="base">
                                        <p:cTn id="16" dur="292" fill="hold">
                                          <p:stCondLst>
                                            <p:cond delay="808"/>
                                          </p:stCondLst>
                                        </p:cTn>
                                        <p:tgtEl>
                                          <p:spTgt spid="19619"/>
                                        </p:tgtEl>
                                      </p:cBhvr>
                                      <p:to x="1000" y="1000"/>
                                    </p:animScale>
                                  </p:childTnLst>
                                </p:cTn>
                              </p:par>
                              <p:par>
                                <p:cTn id="17" presetID="0" presetClass="path" presetSubtype="0" repeatCount="indefinite" fill="hold" grpId="0" nodeType="withEffect">
                                  <p:stCondLst>
                                    <p:cond delay="0"/>
                                  </p:stCondLst>
                                  <p:childTnLst>
                                    <p:animMotion origin="layout" path="M 0.00013 1.11111E-6 L -0.12113 0.37592 " pathEditMode="relative" rAng="0" ptsTypes="AA">
                                      <p:cBhvr additive="base">
                                        <p:cTn id="18" dur="583" fill="hold">
                                          <p:stCondLst>
                                            <p:cond delay="0"/>
                                          </p:stCondLst>
                                        </p:cTn>
                                        <p:tgtEl>
                                          <p:spTgt spid="19620"/>
                                        </p:tgtEl>
                                        <p:attrNameLst>
                                          <p:attrName>ppt_x</p:attrName>
                                          <p:attrName>ppt_y</p:attrName>
                                        </p:attrNameLst>
                                      </p:cBhvr>
                                      <p:rCtr x="-6063" y="18796"/>
                                    </p:animMotion>
                                    <p:animEffect transition="in" filter="fade">
                                      <p:cBhvr additive="base">
                                        <p:cTn id="19" dur="175" fill="hold">
                                          <p:stCondLst>
                                            <p:cond delay="0"/>
                                          </p:stCondLst>
                                        </p:cTn>
                                        <p:tgtEl>
                                          <p:spTgt spid="19620"/>
                                        </p:tgtEl>
                                      </p:cBhvr>
                                    </p:animEffect>
                                    <p:animScale>
                                      <p:cBhvr additive="base">
                                        <p:cTn id="20" dur="292" fill="hold">
                                          <p:stCondLst>
                                            <p:cond delay="408"/>
                                          </p:stCondLst>
                                        </p:cTn>
                                        <p:tgtEl>
                                          <p:spTgt spid="19620"/>
                                        </p:tgtEl>
                                      </p:cBhvr>
                                      <p:to x="1000" y="1000"/>
                                    </p:animScale>
                                  </p:childTnLst>
                                </p:cTn>
                              </p:par>
                              <p:par>
                                <p:cTn id="21" presetID="0" presetClass="path" presetSubtype="0" repeatCount="indefinite" fill="hold" grpId="0" nodeType="withEffect">
                                  <p:stCondLst>
                                    <p:cond delay="0"/>
                                  </p:stCondLst>
                                  <p:childTnLst>
                                    <p:animMotion origin="layout" path="M 0.00013 -4.07407E-6 L -0.21311 0.66112 " pathEditMode="relative" rAng="0" ptsTypes="AA">
                                      <p:cBhvr additive="base">
                                        <p:cTn id="22" dur="583" fill="hold">
                                          <p:stCondLst>
                                            <p:cond delay="200"/>
                                          </p:stCondLst>
                                        </p:cTn>
                                        <p:tgtEl>
                                          <p:spTgt spid="19621"/>
                                        </p:tgtEl>
                                        <p:attrNameLst>
                                          <p:attrName>ppt_x</p:attrName>
                                          <p:attrName>ppt_y</p:attrName>
                                        </p:attrNameLst>
                                      </p:cBhvr>
                                      <p:rCtr x="-10669" y="33056"/>
                                    </p:animMotion>
                                    <p:animEffect transition="in" filter="fade">
                                      <p:cBhvr additive="base">
                                        <p:cTn id="23" dur="500" fill="hold">
                                          <p:stCondLst>
                                            <p:cond delay="0"/>
                                          </p:stCondLst>
                                        </p:cTn>
                                        <p:tgtEl>
                                          <p:spTgt spid="19621"/>
                                        </p:tgtEl>
                                      </p:cBhvr>
                                    </p:animEffect>
                                    <p:animScale>
                                      <p:cBhvr additive="base">
                                        <p:cTn id="24" dur="292" fill="hold">
                                          <p:stCondLst>
                                            <p:cond delay="608"/>
                                          </p:stCondLst>
                                        </p:cTn>
                                        <p:tgtEl>
                                          <p:spTgt spid="19621"/>
                                        </p:tgtEl>
                                      </p:cBhvr>
                                      <p:to x="1000" y="1000"/>
                                    </p:animScale>
                                  </p:childTnLst>
                                </p:cTn>
                              </p:par>
                              <p:par>
                                <p:cTn id="25" presetID="0" presetClass="path" presetSubtype="0" repeatCount="indefinite" fill="hold" grpId="0" nodeType="withEffect">
                                  <p:stCondLst>
                                    <p:cond delay="0"/>
                                  </p:stCondLst>
                                  <p:childTnLst>
                                    <p:animMotion origin="layout" path="M 0.00013 -3.33333E-6 L -0.17408 0.53936 " pathEditMode="relative" rAng="0" ptsTypes="AA">
                                      <p:cBhvr additive="base">
                                        <p:cTn id="26" dur="583" fill="hold">
                                          <p:stCondLst>
                                            <p:cond delay="400"/>
                                          </p:stCondLst>
                                        </p:cTn>
                                        <p:tgtEl>
                                          <p:spTgt spid="19622"/>
                                        </p:tgtEl>
                                        <p:attrNameLst>
                                          <p:attrName>ppt_x</p:attrName>
                                          <p:attrName>ppt_y</p:attrName>
                                        </p:attrNameLst>
                                      </p:cBhvr>
                                      <p:rCtr x="-8717" y="26968"/>
                                    </p:animMotion>
                                    <p:animEffect transition="in" filter="fade">
                                      <p:cBhvr additive="base">
                                        <p:cTn id="27" dur="600" fill="hold">
                                          <p:stCondLst>
                                            <p:cond delay="0"/>
                                          </p:stCondLst>
                                        </p:cTn>
                                        <p:tgtEl>
                                          <p:spTgt spid="19622"/>
                                        </p:tgtEl>
                                      </p:cBhvr>
                                    </p:animEffect>
                                    <p:animScale>
                                      <p:cBhvr additive="base">
                                        <p:cTn id="28" dur="292" fill="hold">
                                          <p:stCondLst>
                                            <p:cond delay="808"/>
                                          </p:stCondLst>
                                        </p:cTn>
                                        <p:tgtEl>
                                          <p:spTgt spid="19622"/>
                                        </p:tgtEl>
                                      </p:cBhvr>
                                      <p:to x="1000" y="1000"/>
                                    </p:animScale>
                                  </p:childTnLst>
                                </p:cTn>
                              </p:par>
                              <p:par>
                                <p:cTn id="29" presetID="0" presetClass="path" presetSubtype="0" repeatCount="indefinite" fill="hold" grpId="0" nodeType="withEffect">
                                  <p:stCondLst>
                                    <p:cond delay="0"/>
                                  </p:stCondLst>
                                  <p:childTnLst>
                                    <p:animMotion origin="layout" path="M 0.00013 -3.33333E-6 L -0.17408 0.53936 " pathEditMode="relative" rAng="0" ptsTypes="AA">
                                      <p:cBhvr additive="base">
                                        <p:cTn id="30" dur="583" fill="hold">
                                          <p:stCondLst>
                                            <p:cond delay="400"/>
                                          </p:stCondLst>
                                        </p:cTn>
                                        <p:tgtEl>
                                          <p:spTgt spid="19623"/>
                                        </p:tgtEl>
                                        <p:attrNameLst>
                                          <p:attrName>ppt_x</p:attrName>
                                          <p:attrName>ppt_y</p:attrName>
                                        </p:attrNameLst>
                                      </p:cBhvr>
                                      <p:rCtr x="-8717" y="26968"/>
                                    </p:animMotion>
                                    <p:animEffect transition="in" filter="fade">
                                      <p:cBhvr additive="base">
                                        <p:cTn id="31" dur="600" fill="hold">
                                          <p:stCondLst>
                                            <p:cond delay="0"/>
                                          </p:stCondLst>
                                        </p:cTn>
                                        <p:tgtEl>
                                          <p:spTgt spid="19623"/>
                                        </p:tgtEl>
                                      </p:cBhvr>
                                    </p:animEffect>
                                    <p:animScale>
                                      <p:cBhvr additive="base">
                                        <p:cTn id="32" dur="292" fill="hold">
                                          <p:stCondLst>
                                            <p:cond delay="808"/>
                                          </p:stCondLst>
                                        </p:cTn>
                                        <p:tgtEl>
                                          <p:spTgt spid="19623"/>
                                        </p:tgtEl>
                                      </p:cBhvr>
                                      <p:to x="1000" y="1000"/>
                                    </p:animScale>
                                  </p:childTnLst>
                                </p:cTn>
                              </p:par>
                              <p:par>
                                <p:cTn id="33" presetID="0" presetClass="path" presetSubtype="0" repeatCount="indefinite" fill="hold" grpId="0" nodeType="withEffect">
                                  <p:stCondLst>
                                    <p:cond delay="0"/>
                                  </p:stCondLst>
                                  <p:childTnLst>
                                    <p:animMotion origin="layout" path="M 0.00013 1.11111E-6 L -0.12113 0.37592 " pathEditMode="relative" rAng="0" ptsTypes="AA">
                                      <p:cBhvr additive="base">
                                        <p:cTn id="34" dur="583" fill="hold">
                                          <p:stCondLst>
                                            <p:cond delay="0"/>
                                          </p:stCondLst>
                                        </p:cTn>
                                        <p:tgtEl>
                                          <p:spTgt spid="19624"/>
                                        </p:tgtEl>
                                        <p:attrNameLst>
                                          <p:attrName>ppt_x</p:attrName>
                                          <p:attrName>ppt_y</p:attrName>
                                        </p:attrNameLst>
                                      </p:cBhvr>
                                      <p:rCtr x="-6063" y="18796"/>
                                    </p:animMotion>
                                    <p:animEffect transition="in" filter="fade">
                                      <p:cBhvr additive="base">
                                        <p:cTn id="35" dur="175" fill="hold">
                                          <p:stCondLst>
                                            <p:cond delay="0"/>
                                          </p:stCondLst>
                                        </p:cTn>
                                        <p:tgtEl>
                                          <p:spTgt spid="19624"/>
                                        </p:tgtEl>
                                      </p:cBhvr>
                                    </p:animEffect>
                                    <p:animScale>
                                      <p:cBhvr additive="base">
                                        <p:cTn id="36" dur="292" fill="hold">
                                          <p:stCondLst>
                                            <p:cond delay="408"/>
                                          </p:stCondLst>
                                        </p:cTn>
                                        <p:tgtEl>
                                          <p:spTgt spid="19624"/>
                                        </p:tgtEl>
                                      </p:cBhvr>
                                      <p:to x="1000" y="1000"/>
                                    </p:animScale>
                                  </p:childTnLst>
                                </p:cTn>
                              </p:par>
                              <p:par>
                                <p:cTn id="37" presetID="0" presetClass="path" presetSubtype="0" repeatCount="indefinite" fill="hold" grpId="0" nodeType="withEffect">
                                  <p:stCondLst>
                                    <p:cond delay="0"/>
                                  </p:stCondLst>
                                  <p:childTnLst>
                                    <p:animMotion origin="layout" path="M 0.00013 -3.33333E-6 L -0.13947 0.43311 " pathEditMode="relative" rAng="0" ptsTypes="AA">
                                      <p:cBhvr additive="base">
                                        <p:cTn id="38" dur="583" fill="hold">
                                          <p:stCondLst>
                                            <p:cond delay="0"/>
                                          </p:stCondLst>
                                        </p:cTn>
                                        <p:tgtEl>
                                          <p:spTgt spid="19625"/>
                                        </p:tgtEl>
                                        <p:attrNameLst>
                                          <p:attrName>ppt_x</p:attrName>
                                          <p:attrName>ppt_y</p:attrName>
                                        </p:attrNameLst>
                                      </p:cBhvr>
                                      <p:rCtr x="-6987" y="21644"/>
                                    </p:animMotion>
                                    <p:animEffect transition="in" filter="fade">
                                      <p:cBhvr additive="base">
                                        <p:cTn id="39" dur="175" fill="hold">
                                          <p:stCondLst>
                                            <p:cond delay="0"/>
                                          </p:stCondLst>
                                        </p:cTn>
                                        <p:tgtEl>
                                          <p:spTgt spid="19625"/>
                                        </p:tgtEl>
                                      </p:cBhvr>
                                    </p:animEffect>
                                    <p:animScale>
                                      <p:cBhvr additive="base">
                                        <p:cTn id="40" dur="292" fill="hold">
                                          <p:stCondLst>
                                            <p:cond delay="408"/>
                                          </p:stCondLst>
                                        </p:cTn>
                                        <p:tgtEl>
                                          <p:spTgt spid="19625"/>
                                        </p:tgtEl>
                                      </p:cBhvr>
                                      <p:to x="1000" y="1000"/>
                                    </p:animScale>
                                  </p:childTnLst>
                                </p:cTn>
                              </p:par>
                              <p:par>
                                <p:cTn id="41" presetID="10" presetClass="entr" presetSubtype="0" fill="hold" nodeType="withEffect">
                                  <p:stCondLst>
                                    <p:cond delay="0"/>
                                  </p:stCondLst>
                                  <p:childTnLst>
                                    <p:set>
                                      <p:cBhvr>
                                        <p:cTn id="42" dur="1" fill="hold">
                                          <p:stCondLst>
                                            <p:cond delay="0"/>
                                          </p:stCondLst>
                                        </p:cTn>
                                        <p:tgtEl>
                                          <p:spTgt spid="19609"/>
                                        </p:tgtEl>
                                        <p:attrNameLst>
                                          <p:attrName>style.visibility</p:attrName>
                                        </p:attrNameLst>
                                      </p:cBhvr>
                                      <p:to>
                                        <p:strVal val="visible"/>
                                      </p:to>
                                    </p:set>
                                    <p:animEffect transition="in" filter="fade">
                                      <p:cBhvr>
                                        <p:cTn id="43" dur="1000"/>
                                        <p:tgtEl>
                                          <p:spTgt spid="196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17" grpId="0" animBg="1"/>
      <p:bldP spid="19618" grpId="0" animBg="1"/>
      <p:bldP spid="19619" grpId="0" animBg="1"/>
      <p:bldP spid="19620" grpId="0" animBg="1"/>
      <p:bldP spid="19621" grpId="0" animBg="1"/>
      <p:bldP spid="19622" grpId="0" animBg="1"/>
      <p:bldP spid="19623" grpId="0" animBg="1"/>
      <p:bldP spid="19624" grpId="0" animBg="1"/>
      <p:bldP spid="1962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9617" name="[动画大师]_Oval 3"/>
          <p:cNvSpPr>
            <a:spLocks noChangeArrowheads="1"/>
          </p:cNvSpPr>
          <p:nvPr/>
        </p:nvSpPr>
        <p:spPr bwMode="auto">
          <a:xfrm rot="1800000">
            <a:off x="1684338" y="-590550"/>
            <a:ext cx="17462" cy="1146175"/>
          </a:xfrm>
          <a:prstGeom prst="ellipse">
            <a:avLst/>
          </a:prstGeom>
          <a:gradFill rotWithShape="1">
            <a:gsLst>
              <a:gs pos="0">
                <a:srgbClr val="777777">
                  <a:alpha val="79999"/>
                </a:srgbClr>
              </a:gs>
              <a:gs pos="100000">
                <a:srgbClr val="373737">
                  <a:alpha val="0"/>
                </a:srgbClr>
              </a:gs>
            </a:gsLst>
            <a:path path="shape">
              <a:fillToRect l="50000" t="50000" r="50000" b="50000"/>
            </a:path>
          </a:gradFill>
          <a:ln w="9525">
            <a:noFill/>
            <a:round/>
            <a:headEnd/>
            <a:tailEnd/>
          </a:ln>
        </p:spPr>
        <p:txBody>
          <a:bodyPr wrap="none" anchor="ctr"/>
          <a:lstStyle/>
          <a:p>
            <a:pPr algn="ctr" eaLnBrk="0" hangingPunct="0"/>
            <a:endParaRPr lang="zh-CN" altLang="en-US" b="1">
              <a:solidFill>
                <a:srgbClr val="000000"/>
              </a:solidFill>
              <a:latin typeface="Calibri" pitchFamily="34" charset="0"/>
            </a:endParaRPr>
          </a:p>
        </p:txBody>
      </p:sp>
      <p:sp>
        <p:nvSpPr>
          <p:cNvPr id="19618" name="[动画大师]_Oval 3"/>
          <p:cNvSpPr>
            <a:spLocks noChangeArrowheads="1"/>
          </p:cNvSpPr>
          <p:nvPr/>
        </p:nvSpPr>
        <p:spPr bwMode="auto">
          <a:xfrm rot="1800000">
            <a:off x="3346450" y="866775"/>
            <a:ext cx="17463" cy="1146175"/>
          </a:xfrm>
          <a:prstGeom prst="ellipse">
            <a:avLst/>
          </a:prstGeom>
          <a:gradFill rotWithShape="1">
            <a:gsLst>
              <a:gs pos="0">
                <a:srgbClr val="777777">
                  <a:alpha val="79999"/>
                </a:srgbClr>
              </a:gs>
              <a:gs pos="100000">
                <a:srgbClr val="373737">
                  <a:alpha val="0"/>
                </a:srgbClr>
              </a:gs>
            </a:gsLst>
            <a:path path="shape">
              <a:fillToRect l="50000" t="50000" r="50000" b="50000"/>
            </a:path>
          </a:gradFill>
          <a:ln w="9525">
            <a:noFill/>
            <a:round/>
            <a:headEnd/>
            <a:tailEnd/>
          </a:ln>
        </p:spPr>
        <p:txBody>
          <a:bodyPr wrap="none" anchor="ctr"/>
          <a:lstStyle/>
          <a:p>
            <a:pPr algn="ctr" eaLnBrk="0" hangingPunct="0"/>
            <a:endParaRPr lang="zh-CN" altLang="en-US" b="1">
              <a:solidFill>
                <a:srgbClr val="000000"/>
              </a:solidFill>
              <a:latin typeface="Calibri" pitchFamily="34" charset="0"/>
            </a:endParaRPr>
          </a:p>
        </p:txBody>
      </p:sp>
      <p:sp>
        <p:nvSpPr>
          <p:cNvPr id="19619" name="[动画大师]_Oval 3"/>
          <p:cNvSpPr>
            <a:spLocks noChangeArrowheads="1"/>
          </p:cNvSpPr>
          <p:nvPr/>
        </p:nvSpPr>
        <p:spPr bwMode="auto">
          <a:xfrm rot="1800000">
            <a:off x="5888038" y="1868488"/>
            <a:ext cx="17462" cy="1146175"/>
          </a:xfrm>
          <a:prstGeom prst="ellipse">
            <a:avLst/>
          </a:prstGeom>
          <a:gradFill rotWithShape="1">
            <a:gsLst>
              <a:gs pos="0">
                <a:srgbClr val="777777">
                  <a:alpha val="79999"/>
                </a:srgbClr>
              </a:gs>
              <a:gs pos="100000">
                <a:srgbClr val="373737">
                  <a:alpha val="0"/>
                </a:srgbClr>
              </a:gs>
            </a:gsLst>
            <a:path path="shape">
              <a:fillToRect l="50000" t="50000" r="50000" b="50000"/>
            </a:path>
          </a:gradFill>
          <a:ln w="9525">
            <a:noFill/>
            <a:round/>
            <a:headEnd/>
            <a:tailEnd/>
          </a:ln>
        </p:spPr>
        <p:txBody>
          <a:bodyPr wrap="none" anchor="ctr"/>
          <a:lstStyle/>
          <a:p>
            <a:pPr algn="ctr" eaLnBrk="0" hangingPunct="0"/>
            <a:endParaRPr lang="zh-CN" altLang="en-US" b="1">
              <a:solidFill>
                <a:srgbClr val="000000"/>
              </a:solidFill>
              <a:latin typeface="Calibri" pitchFamily="34" charset="0"/>
            </a:endParaRPr>
          </a:p>
        </p:txBody>
      </p:sp>
      <p:sp>
        <p:nvSpPr>
          <p:cNvPr id="19620" name="[动画大师]_Oval 3"/>
          <p:cNvSpPr>
            <a:spLocks noChangeArrowheads="1"/>
          </p:cNvSpPr>
          <p:nvPr/>
        </p:nvSpPr>
        <p:spPr bwMode="auto">
          <a:xfrm rot="1800000">
            <a:off x="5106988" y="293688"/>
            <a:ext cx="17462" cy="1146175"/>
          </a:xfrm>
          <a:prstGeom prst="ellipse">
            <a:avLst/>
          </a:prstGeom>
          <a:gradFill rotWithShape="1">
            <a:gsLst>
              <a:gs pos="0">
                <a:srgbClr val="777777">
                  <a:alpha val="60001"/>
                </a:srgbClr>
              </a:gs>
              <a:gs pos="100000">
                <a:srgbClr val="373737">
                  <a:alpha val="0"/>
                </a:srgbClr>
              </a:gs>
            </a:gsLst>
            <a:path path="shape">
              <a:fillToRect l="50000" t="50000" r="50000" b="50000"/>
            </a:path>
          </a:gradFill>
          <a:ln w="9525">
            <a:noFill/>
            <a:round/>
            <a:headEnd/>
            <a:tailEnd/>
          </a:ln>
        </p:spPr>
        <p:txBody>
          <a:bodyPr wrap="none" anchor="ctr"/>
          <a:lstStyle/>
          <a:p>
            <a:pPr algn="ctr" eaLnBrk="0" hangingPunct="0"/>
            <a:endParaRPr lang="zh-CN" altLang="en-US" b="1">
              <a:solidFill>
                <a:srgbClr val="000000"/>
              </a:solidFill>
              <a:latin typeface="Calibri" pitchFamily="34" charset="0"/>
            </a:endParaRPr>
          </a:p>
        </p:txBody>
      </p:sp>
      <p:sp>
        <p:nvSpPr>
          <p:cNvPr id="19621" name="[动画大师]_Oval 3"/>
          <p:cNvSpPr>
            <a:spLocks noChangeArrowheads="1"/>
          </p:cNvSpPr>
          <p:nvPr/>
        </p:nvSpPr>
        <p:spPr bwMode="auto">
          <a:xfrm rot="1800000">
            <a:off x="8645525" y="-279400"/>
            <a:ext cx="17463" cy="1146175"/>
          </a:xfrm>
          <a:prstGeom prst="ellipse">
            <a:avLst/>
          </a:prstGeom>
          <a:gradFill rotWithShape="1">
            <a:gsLst>
              <a:gs pos="0">
                <a:srgbClr val="777777">
                  <a:alpha val="79999"/>
                </a:srgbClr>
              </a:gs>
              <a:gs pos="100000">
                <a:srgbClr val="373737">
                  <a:alpha val="0"/>
                </a:srgbClr>
              </a:gs>
            </a:gsLst>
            <a:path path="shape">
              <a:fillToRect l="50000" t="50000" r="50000" b="50000"/>
            </a:path>
          </a:gradFill>
          <a:ln w="9525">
            <a:noFill/>
            <a:round/>
            <a:headEnd/>
            <a:tailEnd/>
          </a:ln>
        </p:spPr>
        <p:txBody>
          <a:bodyPr wrap="none" anchor="ctr"/>
          <a:lstStyle/>
          <a:p>
            <a:pPr algn="ctr" eaLnBrk="0" hangingPunct="0"/>
            <a:endParaRPr lang="zh-CN" altLang="en-US" b="1">
              <a:solidFill>
                <a:srgbClr val="000000"/>
              </a:solidFill>
              <a:latin typeface="Calibri" pitchFamily="34" charset="0"/>
            </a:endParaRPr>
          </a:p>
        </p:txBody>
      </p:sp>
      <p:sp>
        <p:nvSpPr>
          <p:cNvPr id="19622" name="[动画大师]_Oval 3"/>
          <p:cNvSpPr>
            <a:spLocks noChangeArrowheads="1"/>
          </p:cNvSpPr>
          <p:nvPr/>
        </p:nvSpPr>
        <p:spPr bwMode="auto">
          <a:xfrm rot="1800000">
            <a:off x="10456863" y="2741613"/>
            <a:ext cx="17462" cy="1146175"/>
          </a:xfrm>
          <a:prstGeom prst="ellipse">
            <a:avLst/>
          </a:prstGeom>
          <a:gradFill rotWithShape="1">
            <a:gsLst>
              <a:gs pos="0">
                <a:srgbClr val="777777">
                  <a:alpha val="79999"/>
                </a:srgbClr>
              </a:gs>
              <a:gs pos="100000">
                <a:srgbClr val="373737">
                  <a:alpha val="0"/>
                </a:srgbClr>
              </a:gs>
            </a:gsLst>
            <a:path path="shape">
              <a:fillToRect l="50000" t="50000" r="50000" b="50000"/>
            </a:path>
          </a:gradFill>
          <a:ln w="9525">
            <a:noFill/>
            <a:round/>
            <a:headEnd/>
            <a:tailEnd/>
          </a:ln>
        </p:spPr>
        <p:txBody>
          <a:bodyPr wrap="none" anchor="ctr"/>
          <a:lstStyle/>
          <a:p>
            <a:pPr algn="ctr" eaLnBrk="0" hangingPunct="0"/>
            <a:endParaRPr lang="zh-CN" altLang="en-US" b="1">
              <a:solidFill>
                <a:srgbClr val="000000"/>
              </a:solidFill>
              <a:latin typeface="Calibri" pitchFamily="34" charset="0"/>
            </a:endParaRPr>
          </a:p>
        </p:txBody>
      </p:sp>
      <p:sp>
        <p:nvSpPr>
          <p:cNvPr id="19623" name="[动画大师]_Oval 3"/>
          <p:cNvSpPr>
            <a:spLocks noChangeArrowheads="1"/>
          </p:cNvSpPr>
          <p:nvPr/>
        </p:nvSpPr>
        <p:spPr bwMode="auto">
          <a:xfrm rot="1800000">
            <a:off x="11244263" y="-573088"/>
            <a:ext cx="17462" cy="1146176"/>
          </a:xfrm>
          <a:prstGeom prst="ellipse">
            <a:avLst/>
          </a:prstGeom>
          <a:gradFill rotWithShape="1">
            <a:gsLst>
              <a:gs pos="0">
                <a:srgbClr val="777777">
                  <a:alpha val="79999"/>
                </a:srgbClr>
              </a:gs>
              <a:gs pos="100000">
                <a:srgbClr val="373737">
                  <a:alpha val="0"/>
                </a:srgbClr>
              </a:gs>
            </a:gsLst>
            <a:path path="shape">
              <a:fillToRect l="50000" t="50000" r="50000" b="50000"/>
            </a:path>
          </a:gradFill>
          <a:ln w="9525">
            <a:noFill/>
            <a:round/>
            <a:headEnd/>
            <a:tailEnd/>
          </a:ln>
        </p:spPr>
        <p:txBody>
          <a:bodyPr wrap="none" anchor="ctr"/>
          <a:lstStyle/>
          <a:p>
            <a:pPr algn="ctr" eaLnBrk="0" hangingPunct="0"/>
            <a:endParaRPr lang="zh-CN" altLang="en-US" b="1">
              <a:solidFill>
                <a:srgbClr val="000000"/>
              </a:solidFill>
              <a:latin typeface="Calibri" pitchFamily="34" charset="0"/>
            </a:endParaRPr>
          </a:p>
        </p:txBody>
      </p:sp>
      <p:sp>
        <p:nvSpPr>
          <p:cNvPr id="19624" name="[动画大师]_Oval 3"/>
          <p:cNvSpPr>
            <a:spLocks noChangeArrowheads="1"/>
          </p:cNvSpPr>
          <p:nvPr/>
        </p:nvSpPr>
        <p:spPr bwMode="auto">
          <a:xfrm rot="1800000">
            <a:off x="2855913" y="3448050"/>
            <a:ext cx="17462" cy="1146175"/>
          </a:xfrm>
          <a:prstGeom prst="ellipse">
            <a:avLst/>
          </a:prstGeom>
          <a:gradFill rotWithShape="1">
            <a:gsLst>
              <a:gs pos="0">
                <a:srgbClr val="777777">
                  <a:alpha val="39998"/>
                </a:srgbClr>
              </a:gs>
              <a:gs pos="100000">
                <a:srgbClr val="373737">
                  <a:alpha val="0"/>
                </a:srgbClr>
              </a:gs>
            </a:gsLst>
            <a:path path="shape">
              <a:fillToRect l="50000" t="50000" r="50000" b="50000"/>
            </a:path>
          </a:gradFill>
          <a:ln w="9525">
            <a:noFill/>
            <a:round/>
            <a:headEnd/>
            <a:tailEnd/>
          </a:ln>
        </p:spPr>
        <p:txBody>
          <a:bodyPr wrap="none" anchor="ctr"/>
          <a:lstStyle/>
          <a:p>
            <a:pPr algn="ctr" eaLnBrk="0" hangingPunct="0"/>
            <a:endParaRPr lang="zh-CN" altLang="en-US" b="1">
              <a:solidFill>
                <a:srgbClr val="000000"/>
              </a:solidFill>
              <a:latin typeface="Calibri" pitchFamily="34" charset="0"/>
            </a:endParaRPr>
          </a:p>
        </p:txBody>
      </p:sp>
      <p:sp>
        <p:nvSpPr>
          <p:cNvPr id="19625" name="[动画大师]_Oval 3"/>
          <p:cNvSpPr>
            <a:spLocks noChangeArrowheads="1"/>
          </p:cNvSpPr>
          <p:nvPr/>
        </p:nvSpPr>
        <p:spPr bwMode="auto">
          <a:xfrm rot="1800000">
            <a:off x="8928100" y="2741613"/>
            <a:ext cx="17463" cy="1146175"/>
          </a:xfrm>
          <a:prstGeom prst="ellipse">
            <a:avLst/>
          </a:prstGeom>
          <a:gradFill rotWithShape="1">
            <a:gsLst>
              <a:gs pos="0">
                <a:srgbClr val="777777">
                  <a:alpha val="79999"/>
                </a:srgbClr>
              </a:gs>
              <a:gs pos="100000">
                <a:srgbClr val="373737">
                  <a:alpha val="0"/>
                </a:srgbClr>
              </a:gs>
            </a:gsLst>
            <a:path path="shape">
              <a:fillToRect l="50000" t="50000" r="50000" b="50000"/>
            </a:path>
          </a:gradFill>
          <a:ln w="9525">
            <a:noFill/>
            <a:round/>
            <a:headEnd/>
            <a:tailEnd/>
          </a:ln>
        </p:spPr>
        <p:txBody>
          <a:bodyPr wrap="none" anchor="ctr"/>
          <a:lstStyle/>
          <a:p>
            <a:pPr algn="ctr" eaLnBrk="0" hangingPunct="0"/>
            <a:endParaRPr lang="zh-CN" altLang="en-US" b="1">
              <a:solidFill>
                <a:srgbClr val="000000"/>
              </a:solidFill>
              <a:latin typeface="Calibri" pitchFamily="34" charset="0"/>
            </a:endParaRPr>
          </a:p>
        </p:txBody>
      </p:sp>
      <p:sp>
        <p:nvSpPr>
          <p:cNvPr id="37899" name="矩形 8197"/>
          <p:cNvSpPr>
            <a:spLocks noChangeArrowheads="1"/>
          </p:cNvSpPr>
          <p:nvPr/>
        </p:nvSpPr>
        <p:spPr bwMode="auto">
          <a:xfrm>
            <a:off x="425450" y="177800"/>
            <a:ext cx="11122025" cy="1227138"/>
          </a:xfrm>
          <a:prstGeom prst="rect">
            <a:avLst/>
          </a:prstGeom>
          <a:noFill/>
          <a:ln w="9525">
            <a:noFill/>
            <a:miter lim="800000"/>
            <a:headEnd/>
            <a:tailEnd/>
          </a:ln>
        </p:spPr>
        <p:txBody>
          <a:bodyPr>
            <a:spAutoFit/>
          </a:bodyPr>
          <a:lstStyle/>
          <a:p>
            <a:r>
              <a:rPr lang="en-US" altLang="zh-CN" sz="3600" b="1">
                <a:latin typeface="隶书"/>
                <a:ea typeface="隶书"/>
                <a:cs typeface="隶书"/>
              </a:rPr>
              <a:t>3</a:t>
            </a:r>
            <a:r>
              <a:rPr lang="zh-CN" altLang="en-US" sz="3600" b="1">
                <a:latin typeface="隶书"/>
                <a:ea typeface="隶书"/>
                <a:cs typeface="隶书"/>
              </a:rPr>
              <a:t>、维新思想的</a:t>
            </a:r>
            <a:r>
              <a:rPr lang="zh-CN" altLang="en-US" sz="3600" b="1">
                <a:solidFill>
                  <a:srgbClr val="FF0000"/>
                </a:solidFill>
                <a:latin typeface="隶书"/>
                <a:ea typeface="隶书"/>
                <a:cs typeface="隶书"/>
              </a:rPr>
              <a:t>传播</a:t>
            </a:r>
          </a:p>
          <a:p>
            <a:pPr algn="r"/>
            <a:r>
              <a:rPr lang="en-US" altLang="zh-CN" sz="3600" b="1">
                <a:latin typeface="隶书"/>
                <a:ea typeface="隶书"/>
                <a:cs typeface="隶书"/>
              </a:rPr>
              <a:t>——</a:t>
            </a:r>
            <a:r>
              <a:rPr lang="zh-CN" altLang="en-US" sz="3600" b="1">
                <a:latin typeface="隶书"/>
                <a:ea typeface="隶书"/>
                <a:cs typeface="隶书"/>
              </a:rPr>
              <a:t>与封建顽固势力的论战</a:t>
            </a:r>
          </a:p>
        </p:txBody>
      </p:sp>
      <p:pic>
        <p:nvPicPr>
          <p:cNvPr id="8201" name="图片 8200" descr="康有为在总理衙门驳斥顽固派"/>
          <p:cNvPicPr>
            <a:picLocks noChangeAspect="1"/>
          </p:cNvPicPr>
          <p:nvPr/>
        </p:nvPicPr>
        <p:blipFill>
          <a:blip r:embed="rId3"/>
          <a:srcRect/>
          <a:stretch>
            <a:fillRect/>
          </a:stretch>
        </p:blipFill>
        <p:spPr bwMode="auto">
          <a:xfrm>
            <a:off x="742950" y="1614488"/>
            <a:ext cx="10802938" cy="3627437"/>
          </a:xfrm>
          <a:prstGeom prst="rect">
            <a:avLst/>
          </a:prstGeom>
          <a:noFill/>
          <a:ln w="9525">
            <a:solidFill>
              <a:schemeClr val="tx2"/>
            </a:solidFill>
            <a:miter lim="800000"/>
            <a:headEnd/>
            <a:tailEnd/>
          </a:ln>
        </p:spPr>
      </p:pic>
      <p:sp>
        <p:nvSpPr>
          <p:cNvPr id="8197" name="文本框 8196"/>
          <p:cNvSpPr txBox="1">
            <a:spLocks noChangeArrowheads="1"/>
          </p:cNvSpPr>
          <p:nvPr/>
        </p:nvSpPr>
        <p:spPr bwMode="auto">
          <a:xfrm>
            <a:off x="244475" y="5495925"/>
            <a:ext cx="11799888" cy="914400"/>
          </a:xfrm>
          <a:prstGeom prst="rect">
            <a:avLst/>
          </a:prstGeom>
          <a:noFill/>
          <a:ln w="9525">
            <a:noFill/>
            <a:miter lim="800000"/>
            <a:headEnd/>
            <a:tailEnd/>
          </a:ln>
        </p:spPr>
        <p:txBody>
          <a:bodyPr>
            <a:spAutoFit/>
          </a:bodyPr>
          <a:lstStyle/>
          <a:p>
            <a:pPr>
              <a:lnSpc>
                <a:spcPct val="150000"/>
              </a:lnSpc>
            </a:pPr>
            <a:r>
              <a:rPr lang="en-US" altLang="zh-CN" sz="3600" b="1">
                <a:latin typeface="华文中宋"/>
                <a:ea typeface="华文中宋"/>
                <a:cs typeface="华文中宋"/>
              </a:rPr>
              <a:t>① </a:t>
            </a:r>
            <a:r>
              <a:rPr lang="zh-CN" altLang="en-US" sz="3600" b="1">
                <a:latin typeface="华文中宋"/>
                <a:ea typeface="华文中宋"/>
                <a:cs typeface="华文中宋"/>
              </a:rPr>
              <a:t>原因：维新思想传播遭到</a:t>
            </a:r>
            <a:r>
              <a:rPr lang="zh-CN" altLang="en-US" sz="3600" b="1">
                <a:solidFill>
                  <a:srgbClr val="0000CC"/>
                </a:solidFill>
                <a:latin typeface="华文中宋"/>
                <a:ea typeface="华文中宋"/>
                <a:cs typeface="华文中宋"/>
              </a:rPr>
              <a:t>封建顽固势力</a:t>
            </a:r>
            <a:r>
              <a:rPr lang="zh-CN" altLang="en-US" sz="3600" b="1">
                <a:latin typeface="华文中宋"/>
                <a:ea typeface="华文中宋"/>
                <a:cs typeface="华文中宋"/>
              </a:rPr>
              <a:t>反对</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repeatCount="indefinite" fill="hold" grpId="0" nodeType="withEffect">
                                  <p:stCondLst>
                                    <p:cond delay="0"/>
                                  </p:stCondLst>
                                  <p:childTnLst>
                                    <p:animMotion origin="layout" path="M 0.00013 -3.7037E-6 L -0.12113 0.37593 " pathEditMode="relative" rAng="0" ptsTypes="AA">
                                      <p:cBhvr additive="base">
                                        <p:cTn id="6" dur="583" fill="hold">
                                          <p:stCondLst>
                                            <p:cond delay="0"/>
                                          </p:stCondLst>
                                        </p:cTn>
                                        <p:tgtEl>
                                          <p:spTgt spid="19617"/>
                                        </p:tgtEl>
                                        <p:attrNameLst>
                                          <p:attrName>ppt_x</p:attrName>
                                          <p:attrName>ppt_y</p:attrName>
                                        </p:attrNameLst>
                                      </p:cBhvr>
                                      <p:rCtr x="-6063" y="18796"/>
                                    </p:animMotion>
                                    <p:animEffect transition="in" filter="fade">
                                      <p:cBhvr additive="base">
                                        <p:cTn id="7" dur="175" fill="hold">
                                          <p:stCondLst>
                                            <p:cond delay="0"/>
                                          </p:stCondLst>
                                        </p:cTn>
                                        <p:tgtEl>
                                          <p:spTgt spid="19617"/>
                                        </p:tgtEl>
                                      </p:cBhvr>
                                    </p:animEffect>
                                    <p:animScale>
                                      <p:cBhvr additive="base">
                                        <p:cTn id="8" dur="292" fill="hold">
                                          <p:stCondLst>
                                            <p:cond delay="408"/>
                                          </p:stCondLst>
                                        </p:cTn>
                                        <p:tgtEl>
                                          <p:spTgt spid="19617"/>
                                        </p:tgtEl>
                                      </p:cBhvr>
                                      <p:to x="1000" y="1000"/>
                                    </p:animScale>
                                  </p:childTnLst>
                                </p:cTn>
                              </p:par>
                              <p:par>
                                <p:cTn id="9" presetID="0" presetClass="path" presetSubtype="0" repeatCount="indefinite" fill="hold" grpId="0" nodeType="withEffect">
                                  <p:stCondLst>
                                    <p:cond delay="0"/>
                                  </p:stCondLst>
                                  <p:childTnLst>
                                    <p:animMotion origin="layout" path="M 0.00013 -3.7037E-6 L -0.12113 0.37593 " pathEditMode="relative" rAng="0" ptsTypes="AA">
                                      <p:cBhvr additive="base">
                                        <p:cTn id="10" dur="583" fill="hold">
                                          <p:stCondLst>
                                            <p:cond delay="200"/>
                                          </p:stCondLst>
                                        </p:cTn>
                                        <p:tgtEl>
                                          <p:spTgt spid="19618"/>
                                        </p:tgtEl>
                                        <p:attrNameLst>
                                          <p:attrName>ppt_x</p:attrName>
                                          <p:attrName>ppt_y</p:attrName>
                                        </p:attrNameLst>
                                      </p:cBhvr>
                                      <p:rCtr x="-6063" y="18796"/>
                                    </p:animMotion>
                                    <p:animEffect transition="in" filter="fade">
                                      <p:cBhvr additive="base">
                                        <p:cTn id="11" dur="500" fill="hold">
                                          <p:stCondLst>
                                            <p:cond delay="0"/>
                                          </p:stCondLst>
                                        </p:cTn>
                                        <p:tgtEl>
                                          <p:spTgt spid="19618"/>
                                        </p:tgtEl>
                                      </p:cBhvr>
                                    </p:animEffect>
                                    <p:animScale>
                                      <p:cBhvr additive="base">
                                        <p:cTn id="12" dur="292" fill="hold">
                                          <p:stCondLst>
                                            <p:cond delay="608"/>
                                          </p:stCondLst>
                                        </p:cTn>
                                        <p:tgtEl>
                                          <p:spTgt spid="19618"/>
                                        </p:tgtEl>
                                      </p:cBhvr>
                                      <p:to x="1000" y="1000"/>
                                    </p:animScale>
                                  </p:childTnLst>
                                </p:cTn>
                              </p:par>
                              <p:par>
                                <p:cTn id="13" presetID="0" presetClass="path" presetSubtype="0" repeatCount="indefinite" fill="hold" grpId="0" nodeType="withEffect">
                                  <p:stCondLst>
                                    <p:cond delay="0"/>
                                  </p:stCondLst>
                                  <p:childTnLst>
                                    <p:animMotion origin="layout" path="M 0.00013 -3.33333E-6 L -0.17409 0.53936 " pathEditMode="relative" rAng="0" ptsTypes="AA">
                                      <p:cBhvr additive="base">
                                        <p:cTn id="14" dur="583" fill="hold">
                                          <p:stCondLst>
                                            <p:cond delay="400"/>
                                          </p:stCondLst>
                                        </p:cTn>
                                        <p:tgtEl>
                                          <p:spTgt spid="19619"/>
                                        </p:tgtEl>
                                        <p:attrNameLst>
                                          <p:attrName>ppt_x</p:attrName>
                                          <p:attrName>ppt_y</p:attrName>
                                        </p:attrNameLst>
                                      </p:cBhvr>
                                      <p:rCtr x="-8717" y="26968"/>
                                    </p:animMotion>
                                    <p:animEffect transition="in" filter="fade">
                                      <p:cBhvr additive="base">
                                        <p:cTn id="15" dur="600" fill="hold">
                                          <p:stCondLst>
                                            <p:cond delay="0"/>
                                          </p:stCondLst>
                                        </p:cTn>
                                        <p:tgtEl>
                                          <p:spTgt spid="19619"/>
                                        </p:tgtEl>
                                      </p:cBhvr>
                                    </p:animEffect>
                                    <p:animScale>
                                      <p:cBhvr additive="base">
                                        <p:cTn id="16" dur="292" fill="hold">
                                          <p:stCondLst>
                                            <p:cond delay="808"/>
                                          </p:stCondLst>
                                        </p:cTn>
                                        <p:tgtEl>
                                          <p:spTgt spid="19619"/>
                                        </p:tgtEl>
                                      </p:cBhvr>
                                      <p:to x="1000" y="1000"/>
                                    </p:animScale>
                                  </p:childTnLst>
                                </p:cTn>
                              </p:par>
                              <p:par>
                                <p:cTn id="17" presetID="0" presetClass="path" presetSubtype="0" repeatCount="indefinite" fill="hold" grpId="0" nodeType="withEffect">
                                  <p:stCondLst>
                                    <p:cond delay="0"/>
                                  </p:stCondLst>
                                  <p:childTnLst>
                                    <p:animMotion origin="layout" path="M 0.00013 1.11111E-6 L -0.12113 0.37592 " pathEditMode="relative" rAng="0" ptsTypes="AA">
                                      <p:cBhvr additive="base">
                                        <p:cTn id="18" dur="583" fill="hold">
                                          <p:stCondLst>
                                            <p:cond delay="0"/>
                                          </p:stCondLst>
                                        </p:cTn>
                                        <p:tgtEl>
                                          <p:spTgt spid="19620"/>
                                        </p:tgtEl>
                                        <p:attrNameLst>
                                          <p:attrName>ppt_x</p:attrName>
                                          <p:attrName>ppt_y</p:attrName>
                                        </p:attrNameLst>
                                      </p:cBhvr>
                                      <p:rCtr x="-6063" y="18796"/>
                                    </p:animMotion>
                                    <p:animEffect transition="in" filter="fade">
                                      <p:cBhvr additive="base">
                                        <p:cTn id="19" dur="175" fill="hold">
                                          <p:stCondLst>
                                            <p:cond delay="0"/>
                                          </p:stCondLst>
                                        </p:cTn>
                                        <p:tgtEl>
                                          <p:spTgt spid="19620"/>
                                        </p:tgtEl>
                                      </p:cBhvr>
                                    </p:animEffect>
                                    <p:animScale>
                                      <p:cBhvr additive="base">
                                        <p:cTn id="20" dur="292" fill="hold">
                                          <p:stCondLst>
                                            <p:cond delay="408"/>
                                          </p:stCondLst>
                                        </p:cTn>
                                        <p:tgtEl>
                                          <p:spTgt spid="19620"/>
                                        </p:tgtEl>
                                      </p:cBhvr>
                                      <p:to x="1000" y="1000"/>
                                    </p:animScale>
                                  </p:childTnLst>
                                </p:cTn>
                              </p:par>
                              <p:par>
                                <p:cTn id="21" presetID="0" presetClass="path" presetSubtype="0" repeatCount="indefinite" fill="hold" grpId="0" nodeType="withEffect">
                                  <p:stCondLst>
                                    <p:cond delay="0"/>
                                  </p:stCondLst>
                                  <p:childTnLst>
                                    <p:animMotion origin="layout" path="M 0.00013 -4.07407E-6 L -0.21311 0.66112 " pathEditMode="relative" rAng="0" ptsTypes="AA">
                                      <p:cBhvr additive="base">
                                        <p:cTn id="22" dur="583" fill="hold">
                                          <p:stCondLst>
                                            <p:cond delay="200"/>
                                          </p:stCondLst>
                                        </p:cTn>
                                        <p:tgtEl>
                                          <p:spTgt spid="19621"/>
                                        </p:tgtEl>
                                        <p:attrNameLst>
                                          <p:attrName>ppt_x</p:attrName>
                                          <p:attrName>ppt_y</p:attrName>
                                        </p:attrNameLst>
                                      </p:cBhvr>
                                      <p:rCtr x="-10669" y="33056"/>
                                    </p:animMotion>
                                    <p:animEffect transition="in" filter="fade">
                                      <p:cBhvr additive="base">
                                        <p:cTn id="23" dur="500" fill="hold">
                                          <p:stCondLst>
                                            <p:cond delay="0"/>
                                          </p:stCondLst>
                                        </p:cTn>
                                        <p:tgtEl>
                                          <p:spTgt spid="19621"/>
                                        </p:tgtEl>
                                      </p:cBhvr>
                                    </p:animEffect>
                                    <p:animScale>
                                      <p:cBhvr additive="base">
                                        <p:cTn id="24" dur="292" fill="hold">
                                          <p:stCondLst>
                                            <p:cond delay="608"/>
                                          </p:stCondLst>
                                        </p:cTn>
                                        <p:tgtEl>
                                          <p:spTgt spid="19621"/>
                                        </p:tgtEl>
                                      </p:cBhvr>
                                      <p:to x="1000" y="1000"/>
                                    </p:animScale>
                                  </p:childTnLst>
                                </p:cTn>
                              </p:par>
                              <p:par>
                                <p:cTn id="25" presetID="0" presetClass="path" presetSubtype="0" repeatCount="indefinite" fill="hold" grpId="0" nodeType="withEffect">
                                  <p:stCondLst>
                                    <p:cond delay="0"/>
                                  </p:stCondLst>
                                  <p:childTnLst>
                                    <p:animMotion origin="layout" path="M 0.00013 -3.33333E-6 L -0.17408 0.53936 " pathEditMode="relative" rAng="0" ptsTypes="AA">
                                      <p:cBhvr additive="base">
                                        <p:cTn id="26" dur="583" fill="hold">
                                          <p:stCondLst>
                                            <p:cond delay="400"/>
                                          </p:stCondLst>
                                        </p:cTn>
                                        <p:tgtEl>
                                          <p:spTgt spid="19622"/>
                                        </p:tgtEl>
                                        <p:attrNameLst>
                                          <p:attrName>ppt_x</p:attrName>
                                          <p:attrName>ppt_y</p:attrName>
                                        </p:attrNameLst>
                                      </p:cBhvr>
                                      <p:rCtr x="-8717" y="26968"/>
                                    </p:animMotion>
                                    <p:animEffect transition="in" filter="fade">
                                      <p:cBhvr additive="base">
                                        <p:cTn id="27" dur="600" fill="hold">
                                          <p:stCondLst>
                                            <p:cond delay="0"/>
                                          </p:stCondLst>
                                        </p:cTn>
                                        <p:tgtEl>
                                          <p:spTgt spid="19622"/>
                                        </p:tgtEl>
                                      </p:cBhvr>
                                    </p:animEffect>
                                    <p:animScale>
                                      <p:cBhvr additive="base">
                                        <p:cTn id="28" dur="292" fill="hold">
                                          <p:stCondLst>
                                            <p:cond delay="808"/>
                                          </p:stCondLst>
                                        </p:cTn>
                                        <p:tgtEl>
                                          <p:spTgt spid="19622"/>
                                        </p:tgtEl>
                                      </p:cBhvr>
                                      <p:to x="1000" y="1000"/>
                                    </p:animScale>
                                  </p:childTnLst>
                                </p:cTn>
                              </p:par>
                              <p:par>
                                <p:cTn id="29" presetID="0" presetClass="path" presetSubtype="0" repeatCount="indefinite" fill="hold" grpId="0" nodeType="withEffect">
                                  <p:stCondLst>
                                    <p:cond delay="0"/>
                                  </p:stCondLst>
                                  <p:childTnLst>
                                    <p:animMotion origin="layout" path="M 0.00013 -3.33333E-6 L -0.17408 0.53936 " pathEditMode="relative" rAng="0" ptsTypes="AA">
                                      <p:cBhvr additive="base">
                                        <p:cTn id="30" dur="583" fill="hold">
                                          <p:stCondLst>
                                            <p:cond delay="400"/>
                                          </p:stCondLst>
                                        </p:cTn>
                                        <p:tgtEl>
                                          <p:spTgt spid="19623"/>
                                        </p:tgtEl>
                                        <p:attrNameLst>
                                          <p:attrName>ppt_x</p:attrName>
                                          <p:attrName>ppt_y</p:attrName>
                                        </p:attrNameLst>
                                      </p:cBhvr>
                                      <p:rCtr x="-8717" y="26968"/>
                                    </p:animMotion>
                                    <p:animEffect transition="in" filter="fade">
                                      <p:cBhvr additive="base">
                                        <p:cTn id="31" dur="600" fill="hold">
                                          <p:stCondLst>
                                            <p:cond delay="0"/>
                                          </p:stCondLst>
                                        </p:cTn>
                                        <p:tgtEl>
                                          <p:spTgt spid="19623"/>
                                        </p:tgtEl>
                                      </p:cBhvr>
                                    </p:animEffect>
                                    <p:animScale>
                                      <p:cBhvr additive="base">
                                        <p:cTn id="32" dur="292" fill="hold">
                                          <p:stCondLst>
                                            <p:cond delay="808"/>
                                          </p:stCondLst>
                                        </p:cTn>
                                        <p:tgtEl>
                                          <p:spTgt spid="19623"/>
                                        </p:tgtEl>
                                      </p:cBhvr>
                                      <p:to x="1000" y="1000"/>
                                    </p:animScale>
                                  </p:childTnLst>
                                </p:cTn>
                              </p:par>
                              <p:par>
                                <p:cTn id="33" presetID="0" presetClass="path" presetSubtype="0" repeatCount="indefinite" fill="hold" grpId="0" nodeType="withEffect">
                                  <p:stCondLst>
                                    <p:cond delay="0"/>
                                  </p:stCondLst>
                                  <p:childTnLst>
                                    <p:animMotion origin="layout" path="M 0.00013 1.11111E-6 L -0.12113 0.37592 " pathEditMode="relative" rAng="0" ptsTypes="AA">
                                      <p:cBhvr additive="base">
                                        <p:cTn id="34" dur="583" fill="hold">
                                          <p:stCondLst>
                                            <p:cond delay="0"/>
                                          </p:stCondLst>
                                        </p:cTn>
                                        <p:tgtEl>
                                          <p:spTgt spid="19624"/>
                                        </p:tgtEl>
                                        <p:attrNameLst>
                                          <p:attrName>ppt_x</p:attrName>
                                          <p:attrName>ppt_y</p:attrName>
                                        </p:attrNameLst>
                                      </p:cBhvr>
                                      <p:rCtr x="-6063" y="18796"/>
                                    </p:animMotion>
                                    <p:animEffect transition="in" filter="fade">
                                      <p:cBhvr additive="base">
                                        <p:cTn id="35" dur="175" fill="hold">
                                          <p:stCondLst>
                                            <p:cond delay="0"/>
                                          </p:stCondLst>
                                        </p:cTn>
                                        <p:tgtEl>
                                          <p:spTgt spid="19624"/>
                                        </p:tgtEl>
                                      </p:cBhvr>
                                    </p:animEffect>
                                    <p:animScale>
                                      <p:cBhvr additive="base">
                                        <p:cTn id="36" dur="292" fill="hold">
                                          <p:stCondLst>
                                            <p:cond delay="408"/>
                                          </p:stCondLst>
                                        </p:cTn>
                                        <p:tgtEl>
                                          <p:spTgt spid="19624"/>
                                        </p:tgtEl>
                                      </p:cBhvr>
                                      <p:to x="1000" y="1000"/>
                                    </p:animScale>
                                  </p:childTnLst>
                                </p:cTn>
                              </p:par>
                              <p:par>
                                <p:cTn id="37" presetID="0" presetClass="path" presetSubtype="0" repeatCount="indefinite" fill="hold" grpId="0" nodeType="withEffect">
                                  <p:stCondLst>
                                    <p:cond delay="0"/>
                                  </p:stCondLst>
                                  <p:childTnLst>
                                    <p:animMotion origin="layout" path="M 0.00013 -3.33333E-6 L -0.13947 0.43311 " pathEditMode="relative" rAng="0" ptsTypes="AA">
                                      <p:cBhvr additive="base">
                                        <p:cTn id="38" dur="583" fill="hold">
                                          <p:stCondLst>
                                            <p:cond delay="0"/>
                                          </p:stCondLst>
                                        </p:cTn>
                                        <p:tgtEl>
                                          <p:spTgt spid="19625"/>
                                        </p:tgtEl>
                                        <p:attrNameLst>
                                          <p:attrName>ppt_x</p:attrName>
                                          <p:attrName>ppt_y</p:attrName>
                                        </p:attrNameLst>
                                      </p:cBhvr>
                                      <p:rCtr x="-6987" y="21644"/>
                                    </p:animMotion>
                                    <p:animEffect transition="in" filter="fade">
                                      <p:cBhvr additive="base">
                                        <p:cTn id="39" dur="175" fill="hold">
                                          <p:stCondLst>
                                            <p:cond delay="0"/>
                                          </p:stCondLst>
                                        </p:cTn>
                                        <p:tgtEl>
                                          <p:spTgt spid="19625"/>
                                        </p:tgtEl>
                                      </p:cBhvr>
                                    </p:animEffect>
                                    <p:animScale>
                                      <p:cBhvr additive="base">
                                        <p:cTn id="40" dur="292" fill="hold">
                                          <p:stCondLst>
                                            <p:cond delay="408"/>
                                          </p:stCondLst>
                                        </p:cTn>
                                        <p:tgtEl>
                                          <p:spTgt spid="19625"/>
                                        </p:tgtEl>
                                      </p:cBhvr>
                                      <p:to x="1000" y="1000"/>
                                    </p:animScale>
                                  </p:childTnLst>
                                </p:cTn>
                              </p:par>
                            </p:childTnLst>
                          </p:cTn>
                        </p:par>
                      </p:childTnLst>
                    </p:cTn>
                  </p:par>
                  <p:par>
                    <p:cTn id="41" fill="hold">
                      <p:stCondLst>
                        <p:cond delay="indefinite"/>
                      </p:stCondLst>
                      <p:childTnLst>
                        <p:par>
                          <p:cTn id="42" fill="hold">
                            <p:stCondLst>
                              <p:cond delay="0"/>
                            </p:stCondLst>
                            <p:childTnLst>
                              <p:par>
                                <p:cTn id="43" presetID="9" presetClass="entr" presetSubtype="0" fill="hold" nodeType="clickEffect">
                                  <p:stCondLst>
                                    <p:cond delay="0"/>
                                  </p:stCondLst>
                                  <p:childTnLst>
                                    <p:set>
                                      <p:cBhvr>
                                        <p:cTn id="44" dur="1" fill="hold">
                                          <p:stCondLst>
                                            <p:cond delay="0"/>
                                          </p:stCondLst>
                                        </p:cTn>
                                        <p:tgtEl>
                                          <p:spTgt spid="8201"/>
                                        </p:tgtEl>
                                        <p:attrNameLst>
                                          <p:attrName>style.visibility</p:attrName>
                                        </p:attrNameLst>
                                      </p:cBhvr>
                                      <p:to>
                                        <p:strVal val="visible"/>
                                      </p:to>
                                    </p:set>
                                    <p:animEffect transition="in" filter="dissolve">
                                      <p:cBhvr>
                                        <p:cTn id="45" dur="500"/>
                                        <p:tgtEl>
                                          <p:spTgt spid="8201"/>
                                        </p:tgtEl>
                                      </p:cBhvr>
                                    </p:animEffect>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nodeType="clickEffect">
                                  <p:stCondLst>
                                    <p:cond delay="0"/>
                                  </p:stCondLst>
                                  <p:childTnLst>
                                    <p:set>
                                      <p:cBhvr>
                                        <p:cTn id="49" dur="1" fill="hold">
                                          <p:stCondLst>
                                            <p:cond delay="0"/>
                                          </p:stCondLst>
                                        </p:cTn>
                                        <p:tgtEl>
                                          <p:spTgt spid="8197">
                                            <p:txEl>
                                              <p:pRg st="0" end="0"/>
                                            </p:txEl>
                                          </p:spTgt>
                                        </p:tgtEl>
                                        <p:attrNameLst>
                                          <p:attrName>style.visibility</p:attrName>
                                        </p:attrNameLst>
                                      </p:cBhvr>
                                      <p:to>
                                        <p:strVal val="visible"/>
                                      </p:to>
                                    </p:set>
                                    <p:animEffect transition="in" filter="fade">
                                      <p:cBhvr>
                                        <p:cTn id="50" dur="1000"/>
                                        <p:tgtEl>
                                          <p:spTgt spid="8197">
                                            <p:txEl>
                                              <p:pRg st="0" end="0"/>
                                            </p:txEl>
                                          </p:spTgt>
                                        </p:tgtEl>
                                      </p:cBhvr>
                                    </p:animEffect>
                                    <p:anim calcmode="lin" valueType="num">
                                      <p:cBhvr>
                                        <p:cTn id="51" dur="1000" fill="hold"/>
                                        <p:tgtEl>
                                          <p:spTgt spid="8197">
                                            <p:txEl>
                                              <p:pRg st="0" end="0"/>
                                            </p:txEl>
                                          </p:spTgt>
                                        </p:tgtEl>
                                        <p:attrNameLst>
                                          <p:attrName>ppt_x</p:attrName>
                                        </p:attrNameLst>
                                      </p:cBhvr>
                                      <p:tavLst>
                                        <p:tav tm="0">
                                          <p:val>
                                            <p:strVal val="#ppt_x"/>
                                          </p:val>
                                        </p:tav>
                                        <p:tav tm="100000">
                                          <p:val>
                                            <p:strVal val="#ppt_x"/>
                                          </p:val>
                                        </p:tav>
                                      </p:tavLst>
                                    </p:anim>
                                    <p:anim calcmode="lin" valueType="num">
                                      <p:cBhvr>
                                        <p:cTn id="52" dur="1000" fill="hold"/>
                                        <p:tgtEl>
                                          <p:spTgt spid="8197">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17" grpId="0" bldLvl="0" animBg="1"/>
      <p:bldP spid="19618" grpId="0" bldLvl="0" animBg="1"/>
      <p:bldP spid="19619" grpId="0" bldLvl="0" animBg="1"/>
      <p:bldP spid="19620" grpId="0" bldLvl="0" animBg="1"/>
      <p:bldP spid="19621" grpId="0" bldLvl="0" animBg="1"/>
      <p:bldP spid="19622" grpId="0" bldLvl="0" animBg="1"/>
      <p:bldP spid="19623" grpId="0" bldLvl="0" animBg="1"/>
      <p:bldP spid="19624" grpId="0" bldLvl="0" animBg="1"/>
      <p:bldP spid="19625" grpId="0" bldLvl="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9617" name="[动画大师]_Oval 3"/>
          <p:cNvSpPr>
            <a:spLocks noChangeArrowheads="1"/>
          </p:cNvSpPr>
          <p:nvPr/>
        </p:nvSpPr>
        <p:spPr bwMode="auto">
          <a:xfrm rot="1800000">
            <a:off x="1684338" y="-590550"/>
            <a:ext cx="17462" cy="1146175"/>
          </a:xfrm>
          <a:prstGeom prst="ellipse">
            <a:avLst/>
          </a:prstGeom>
          <a:gradFill rotWithShape="1">
            <a:gsLst>
              <a:gs pos="0">
                <a:srgbClr val="777777">
                  <a:alpha val="79999"/>
                </a:srgbClr>
              </a:gs>
              <a:gs pos="100000">
                <a:srgbClr val="373737">
                  <a:alpha val="0"/>
                </a:srgbClr>
              </a:gs>
            </a:gsLst>
            <a:path path="shape">
              <a:fillToRect l="50000" t="50000" r="50000" b="50000"/>
            </a:path>
          </a:gradFill>
          <a:ln w="9525">
            <a:noFill/>
            <a:round/>
            <a:headEnd/>
            <a:tailEnd/>
          </a:ln>
        </p:spPr>
        <p:txBody>
          <a:bodyPr wrap="none" anchor="ctr"/>
          <a:lstStyle/>
          <a:p>
            <a:pPr algn="ctr" eaLnBrk="0" hangingPunct="0"/>
            <a:endParaRPr lang="zh-CN" altLang="en-US" b="1">
              <a:solidFill>
                <a:srgbClr val="000000"/>
              </a:solidFill>
              <a:latin typeface="Calibri" pitchFamily="34" charset="0"/>
            </a:endParaRPr>
          </a:p>
        </p:txBody>
      </p:sp>
      <p:sp>
        <p:nvSpPr>
          <p:cNvPr id="19618" name="[动画大师]_Oval 3"/>
          <p:cNvSpPr>
            <a:spLocks noChangeArrowheads="1"/>
          </p:cNvSpPr>
          <p:nvPr/>
        </p:nvSpPr>
        <p:spPr bwMode="auto">
          <a:xfrm rot="1800000">
            <a:off x="3346450" y="866775"/>
            <a:ext cx="17463" cy="1146175"/>
          </a:xfrm>
          <a:prstGeom prst="ellipse">
            <a:avLst/>
          </a:prstGeom>
          <a:gradFill rotWithShape="1">
            <a:gsLst>
              <a:gs pos="0">
                <a:srgbClr val="777777">
                  <a:alpha val="79999"/>
                </a:srgbClr>
              </a:gs>
              <a:gs pos="100000">
                <a:srgbClr val="373737">
                  <a:alpha val="0"/>
                </a:srgbClr>
              </a:gs>
            </a:gsLst>
            <a:path path="shape">
              <a:fillToRect l="50000" t="50000" r="50000" b="50000"/>
            </a:path>
          </a:gradFill>
          <a:ln w="9525">
            <a:noFill/>
            <a:round/>
            <a:headEnd/>
            <a:tailEnd/>
          </a:ln>
        </p:spPr>
        <p:txBody>
          <a:bodyPr wrap="none" anchor="ctr"/>
          <a:lstStyle/>
          <a:p>
            <a:pPr algn="ctr" eaLnBrk="0" hangingPunct="0"/>
            <a:endParaRPr lang="zh-CN" altLang="en-US" b="1">
              <a:solidFill>
                <a:srgbClr val="000000"/>
              </a:solidFill>
              <a:latin typeface="Calibri" pitchFamily="34" charset="0"/>
            </a:endParaRPr>
          </a:p>
        </p:txBody>
      </p:sp>
      <p:sp>
        <p:nvSpPr>
          <p:cNvPr id="19619" name="[动画大师]_Oval 3"/>
          <p:cNvSpPr>
            <a:spLocks noChangeArrowheads="1"/>
          </p:cNvSpPr>
          <p:nvPr/>
        </p:nvSpPr>
        <p:spPr bwMode="auto">
          <a:xfrm rot="1800000">
            <a:off x="5888038" y="1868488"/>
            <a:ext cx="17462" cy="1146175"/>
          </a:xfrm>
          <a:prstGeom prst="ellipse">
            <a:avLst/>
          </a:prstGeom>
          <a:gradFill rotWithShape="1">
            <a:gsLst>
              <a:gs pos="0">
                <a:srgbClr val="777777">
                  <a:alpha val="79999"/>
                </a:srgbClr>
              </a:gs>
              <a:gs pos="100000">
                <a:srgbClr val="373737">
                  <a:alpha val="0"/>
                </a:srgbClr>
              </a:gs>
            </a:gsLst>
            <a:path path="shape">
              <a:fillToRect l="50000" t="50000" r="50000" b="50000"/>
            </a:path>
          </a:gradFill>
          <a:ln w="9525">
            <a:noFill/>
            <a:round/>
            <a:headEnd/>
            <a:tailEnd/>
          </a:ln>
        </p:spPr>
        <p:txBody>
          <a:bodyPr wrap="none" anchor="ctr"/>
          <a:lstStyle/>
          <a:p>
            <a:pPr algn="ctr" eaLnBrk="0" hangingPunct="0"/>
            <a:endParaRPr lang="zh-CN" altLang="en-US" b="1">
              <a:solidFill>
                <a:srgbClr val="000000"/>
              </a:solidFill>
              <a:latin typeface="Calibri" pitchFamily="34" charset="0"/>
            </a:endParaRPr>
          </a:p>
        </p:txBody>
      </p:sp>
      <p:sp>
        <p:nvSpPr>
          <p:cNvPr id="19620" name="[动画大师]_Oval 3"/>
          <p:cNvSpPr>
            <a:spLocks noChangeArrowheads="1"/>
          </p:cNvSpPr>
          <p:nvPr/>
        </p:nvSpPr>
        <p:spPr bwMode="auto">
          <a:xfrm rot="1800000">
            <a:off x="5106988" y="293688"/>
            <a:ext cx="17462" cy="1146175"/>
          </a:xfrm>
          <a:prstGeom prst="ellipse">
            <a:avLst/>
          </a:prstGeom>
          <a:gradFill rotWithShape="1">
            <a:gsLst>
              <a:gs pos="0">
                <a:srgbClr val="777777">
                  <a:alpha val="60001"/>
                </a:srgbClr>
              </a:gs>
              <a:gs pos="100000">
                <a:srgbClr val="373737">
                  <a:alpha val="0"/>
                </a:srgbClr>
              </a:gs>
            </a:gsLst>
            <a:path path="shape">
              <a:fillToRect l="50000" t="50000" r="50000" b="50000"/>
            </a:path>
          </a:gradFill>
          <a:ln w="9525">
            <a:noFill/>
            <a:round/>
            <a:headEnd/>
            <a:tailEnd/>
          </a:ln>
        </p:spPr>
        <p:txBody>
          <a:bodyPr wrap="none" anchor="ctr"/>
          <a:lstStyle/>
          <a:p>
            <a:pPr algn="ctr" eaLnBrk="0" hangingPunct="0"/>
            <a:endParaRPr lang="zh-CN" altLang="en-US" b="1">
              <a:solidFill>
                <a:srgbClr val="000000"/>
              </a:solidFill>
              <a:latin typeface="Calibri" pitchFamily="34" charset="0"/>
            </a:endParaRPr>
          </a:p>
        </p:txBody>
      </p:sp>
      <p:sp>
        <p:nvSpPr>
          <p:cNvPr id="19621" name="[动画大师]_Oval 3"/>
          <p:cNvSpPr>
            <a:spLocks noChangeArrowheads="1"/>
          </p:cNvSpPr>
          <p:nvPr/>
        </p:nvSpPr>
        <p:spPr bwMode="auto">
          <a:xfrm rot="1800000">
            <a:off x="8645525" y="-279400"/>
            <a:ext cx="17463" cy="1146175"/>
          </a:xfrm>
          <a:prstGeom prst="ellipse">
            <a:avLst/>
          </a:prstGeom>
          <a:gradFill rotWithShape="1">
            <a:gsLst>
              <a:gs pos="0">
                <a:srgbClr val="777777">
                  <a:alpha val="79999"/>
                </a:srgbClr>
              </a:gs>
              <a:gs pos="100000">
                <a:srgbClr val="373737">
                  <a:alpha val="0"/>
                </a:srgbClr>
              </a:gs>
            </a:gsLst>
            <a:path path="shape">
              <a:fillToRect l="50000" t="50000" r="50000" b="50000"/>
            </a:path>
          </a:gradFill>
          <a:ln w="9525">
            <a:noFill/>
            <a:round/>
            <a:headEnd/>
            <a:tailEnd/>
          </a:ln>
        </p:spPr>
        <p:txBody>
          <a:bodyPr wrap="none" anchor="ctr"/>
          <a:lstStyle/>
          <a:p>
            <a:pPr algn="ctr" eaLnBrk="0" hangingPunct="0"/>
            <a:endParaRPr lang="zh-CN" altLang="en-US" b="1">
              <a:solidFill>
                <a:srgbClr val="000000"/>
              </a:solidFill>
              <a:latin typeface="Calibri" pitchFamily="34" charset="0"/>
            </a:endParaRPr>
          </a:p>
        </p:txBody>
      </p:sp>
      <p:sp>
        <p:nvSpPr>
          <p:cNvPr id="19622" name="[动画大师]_Oval 3"/>
          <p:cNvSpPr>
            <a:spLocks noChangeArrowheads="1"/>
          </p:cNvSpPr>
          <p:nvPr/>
        </p:nvSpPr>
        <p:spPr bwMode="auto">
          <a:xfrm rot="1800000">
            <a:off x="10456863" y="2741613"/>
            <a:ext cx="17462" cy="1146175"/>
          </a:xfrm>
          <a:prstGeom prst="ellipse">
            <a:avLst/>
          </a:prstGeom>
          <a:gradFill rotWithShape="1">
            <a:gsLst>
              <a:gs pos="0">
                <a:srgbClr val="777777">
                  <a:alpha val="79999"/>
                </a:srgbClr>
              </a:gs>
              <a:gs pos="100000">
                <a:srgbClr val="373737">
                  <a:alpha val="0"/>
                </a:srgbClr>
              </a:gs>
            </a:gsLst>
            <a:path path="shape">
              <a:fillToRect l="50000" t="50000" r="50000" b="50000"/>
            </a:path>
          </a:gradFill>
          <a:ln w="9525">
            <a:noFill/>
            <a:round/>
            <a:headEnd/>
            <a:tailEnd/>
          </a:ln>
        </p:spPr>
        <p:txBody>
          <a:bodyPr wrap="none" anchor="ctr"/>
          <a:lstStyle/>
          <a:p>
            <a:pPr algn="ctr" eaLnBrk="0" hangingPunct="0"/>
            <a:endParaRPr lang="zh-CN" altLang="en-US" b="1">
              <a:solidFill>
                <a:srgbClr val="000000"/>
              </a:solidFill>
              <a:latin typeface="Calibri" pitchFamily="34" charset="0"/>
            </a:endParaRPr>
          </a:p>
        </p:txBody>
      </p:sp>
      <p:sp>
        <p:nvSpPr>
          <p:cNvPr id="19623" name="[动画大师]_Oval 3"/>
          <p:cNvSpPr>
            <a:spLocks noChangeArrowheads="1"/>
          </p:cNvSpPr>
          <p:nvPr/>
        </p:nvSpPr>
        <p:spPr bwMode="auto">
          <a:xfrm rot="1800000">
            <a:off x="11244263" y="-573088"/>
            <a:ext cx="17462" cy="1146176"/>
          </a:xfrm>
          <a:prstGeom prst="ellipse">
            <a:avLst/>
          </a:prstGeom>
          <a:gradFill rotWithShape="1">
            <a:gsLst>
              <a:gs pos="0">
                <a:srgbClr val="777777">
                  <a:alpha val="79999"/>
                </a:srgbClr>
              </a:gs>
              <a:gs pos="100000">
                <a:srgbClr val="373737">
                  <a:alpha val="0"/>
                </a:srgbClr>
              </a:gs>
            </a:gsLst>
            <a:path path="shape">
              <a:fillToRect l="50000" t="50000" r="50000" b="50000"/>
            </a:path>
          </a:gradFill>
          <a:ln w="9525">
            <a:noFill/>
            <a:round/>
            <a:headEnd/>
            <a:tailEnd/>
          </a:ln>
        </p:spPr>
        <p:txBody>
          <a:bodyPr wrap="none" anchor="ctr"/>
          <a:lstStyle/>
          <a:p>
            <a:pPr algn="ctr" eaLnBrk="0" hangingPunct="0"/>
            <a:endParaRPr lang="zh-CN" altLang="en-US" b="1">
              <a:solidFill>
                <a:srgbClr val="000000"/>
              </a:solidFill>
              <a:latin typeface="Calibri" pitchFamily="34" charset="0"/>
            </a:endParaRPr>
          </a:p>
        </p:txBody>
      </p:sp>
      <p:sp>
        <p:nvSpPr>
          <p:cNvPr id="19624" name="[动画大师]_Oval 3"/>
          <p:cNvSpPr>
            <a:spLocks noChangeArrowheads="1"/>
          </p:cNvSpPr>
          <p:nvPr/>
        </p:nvSpPr>
        <p:spPr bwMode="auto">
          <a:xfrm rot="1800000">
            <a:off x="2855913" y="3448050"/>
            <a:ext cx="17462" cy="1146175"/>
          </a:xfrm>
          <a:prstGeom prst="ellipse">
            <a:avLst/>
          </a:prstGeom>
          <a:gradFill rotWithShape="1">
            <a:gsLst>
              <a:gs pos="0">
                <a:srgbClr val="777777">
                  <a:alpha val="39998"/>
                </a:srgbClr>
              </a:gs>
              <a:gs pos="100000">
                <a:srgbClr val="373737">
                  <a:alpha val="0"/>
                </a:srgbClr>
              </a:gs>
            </a:gsLst>
            <a:path path="shape">
              <a:fillToRect l="50000" t="50000" r="50000" b="50000"/>
            </a:path>
          </a:gradFill>
          <a:ln w="9525">
            <a:noFill/>
            <a:round/>
            <a:headEnd/>
            <a:tailEnd/>
          </a:ln>
        </p:spPr>
        <p:txBody>
          <a:bodyPr wrap="none" anchor="ctr"/>
          <a:lstStyle/>
          <a:p>
            <a:pPr algn="ctr" eaLnBrk="0" hangingPunct="0"/>
            <a:endParaRPr lang="zh-CN" altLang="en-US" b="1">
              <a:solidFill>
                <a:srgbClr val="000000"/>
              </a:solidFill>
              <a:latin typeface="Calibri" pitchFamily="34" charset="0"/>
            </a:endParaRPr>
          </a:p>
        </p:txBody>
      </p:sp>
      <p:sp>
        <p:nvSpPr>
          <p:cNvPr id="19625" name="[动画大师]_Oval 3"/>
          <p:cNvSpPr>
            <a:spLocks noChangeArrowheads="1"/>
          </p:cNvSpPr>
          <p:nvPr/>
        </p:nvSpPr>
        <p:spPr bwMode="auto">
          <a:xfrm rot="1800000">
            <a:off x="8928100" y="2741613"/>
            <a:ext cx="17463" cy="1146175"/>
          </a:xfrm>
          <a:prstGeom prst="ellipse">
            <a:avLst/>
          </a:prstGeom>
          <a:gradFill rotWithShape="1">
            <a:gsLst>
              <a:gs pos="0">
                <a:srgbClr val="777777">
                  <a:alpha val="79999"/>
                </a:srgbClr>
              </a:gs>
              <a:gs pos="100000">
                <a:srgbClr val="373737">
                  <a:alpha val="0"/>
                </a:srgbClr>
              </a:gs>
            </a:gsLst>
            <a:path path="shape">
              <a:fillToRect l="50000" t="50000" r="50000" b="50000"/>
            </a:path>
          </a:gradFill>
          <a:ln w="9525">
            <a:noFill/>
            <a:round/>
            <a:headEnd/>
            <a:tailEnd/>
          </a:ln>
        </p:spPr>
        <p:txBody>
          <a:bodyPr wrap="none" anchor="ctr"/>
          <a:lstStyle/>
          <a:p>
            <a:pPr algn="ctr" eaLnBrk="0" hangingPunct="0"/>
            <a:endParaRPr lang="zh-CN" altLang="en-US" b="1">
              <a:solidFill>
                <a:srgbClr val="000000"/>
              </a:solidFill>
              <a:latin typeface="Calibri" pitchFamily="34" charset="0"/>
            </a:endParaRPr>
          </a:p>
        </p:txBody>
      </p:sp>
      <p:sp>
        <p:nvSpPr>
          <p:cNvPr id="20504" name="矩形 20503"/>
          <p:cNvSpPr/>
          <p:nvPr/>
        </p:nvSpPr>
        <p:spPr>
          <a:xfrm>
            <a:off x="344488" y="184150"/>
            <a:ext cx="6019800" cy="609600"/>
          </a:xfrm>
          <a:prstGeom prst="rect">
            <a:avLst/>
          </a:prstGeom>
          <a:noFill/>
          <a:ln w="9525">
            <a:noFill/>
          </a:ln>
        </p:spPr>
        <p:txBody>
          <a:bodyPr lIns="92075" tIns="46038" rIns="92075" bIns="46038" anchor="ctr"/>
          <a:lstStyle>
            <a:lvl1pPr marL="0" lvl="0" indent="0" algn="ctr" defTabSz="914400" eaLnBrk="1" fontAlgn="base" latinLnBrk="0" hangingPunct="1">
              <a:lnSpc>
                <a:spcPct val="100000"/>
              </a:lnSpc>
              <a:spcBef>
                <a:spcPct val="0"/>
              </a:spcBef>
              <a:spcAft>
                <a:spcPct val="0"/>
              </a:spcAft>
              <a:buClr>
                <a:srgbClr val="000000"/>
              </a:buClr>
              <a:buNone/>
              <a:defRPr sz="4400" b="0" i="0" u="none" kern="1200" baseline="0">
                <a:solidFill>
                  <a:schemeClr val="tx2"/>
                </a:solidFill>
                <a:latin typeface="Arial" panose="020B0604020202020204" pitchFamily="34" charset="0"/>
                <a:ea typeface="宋体" panose="02010600030101010101" pitchFamily="2" charset="-122"/>
              </a:defRPr>
            </a:lvl1pPr>
          </a:lstStyle>
          <a:p>
            <a:pPr>
              <a:defRPr/>
            </a:pPr>
            <a:r>
              <a:rPr lang="zh-CN" altLang="en-US" sz="4000" b="1" noProof="1">
                <a:solidFill>
                  <a:srgbClr val="3333FF"/>
                </a:solidFill>
                <a:effectLst>
                  <a:outerShdw blurRad="38100" dist="38100" dir="2700000">
                    <a:srgbClr val="000000"/>
                  </a:outerShdw>
                </a:effectLst>
                <a:ea typeface="黑体" panose="02010609060101010101" pitchFamily="49" charset="-122"/>
                <a:cs typeface="+mn-ea"/>
              </a:rPr>
              <a:t>维新派与顽固派的论战</a:t>
            </a:r>
            <a:endParaRPr lang="zh-CN" altLang="en-US" sz="4000" b="1" noProof="1">
              <a:solidFill>
                <a:srgbClr val="3333FF"/>
              </a:solidFill>
              <a:effectLst>
                <a:outerShdw blurRad="38100" dist="38100" dir="2700000">
                  <a:srgbClr val="000000"/>
                </a:outerShdw>
              </a:effectLst>
              <a:ea typeface="黑体" panose="02010609060101010101" pitchFamily="49" charset="-122"/>
            </a:endParaRPr>
          </a:p>
        </p:txBody>
      </p:sp>
      <p:graphicFrame>
        <p:nvGraphicFramePr>
          <p:cNvPr id="20482" name="表格 20481"/>
          <p:cNvGraphicFramePr/>
          <p:nvPr/>
        </p:nvGraphicFramePr>
        <p:xfrm>
          <a:off x="468313" y="952500"/>
          <a:ext cx="11399837" cy="5349875"/>
        </p:xfrm>
        <a:graphic>
          <a:graphicData uri="http://schemas.openxmlformats.org/drawingml/2006/table">
            <a:tbl>
              <a:tblPr/>
              <a:tblGrid>
                <a:gridCol w="3799840"/>
                <a:gridCol w="3569335"/>
                <a:gridCol w="4030345"/>
              </a:tblGrid>
              <a:tr h="820420">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b="1">
                          <a:ea typeface="黑体" panose="02010609060101010101" pitchFamily="49" charset="-122"/>
                        </a:rPr>
                        <a:t>论战的焦点</a:t>
                      </a: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b="1">
                          <a:ea typeface="黑体" panose="02010609060101010101" pitchFamily="49" charset="-122"/>
                        </a:rPr>
                        <a:t>封建顽固派</a:t>
                      </a: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b="1">
                          <a:ea typeface="黑体" panose="02010609060101010101" pitchFamily="49" charset="-122"/>
                        </a:rPr>
                        <a:t>维新派</a:t>
                      </a: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1328420">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endParaRPr lang="zh-CN" altLang="en-US" sz="2400" b="1">
                        <a:ea typeface="黑体" panose="02010609060101010101" pitchFamily="49" charset="-122"/>
                      </a:endParaRP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endParaRPr lang="zh-CN" altLang="en-US" sz="2400" b="1">
                        <a:effectLst>
                          <a:outerShdw blurRad="38100" dist="38100" dir="2700000">
                            <a:srgbClr val="FFFFFF"/>
                          </a:outerShdw>
                        </a:effectLst>
                        <a:ea typeface="楷体_GB2312" pitchFamily="49"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endParaRPr lang="zh-CN" altLang="en-US" sz="2400" b="1">
                        <a:effectLst>
                          <a:outerShdw blurRad="38100" dist="38100" dir="2700000">
                            <a:srgbClr val="FFFFFF"/>
                          </a:outerShdw>
                        </a:effectLst>
                        <a:ea typeface="楷体_GB2312" pitchFamily="49" charset="-122"/>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1477010">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endParaRPr lang="zh-CN" altLang="en-US" sz="2400" b="1">
                        <a:ea typeface="黑体" panose="02010609060101010101" pitchFamily="49" charset="-122"/>
                      </a:endParaRP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endParaRPr lang="zh-CN" altLang="en-US" sz="2400" b="1">
                        <a:effectLst>
                          <a:outerShdw blurRad="38100" dist="38100" dir="2700000">
                            <a:srgbClr val="FFFFFF"/>
                          </a:outerShdw>
                        </a:effectLst>
                        <a:ea typeface="楷体_GB2312" pitchFamily="49"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endParaRPr lang="zh-CN" altLang="en-US" sz="2400" b="1">
                        <a:effectLst>
                          <a:outerShdw blurRad="38100" dist="38100" dir="2700000">
                            <a:srgbClr val="FFFFFF"/>
                          </a:outerShdw>
                        </a:effectLst>
                        <a:ea typeface="楷体_GB2312" pitchFamily="49" charset="-122"/>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1723390">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endParaRPr lang="zh-CN" altLang="en-US" sz="2400" b="1">
                        <a:ea typeface="黑体" panose="02010609060101010101" pitchFamily="49" charset="-122"/>
                      </a:endParaRP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endParaRPr lang="zh-CN" altLang="en-US" sz="2400" b="1">
                        <a:effectLst>
                          <a:outerShdw blurRad="38100" dist="38100" dir="2700000">
                            <a:srgbClr val="FFFFFF"/>
                          </a:outerShdw>
                        </a:effectLst>
                        <a:ea typeface="楷体_GB2312" pitchFamily="49"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endParaRPr lang="zh-CN" altLang="en-US" sz="2400" b="1">
                        <a:effectLst>
                          <a:outerShdw blurRad="38100" dist="38100" dir="2700000">
                            <a:srgbClr val="FFFFFF"/>
                          </a:outerShdw>
                        </a:effectLst>
                        <a:ea typeface="楷体_GB2312" pitchFamily="49" charset="-122"/>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r>
            </a:tbl>
          </a:graphicData>
        </a:graphic>
      </p:graphicFrame>
      <p:sp>
        <p:nvSpPr>
          <p:cNvPr id="19480" name="文本框 20504"/>
          <p:cNvSpPr txBox="1">
            <a:spLocks noChangeArrowheads="1"/>
          </p:cNvSpPr>
          <p:nvPr/>
        </p:nvSpPr>
        <p:spPr bwMode="auto">
          <a:xfrm>
            <a:off x="735013" y="2152650"/>
            <a:ext cx="3306762" cy="579438"/>
          </a:xfrm>
          <a:prstGeom prst="rect">
            <a:avLst/>
          </a:prstGeom>
          <a:noFill/>
          <a:ln w="9525">
            <a:noFill/>
            <a:miter lim="800000"/>
            <a:headEnd/>
            <a:tailEnd/>
          </a:ln>
        </p:spPr>
        <p:txBody>
          <a:bodyPr>
            <a:spAutoFit/>
          </a:bodyPr>
          <a:lstStyle/>
          <a:p>
            <a:pPr>
              <a:spcBef>
                <a:spcPct val="20000"/>
              </a:spcBef>
              <a:buClr>
                <a:schemeClr val="tx2"/>
              </a:buClr>
              <a:buFont typeface="Wingdings" pitchFamily="2" charset="2"/>
              <a:buNone/>
            </a:pPr>
            <a:r>
              <a:rPr lang="zh-CN" altLang="en-US" sz="3200" b="1">
                <a:solidFill>
                  <a:srgbClr val="CC00FF"/>
                </a:solidFill>
                <a:latin typeface="Times New Roman" pitchFamily="18" charset="0"/>
                <a:ea typeface="黑体" pitchFamily="49" charset="-122"/>
              </a:rPr>
              <a:t>要不要维新</a:t>
            </a:r>
            <a:r>
              <a:rPr lang="zh-CN" altLang="en-US" sz="3200" b="1">
                <a:solidFill>
                  <a:srgbClr val="FF0000"/>
                </a:solidFill>
                <a:latin typeface="Times New Roman" pitchFamily="18" charset="0"/>
                <a:ea typeface="黑体" pitchFamily="49" charset="-122"/>
              </a:rPr>
              <a:t>变法</a:t>
            </a:r>
          </a:p>
        </p:txBody>
      </p:sp>
      <p:sp>
        <p:nvSpPr>
          <p:cNvPr id="19481" name="文本框 20505"/>
          <p:cNvSpPr txBox="1">
            <a:spLocks noChangeArrowheads="1"/>
          </p:cNvSpPr>
          <p:nvPr/>
        </p:nvSpPr>
        <p:spPr bwMode="auto">
          <a:xfrm>
            <a:off x="612775" y="3251200"/>
            <a:ext cx="3644900" cy="1066800"/>
          </a:xfrm>
          <a:prstGeom prst="rect">
            <a:avLst/>
          </a:prstGeom>
          <a:noFill/>
          <a:ln w="9525">
            <a:noFill/>
            <a:miter lim="800000"/>
            <a:headEnd/>
            <a:tailEnd/>
          </a:ln>
        </p:spPr>
        <p:txBody>
          <a:bodyPr>
            <a:spAutoFit/>
          </a:bodyPr>
          <a:lstStyle/>
          <a:p>
            <a:pPr fontAlgn="ctr">
              <a:spcBef>
                <a:spcPct val="50000"/>
              </a:spcBef>
              <a:buClr>
                <a:srgbClr val="000000"/>
              </a:buClr>
            </a:pPr>
            <a:r>
              <a:rPr lang="zh-CN" altLang="en-US" sz="3200" b="1">
                <a:solidFill>
                  <a:srgbClr val="CC00FF"/>
                </a:solidFill>
                <a:latin typeface="Times New Roman" pitchFamily="18" charset="0"/>
                <a:ea typeface="黑体" pitchFamily="49" charset="-122"/>
              </a:rPr>
              <a:t>要不要兴民权、实行君主立宪制</a:t>
            </a:r>
          </a:p>
        </p:txBody>
      </p:sp>
      <p:sp>
        <p:nvSpPr>
          <p:cNvPr id="19482" name="文本框 20506"/>
          <p:cNvSpPr txBox="1">
            <a:spLocks noChangeArrowheads="1"/>
          </p:cNvSpPr>
          <p:nvPr/>
        </p:nvSpPr>
        <p:spPr bwMode="auto">
          <a:xfrm>
            <a:off x="582613" y="4886325"/>
            <a:ext cx="3611562" cy="1066800"/>
          </a:xfrm>
          <a:prstGeom prst="rect">
            <a:avLst/>
          </a:prstGeom>
          <a:noFill/>
          <a:ln w="9525">
            <a:noFill/>
            <a:miter lim="800000"/>
            <a:headEnd/>
            <a:tailEnd/>
          </a:ln>
        </p:spPr>
        <p:txBody>
          <a:bodyPr>
            <a:spAutoFit/>
          </a:bodyPr>
          <a:lstStyle/>
          <a:p>
            <a:pPr fontAlgn="ctr">
              <a:spcBef>
                <a:spcPct val="50000"/>
              </a:spcBef>
              <a:buClr>
                <a:srgbClr val="000000"/>
              </a:buClr>
            </a:pPr>
            <a:r>
              <a:rPr lang="en-US" altLang="zh-CN" sz="2800" b="1">
                <a:solidFill>
                  <a:srgbClr val="CC00FF"/>
                </a:solidFill>
                <a:latin typeface="Times New Roman" pitchFamily="18" charset="0"/>
                <a:ea typeface="黑体" pitchFamily="49" charset="-122"/>
              </a:rPr>
              <a:t>   </a:t>
            </a:r>
            <a:r>
              <a:rPr lang="zh-CN" altLang="en-US" sz="3200" b="1">
                <a:solidFill>
                  <a:srgbClr val="CC00FF"/>
                </a:solidFill>
                <a:latin typeface="Times New Roman" pitchFamily="18" charset="0"/>
                <a:ea typeface="黑体" pitchFamily="49" charset="-122"/>
              </a:rPr>
              <a:t>要不要提倡西学，改革教育制度</a:t>
            </a:r>
          </a:p>
        </p:txBody>
      </p:sp>
      <p:sp>
        <p:nvSpPr>
          <p:cNvPr id="20508" name="文本框 20507"/>
          <p:cNvSpPr txBox="1"/>
          <p:nvPr/>
        </p:nvSpPr>
        <p:spPr>
          <a:xfrm>
            <a:off x="4257675" y="1836738"/>
            <a:ext cx="3503613" cy="1163637"/>
          </a:xfrm>
          <a:prstGeom prst="rect">
            <a:avLst/>
          </a:prstGeom>
          <a:noFill/>
          <a:ln w="9525">
            <a:noFill/>
          </a:ln>
        </p:spPr>
        <p:txBody>
          <a:bodyPr>
            <a:spAutoFit/>
          </a:bodyPr>
          <a:lstStyle/>
          <a:p>
            <a:pPr>
              <a:spcBef>
                <a:spcPct val="20000"/>
              </a:spcBef>
              <a:spcAft>
                <a:spcPts val="0"/>
              </a:spcAft>
              <a:buClr>
                <a:schemeClr val="tx2"/>
              </a:buClr>
              <a:buFont typeface="Wingdings" panose="05000000000000000000" pitchFamily="2" charset="2"/>
              <a:buNone/>
              <a:defRPr/>
            </a:pPr>
            <a:r>
              <a:rPr lang="zh-CN" altLang="en-US" sz="3200" b="1" noProof="1">
                <a:effectLst>
                  <a:outerShdw blurRad="38100" dist="38100" dir="2700000">
                    <a:srgbClr val="FFFFFF"/>
                  </a:outerShdw>
                </a:effectLst>
                <a:latin typeface="Times New Roman" panose="02020603050405020304" pitchFamily="2" charset="0"/>
                <a:ea typeface="楷体_GB2312" pitchFamily="49" charset="-122"/>
                <a:cs typeface="+mn-ea"/>
              </a:rPr>
              <a:t>祖宗之法不可变</a:t>
            </a:r>
          </a:p>
          <a:p>
            <a:pPr>
              <a:spcBef>
                <a:spcPct val="20000"/>
              </a:spcBef>
              <a:spcAft>
                <a:spcPts val="0"/>
              </a:spcAft>
              <a:buClr>
                <a:schemeClr val="tx2"/>
              </a:buClr>
              <a:buFont typeface="Wingdings" panose="05000000000000000000" pitchFamily="2" charset="2"/>
              <a:buNone/>
              <a:defRPr/>
            </a:pPr>
            <a:r>
              <a:rPr lang="zh-CN" altLang="en-US" sz="3200" b="1" noProof="1">
                <a:effectLst>
                  <a:outerShdw blurRad="38100" dist="38100" dir="2700000">
                    <a:srgbClr val="FFFFFF"/>
                  </a:outerShdw>
                </a:effectLst>
                <a:latin typeface="Times New Roman" panose="02020603050405020304" pitchFamily="2" charset="0"/>
                <a:ea typeface="楷体_GB2312" pitchFamily="49" charset="-122"/>
                <a:cs typeface="+mn-ea"/>
              </a:rPr>
              <a:t>宁亡国不可变法</a:t>
            </a:r>
          </a:p>
        </p:txBody>
      </p:sp>
      <p:sp>
        <p:nvSpPr>
          <p:cNvPr id="20509" name="文本框 20508"/>
          <p:cNvSpPr txBox="1"/>
          <p:nvPr/>
        </p:nvSpPr>
        <p:spPr>
          <a:xfrm>
            <a:off x="8080375" y="2152650"/>
            <a:ext cx="3581400" cy="639763"/>
          </a:xfrm>
          <a:prstGeom prst="rect">
            <a:avLst/>
          </a:prstGeom>
          <a:noFill/>
          <a:ln w="9525">
            <a:noFill/>
          </a:ln>
        </p:spPr>
        <p:txBody>
          <a:bodyPr>
            <a:spAutoFit/>
          </a:bodyPr>
          <a:lstStyle/>
          <a:p>
            <a:pPr fontAlgn="ctr">
              <a:spcBef>
                <a:spcPct val="50000"/>
              </a:spcBef>
              <a:spcAft>
                <a:spcPts val="0"/>
              </a:spcAft>
              <a:buClr>
                <a:srgbClr val="000000"/>
              </a:buClr>
              <a:defRPr/>
            </a:pPr>
            <a:r>
              <a:rPr lang="zh-CN" altLang="en-US" sz="3600" b="1" noProof="1">
                <a:effectLst>
                  <a:outerShdw blurRad="38100" dist="38100" dir="2700000">
                    <a:srgbClr val="FFFFFF"/>
                  </a:outerShdw>
                </a:effectLst>
                <a:latin typeface="Times New Roman" panose="02020603050405020304" pitchFamily="2" charset="0"/>
                <a:ea typeface="楷体_GB2312" pitchFamily="49" charset="-122"/>
                <a:cs typeface="+mn-ea"/>
              </a:rPr>
              <a:t>变者天下之公理</a:t>
            </a:r>
          </a:p>
        </p:txBody>
      </p:sp>
      <p:sp>
        <p:nvSpPr>
          <p:cNvPr id="20510" name="文本框 20509"/>
          <p:cNvSpPr txBox="1"/>
          <p:nvPr/>
        </p:nvSpPr>
        <p:spPr>
          <a:xfrm>
            <a:off x="4194175" y="3251200"/>
            <a:ext cx="3568700" cy="1066800"/>
          </a:xfrm>
          <a:prstGeom prst="rect">
            <a:avLst/>
          </a:prstGeom>
          <a:noFill/>
          <a:ln w="9525">
            <a:noFill/>
          </a:ln>
        </p:spPr>
        <p:txBody>
          <a:bodyPr>
            <a:spAutoFit/>
          </a:bodyPr>
          <a:lstStyle/>
          <a:p>
            <a:pPr>
              <a:spcBef>
                <a:spcPct val="20000"/>
              </a:spcBef>
              <a:spcAft>
                <a:spcPts val="0"/>
              </a:spcAft>
              <a:buClr>
                <a:schemeClr val="tx2"/>
              </a:buClr>
              <a:buFont typeface="Wingdings" panose="05000000000000000000" pitchFamily="2" charset="2"/>
              <a:buNone/>
              <a:defRPr/>
            </a:pPr>
            <a:r>
              <a:rPr lang="zh-CN" altLang="en-US" sz="3200" b="1" noProof="1">
                <a:effectLst>
                  <a:outerShdw blurRad="38100" dist="38100" dir="2700000">
                    <a:srgbClr val="FFFFFF"/>
                  </a:outerShdw>
                </a:effectLst>
                <a:latin typeface="Times New Roman" panose="02020603050405020304" pitchFamily="2" charset="0"/>
                <a:ea typeface="楷体_GB2312" pitchFamily="49" charset="-122"/>
                <a:cs typeface="+mn-ea"/>
              </a:rPr>
              <a:t>反对兴民权、设议院，实行君主立宪</a:t>
            </a:r>
          </a:p>
        </p:txBody>
      </p:sp>
      <p:sp>
        <p:nvSpPr>
          <p:cNvPr id="20511" name="文本框 20510"/>
          <p:cNvSpPr txBox="1"/>
          <p:nvPr/>
        </p:nvSpPr>
        <p:spPr>
          <a:xfrm>
            <a:off x="8080375" y="3251200"/>
            <a:ext cx="3581400" cy="1189038"/>
          </a:xfrm>
          <a:prstGeom prst="rect">
            <a:avLst/>
          </a:prstGeom>
          <a:noFill/>
          <a:ln w="9525">
            <a:noFill/>
          </a:ln>
        </p:spPr>
        <p:txBody>
          <a:bodyPr>
            <a:spAutoFit/>
          </a:bodyPr>
          <a:lstStyle/>
          <a:p>
            <a:pPr fontAlgn="ctr">
              <a:spcBef>
                <a:spcPct val="50000"/>
              </a:spcBef>
              <a:spcAft>
                <a:spcPts val="0"/>
              </a:spcAft>
              <a:buClr>
                <a:srgbClr val="000000"/>
              </a:buClr>
              <a:defRPr/>
            </a:pPr>
            <a:r>
              <a:rPr lang="zh-CN" altLang="en-US" sz="3600" b="1" noProof="1">
                <a:effectLst>
                  <a:outerShdw blurRad="38100" dist="38100" dir="2700000">
                    <a:srgbClr val="FFFFFF"/>
                  </a:outerShdw>
                </a:effectLst>
                <a:latin typeface="Times New Roman" panose="02020603050405020304" pitchFamily="2" charset="0"/>
                <a:ea typeface="楷体_GB2312" pitchFamily="49" charset="-122"/>
                <a:cs typeface="+mn-ea"/>
              </a:rPr>
              <a:t>实行君民共主的君主立宪政权</a:t>
            </a:r>
          </a:p>
        </p:txBody>
      </p:sp>
      <p:sp>
        <p:nvSpPr>
          <p:cNvPr id="20512" name="文本框 20511"/>
          <p:cNvSpPr txBox="1"/>
          <p:nvPr/>
        </p:nvSpPr>
        <p:spPr>
          <a:xfrm>
            <a:off x="4257675" y="4794250"/>
            <a:ext cx="3503613" cy="1066800"/>
          </a:xfrm>
          <a:prstGeom prst="rect">
            <a:avLst/>
          </a:prstGeom>
          <a:noFill/>
          <a:ln w="9525">
            <a:noFill/>
          </a:ln>
        </p:spPr>
        <p:txBody>
          <a:bodyPr>
            <a:spAutoFit/>
          </a:bodyPr>
          <a:lstStyle/>
          <a:p>
            <a:pPr fontAlgn="ctr">
              <a:spcBef>
                <a:spcPct val="50000"/>
              </a:spcBef>
              <a:spcAft>
                <a:spcPts val="0"/>
              </a:spcAft>
              <a:buClr>
                <a:srgbClr val="000000"/>
              </a:buClr>
              <a:defRPr/>
            </a:pPr>
            <a:r>
              <a:rPr lang="zh-CN" altLang="en-US" sz="3200" b="1" noProof="1">
                <a:effectLst>
                  <a:outerShdw blurRad="38100" dist="38100" dir="2700000">
                    <a:srgbClr val="FFFFFF"/>
                  </a:outerShdw>
                </a:effectLst>
                <a:latin typeface="Times New Roman" panose="02020603050405020304" pitchFamily="2" charset="0"/>
                <a:ea typeface="楷体_GB2312" pitchFamily="49" charset="-122"/>
                <a:cs typeface="+mn-ea"/>
              </a:rPr>
              <a:t>坚持科举取土，反对西学</a:t>
            </a:r>
          </a:p>
        </p:txBody>
      </p:sp>
      <p:sp>
        <p:nvSpPr>
          <p:cNvPr id="20513" name="文本框 20512"/>
          <p:cNvSpPr txBox="1"/>
          <p:nvPr/>
        </p:nvSpPr>
        <p:spPr>
          <a:xfrm>
            <a:off x="7940675" y="4733925"/>
            <a:ext cx="3721100" cy="1371600"/>
          </a:xfrm>
          <a:prstGeom prst="rect">
            <a:avLst/>
          </a:prstGeom>
          <a:noFill/>
          <a:ln w="9525">
            <a:noFill/>
          </a:ln>
        </p:spPr>
        <p:txBody>
          <a:bodyPr>
            <a:spAutoFit/>
          </a:bodyPr>
          <a:lstStyle/>
          <a:p>
            <a:pPr fontAlgn="ctr">
              <a:spcBef>
                <a:spcPct val="50000"/>
              </a:spcBef>
              <a:spcAft>
                <a:spcPts val="0"/>
              </a:spcAft>
              <a:buClr>
                <a:srgbClr val="000000"/>
              </a:buClr>
              <a:defRPr/>
            </a:pPr>
            <a:r>
              <a:rPr lang="zh-CN" altLang="en-US" sz="2800" b="1" noProof="1">
                <a:effectLst>
                  <a:outerShdw blurRad="38100" dist="38100" dir="2700000">
                    <a:srgbClr val="FFFFFF"/>
                  </a:outerShdw>
                </a:effectLst>
                <a:latin typeface="Times New Roman" panose="02020603050405020304" pitchFamily="2" charset="0"/>
                <a:ea typeface="楷体_GB2312" pitchFamily="49" charset="-122"/>
                <a:cs typeface="+mn-ea"/>
              </a:rPr>
              <a:t>变法之本，在育人才；人才之兴，在开学校；学校之立，在变科举</a:t>
            </a:r>
          </a:p>
        </p:txBody>
      </p:sp>
      <p:sp>
        <p:nvSpPr>
          <p:cNvPr id="3" name="文本框 2"/>
          <p:cNvSpPr txBox="1"/>
          <p:nvPr/>
        </p:nvSpPr>
        <p:spPr>
          <a:xfrm>
            <a:off x="1881188" y="2276475"/>
            <a:ext cx="9267825" cy="2041525"/>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eaLnBrk="0" fontAlgn="auto" hangingPunct="0">
              <a:spcBef>
                <a:spcPts val="0"/>
              </a:spcBef>
              <a:spcAft>
                <a:spcPts val="0"/>
              </a:spcAft>
              <a:defRPr/>
            </a:pPr>
            <a:r>
              <a:rPr lang="zh-CN" altLang="en-US" sz="3200" b="1" dirty="0">
                <a:solidFill>
                  <a:srgbClr val="FF0000"/>
                </a:solidFill>
                <a:latin typeface="楷体" panose="02010609060101010101" charset="-122"/>
                <a:ea typeface="楷体" panose="02010609060101010101" charset="-122"/>
                <a:sym typeface="+mn-ea"/>
              </a:rPr>
              <a:t>通过这场论战，使西方资产阶级的社会政治学说</a:t>
            </a:r>
          </a:p>
          <a:p>
            <a:pPr eaLnBrk="0" fontAlgn="auto" hangingPunct="0">
              <a:spcBef>
                <a:spcPts val="0"/>
              </a:spcBef>
              <a:spcAft>
                <a:spcPts val="0"/>
              </a:spcAft>
              <a:defRPr/>
            </a:pPr>
            <a:r>
              <a:rPr lang="zh-CN" altLang="en-US" sz="3200" b="1" dirty="0">
                <a:solidFill>
                  <a:srgbClr val="FF0000"/>
                </a:solidFill>
                <a:latin typeface="楷体" panose="02010609060101010101" charset="-122"/>
                <a:ea typeface="楷体" panose="02010609060101010101" charset="-122"/>
                <a:sym typeface="+mn-ea"/>
              </a:rPr>
              <a:t>开始在中国传播开来；知识分子中不少人开始摆</a:t>
            </a:r>
          </a:p>
          <a:p>
            <a:pPr eaLnBrk="0" fontAlgn="auto" hangingPunct="0">
              <a:spcBef>
                <a:spcPts val="0"/>
              </a:spcBef>
              <a:spcAft>
                <a:spcPts val="0"/>
              </a:spcAft>
              <a:defRPr/>
            </a:pPr>
            <a:r>
              <a:rPr lang="zh-CN" altLang="en-US" sz="3200" b="1" dirty="0">
                <a:solidFill>
                  <a:srgbClr val="FF0000"/>
                </a:solidFill>
                <a:latin typeface="楷体" panose="02010609060101010101" charset="-122"/>
                <a:ea typeface="楷体" panose="02010609060101010101" charset="-122"/>
                <a:sym typeface="+mn-ea"/>
              </a:rPr>
              <a:t>脱封建思想的束缚，形成向西方寻找真理，学习</a:t>
            </a:r>
          </a:p>
          <a:p>
            <a:pPr eaLnBrk="0" fontAlgn="auto" hangingPunct="0">
              <a:spcBef>
                <a:spcPts val="0"/>
              </a:spcBef>
              <a:spcAft>
                <a:spcPts val="0"/>
              </a:spcAft>
              <a:defRPr/>
            </a:pPr>
            <a:r>
              <a:rPr lang="zh-CN" altLang="en-US" sz="3200" b="1" dirty="0">
                <a:solidFill>
                  <a:srgbClr val="FF0000"/>
                </a:solidFill>
                <a:latin typeface="楷体" panose="02010609060101010101" charset="-122"/>
                <a:ea typeface="楷体" panose="02010609060101010101" charset="-122"/>
                <a:sym typeface="+mn-ea"/>
              </a:rPr>
              <a:t>新学的热潮</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repeatCount="indefinite" fill="hold" grpId="0" nodeType="withEffect">
                                  <p:stCondLst>
                                    <p:cond delay="0"/>
                                  </p:stCondLst>
                                  <p:childTnLst>
                                    <p:animMotion origin="layout" path="M 0.00013 -3.7037E-6 L -0.12113 0.37593 " pathEditMode="relative" rAng="0" ptsTypes="AA">
                                      <p:cBhvr additive="base">
                                        <p:cTn id="6" dur="583" fill="hold">
                                          <p:stCondLst>
                                            <p:cond delay="0"/>
                                          </p:stCondLst>
                                        </p:cTn>
                                        <p:tgtEl>
                                          <p:spTgt spid="19617"/>
                                        </p:tgtEl>
                                        <p:attrNameLst>
                                          <p:attrName>ppt_x</p:attrName>
                                          <p:attrName>ppt_y</p:attrName>
                                        </p:attrNameLst>
                                      </p:cBhvr>
                                      <p:rCtr x="-6063" y="18796"/>
                                    </p:animMotion>
                                    <p:animEffect transition="in" filter="fade">
                                      <p:cBhvr additive="base">
                                        <p:cTn id="7" dur="175" fill="hold">
                                          <p:stCondLst>
                                            <p:cond delay="0"/>
                                          </p:stCondLst>
                                        </p:cTn>
                                        <p:tgtEl>
                                          <p:spTgt spid="19617"/>
                                        </p:tgtEl>
                                      </p:cBhvr>
                                    </p:animEffect>
                                    <p:animScale>
                                      <p:cBhvr additive="base">
                                        <p:cTn id="8" dur="292" fill="hold">
                                          <p:stCondLst>
                                            <p:cond delay="408"/>
                                          </p:stCondLst>
                                        </p:cTn>
                                        <p:tgtEl>
                                          <p:spTgt spid="19617"/>
                                        </p:tgtEl>
                                      </p:cBhvr>
                                      <p:to x="1000" y="1000"/>
                                    </p:animScale>
                                  </p:childTnLst>
                                </p:cTn>
                              </p:par>
                              <p:par>
                                <p:cTn id="9" presetID="0" presetClass="path" presetSubtype="0" repeatCount="indefinite" fill="hold" grpId="0" nodeType="withEffect">
                                  <p:stCondLst>
                                    <p:cond delay="0"/>
                                  </p:stCondLst>
                                  <p:childTnLst>
                                    <p:animMotion origin="layout" path="M 0.00013 -3.7037E-6 L -0.12113 0.37593 " pathEditMode="relative" rAng="0" ptsTypes="AA">
                                      <p:cBhvr additive="base">
                                        <p:cTn id="10" dur="583" fill="hold">
                                          <p:stCondLst>
                                            <p:cond delay="200"/>
                                          </p:stCondLst>
                                        </p:cTn>
                                        <p:tgtEl>
                                          <p:spTgt spid="19618"/>
                                        </p:tgtEl>
                                        <p:attrNameLst>
                                          <p:attrName>ppt_x</p:attrName>
                                          <p:attrName>ppt_y</p:attrName>
                                        </p:attrNameLst>
                                      </p:cBhvr>
                                      <p:rCtr x="-6063" y="18796"/>
                                    </p:animMotion>
                                    <p:animEffect transition="in" filter="fade">
                                      <p:cBhvr additive="base">
                                        <p:cTn id="11" dur="500" fill="hold">
                                          <p:stCondLst>
                                            <p:cond delay="0"/>
                                          </p:stCondLst>
                                        </p:cTn>
                                        <p:tgtEl>
                                          <p:spTgt spid="19618"/>
                                        </p:tgtEl>
                                      </p:cBhvr>
                                    </p:animEffect>
                                    <p:animScale>
                                      <p:cBhvr additive="base">
                                        <p:cTn id="12" dur="292" fill="hold">
                                          <p:stCondLst>
                                            <p:cond delay="608"/>
                                          </p:stCondLst>
                                        </p:cTn>
                                        <p:tgtEl>
                                          <p:spTgt spid="19618"/>
                                        </p:tgtEl>
                                      </p:cBhvr>
                                      <p:to x="1000" y="1000"/>
                                    </p:animScale>
                                  </p:childTnLst>
                                </p:cTn>
                              </p:par>
                              <p:par>
                                <p:cTn id="13" presetID="0" presetClass="path" presetSubtype="0" repeatCount="indefinite" fill="hold" grpId="0" nodeType="withEffect">
                                  <p:stCondLst>
                                    <p:cond delay="0"/>
                                  </p:stCondLst>
                                  <p:childTnLst>
                                    <p:animMotion origin="layout" path="M 0.00013 -3.33333E-6 L -0.17409 0.53936 " pathEditMode="relative" rAng="0" ptsTypes="AA">
                                      <p:cBhvr additive="base">
                                        <p:cTn id="14" dur="583" fill="hold">
                                          <p:stCondLst>
                                            <p:cond delay="400"/>
                                          </p:stCondLst>
                                        </p:cTn>
                                        <p:tgtEl>
                                          <p:spTgt spid="19619"/>
                                        </p:tgtEl>
                                        <p:attrNameLst>
                                          <p:attrName>ppt_x</p:attrName>
                                          <p:attrName>ppt_y</p:attrName>
                                        </p:attrNameLst>
                                      </p:cBhvr>
                                      <p:rCtr x="-8717" y="26968"/>
                                    </p:animMotion>
                                    <p:animEffect transition="in" filter="fade">
                                      <p:cBhvr additive="base">
                                        <p:cTn id="15" dur="600" fill="hold">
                                          <p:stCondLst>
                                            <p:cond delay="0"/>
                                          </p:stCondLst>
                                        </p:cTn>
                                        <p:tgtEl>
                                          <p:spTgt spid="19619"/>
                                        </p:tgtEl>
                                      </p:cBhvr>
                                    </p:animEffect>
                                    <p:animScale>
                                      <p:cBhvr additive="base">
                                        <p:cTn id="16" dur="292" fill="hold">
                                          <p:stCondLst>
                                            <p:cond delay="808"/>
                                          </p:stCondLst>
                                        </p:cTn>
                                        <p:tgtEl>
                                          <p:spTgt spid="19619"/>
                                        </p:tgtEl>
                                      </p:cBhvr>
                                      <p:to x="1000" y="1000"/>
                                    </p:animScale>
                                  </p:childTnLst>
                                </p:cTn>
                              </p:par>
                              <p:par>
                                <p:cTn id="17" presetID="0" presetClass="path" presetSubtype="0" repeatCount="indefinite" fill="hold" grpId="0" nodeType="withEffect">
                                  <p:stCondLst>
                                    <p:cond delay="0"/>
                                  </p:stCondLst>
                                  <p:childTnLst>
                                    <p:animMotion origin="layout" path="M 0.00013 1.11111E-6 L -0.12113 0.37592 " pathEditMode="relative" rAng="0" ptsTypes="AA">
                                      <p:cBhvr additive="base">
                                        <p:cTn id="18" dur="583" fill="hold">
                                          <p:stCondLst>
                                            <p:cond delay="0"/>
                                          </p:stCondLst>
                                        </p:cTn>
                                        <p:tgtEl>
                                          <p:spTgt spid="19620"/>
                                        </p:tgtEl>
                                        <p:attrNameLst>
                                          <p:attrName>ppt_x</p:attrName>
                                          <p:attrName>ppt_y</p:attrName>
                                        </p:attrNameLst>
                                      </p:cBhvr>
                                      <p:rCtr x="-6063" y="18796"/>
                                    </p:animMotion>
                                    <p:animEffect transition="in" filter="fade">
                                      <p:cBhvr additive="base">
                                        <p:cTn id="19" dur="175" fill="hold">
                                          <p:stCondLst>
                                            <p:cond delay="0"/>
                                          </p:stCondLst>
                                        </p:cTn>
                                        <p:tgtEl>
                                          <p:spTgt spid="19620"/>
                                        </p:tgtEl>
                                      </p:cBhvr>
                                    </p:animEffect>
                                    <p:animScale>
                                      <p:cBhvr additive="base">
                                        <p:cTn id="20" dur="292" fill="hold">
                                          <p:stCondLst>
                                            <p:cond delay="408"/>
                                          </p:stCondLst>
                                        </p:cTn>
                                        <p:tgtEl>
                                          <p:spTgt spid="19620"/>
                                        </p:tgtEl>
                                      </p:cBhvr>
                                      <p:to x="1000" y="1000"/>
                                    </p:animScale>
                                  </p:childTnLst>
                                </p:cTn>
                              </p:par>
                              <p:par>
                                <p:cTn id="21" presetID="0" presetClass="path" presetSubtype="0" repeatCount="indefinite" fill="hold" grpId="0" nodeType="withEffect">
                                  <p:stCondLst>
                                    <p:cond delay="0"/>
                                  </p:stCondLst>
                                  <p:childTnLst>
                                    <p:animMotion origin="layout" path="M 0.00013 -4.07407E-6 L -0.21311 0.66112 " pathEditMode="relative" rAng="0" ptsTypes="AA">
                                      <p:cBhvr additive="base">
                                        <p:cTn id="22" dur="583" fill="hold">
                                          <p:stCondLst>
                                            <p:cond delay="200"/>
                                          </p:stCondLst>
                                        </p:cTn>
                                        <p:tgtEl>
                                          <p:spTgt spid="19621"/>
                                        </p:tgtEl>
                                        <p:attrNameLst>
                                          <p:attrName>ppt_x</p:attrName>
                                          <p:attrName>ppt_y</p:attrName>
                                        </p:attrNameLst>
                                      </p:cBhvr>
                                      <p:rCtr x="-10669" y="33056"/>
                                    </p:animMotion>
                                    <p:animEffect transition="in" filter="fade">
                                      <p:cBhvr additive="base">
                                        <p:cTn id="23" dur="500" fill="hold">
                                          <p:stCondLst>
                                            <p:cond delay="0"/>
                                          </p:stCondLst>
                                        </p:cTn>
                                        <p:tgtEl>
                                          <p:spTgt spid="19621"/>
                                        </p:tgtEl>
                                      </p:cBhvr>
                                    </p:animEffect>
                                    <p:animScale>
                                      <p:cBhvr additive="base">
                                        <p:cTn id="24" dur="292" fill="hold">
                                          <p:stCondLst>
                                            <p:cond delay="608"/>
                                          </p:stCondLst>
                                        </p:cTn>
                                        <p:tgtEl>
                                          <p:spTgt spid="19621"/>
                                        </p:tgtEl>
                                      </p:cBhvr>
                                      <p:to x="1000" y="1000"/>
                                    </p:animScale>
                                  </p:childTnLst>
                                </p:cTn>
                              </p:par>
                              <p:par>
                                <p:cTn id="25" presetID="0" presetClass="path" presetSubtype="0" repeatCount="indefinite" fill="hold" grpId="0" nodeType="withEffect">
                                  <p:stCondLst>
                                    <p:cond delay="0"/>
                                  </p:stCondLst>
                                  <p:childTnLst>
                                    <p:animMotion origin="layout" path="M 0.00013 -3.33333E-6 L -0.17408 0.53936 " pathEditMode="relative" rAng="0" ptsTypes="AA">
                                      <p:cBhvr additive="base">
                                        <p:cTn id="26" dur="583" fill="hold">
                                          <p:stCondLst>
                                            <p:cond delay="400"/>
                                          </p:stCondLst>
                                        </p:cTn>
                                        <p:tgtEl>
                                          <p:spTgt spid="19622"/>
                                        </p:tgtEl>
                                        <p:attrNameLst>
                                          <p:attrName>ppt_x</p:attrName>
                                          <p:attrName>ppt_y</p:attrName>
                                        </p:attrNameLst>
                                      </p:cBhvr>
                                      <p:rCtr x="-8717" y="26968"/>
                                    </p:animMotion>
                                    <p:animEffect transition="in" filter="fade">
                                      <p:cBhvr additive="base">
                                        <p:cTn id="27" dur="600" fill="hold">
                                          <p:stCondLst>
                                            <p:cond delay="0"/>
                                          </p:stCondLst>
                                        </p:cTn>
                                        <p:tgtEl>
                                          <p:spTgt spid="19622"/>
                                        </p:tgtEl>
                                      </p:cBhvr>
                                    </p:animEffect>
                                    <p:animScale>
                                      <p:cBhvr additive="base">
                                        <p:cTn id="28" dur="292" fill="hold">
                                          <p:stCondLst>
                                            <p:cond delay="808"/>
                                          </p:stCondLst>
                                        </p:cTn>
                                        <p:tgtEl>
                                          <p:spTgt spid="19622"/>
                                        </p:tgtEl>
                                      </p:cBhvr>
                                      <p:to x="1000" y="1000"/>
                                    </p:animScale>
                                  </p:childTnLst>
                                </p:cTn>
                              </p:par>
                              <p:par>
                                <p:cTn id="29" presetID="0" presetClass="path" presetSubtype="0" repeatCount="indefinite" fill="hold" grpId="0" nodeType="withEffect">
                                  <p:stCondLst>
                                    <p:cond delay="0"/>
                                  </p:stCondLst>
                                  <p:childTnLst>
                                    <p:animMotion origin="layout" path="M 0.00013 -3.33333E-6 L -0.17408 0.53936 " pathEditMode="relative" rAng="0" ptsTypes="AA">
                                      <p:cBhvr additive="base">
                                        <p:cTn id="30" dur="583" fill="hold">
                                          <p:stCondLst>
                                            <p:cond delay="400"/>
                                          </p:stCondLst>
                                        </p:cTn>
                                        <p:tgtEl>
                                          <p:spTgt spid="19623"/>
                                        </p:tgtEl>
                                        <p:attrNameLst>
                                          <p:attrName>ppt_x</p:attrName>
                                          <p:attrName>ppt_y</p:attrName>
                                        </p:attrNameLst>
                                      </p:cBhvr>
                                      <p:rCtr x="-8717" y="26968"/>
                                    </p:animMotion>
                                    <p:animEffect transition="in" filter="fade">
                                      <p:cBhvr additive="base">
                                        <p:cTn id="31" dur="600" fill="hold">
                                          <p:stCondLst>
                                            <p:cond delay="0"/>
                                          </p:stCondLst>
                                        </p:cTn>
                                        <p:tgtEl>
                                          <p:spTgt spid="19623"/>
                                        </p:tgtEl>
                                      </p:cBhvr>
                                    </p:animEffect>
                                    <p:animScale>
                                      <p:cBhvr additive="base">
                                        <p:cTn id="32" dur="292" fill="hold">
                                          <p:stCondLst>
                                            <p:cond delay="808"/>
                                          </p:stCondLst>
                                        </p:cTn>
                                        <p:tgtEl>
                                          <p:spTgt spid="19623"/>
                                        </p:tgtEl>
                                      </p:cBhvr>
                                      <p:to x="1000" y="1000"/>
                                    </p:animScale>
                                  </p:childTnLst>
                                </p:cTn>
                              </p:par>
                              <p:par>
                                <p:cTn id="33" presetID="0" presetClass="path" presetSubtype="0" repeatCount="indefinite" fill="hold" grpId="0" nodeType="withEffect">
                                  <p:stCondLst>
                                    <p:cond delay="0"/>
                                  </p:stCondLst>
                                  <p:childTnLst>
                                    <p:animMotion origin="layout" path="M 0.00013 1.11111E-6 L -0.12113 0.37592 " pathEditMode="relative" rAng="0" ptsTypes="AA">
                                      <p:cBhvr additive="base">
                                        <p:cTn id="34" dur="583" fill="hold">
                                          <p:stCondLst>
                                            <p:cond delay="0"/>
                                          </p:stCondLst>
                                        </p:cTn>
                                        <p:tgtEl>
                                          <p:spTgt spid="19624"/>
                                        </p:tgtEl>
                                        <p:attrNameLst>
                                          <p:attrName>ppt_x</p:attrName>
                                          <p:attrName>ppt_y</p:attrName>
                                        </p:attrNameLst>
                                      </p:cBhvr>
                                      <p:rCtr x="-6063" y="18796"/>
                                    </p:animMotion>
                                    <p:animEffect transition="in" filter="fade">
                                      <p:cBhvr additive="base">
                                        <p:cTn id="35" dur="175" fill="hold">
                                          <p:stCondLst>
                                            <p:cond delay="0"/>
                                          </p:stCondLst>
                                        </p:cTn>
                                        <p:tgtEl>
                                          <p:spTgt spid="19624"/>
                                        </p:tgtEl>
                                      </p:cBhvr>
                                    </p:animEffect>
                                    <p:animScale>
                                      <p:cBhvr additive="base">
                                        <p:cTn id="36" dur="292" fill="hold">
                                          <p:stCondLst>
                                            <p:cond delay="408"/>
                                          </p:stCondLst>
                                        </p:cTn>
                                        <p:tgtEl>
                                          <p:spTgt spid="19624"/>
                                        </p:tgtEl>
                                      </p:cBhvr>
                                      <p:to x="1000" y="1000"/>
                                    </p:animScale>
                                  </p:childTnLst>
                                </p:cTn>
                              </p:par>
                              <p:par>
                                <p:cTn id="37" presetID="0" presetClass="path" presetSubtype="0" repeatCount="indefinite" fill="hold" grpId="0" nodeType="withEffect">
                                  <p:stCondLst>
                                    <p:cond delay="0"/>
                                  </p:stCondLst>
                                  <p:childTnLst>
                                    <p:animMotion origin="layout" path="M 0.00013 -3.33333E-6 L -0.13947 0.43311 " pathEditMode="relative" rAng="0" ptsTypes="AA">
                                      <p:cBhvr additive="base">
                                        <p:cTn id="38" dur="583" fill="hold">
                                          <p:stCondLst>
                                            <p:cond delay="0"/>
                                          </p:stCondLst>
                                        </p:cTn>
                                        <p:tgtEl>
                                          <p:spTgt spid="19625"/>
                                        </p:tgtEl>
                                        <p:attrNameLst>
                                          <p:attrName>ppt_x</p:attrName>
                                          <p:attrName>ppt_y</p:attrName>
                                        </p:attrNameLst>
                                      </p:cBhvr>
                                      <p:rCtr x="-6987" y="21644"/>
                                    </p:animMotion>
                                    <p:animEffect transition="in" filter="fade">
                                      <p:cBhvr additive="base">
                                        <p:cTn id="39" dur="175" fill="hold">
                                          <p:stCondLst>
                                            <p:cond delay="0"/>
                                          </p:stCondLst>
                                        </p:cTn>
                                        <p:tgtEl>
                                          <p:spTgt spid="19625"/>
                                        </p:tgtEl>
                                      </p:cBhvr>
                                    </p:animEffect>
                                    <p:animScale>
                                      <p:cBhvr additive="base">
                                        <p:cTn id="40" dur="292" fill="hold">
                                          <p:stCondLst>
                                            <p:cond delay="408"/>
                                          </p:stCondLst>
                                        </p:cTn>
                                        <p:tgtEl>
                                          <p:spTgt spid="19625"/>
                                        </p:tgtEl>
                                      </p:cBhvr>
                                      <p:to x="1000" y="1000"/>
                                    </p:animScale>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19480"/>
                                        </p:tgtEl>
                                        <p:attrNameLst>
                                          <p:attrName>style.visibility</p:attrName>
                                        </p:attrNameLst>
                                      </p:cBhvr>
                                      <p:to>
                                        <p:strVal val="visible"/>
                                      </p:to>
                                    </p:set>
                                    <p:anim calcmode="lin" valueType="num">
                                      <p:cBhvr additive="base">
                                        <p:cTn id="45" dur="500" fill="hold"/>
                                        <p:tgtEl>
                                          <p:spTgt spid="19480"/>
                                        </p:tgtEl>
                                        <p:attrNameLst>
                                          <p:attrName>ppt_x</p:attrName>
                                        </p:attrNameLst>
                                      </p:cBhvr>
                                      <p:tavLst>
                                        <p:tav tm="0">
                                          <p:val>
                                            <p:strVal val="#ppt_x"/>
                                          </p:val>
                                        </p:tav>
                                        <p:tav tm="100000">
                                          <p:val>
                                            <p:strVal val="#ppt_x"/>
                                          </p:val>
                                        </p:tav>
                                      </p:tavLst>
                                    </p:anim>
                                    <p:anim calcmode="lin" valueType="num">
                                      <p:cBhvr additive="base">
                                        <p:cTn id="46" dur="500" fill="hold"/>
                                        <p:tgtEl>
                                          <p:spTgt spid="19480"/>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20508"/>
                                        </p:tgtEl>
                                        <p:attrNameLst>
                                          <p:attrName>style.visibility</p:attrName>
                                        </p:attrNameLst>
                                      </p:cBhvr>
                                      <p:to>
                                        <p:strVal val="visible"/>
                                      </p:to>
                                    </p:set>
                                    <p:anim calcmode="lin" valueType="num">
                                      <p:cBhvr additive="base">
                                        <p:cTn id="51" dur="500" fill="hold"/>
                                        <p:tgtEl>
                                          <p:spTgt spid="20508"/>
                                        </p:tgtEl>
                                        <p:attrNameLst>
                                          <p:attrName>ppt_x</p:attrName>
                                        </p:attrNameLst>
                                      </p:cBhvr>
                                      <p:tavLst>
                                        <p:tav tm="0">
                                          <p:val>
                                            <p:strVal val="#ppt_x"/>
                                          </p:val>
                                        </p:tav>
                                        <p:tav tm="100000">
                                          <p:val>
                                            <p:strVal val="#ppt_x"/>
                                          </p:val>
                                        </p:tav>
                                      </p:tavLst>
                                    </p:anim>
                                    <p:anim calcmode="lin" valueType="num">
                                      <p:cBhvr additive="base">
                                        <p:cTn id="52" dur="500" fill="hold"/>
                                        <p:tgtEl>
                                          <p:spTgt spid="20508"/>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20509"/>
                                        </p:tgtEl>
                                        <p:attrNameLst>
                                          <p:attrName>style.visibility</p:attrName>
                                        </p:attrNameLst>
                                      </p:cBhvr>
                                      <p:to>
                                        <p:strVal val="visible"/>
                                      </p:to>
                                    </p:set>
                                    <p:anim calcmode="lin" valueType="num">
                                      <p:cBhvr additive="base">
                                        <p:cTn id="57" dur="500" fill="hold"/>
                                        <p:tgtEl>
                                          <p:spTgt spid="20509"/>
                                        </p:tgtEl>
                                        <p:attrNameLst>
                                          <p:attrName>ppt_x</p:attrName>
                                        </p:attrNameLst>
                                      </p:cBhvr>
                                      <p:tavLst>
                                        <p:tav tm="0">
                                          <p:val>
                                            <p:strVal val="#ppt_x"/>
                                          </p:val>
                                        </p:tav>
                                        <p:tav tm="100000">
                                          <p:val>
                                            <p:strVal val="#ppt_x"/>
                                          </p:val>
                                        </p:tav>
                                      </p:tavLst>
                                    </p:anim>
                                    <p:anim calcmode="lin" valueType="num">
                                      <p:cBhvr additive="base">
                                        <p:cTn id="58" dur="500" fill="hold"/>
                                        <p:tgtEl>
                                          <p:spTgt spid="20509"/>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 presetClass="entr" presetSubtype="16" fill="hold" grpId="0" nodeType="clickEffect">
                                  <p:stCondLst>
                                    <p:cond delay="0"/>
                                  </p:stCondLst>
                                  <p:childTnLst>
                                    <p:set>
                                      <p:cBhvr>
                                        <p:cTn id="62" dur="1" fill="hold">
                                          <p:stCondLst>
                                            <p:cond delay="0"/>
                                          </p:stCondLst>
                                        </p:cTn>
                                        <p:tgtEl>
                                          <p:spTgt spid="19481"/>
                                        </p:tgtEl>
                                        <p:attrNameLst>
                                          <p:attrName>style.visibility</p:attrName>
                                        </p:attrNameLst>
                                      </p:cBhvr>
                                      <p:to>
                                        <p:strVal val="visible"/>
                                      </p:to>
                                    </p:set>
                                    <p:animEffect transition="in" filter="box(in)">
                                      <p:cBhvr>
                                        <p:cTn id="63" dur="2000"/>
                                        <p:tgtEl>
                                          <p:spTgt spid="19481"/>
                                        </p:tgtEl>
                                      </p:cBhvr>
                                    </p:animEffect>
                                  </p:childTnLst>
                                </p:cTn>
                              </p:par>
                            </p:childTnLst>
                          </p:cTn>
                        </p:par>
                      </p:childTnLst>
                    </p:cTn>
                  </p:par>
                  <p:par>
                    <p:cTn id="64" fill="hold">
                      <p:stCondLst>
                        <p:cond delay="indefinite"/>
                      </p:stCondLst>
                      <p:childTnLst>
                        <p:par>
                          <p:cTn id="65" fill="hold">
                            <p:stCondLst>
                              <p:cond delay="0"/>
                            </p:stCondLst>
                            <p:childTnLst>
                              <p:par>
                                <p:cTn id="66" presetID="2" presetClass="entr" presetSubtype="4" fill="hold" grpId="0" nodeType="clickEffect">
                                  <p:stCondLst>
                                    <p:cond delay="0"/>
                                  </p:stCondLst>
                                  <p:childTnLst>
                                    <p:set>
                                      <p:cBhvr>
                                        <p:cTn id="67" dur="1" fill="hold">
                                          <p:stCondLst>
                                            <p:cond delay="0"/>
                                          </p:stCondLst>
                                        </p:cTn>
                                        <p:tgtEl>
                                          <p:spTgt spid="20510"/>
                                        </p:tgtEl>
                                        <p:attrNameLst>
                                          <p:attrName>style.visibility</p:attrName>
                                        </p:attrNameLst>
                                      </p:cBhvr>
                                      <p:to>
                                        <p:strVal val="visible"/>
                                      </p:to>
                                    </p:set>
                                    <p:anim calcmode="lin" valueType="num">
                                      <p:cBhvr additive="base">
                                        <p:cTn id="68" dur="500" fill="hold"/>
                                        <p:tgtEl>
                                          <p:spTgt spid="20510"/>
                                        </p:tgtEl>
                                        <p:attrNameLst>
                                          <p:attrName>ppt_x</p:attrName>
                                        </p:attrNameLst>
                                      </p:cBhvr>
                                      <p:tavLst>
                                        <p:tav tm="0">
                                          <p:val>
                                            <p:strVal val="#ppt_x"/>
                                          </p:val>
                                        </p:tav>
                                        <p:tav tm="100000">
                                          <p:val>
                                            <p:strVal val="#ppt_x"/>
                                          </p:val>
                                        </p:tav>
                                      </p:tavLst>
                                    </p:anim>
                                    <p:anim calcmode="lin" valueType="num">
                                      <p:cBhvr additive="base">
                                        <p:cTn id="69" dur="500" fill="hold"/>
                                        <p:tgtEl>
                                          <p:spTgt spid="20510"/>
                                        </p:tgtEl>
                                        <p:attrNameLst>
                                          <p:attrName>ppt_y</p:attrName>
                                        </p:attrNameLst>
                                      </p:cBhvr>
                                      <p:tavLst>
                                        <p:tav tm="0">
                                          <p:val>
                                            <p:strVal val="1+#ppt_h/2"/>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2" presetClass="entr" presetSubtype="4" fill="hold" grpId="0" nodeType="clickEffect">
                                  <p:stCondLst>
                                    <p:cond delay="0"/>
                                  </p:stCondLst>
                                  <p:childTnLst>
                                    <p:set>
                                      <p:cBhvr>
                                        <p:cTn id="73" dur="1" fill="hold">
                                          <p:stCondLst>
                                            <p:cond delay="0"/>
                                          </p:stCondLst>
                                        </p:cTn>
                                        <p:tgtEl>
                                          <p:spTgt spid="20511"/>
                                        </p:tgtEl>
                                        <p:attrNameLst>
                                          <p:attrName>style.visibility</p:attrName>
                                        </p:attrNameLst>
                                      </p:cBhvr>
                                      <p:to>
                                        <p:strVal val="visible"/>
                                      </p:to>
                                    </p:set>
                                    <p:anim calcmode="lin" valueType="num">
                                      <p:cBhvr additive="base">
                                        <p:cTn id="74" dur="500" fill="hold"/>
                                        <p:tgtEl>
                                          <p:spTgt spid="20511"/>
                                        </p:tgtEl>
                                        <p:attrNameLst>
                                          <p:attrName>ppt_x</p:attrName>
                                        </p:attrNameLst>
                                      </p:cBhvr>
                                      <p:tavLst>
                                        <p:tav tm="0">
                                          <p:val>
                                            <p:strVal val="#ppt_x"/>
                                          </p:val>
                                        </p:tav>
                                        <p:tav tm="100000">
                                          <p:val>
                                            <p:strVal val="#ppt_x"/>
                                          </p:val>
                                        </p:tav>
                                      </p:tavLst>
                                    </p:anim>
                                    <p:anim calcmode="lin" valueType="num">
                                      <p:cBhvr additive="base">
                                        <p:cTn id="75" dur="500" fill="hold"/>
                                        <p:tgtEl>
                                          <p:spTgt spid="20511"/>
                                        </p:tgtEl>
                                        <p:attrNameLst>
                                          <p:attrName>ppt_y</p:attrName>
                                        </p:attrNameLst>
                                      </p:cBhvr>
                                      <p:tavLst>
                                        <p:tav tm="0">
                                          <p:val>
                                            <p:strVal val="1+#ppt_h/2"/>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2" presetClass="entr" presetSubtype="4" fill="hold" grpId="0" nodeType="clickEffect">
                                  <p:stCondLst>
                                    <p:cond delay="0"/>
                                  </p:stCondLst>
                                  <p:childTnLst>
                                    <p:set>
                                      <p:cBhvr>
                                        <p:cTn id="79" dur="1" fill="hold">
                                          <p:stCondLst>
                                            <p:cond delay="0"/>
                                          </p:stCondLst>
                                        </p:cTn>
                                        <p:tgtEl>
                                          <p:spTgt spid="19482"/>
                                        </p:tgtEl>
                                        <p:attrNameLst>
                                          <p:attrName>style.visibility</p:attrName>
                                        </p:attrNameLst>
                                      </p:cBhvr>
                                      <p:to>
                                        <p:strVal val="visible"/>
                                      </p:to>
                                    </p:set>
                                    <p:anim calcmode="lin" valueType="num">
                                      <p:cBhvr additive="base">
                                        <p:cTn id="80" dur="500" fill="hold"/>
                                        <p:tgtEl>
                                          <p:spTgt spid="19482"/>
                                        </p:tgtEl>
                                        <p:attrNameLst>
                                          <p:attrName>ppt_x</p:attrName>
                                        </p:attrNameLst>
                                      </p:cBhvr>
                                      <p:tavLst>
                                        <p:tav tm="0">
                                          <p:val>
                                            <p:strVal val="#ppt_x"/>
                                          </p:val>
                                        </p:tav>
                                        <p:tav tm="100000">
                                          <p:val>
                                            <p:strVal val="#ppt_x"/>
                                          </p:val>
                                        </p:tav>
                                      </p:tavLst>
                                    </p:anim>
                                    <p:anim calcmode="lin" valueType="num">
                                      <p:cBhvr additive="base">
                                        <p:cTn id="81" dur="500" fill="hold"/>
                                        <p:tgtEl>
                                          <p:spTgt spid="19482"/>
                                        </p:tgtEl>
                                        <p:attrNameLst>
                                          <p:attrName>ppt_y</p:attrName>
                                        </p:attrNameLst>
                                      </p:cBhvr>
                                      <p:tavLst>
                                        <p:tav tm="0">
                                          <p:val>
                                            <p:strVal val="1+#ppt_h/2"/>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2" presetClass="entr" presetSubtype="4" fill="hold" grpId="0" nodeType="clickEffect">
                                  <p:stCondLst>
                                    <p:cond delay="0"/>
                                  </p:stCondLst>
                                  <p:childTnLst>
                                    <p:set>
                                      <p:cBhvr>
                                        <p:cTn id="85" dur="1" fill="hold">
                                          <p:stCondLst>
                                            <p:cond delay="0"/>
                                          </p:stCondLst>
                                        </p:cTn>
                                        <p:tgtEl>
                                          <p:spTgt spid="20512"/>
                                        </p:tgtEl>
                                        <p:attrNameLst>
                                          <p:attrName>style.visibility</p:attrName>
                                        </p:attrNameLst>
                                      </p:cBhvr>
                                      <p:to>
                                        <p:strVal val="visible"/>
                                      </p:to>
                                    </p:set>
                                    <p:anim calcmode="lin" valueType="num">
                                      <p:cBhvr additive="base">
                                        <p:cTn id="86" dur="500" fill="hold"/>
                                        <p:tgtEl>
                                          <p:spTgt spid="20512"/>
                                        </p:tgtEl>
                                        <p:attrNameLst>
                                          <p:attrName>ppt_x</p:attrName>
                                        </p:attrNameLst>
                                      </p:cBhvr>
                                      <p:tavLst>
                                        <p:tav tm="0">
                                          <p:val>
                                            <p:strVal val="#ppt_x"/>
                                          </p:val>
                                        </p:tav>
                                        <p:tav tm="100000">
                                          <p:val>
                                            <p:strVal val="#ppt_x"/>
                                          </p:val>
                                        </p:tav>
                                      </p:tavLst>
                                    </p:anim>
                                    <p:anim calcmode="lin" valueType="num">
                                      <p:cBhvr additive="base">
                                        <p:cTn id="87" dur="500" fill="hold"/>
                                        <p:tgtEl>
                                          <p:spTgt spid="20512"/>
                                        </p:tgtEl>
                                        <p:attrNameLst>
                                          <p:attrName>ppt_y</p:attrName>
                                        </p:attrNameLst>
                                      </p:cBhvr>
                                      <p:tavLst>
                                        <p:tav tm="0">
                                          <p:val>
                                            <p:strVal val="1+#ppt_h/2"/>
                                          </p:val>
                                        </p:tav>
                                        <p:tav tm="100000">
                                          <p:val>
                                            <p:strVal val="#ppt_y"/>
                                          </p:val>
                                        </p:tav>
                                      </p:tavLst>
                                    </p:anim>
                                  </p:childTnLst>
                                </p:cTn>
                              </p:par>
                            </p:childTnLst>
                          </p:cTn>
                        </p:par>
                      </p:childTnLst>
                    </p:cTn>
                  </p:par>
                  <p:par>
                    <p:cTn id="88" fill="hold">
                      <p:stCondLst>
                        <p:cond delay="indefinite"/>
                      </p:stCondLst>
                      <p:childTnLst>
                        <p:par>
                          <p:cTn id="89" fill="hold">
                            <p:stCondLst>
                              <p:cond delay="0"/>
                            </p:stCondLst>
                            <p:childTnLst>
                              <p:par>
                                <p:cTn id="90" presetID="2" presetClass="entr" presetSubtype="4" fill="hold" grpId="0" nodeType="clickEffect">
                                  <p:stCondLst>
                                    <p:cond delay="0"/>
                                  </p:stCondLst>
                                  <p:childTnLst>
                                    <p:set>
                                      <p:cBhvr>
                                        <p:cTn id="91" dur="1" fill="hold">
                                          <p:stCondLst>
                                            <p:cond delay="0"/>
                                          </p:stCondLst>
                                        </p:cTn>
                                        <p:tgtEl>
                                          <p:spTgt spid="20513"/>
                                        </p:tgtEl>
                                        <p:attrNameLst>
                                          <p:attrName>style.visibility</p:attrName>
                                        </p:attrNameLst>
                                      </p:cBhvr>
                                      <p:to>
                                        <p:strVal val="visible"/>
                                      </p:to>
                                    </p:set>
                                    <p:anim calcmode="lin" valueType="num">
                                      <p:cBhvr additive="base">
                                        <p:cTn id="92" dur="500" fill="hold"/>
                                        <p:tgtEl>
                                          <p:spTgt spid="20513"/>
                                        </p:tgtEl>
                                        <p:attrNameLst>
                                          <p:attrName>ppt_x</p:attrName>
                                        </p:attrNameLst>
                                      </p:cBhvr>
                                      <p:tavLst>
                                        <p:tav tm="0">
                                          <p:val>
                                            <p:strVal val="#ppt_x"/>
                                          </p:val>
                                        </p:tav>
                                        <p:tav tm="100000">
                                          <p:val>
                                            <p:strVal val="#ppt_x"/>
                                          </p:val>
                                        </p:tav>
                                      </p:tavLst>
                                    </p:anim>
                                    <p:anim calcmode="lin" valueType="num">
                                      <p:cBhvr additive="base">
                                        <p:cTn id="93" dur="500" fill="hold"/>
                                        <p:tgtEl>
                                          <p:spTgt spid="20513"/>
                                        </p:tgtEl>
                                        <p:attrNameLst>
                                          <p:attrName>ppt_y</p:attrName>
                                        </p:attrNameLst>
                                      </p:cBhvr>
                                      <p:tavLst>
                                        <p:tav tm="0">
                                          <p:val>
                                            <p:strVal val="1+#ppt_h/2"/>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3" presetClass="entr" presetSubtype="10" fill="hold" grpId="0" nodeType="clickEffect">
                                  <p:stCondLst>
                                    <p:cond delay="0"/>
                                  </p:stCondLst>
                                  <p:childTnLst>
                                    <p:set>
                                      <p:cBhvr>
                                        <p:cTn id="97" dur="1" fill="hold">
                                          <p:stCondLst>
                                            <p:cond delay="0"/>
                                          </p:stCondLst>
                                        </p:cTn>
                                        <p:tgtEl>
                                          <p:spTgt spid="3"/>
                                        </p:tgtEl>
                                        <p:attrNameLst>
                                          <p:attrName>style.visibility</p:attrName>
                                        </p:attrNameLst>
                                      </p:cBhvr>
                                      <p:to>
                                        <p:strVal val="visible"/>
                                      </p:to>
                                    </p:set>
                                    <p:animEffect transition="in" filter="blinds(horizontal)">
                                      <p:cBhvr>
                                        <p:cTn id="9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17" grpId="0" bldLvl="0" animBg="1"/>
      <p:bldP spid="19618" grpId="0" bldLvl="0" animBg="1"/>
      <p:bldP spid="19619" grpId="0" bldLvl="0" animBg="1"/>
      <p:bldP spid="19620" grpId="0" bldLvl="0" animBg="1"/>
      <p:bldP spid="19621" grpId="0" bldLvl="0" animBg="1"/>
      <p:bldP spid="19622" grpId="0" bldLvl="0" animBg="1"/>
      <p:bldP spid="19623" grpId="0" bldLvl="0" animBg="1"/>
      <p:bldP spid="19624" grpId="0" bldLvl="0" animBg="1"/>
      <p:bldP spid="19625" grpId="0" bldLvl="0" animBg="1"/>
      <p:bldP spid="19480" grpId="0"/>
      <p:bldP spid="19481" grpId="0"/>
      <p:bldP spid="19482" grpId="0"/>
      <p:bldP spid="20508" grpId="0"/>
      <p:bldP spid="20509" grpId="0"/>
      <p:bldP spid="20510" grpId="0"/>
      <p:bldP spid="20511" grpId="0"/>
      <p:bldP spid="20512" grpId="0"/>
      <p:bldP spid="20513" grpId="0"/>
      <p:bldP spid="3" grpId="0" bldLvl="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9617" name="[动画大师]_Oval 3"/>
          <p:cNvSpPr>
            <a:spLocks noChangeArrowheads="1"/>
          </p:cNvSpPr>
          <p:nvPr/>
        </p:nvSpPr>
        <p:spPr bwMode="auto">
          <a:xfrm rot="1800000">
            <a:off x="1684338" y="-590550"/>
            <a:ext cx="17462" cy="1146175"/>
          </a:xfrm>
          <a:prstGeom prst="ellipse">
            <a:avLst/>
          </a:prstGeom>
          <a:gradFill rotWithShape="1">
            <a:gsLst>
              <a:gs pos="0">
                <a:srgbClr val="777777">
                  <a:alpha val="79999"/>
                </a:srgbClr>
              </a:gs>
              <a:gs pos="100000">
                <a:srgbClr val="373737">
                  <a:alpha val="0"/>
                </a:srgbClr>
              </a:gs>
            </a:gsLst>
            <a:path path="shape">
              <a:fillToRect l="50000" t="50000" r="50000" b="50000"/>
            </a:path>
          </a:gradFill>
          <a:ln w="9525">
            <a:noFill/>
            <a:round/>
            <a:headEnd/>
            <a:tailEnd/>
          </a:ln>
        </p:spPr>
        <p:txBody>
          <a:bodyPr wrap="none" anchor="ctr"/>
          <a:lstStyle/>
          <a:p>
            <a:pPr algn="ctr" eaLnBrk="0" hangingPunct="0"/>
            <a:endParaRPr lang="zh-CN" altLang="en-US" b="1">
              <a:solidFill>
                <a:srgbClr val="000000"/>
              </a:solidFill>
              <a:latin typeface="Calibri" pitchFamily="34" charset="0"/>
            </a:endParaRPr>
          </a:p>
        </p:txBody>
      </p:sp>
      <p:sp>
        <p:nvSpPr>
          <p:cNvPr id="19618" name="[动画大师]_Oval 3"/>
          <p:cNvSpPr>
            <a:spLocks noChangeArrowheads="1"/>
          </p:cNvSpPr>
          <p:nvPr/>
        </p:nvSpPr>
        <p:spPr bwMode="auto">
          <a:xfrm rot="1800000">
            <a:off x="3346450" y="866775"/>
            <a:ext cx="17463" cy="1146175"/>
          </a:xfrm>
          <a:prstGeom prst="ellipse">
            <a:avLst/>
          </a:prstGeom>
          <a:gradFill rotWithShape="1">
            <a:gsLst>
              <a:gs pos="0">
                <a:srgbClr val="777777">
                  <a:alpha val="79999"/>
                </a:srgbClr>
              </a:gs>
              <a:gs pos="100000">
                <a:srgbClr val="373737">
                  <a:alpha val="0"/>
                </a:srgbClr>
              </a:gs>
            </a:gsLst>
            <a:path path="shape">
              <a:fillToRect l="50000" t="50000" r="50000" b="50000"/>
            </a:path>
          </a:gradFill>
          <a:ln w="9525">
            <a:noFill/>
            <a:round/>
            <a:headEnd/>
            <a:tailEnd/>
          </a:ln>
        </p:spPr>
        <p:txBody>
          <a:bodyPr wrap="none" anchor="ctr"/>
          <a:lstStyle/>
          <a:p>
            <a:pPr algn="ctr" eaLnBrk="0" hangingPunct="0"/>
            <a:endParaRPr lang="zh-CN" altLang="en-US" b="1">
              <a:solidFill>
                <a:srgbClr val="000000"/>
              </a:solidFill>
              <a:latin typeface="Calibri" pitchFamily="34" charset="0"/>
            </a:endParaRPr>
          </a:p>
        </p:txBody>
      </p:sp>
      <p:sp>
        <p:nvSpPr>
          <p:cNvPr id="19619" name="[动画大师]_Oval 3"/>
          <p:cNvSpPr>
            <a:spLocks noChangeArrowheads="1"/>
          </p:cNvSpPr>
          <p:nvPr/>
        </p:nvSpPr>
        <p:spPr bwMode="auto">
          <a:xfrm rot="1800000">
            <a:off x="5888038" y="1868488"/>
            <a:ext cx="17462" cy="1146175"/>
          </a:xfrm>
          <a:prstGeom prst="ellipse">
            <a:avLst/>
          </a:prstGeom>
          <a:gradFill rotWithShape="1">
            <a:gsLst>
              <a:gs pos="0">
                <a:srgbClr val="777777">
                  <a:alpha val="79999"/>
                </a:srgbClr>
              </a:gs>
              <a:gs pos="100000">
                <a:srgbClr val="373737">
                  <a:alpha val="0"/>
                </a:srgbClr>
              </a:gs>
            </a:gsLst>
            <a:path path="shape">
              <a:fillToRect l="50000" t="50000" r="50000" b="50000"/>
            </a:path>
          </a:gradFill>
          <a:ln w="9525">
            <a:noFill/>
            <a:round/>
            <a:headEnd/>
            <a:tailEnd/>
          </a:ln>
        </p:spPr>
        <p:txBody>
          <a:bodyPr wrap="none" anchor="ctr"/>
          <a:lstStyle/>
          <a:p>
            <a:pPr algn="ctr" eaLnBrk="0" hangingPunct="0"/>
            <a:endParaRPr lang="zh-CN" altLang="en-US" b="1">
              <a:solidFill>
                <a:srgbClr val="000000"/>
              </a:solidFill>
              <a:latin typeface="Calibri" pitchFamily="34" charset="0"/>
            </a:endParaRPr>
          </a:p>
        </p:txBody>
      </p:sp>
      <p:sp>
        <p:nvSpPr>
          <p:cNvPr id="19620" name="[动画大师]_Oval 3"/>
          <p:cNvSpPr>
            <a:spLocks noChangeArrowheads="1"/>
          </p:cNvSpPr>
          <p:nvPr/>
        </p:nvSpPr>
        <p:spPr bwMode="auto">
          <a:xfrm rot="1800000">
            <a:off x="5106988" y="293688"/>
            <a:ext cx="17462" cy="1146175"/>
          </a:xfrm>
          <a:prstGeom prst="ellipse">
            <a:avLst/>
          </a:prstGeom>
          <a:gradFill rotWithShape="1">
            <a:gsLst>
              <a:gs pos="0">
                <a:srgbClr val="777777">
                  <a:alpha val="60001"/>
                </a:srgbClr>
              </a:gs>
              <a:gs pos="100000">
                <a:srgbClr val="373737">
                  <a:alpha val="0"/>
                </a:srgbClr>
              </a:gs>
            </a:gsLst>
            <a:path path="shape">
              <a:fillToRect l="50000" t="50000" r="50000" b="50000"/>
            </a:path>
          </a:gradFill>
          <a:ln w="9525">
            <a:noFill/>
            <a:round/>
            <a:headEnd/>
            <a:tailEnd/>
          </a:ln>
        </p:spPr>
        <p:txBody>
          <a:bodyPr wrap="none" anchor="ctr"/>
          <a:lstStyle/>
          <a:p>
            <a:pPr algn="ctr" eaLnBrk="0" hangingPunct="0"/>
            <a:endParaRPr lang="zh-CN" altLang="en-US" b="1">
              <a:solidFill>
                <a:srgbClr val="000000"/>
              </a:solidFill>
              <a:latin typeface="Calibri" pitchFamily="34" charset="0"/>
            </a:endParaRPr>
          </a:p>
        </p:txBody>
      </p:sp>
      <p:sp>
        <p:nvSpPr>
          <p:cNvPr id="19621" name="[动画大师]_Oval 3"/>
          <p:cNvSpPr>
            <a:spLocks noChangeArrowheads="1"/>
          </p:cNvSpPr>
          <p:nvPr/>
        </p:nvSpPr>
        <p:spPr bwMode="auto">
          <a:xfrm rot="1800000">
            <a:off x="8645525" y="-279400"/>
            <a:ext cx="17463" cy="1146175"/>
          </a:xfrm>
          <a:prstGeom prst="ellipse">
            <a:avLst/>
          </a:prstGeom>
          <a:gradFill rotWithShape="1">
            <a:gsLst>
              <a:gs pos="0">
                <a:srgbClr val="777777">
                  <a:alpha val="79999"/>
                </a:srgbClr>
              </a:gs>
              <a:gs pos="100000">
                <a:srgbClr val="373737">
                  <a:alpha val="0"/>
                </a:srgbClr>
              </a:gs>
            </a:gsLst>
            <a:path path="shape">
              <a:fillToRect l="50000" t="50000" r="50000" b="50000"/>
            </a:path>
          </a:gradFill>
          <a:ln w="9525">
            <a:noFill/>
            <a:round/>
            <a:headEnd/>
            <a:tailEnd/>
          </a:ln>
        </p:spPr>
        <p:txBody>
          <a:bodyPr wrap="none" anchor="ctr"/>
          <a:lstStyle/>
          <a:p>
            <a:pPr algn="ctr" eaLnBrk="0" hangingPunct="0"/>
            <a:endParaRPr lang="zh-CN" altLang="en-US" b="1">
              <a:solidFill>
                <a:srgbClr val="000000"/>
              </a:solidFill>
              <a:latin typeface="Calibri" pitchFamily="34" charset="0"/>
            </a:endParaRPr>
          </a:p>
        </p:txBody>
      </p:sp>
      <p:sp>
        <p:nvSpPr>
          <p:cNvPr id="19622" name="[动画大师]_Oval 3"/>
          <p:cNvSpPr>
            <a:spLocks noChangeArrowheads="1"/>
          </p:cNvSpPr>
          <p:nvPr/>
        </p:nvSpPr>
        <p:spPr bwMode="auto">
          <a:xfrm rot="1800000">
            <a:off x="10456863" y="2741613"/>
            <a:ext cx="17462" cy="1146175"/>
          </a:xfrm>
          <a:prstGeom prst="ellipse">
            <a:avLst/>
          </a:prstGeom>
          <a:gradFill rotWithShape="1">
            <a:gsLst>
              <a:gs pos="0">
                <a:srgbClr val="777777">
                  <a:alpha val="79999"/>
                </a:srgbClr>
              </a:gs>
              <a:gs pos="100000">
                <a:srgbClr val="373737">
                  <a:alpha val="0"/>
                </a:srgbClr>
              </a:gs>
            </a:gsLst>
            <a:path path="shape">
              <a:fillToRect l="50000" t="50000" r="50000" b="50000"/>
            </a:path>
          </a:gradFill>
          <a:ln w="9525">
            <a:noFill/>
            <a:round/>
            <a:headEnd/>
            <a:tailEnd/>
          </a:ln>
        </p:spPr>
        <p:txBody>
          <a:bodyPr wrap="none" anchor="ctr"/>
          <a:lstStyle/>
          <a:p>
            <a:pPr algn="ctr" eaLnBrk="0" hangingPunct="0"/>
            <a:endParaRPr lang="zh-CN" altLang="en-US" b="1">
              <a:solidFill>
                <a:srgbClr val="000000"/>
              </a:solidFill>
              <a:latin typeface="Calibri" pitchFamily="34" charset="0"/>
            </a:endParaRPr>
          </a:p>
        </p:txBody>
      </p:sp>
      <p:sp>
        <p:nvSpPr>
          <p:cNvPr id="19623" name="[动画大师]_Oval 3"/>
          <p:cNvSpPr>
            <a:spLocks noChangeArrowheads="1"/>
          </p:cNvSpPr>
          <p:nvPr/>
        </p:nvSpPr>
        <p:spPr bwMode="auto">
          <a:xfrm rot="1800000">
            <a:off x="11244263" y="-573088"/>
            <a:ext cx="17462" cy="1146176"/>
          </a:xfrm>
          <a:prstGeom prst="ellipse">
            <a:avLst/>
          </a:prstGeom>
          <a:gradFill rotWithShape="1">
            <a:gsLst>
              <a:gs pos="0">
                <a:srgbClr val="777777">
                  <a:alpha val="79999"/>
                </a:srgbClr>
              </a:gs>
              <a:gs pos="100000">
                <a:srgbClr val="373737">
                  <a:alpha val="0"/>
                </a:srgbClr>
              </a:gs>
            </a:gsLst>
            <a:path path="shape">
              <a:fillToRect l="50000" t="50000" r="50000" b="50000"/>
            </a:path>
          </a:gradFill>
          <a:ln w="9525">
            <a:noFill/>
            <a:round/>
            <a:headEnd/>
            <a:tailEnd/>
          </a:ln>
        </p:spPr>
        <p:txBody>
          <a:bodyPr wrap="none" anchor="ctr"/>
          <a:lstStyle/>
          <a:p>
            <a:pPr algn="ctr" eaLnBrk="0" hangingPunct="0"/>
            <a:endParaRPr lang="zh-CN" altLang="en-US" b="1">
              <a:solidFill>
                <a:srgbClr val="000000"/>
              </a:solidFill>
              <a:latin typeface="Calibri" pitchFamily="34" charset="0"/>
            </a:endParaRPr>
          </a:p>
        </p:txBody>
      </p:sp>
      <p:sp>
        <p:nvSpPr>
          <p:cNvPr id="19624" name="[动画大师]_Oval 3"/>
          <p:cNvSpPr>
            <a:spLocks noChangeArrowheads="1"/>
          </p:cNvSpPr>
          <p:nvPr/>
        </p:nvSpPr>
        <p:spPr bwMode="auto">
          <a:xfrm rot="1800000">
            <a:off x="2855913" y="3448050"/>
            <a:ext cx="17462" cy="1146175"/>
          </a:xfrm>
          <a:prstGeom prst="ellipse">
            <a:avLst/>
          </a:prstGeom>
          <a:gradFill rotWithShape="1">
            <a:gsLst>
              <a:gs pos="0">
                <a:srgbClr val="777777">
                  <a:alpha val="39998"/>
                </a:srgbClr>
              </a:gs>
              <a:gs pos="100000">
                <a:srgbClr val="373737">
                  <a:alpha val="0"/>
                </a:srgbClr>
              </a:gs>
            </a:gsLst>
            <a:path path="shape">
              <a:fillToRect l="50000" t="50000" r="50000" b="50000"/>
            </a:path>
          </a:gradFill>
          <a:ln w="9525">
            <a:noFill/>
            <a:round/>
            <a:headEnd/>
            <a:tailEnd/>
          </a:ln>
        </p:spPr>
        <p:txBody>
          <a:bodyPr wrap="none" anchor="ctr"/>
          <a:lstStyle/>
          <a:p>
            <a:pPr algn="ctr" eaLnBrk="0" hangingPunct="0"/>
            <a:endParaRPr lang="zh-CN" altLang="en-US" b="1">
              <a:solidFill>
                <a:srgbClr val="000000"/>
              </a:solidFill>
              <a:latin typeface="Calibri" pitchFamily="34" charset="0"/>
            </a:endParaRPr>
          </a:p>
        </p:txBody>
      </p:sp>
      <p:sp>
        <p:nvSpPr>
          <p:cNvPr id="19625" name="[动画大师]_Oval 3"/>
          <p:cNvSpPr>
            <a:spLocks noChangeArrowheads="1"/>
          </p:cNvSpPr>
          <p:nvPr/>
        </p:nvSpPr>
        <p:spPr bwMode="auto">
          <a:xfrm rot="1800000">
            <a:off x="8928100" y="2741613"/>
            <a:ext cx="17463" cy="1146175"/>
          </a:xfrm>
          <a:prstGeom prst="ellipse">
            <a:avLst/>
          </a:prstGeom>
          <a:gradFill rotWithShape="1">
            <a:gsLst>
              <a:gs pos="0">
                <a:srgbClr val="777777">
                  <a:alpha val="79999"/>
                </a:srgbClr>
              </a:gs>
              <a:gs pos="100000">
                <a:srgbClr val="373737">
                  <a:alpha val="0"/>
                </a:srgbClr>
              </a:gs>
            </a:gsLst>
            <a:path path="shape">
              <a:fillToRect l="50000" t="50000" r="50000" b="50000"/>
            </a:path>
          </a:gradFill>
          <a:ln w="9525">
            <a:noFill/>
            <a:round/>
            <a:headEnd/>
            <a:tailEnd/>
          </a:ln>
        </p:spPr>
        <p:txBody>
          <a:bodyPr wrap="none" anchor="ctr"/>
          <a:lstStyle/>
          <a:p>
            <a:pPr algn="ctr" eaLnBrk="0" hangingPunct="0"/>
            <a:endParaRPr lang="zh-CN" altLang="en-US" b="1">
              <a:solidFill>
                <a:srgbClr val="000000"/>
              </a:solidFill>
              <a:latin typeface="Calibri" pitchFamily="34" charset="0"/>
            </a:endParaRPr>
          </a:p>
        </p:txBody>
      </p:sp>
      <p:sp>
        <p:nvSpPr>
          <p:cNvPr id="39947" name="矩形 1"/>
          <p:cNvSpPr>
            <a:spLocks noChangeArrowheads="1"/>
          </p:cNvSpPr>
          <p:nvPr/>
        </p:nvSpPr>
        <p:spPr bwMode="auto">
          <a:xfrm>
            <a:off x="366713" y="236538"/>
            <a:ext cx="7993062" cy="701675"/>
          </a:xfrm>
          <a:prstGeom prst="rect">
            <a:avLst/>
          </a:prstGeom>
          <a:noFill/>
          <a:ln w="9525">
            <a:noFill/>
            <a:miter lim="800000"/>
            <a:headEnd/>
            <a:tailEnd/>
          </a:ln>
        </p:spPr>
        <p:txBody>
          <a:bodyPr>
            <a:spAutoFit/>
          </a:bodyPr>
          <a:lstStyle/>
          <a:p>
            <a:r>
              <a:rPr lang="en-US" altLang="zh-CN" sz="4000" b="1">
                <a:latin typeface="隶书"/>
                <a:ea typeface="隶书"/>
                <a:cs typeface="隶书"/>
              </a:rPr>
              <a:t>4</a:t>
            </a:r>
            <a:r>
              <a:rPr lang="zh-CN" altLang="en-US" sz="4000" b="1">
                <a:latin typeface="隶书"/>
                <a:ea typeface="隶书"/>
                <a:cs typeface="隶书"/>
              </a:rPr>
              <a:t>、维新变法运动 </a:t>
            </a:r>
            <a:r>
              <a:rPr lang="en-US" altLang="zh-CN" sz="4000" b="1">
                <a:solidFill>
                  <a:srgbClr val="0000CC"/>
                </a:solidFill>
                <a:latin typeface="隶书"/>
                <a:ea typeface="隶书"/>
                <a:cs typeface="隶书"/>
              </a:rPr>
              <a:t>(</a:t>
            </a:r>
            <a:r>
              <a:rPr lang="zh-CN" altLang="en-US" sz="4000" b="1">
                <a:solidFill>
                  <a:srgbClr val="0000CC"/>
                </a:solidFill>
                <a:latin typeface="隶书"/>
                <a:ea typeface="隶书"/>
                <a:cs typeface="隶书"/>
              </a:rPr>
              <a:t>实践</a:t>
            </a:r>
            <a:r>
              <a:rPr lang="en-US" altLang="zh-CN" sz="4000" b="1">
                <a:solidFill>
                  <a:srgbClr val="0000CC"/>
                </a:solidFill>
                <a:latin typeface="隶书"/>
                <a:ea typeface="隶书"/>
                <a:cs typeface="隶书"/>
              </a:rPr>
              <a:t>)</a:t>
            </a:r>
          </a:p>
        </p:txBody>
      </p:sp>
      <p:sp>
        <p:nvSpPr>
          <p:cNvPr id="3" name="文本框 2"/>
          <p:cNvSpPr txBox="1">
            <a:spLocks noChangeArrowheads="1"/>
          </p:cNvSpPr>
          <p:nvPr/>
        </p:nvSpPr>
        <p:spPr bwMode="auto">
          <a:xfrm>
            <a:off x="611188" y="1341438"/>
            <a:ext cx="9744075" cy="701675"/>
          </a:xfrm>
          <a:prstGeom prst="rect">
            <a:avLst/>
          </a:prstGeom>
          <a:noFill/>
          <a:ln w="9525">
            <a:noFill/>
            <a:miter lim="800000"/>
            <a:headEnd/>
            <a:tailEnd/>
          </a:ln>
        </p:spPr>
        <p:txBody>
          <a:bodyPr>
            <a:spAutoFit/>
          </a:bodyPr>
          <a:lstStyle/>
          <a:p>
            <a:r>
              <a:rPr lang="en-US" altLang="zh-CN" sz="4000" b="1">
                <a:latin typeface="华文中宋"/>
                <a:ea typeface="华文中宋"/>
                <a:cs typeface="华文中宋"/>
              </a:rPr>
              <a:t>① </a:t>
            </a:r>
            <a:r>
              <a:rPr lang="zh-CN" altLang="en-US" sz="4000" b="1">
                <a:latin typeface="华文中宋"/>
                <a:ea typeface="华文中宋"/>
                <a:cs typeface="华文中宋"/>
              </a:rPr>
              <a:t>背景：</a:t>
            </a:r>
            <a:r>
              <a:rPr lang="en-US" altLang="zh-CN" sz="4000" b="1">
                <a:latin typeface="华文中宋"/>
                <a:ea typeface="华文中宋"/>
                <a:cs typeface="华文中宋"/>
              </a:rPr>
              <a:t>19</a:t>
            </a:r>
            <a:r>
              <a:rPr lang="zh-CN" altLang="en-US" sz="4000" b="1">
                <a:latin typeface="华文中宋"/>
                <a:ea typeface="华文中宋"/>
                <a:cs typeface="华文中宋"/>
              </a:rPr>
              <a:t>世纪末，面临</a:t>
            </a:r>
            <a:r>
              <a:rPr lang="zh-CN" altLang="en-US" sz="4000" b="1">
                <a:solidFill>
                  <a:srgbClr val="FF0000"/>
                </a:solidFill>
                <a:latin typeface="华文中宋"/>
                <a:ea typeface="华文中宋"/>
                <a:cs typeface="华文中宋"/>
              </a:rPr>
              <a:t>亡国灭种</a:t>
            </a:r>
            <a:r>
              <a:rPr lang="zh-CN" altLang="en-US" sz="4000" b="1">
                <a:latin typeface="华文中宋"/>
                <a:ea typeface="华文中宋"/>
                <a:cs typeface="华文中宋"/>
              </a:rPr>
              <a:t>之祸</a:t>
            </a:r>
          </a:p>
        </p:txBody>
      </p:sp>
      <p:pic>
        <p:nvPicPr>
          <p:cNvPr id="4" name="图片 3" descr="时局图"/>
          <p:cNvPicPr>
            <a:picLocks noChangeAspect="1"/>
          </p:cNvPicPr>
          <p:nvPr/>
        </p:nvPicPr>
        <p:blipFill>
          <a:blip r:embed="rId3"/>
          <a:srcRect/>
          <a:stretch>
            <a:fillRect/>
          </a:stretch>
        </p:blipFill>
        <p:spPr bwMode="auto">
          <a:xfrm>
            <a:off x="827088" y="2349500"/>
            <a:ext cx="5035550" cy="4292600"/>
          </a:xfrm>
          <a:prstGeom prst="rect">
            <a:avLst/>
          </a:prstGeom>
          <a:noFill/>
          <a:ln w="25400">
            <a:solidFill>
              <a:schemeClr val="bg1"/>
            </a:solidFill>
            <a:miter lim="800000"/>
            <a:headEnd/>
            <a:tailEnd/>
          </a:ln>
        </p:spPr>
      </p:pic>
      <p:grpSp>
        <p:nvGrpSpPr>
          <p:cNvPr id="5" name="组合 4"/>
          <p:cNvGrpSpPr>
            <a:grpSpLocks/>
          </p:cNvGrpSpPr>
          <p:nvPr/>
        </p:nvGrpSpPr>
        <p:grpSpPr bwMode="auto">
          <a:xfrm>
            <a:off x="6870700" y="2349500"/>
            <a:ext cx="4572000" cy="4292600"/>
            <a:chOff x="0" y="1616"/>
            <a:chExt cx="2880" cy="2704"/>
          </a:xfrm>
        </p:grpSpPr>
        <p:pic>
          <p:nvPicPr>
            <p:cNvPr id="39951" name="图片 5" descr="16935">
              <a:hlinkClick r:id="rId4"/>
            </p:cNvPr>
            <p:cNvPicPr>
              <a:picLocks noChangeAspect="1"/>
            </p:cNvPicPr>
            <p:nvPr/>
          </p:nvPicPr>
          <p:blipFill>
            <a:blip r:embed="rId5"/>
            <a:srcRect/>
            <a:stretch>
              <a:fillRect/>
            </a:stretch>
          </p:blipFill>
          <p:spPr bwMode="auto">
            <a:xfrm>
              <a:off x="0" y="1621"/>
              <a:ext cx="2858" cy="2699"/>
            </a:xfrm>
            <a:prstGeom prst="rect">
              <a:avLst/>
            </a:prstGeom>
            <a:noFill/>
            <a:ln w="25400">
              <a:solidFill>
                <a:srgbClr val="FFFF00"/>
              </a:solidFill>
              <a:miter lim="800000"/>
              <a:headEnd/>
              <a:tailEnd/>
            </a:ln>
          </p:spPr>
        </p:pic>
        <p:sp>
          <p:nvSpPr>
            <p:cNvPr id="39952" name="文本框 6"/>
            <p:cNvSpPr txBox="1">
              <a:spLocks noChangeArrowheads="1"/>
            </p:cNvSpPr>
            <p:nvPr/>
          </p:nvSpPr>
          <p:spPr bwMode="auto">
            <a:xfrm>
              <a:off x="0" y="1616"/>
              <a:ext cx="2880" cy="377"/>
            </a:xfrm>
            <a:prstGeom prst="rect">
              <a:avLst/>
            </a:prstGeom>
            <a:solidFill>
              <a:schemeClr val="accent2"/>
            </a:solidFill>
            <a:ln w="19050">
              <a:solidFill>
                <a:srgbClr val="FFFF00"/>
              </a:solidFill>
              <a:miter lim="800000"/>
              <a:headEnd/>
              <a:tailEnd/>
            </a:ln>
          </p:spPr>
          <p:txBody>
            <a:bodyPr>
              <a:spAutoFit/>
            </a:bodyPr>
            <a:lstStyle/>
            <a:p>
              <a:pPr algn="ctr"/>
              <a:r>
                <a:rPr lang="zh-CN" altLang="en-US" sz="3200" b="1">
                  <a:ea typeface="华文中宋"/>
                  <a:cs typeface="华文中宋"/>
                </a:rPr>
                <a:t>甲    午     战    争</a:t>
              </a:r>
            </a:p>
          </p:txBody>
        </p:sp>
      </p:gr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repeatCount="indefinite" fill="hold" grpId="0" nodeType="withEffect">
                                  <p:stCondLst>
                                    <p:cond delay="0"/>
                                  </p:stCondLst>
                                  <p:childTnLst>
                                    <p:animMotion origin="layout" path="M 0.00013 -3.7037E-6 L -0.12113 0.37593 " pathEditMode="relative" rAng="0" ptsTypes="AA">
                                      <p:cBhvr additive="base">
                                        <p:cTn id="6" dur="583" fill="hold">
                                          <p:stCondLst>
                                            <p:cond delay="0"/>
                                          </p:stCondLst>
                                        </p:cTn>
                                        <p:tgtEl>
                                          <p:spTgt spid="19617"/>
                                        </p:tgtEl>
                                        <p:attrNameLst>
                                          <p:attrName>ppt_x</p:attrName>
                                          <p:attrName>ppt_y</p:attrName>
                                        </p:attrNameLst>
                                      </p:cBhvr>
                                      <p:rCtr x="-6063" y="18796"/>
                                    </p:animMotion>
                                    <p:animEffect transition="in" filter="fade">
                                      <p:cBhvr additive="base">
                                        <p:cTn id="7" dur="175" fill="hold">
                                          <p:stCondLst>
                                            <p:cond delay="0"/>
                                          </p:stCondLst>
                                        </p:cTn>
                                        <p:tgtEl>
                                          <p:spTgt spid="19617"/>
                                        </p:tgtEl>
                                      </p:cBhvr>
                                    </p:animEffect>
                                    <p:animScale>
                                      <p:cBhvr additive="base">
                                        <p:cTn id="8" dur="292" fill="hold">
                                          <p:stCondLst>
                                            <p:cond delay="408"/>
                                          </p:stCondLst>
                                        </p:cTn>
                                        <p:tgtEl>
                                          <p:spTgt spid="19617"/>
                                        </p:tgtEl>
                                      </p:cBhvr>
                                      <p:to x="1000" y="1000"/>
                                    </p:animScale>
                                  </p:childTnLst>
                                </p:cTn>
                              </p:par>
                              <p:par>
                                <p:cTn id="9" presetID="0" presetClass="path" presetSubtype="0" repeatCount="indefinite" fill="hold" grpId="0" nodeType="withEffect">
                                  <p:stCondLst>
                                    <p:cond delay="0"/>
                                  </p:stCondLst>
                                  <p:childTnLst>
                                    <p:animMotion origin="layout" path="M 0.00013 -3.7037E-6 L -0.12113 0.37593 " pathEditMode="relative" rAng="0" ptsTypes="AA">
                                      <p:cBhvr additive="base">
                                        <p:cTn id="10" dur="583" fill="hold">
                                          <p:stCondLst>
                                            <p:cond delay="200"/>
                                          </p:stCondLst>
                                        </p:cTn>
                                        <p:tgtEl>
                                          <p:spTgt spid="19618"/>
                                        </p:tgtEl>
                                        <p:attrNameLst>
                                          <p:attrName>ppt_x</p:attrName>
                                          <p:attrName>ppt_y</p:attrName>
                                        </p:attrNameLst>
                                      </p:cBhvr>
                                      <p:rCtr x="-6063" y="18796"/>
                                    </p:animMotion>
                                    <p:animEffect transition="in" filter="fade">
                                      <p:cBhvr additive="base">
                                        <p:cTn id="11" dur="500" fill="hold">
                                          <p:stCondLst>
                                            <p:cond delay="0"/>
                                          </p:stCondLst>
                                        </p:cTn>
                                        <p:tgtEl>
                                          <p:spTgt spid="19618"/>
                                        </p:tgtEl>
                                      </p:cBhvr>
                                    </p:animEffect>
                                    <p:animScale>
                                      <p:cBhvr additive="base">
                                        <p:cTn id="12" dur="292" fill="hold">
                                          <p:stCondLst>
                                            <p:cond delay="608"/>
                                          </p:stCondLst>
                                        </p:cTn>
                                        <p:tgtEl>
                                          <p:spTgt spid="19618"/>
                                        </p:tgtEl>
                                      </p:cBhvr>
                                      <p:to x="1000" y="1000"/>
                                    </p:animScale>
                                  </p:childTnLst>
                                </p:cTn>
                              </p:par>
                              <p:par>
                                <p:cTn id="13" presetID="0" presetClass="path" presetSubtype="0" repeatCount="indefinite" fill="hold" grpId="0" nodeType="withEffect">
                                  <p:stCondLst>
                                    <p:cond delay="0"/>
                                  </p:stCondLst>
                                  <p:childTnLst>
                                    <p:animMotion origin="layout" path="M 0.00013 -3.33333E-6 L -0.17409 0.53936 " pathEditMode="relative" rAng="0" ptsTypes="AA">
                                      <p:cBhvr additive="base">
                                        <p:cTn id="14" dur="583" fill="hold">
                                          <p:stCondLst>
                                            <p:cond delay="400"/>
                                          </p:stCondLst>
                                        </p:cTn>
                                        <p:tgtEl>
                                          <p:spTgt spid="19619"/>
                                        </p:tgtEl>
                                        <p:attrNameLst>
                                          <p:attrName>ppt_x</p:attrName>
                                          <p:attrName>ppt_y</p:attrName>
                                        </p:attrNameLst>
                                      </p:cBhvr>
                                      <p:rCtr x="-8717" y="26968"/>
                                    </p:animMotion>
                                    <p:animEffect transition="in" filter="fade">
                                      <p:cBhvr additive="base">
                                        <p:cTn id="15" dur="600" fill="hold">
                                          <p:stCondLst>
                                            <p:cond delay="0"/>
                                          </p:stCondLst>
                                        </p:cTn>
                                        <p:tgtEl>
                                          <p:spTgt spid="19619"/>
                                        </p:tgtEl>
                                      </p:cBhvr>
                                    </p:animEffect>
                                    <p:animScale>
                                      <p:cBhvr additive="base">
                                        <p:cTn id="16" dur="292" fill="hold">
                                          <p:stCondLst>
                                            <p:cond delay="808"/>
                                          </p:stCondLst>
                                        </p:cTn>
                                        <p:tgtEl>
                                          <p:spTgt spid="19619"/>
                                        </p:tgtEl>
                                      </p:cBhvr>
                                      <p:to x="1000" y="1000"/>
                                    </p:animScale>
                                  </p:childTnLst>
                                </p:cTn>
                              </p:par>
                              <p:par>
                                <p:cTn id="17" presetID="0" presetClass="path" presetSubtype="0" repeatCount="indefinite" fill="hold" grpId="0" nodeType="withEffect">
                                  <p:stCondLst>
                                    <p:cond delay="0"/>
                                  </p:stCondLst>
                                  <p:childTnLst>
                                    <p:animMotion origin="layout" path="M 0.00013 1.11111E-6 L -0.12113 0.37592 " pathEditMode="relative" rAng="0" ptsTypes="AA">
                                      <p:cBhvr additive="base">
                                        <p:cTn id="18" dur="583" fill="hold">
                                          <p:stCondLst>
                                            <p:cond delay="0"/>
                                          </p:stCondLst>
                                        </p:cTn>
                                        <p:tgtEl>
                                          <p:spTgt spid="19620"/>
                                        </p:tgtEl>
                                        <p:attrNameLst>
                                          <p:attrName>ppt_x</p:attrName>
                                          <p:attrName>ppt_y</p:attrName>
                                        </p:attrNameLst>
                                      </p:cBhvr>
                                      <p:rCtr x="-6063" y="18796"/>
                                    </p:animMotion>
                                    <p:animEffect transition="in" filter="fade">
                                      <p:cBhvr additive="base">
                                        <p:cTn id="19" dur="175" fill="hold">
                                          <p:stCondLst>
                                            <p:cond delay="0"/>
                                          </p:stCondLst>
                                        </p:cTn>
                                        <p:tgtEl>
                                          <p:spTgt spid="19620"/>
                                        </p:tgtEl>
                                      </p:cBhvr>
                                    </p:animEffect>
                                    <p:animScale>
                                      <p:cBhvr additive="base">
                                        <p:cTn id="20" dur="292" fill="hold">
                                          <p:stCondLst>
                                            <p:cond delay="408"/>
                                          </p:stCondLst>
                                        </p:cTn>
                                        <p:tgtEl>
                                          <p:spTgt spid="19620"/>
                                        </p:tgtEl>
                                      </p:cBhvr>
                                      <p:to x="1000" y="1000"/>
                                    </p:animScale>
                                  </p:childTnLst>
                                </p:cTn>
                              </p:par>
                              <p:par>
                                <p:cTn id="21" presetID="0" presetClass="path" presetSubtype="0" repeatCount="indefinite" fill="hold" grpId="0" nodeType="withEffect">
                                  <p:stCondLst>
                                    <p:cond delay="0"/>
                                  </p:stCondLst>
                                  <p:childTnLst>
                                    <p:animMotion origin="layout" path="M 0.00013 -4.07407E-6 L -0.21311 0.66112 " pathEditMode="relative" rAng="0" ptsTypes="AA">
                                      <p:cBhvr additive="base">
                                        <p:cTn id="22" dur="583" fill="hold">
                                          <p:stCondLst>
                                            <p:cond delay="200"/>
                                          </p:stCondLst>
                                        </p:cTn>
                                        <p:tgtEl>
                                          <p:spTgt spid="19621"/>
                                        </p:tgtEl>
                                        <p:attrNameLst>
                                          <p:attrName>ppt_x</p:attrName>
                                          <p:attrName>ppt_y</p:attrName>
                                        </p:attrNameLst>
                                      </p:cBhvr>
                                      <p:rCtr x="-10669" y="33056"/>
                                    </p:animMotion>
                                    <p:animEffect transition="in" filter="fade">
                                      <p:cBhvr additive="base">
                                        <p:cTn id="23" dur="500" fill="hold">
                                          <p:stCondLst>
                                            <p:cond delay="0"/>
                                          </p:stCondLst>
                                        </p:cTn>
                                        <p:tgtEl>
                                          <p:spTgt spid="19621"/>
                                        </p:tgtEl>
                                      </p:cBhvr>
                                    </p:animEffect>
                                    <p:animScale>
                                      <p:cBhvr additive="base">
                                        <p:cTn id="24" dur="292" fill="hold">
                                          <p:stCondLst>
                                            <p:cond delay="608"/>
                                          </p:stCondLst>
                                        </p:cTn>
                                        <p:tgtEl>
                                          <p:spTgt spid="19621"/>
                                        </p:tgtEl>
                                      </p:cBhvr>
                                      <p:to x="1000" y="1000"/>
                                    </p:animScale>
                                  </p:childTnLst>
                                </p:cTn>
                              </p:par>
                              <p:par>
                                <p:cTn id="25" presetID="0" presetClass="path" presetSubtype="0" repeatCount="indefinite" fill="hold" grpId="0" nodeType="withEffect">
                                  <p:stCondLst>
                                    <p:cond delay="0"/>
                                  </p:stCondLst>
                                  <p:childTnLst>
                                    <p:animMotion origin="layout" path="M 0.00013 -3.33333E-6 L -0.17408 0.53936 " pathEditMode="relative" rAng="0" ptsTypes="AA">
                                      <p:cBhvr additive="base">
                                        <p:cTn id="26" dur="583" fill="hold">
                                          <p:stCondLst>
                                            <p:cond delay="400"/>
                                          </p:stCondLst>
                                        </p:cTn>
                                        <p:tgtEl>
                                          <p:spTgt spid="19622"/>
                                        </p:tgtEl>
                                        <p:attrNameLst>
                                          <p:attrName>ppt_x</p:attrName>
                                          <p:attrName>ppt_y</p:attrName>
                                        </p:attrNameLst>
                                      </p:cBhvr>
                                      <p:rCtr x="-8717" y="26968"/>
                                    </p:animMotion>
                                    <p:animEffect transition="in" filter="fade">
                                      <p:cBhvr additive="base">
                                        <p:cTn id="27" dur="600" fill="hold">
                                          <p:stCondLst>
                                            <p:cond delay="0"/>
                                          </p:stCondLst>
                                        </p:cTn>
                                        <p:tgtEl>
                                          <p:spTgt spid="19622"/>
                                        </p:tgtEl>
                                      </p:cBhvr>
                                    </p:animEffect>
                                    <p:animScale>
                                      <p:cBhvr additive="base">
                                        <p:cTn id="28" dur="292" fill="hold">
                                          <p:stCondLst>
                                            <p:cond delay="808"/>
                                          </p:stCondLst>
                                        </p:cTn>
                                        <p:tgtEl>
                                          <p:spTgt spid="19622"/>
                                        </p:tgtEl>
                                      </p:cBhvr>
                                      <p:to x="1000" y="1000"/>
                                    </p:animScale>
                                  </p:childTnLst>
                                </p:cTn>
                              </p:par>
                              <p:par>
                                <p:cTn id="29" presetID="0" presetClass="path" presetSubtype="0" repeatCount="indefinite" fill="hold" grpId="0" nodeType="withEffect">
                                  <p:stCondLst>
                                    <p:cond delay="0"/>
                                  </p:stCondLst>
                                  <p:childTnLst>
                                    <p:animMotion origin="layout" path="M 0.00013 -3.33333E-6 L -0.17408 0.53936 " pathEditMode="relative" rAng="0" ptsTypes="AA">
                                      <p:cBhvr additive="base">
                                        <p:cTn id="30" dur="583" fill="hold">
                                          <p:stCondLst>
                                            <p:cond delay="400"/>
                                          </p:stCondLst>
                                        </p:cTn>
                                        <p:tgtEl>
                                          <p:spTgt spid="19623"/>
                                        </p:tgtEl>
                                        <p:attrNameLst>
                                          <p:attrName>ppt_x</p:attrName>
                                          <p:attrName>ppt_y</p:attrName>
                                        </p:attrNameLst>
                                      </p:cBhvr>
                                      <p:rCtr x="-8717" y="26968"/>
                                    </p:animMotion>
                                    <p:animEffect transition="in" filter="fade">
                                      <p:cBhvr additive="base">
                                        <p:cTn id="31" dur="600" fill="hold">
                                          <p:stCondLst>
                                            <p:cond delay="0"/>
                                          </p:stCondLst>
                                        </p:cTn>
                                        <p:tgtEl>
                                          <p:spTgt spid="19623"/>
                                        </p:tgtEl>
                                      </p:cBhvr>
                                    </p:animEffect>
                                    <p:animScale>
                                      <p:cBhvr additive="base">
                                        <p:cTn id="32" dur="292" fill="hold">
                                          <p:stCondLst>
                                            <p:cond delay="808"/>
                                          </p:stCondLst>
                                        </p:cTn>
                                        <p:tgtEl>
                                          <p:spTgt spid="19623"/>
                                        </p:tgtEl>
                                      </p:cBhvr>
                                      <p:to x="1000" y="1000"/>
                                    </p:animScale>
                                  </p:childTnLst>
                                </p:cTn>
                              </p:par>
                              <p:par>
                                <p:cTn id="33" presetID="0" presetClass="path" presetSubtype="0" repeatCount="indefinite" fill="hold" grpId="0" nodeType="withEffect">
                                  <p:stCondLst>
                                    <p:cond delay="0"/>
                                  </p:stCondLst>
                                  <p:childTnLst>
                                    <p:animMotion origin="layout" path="M 0.00013 1.11111E-6 L -0.12113 0.37592 " pathEditMode="relative" rAng="0" ptsTypes="AA">
                                      <p:cBhvr additive="base">
                                        <p:cTn id="34" dur="583" fill="hold">
                                          <p:stCondLst>
                                            <p:cond delay="0"/>
                                          </p:stCondLst>
                                        </p:cTn>
                                        <p:tgtEl>
                                          <p:spTgt spid="19624"/>
                                        </p:tgtEl>
                                        <p:attrNameLst>
                                          <p:attrName>ppt_x</p:attrName>
                                          <p:attrName>ppt_y</p:attrName>
                                        </p:attrNameLst>
                                      </p:cBhvr>
                                      <p:rCtr x="-6063" y="18796"/>
                                    </p:animMotion>
                                    <p:animEffect transition="in" filter="fade">
                                      <p:cBhvr additive="base">
                                        <p:cTn id="35" dur="175" fill="hold">
                                          <p:stCondLst>
                                            <p:cond delay="0"/>
                                          </p:stCondLst>
                                        </p:cTn>
                                        <p:tgtEl>
                                          <p:spTgt spid="19624"/>
                                        </p:tgtEl>
                                      </p:cBhvr>
                                    </p:animEffect>
                                    <p:animScale>
                                      <p:cBhvr additive="base">
                                        <p:cTn id="36" dur="292" fill="hold">
                                          <p:stCondLst>
                                            <p:cond delay="408"/>
                                          </p:stCondLst>
                                        </p:cTn>
                                        <p:tgtEl>
                                          <p:spTgt spid="19624"/>
                                        </p:tgtEl>
                                      </p:cBhvr>
                                      <p:to x="1000" y="1000"/>
                                    </p:animScale>
                                  </p:childTnLst>
                                </p:cTn>
                              </p:par>
                              <p:par>
                                <p:cTn id="37" presetID="0" presetClass="path" presetSubtype="0" repeatCount="indefinite" fill="hold" grpId="0" nodeType="withEffect">
                                  <p:stCondLst>
                                    <p:cond delay="0"/>
                                  </p:stCondLst>
                                  <p:childTnLst>
                                    <p:animMotion origin="layout" path="M 0.00013 -3.33333E-6 L -0.13947 0.43311 " pathEditMode="relative" rAng="0" ptsTypes="AA">
                                      <p:cBhvr additive="base">
                                        <p:cTn id="38" dur="583" fill="hold">
                                          <p:stCondLst>
                                            <p:cond delay="0"/>
                                          </p:stCondLst>
                                        </p:cTn>
                                        <p:tgtEl>
                                          <p:spTgt spid="19625"/>
                                        </p:tgtEl>
                                        <p:attrNameLst>
                                          <p:attrName>ppt_x</p:attrName>
                                          <p:attrName>ppt_y</p:attrName>
                                        </p:attrNameLst>
                                      </p:cBhvr>
                                      <p:rCtr x="-6987" y="21644"/>
                                    </p:animMotion>
                                    <p:animEffect transition="in" filter="fade">
                                      <p:cBhvr additive="base">
                                        <p:cTn id="39" dur="175" fill="hold">
                                          <p:stCondLst>
                                            <p:cond delay="0"/>
                                          </p:stCondLst>
                                        </p:cTn>
                                        <p:tgtEl>
                                          <p:spTgt spid="19625"/>
                                        </p:tgtEl>
                                      </p:cBhvr>
                                    </p:animEffect>
                                    <p:animScale>
                                      <p:cBhvr additive="base">
                                        <p:cTn id="40" dur="292" fill="hold">
                                          <p:stCondLst>
                                            <p:cond delay="408"/>
                                          </p:stCondLst>
                                        </p:cTn>
                                        <p:tgtEl>
                                          <p:spTgt spid="19625"/>
                                        </p:tgtEl>
                                      </p:cBhvr>
                                      <p:to x="1000" y="1000"/>
                                    </p:animScale>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3">
                                            <p:txEl>
                                              <p:pRg st="0" end="0"/>
                                            </p:txEl>
                                          </p:spTgt>
                                        </p:tgtEl>
                                        <p:attrNameLst>
                                          <p:attrName>style.visibility</p:attrName>
                                        </p:attrNameLst>
                                      </p:cBhvr>
                                      <p:to>
                                        <p:strVal val="visible"/>
                                      </p:to>
                                    </p:set>
                                    <p:animEffect transition="in" filter="fade">
                                      <p:cBhvr>
                                        <p:cTn id="45" dur="500"/>
                                        <p:tgtEl>
                                          <p:spTgt spid="3">
                                            <p:txEl>
                                              <p:pRg st="0" end="0"/>
                                            </p:txEl>
                                          </p:spTgt>
                                        </p:tgtEl>
                                      </p:cBhvr>
                                    </p:animEffect>
                                    <p:anim calcmode="lin" valueType="num">
                                      <p:cBhvr>
                                        <p:cTn id="46"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47" dur="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48" fill="hold">
                            <p:stCondLst>
                              <p:cond delay="500"/>
                            </p:stCondLst>
                            <p:childTnLst>
                              <p:par>
                                <p:cTn id="49" presetID="53" presetClass="entr" presetSubtype="16" fill="hold" nodeType="afterEffect">
                                  <p:stCondLst>
                                    <p:cond delay="0"/>
                                  </p:stCondLst>
                                  <p:childTnLst>
                                    <p:set>
                                      <p:cBhvr>
                                        <p:cTn id="50" dur="1" fill="hold">
                                          <p:stCondLst>
                                            <p:cond delay="0"/>
                                          </p:stCondLst>
                                        </p:cTn>
                                        <p:tgtEl>
                                          <p:spTgt spid="4"/>
                                        </p:tgtEl>
                                        <p:attrNameLst>
                                          <p:attrName>style.visibility</p:attrName>
                                        </p:attrNameLst>
                                      </p:cBhvr>
                                      <p:to>
                                        <p:strVal val="visible"/>
                                      </p:to>
                                    </p:set>
                                    <p:anim calcmode="lin" valueType="num">
                                      <p:cBhvr>
                                        <p:cTn id="51" dur="500" fill="hold"/>
                                        <p:tgtEl>
                                          <p:spTgt spid="4"/>
                                        </p:tgtEl>
                                        <p:attrNameLst>
                                          <p:attrName>ppt_w</p:attrName>
                                        </p:attrNameLst>
                                      </p:cBhvr>
                                      <p:tavLst>
                                        <p:tav tm="0">
                                          <p:val>
                                            <p:fltVal val="0"/>
                                          </p:val>
                                        </p:tav>
                                        <p:tav tm="100000">
                                          <p:val>
                                            <p:strVal val="#ppt_w"/>
                                          </p:val>
                                        </p:tav>
                                      </p:tavLst>
                                    </p:anim>
                                    <p:anim calcmode="lin" valueType="num">
                                      <p:cBhvr>
                                        <p:cTn id="52" dur="500" fill="hold"/>
                                        <p:tgtEl>
                                          <p:spTgt spid="4"/>
                                        </p:tgtEl>
                                        <p:attrNameLst>
                                          <p:attrName>ppt_h</p:attrName>
                                        </p:attrNameLst>
                                      </p:cBhvr>
                                      <p:tavLst>
                                        <p:tav tm="0">
                                          <p:val>
                                            <p:fltVal val="0"/>
                                          </p:val>
                                        </p:tav>
                                        <p:tav tm="100000">
                                          <p:val>
                                            <p:strVal val="#ppt_h"/>
                                          </p:val>
                                        </p:tav>
                                      </p:tavLst>
                                    </p:anim>
                                    <p:animEffect transition="in" filter="fade">
                                      <p:cBhvr>
                                        <p:cTn id="53" dur="500"/>
                                        <p:tgtEl>
                                          <p:spTgt spid="4"/>
                                        </p:tgtEl>
                                      </p:cBhvr>
                                    </p:animEffect>
                                  </p:childTnLst>
                                </p:cTn>
                              </p:par>
                            </p:childTnLst>
                          </p:cTn>
                        </p:par>
                      </p:childTnLst>
                    </p:cTn>
                  </p:par>
                  <p:par>
                    <p:cTn id="54" fill="hold">
                      <p:stCondLst>
                        <p:cond delay="indefinite"/>
                      </p:stCondLst>
                      <p:childTnLst>
                        <p:par>
                          <p:cTn id="55" fill="hold">
                            <p:stCondLst>
                              <p:cond delay="0"/>
                            </p:stCondLst>
                            <p:childTnLst>
                              <p:par>
                                <p:cTn id="56" presetID="31" presetClass="entr" presetSubtype="0" fill="hold" nodeType="clickEffect">
                                  <p:stCondLst>
                                    <p:cond delay="0"/>
                                  </p:stCondLst>
                                  <p:iterate type="lt">
                                    <p:tmPct val="5000"/>
                                  </p:iterate>
                                  <p:childTnLst>
                                    <p:set>
                                      <p:cBhvr>
                                        <p:cTn id="57" dur="1" fill="hold">
                                          <p:stCondLst>
                                            <p:cond delay="0"/>
                                          </p:stCondLst>
                                        </p:cTn>
                                        <p:tgtEl>
                                          <p:spTgt spid="5"/>
                                        </p:tgtEl>
                                        <p:attrNameLst>
                                          <p:attrName>style.visibility</p:attrName>
                                        </p:attrNameLst>
                                      </p:cBhvr>
                                      <p:to>
                                        <p:strVal val="visible"/>
                                      </p:to>
                                    </p:set>
                                    <p:anim calcmode="lin" valueType="num">
                                      <p:cBhvr>
                                        <p:cTn id="58" dur="500" fill="hold"/>
                                        <p:tgtEl>
                                          <p:spTgt spid="5"/>
                                        </p:tgtEl>
                                        <p:attrNameLst>
                                          <p:attrName>ppt_w</p:attrName>
                                        </p:attrNameLst>
                                      </p:cBhvr>
                                      <p:tavLst>
                                        <p:tav tm="0">
                                          <p:val>
                                            <p:fltVal val="0"/>
                                          </p:val>
                                        </p:tav>
                                        <p:tav tm="100000">
                                          <p:val>
                                            <p:strVal val="#ppt_w"/>
                                          </p:val>
                                        </p:tav>
                                      </p:tavLst>
                                    </p:anim>
                                    <p:anim calcmode="lin" valueType="num">
                                      <p:cBhvr>
                                        <p:cTn id="59" dur="500" fill="hold"/>
                                        <p:tgtEl>
                                          <p:spTgt spid="5"/>
                                        </p:tgtEl>
                                        <p:attrNameLst>
                                          <p:attrName>ppt_h</p:attrName>
                                        </p:attrNameLst>
                                      </p:cBhvr>
                                      <p:tavLst>
                                        <p:tav tm="0">
                                          <p:val>
                                            <p:fltVal val="0"/>
                                          </p:val>
                                        </p:tav>
                                        <p:tav tm="100000">
                                          <p:val>
                                            <p:strVal val="#ppt_h"/>
                                          </p:val>
                                        </p:tav>
                                      </p:tavLst>
                                    </p:anim>
                                    <p:anim calcmode="lin" valueType="num">
                                      <p:cBhvr>
                                        <p:cTn id="60" dur="500" fill="hold"/>
                                        <p:tgtEl>
                                          <p:spTgt spid="5"/>
                                        </p:tgtEl>
                                        <p:attrNameLst>
                                          <p:attrName>style.rotation</p:attrName>
                                        </p:attrNameLst>
                                      </p:cBhvr>
                                      <p:tavLst>
                                        <p:tav tm="0">
                                          <p:val>
                                            <p:fltVal val="90"/>
                                          </p:val>
                                        </p:tav>
                                        <p:tav tm="100000">
                                          <p:val>
                                            <p:fltVal val="0"/>
                                          </p:val>
                                        </p:tav>
                                      </p:tavLst>
                                    </p:anim>
                                    <p:animEffect transition="in" filter="fade">
                                      <p:cBhvr>
                                        <p:cTn id="6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17" grpId="0" bldLvl="0" animBg="1"/>
      <p:bldP spid="19618" grpId="0" bldLvl="0" animBg="1"/>
      <p:bldP spid="19619" grpId="0" bldLvl="0" animBg="1"/>
      <p:bldP spid="19620" grpId="0" bldLvl="0" animBg="1"/>
      <p:bldP spid="19621" grpId="0" bldLvl="0" animBg="1"/>
      <p:bldP spid="19622" grpId="0" bldLvl="0" animBg="1"/>
      <p:bldP spid="19623" grpId="0" bldLvl="0" animBg="1"/>
      <p:bldP spid="19624" grpId="0" bldLvl="0" animBg="1"/>
      <p:bldP spid="19625" grpId="0" bldLvl="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9617" name="[动画大师]_Oval 3"/>
          <p:cNvSpPr>
            <a:spLocks noChangeArrowheads="1"/>
          </p:cNvSpPr>
          <p:nvPr/>
        </p:nvSpPr>
        <p:spPr bwMode="auto">
          <a:xfrm rot="1800000">
            <a:off x="1684338" y="-590550"/>
            <a:ext cx="17462" cy="1146175"/>
          </a:xfrm>
          <a:prstGeom prst="ellipse">
            <a:avLst/>
          </a:prstGeom>
          <a:gradFill rotWithShape="1">
            <a:gsLst>
              <a:gs pos="0">
                <a:srgbClr val="777777">
                  <a:alpha val="79999"/>
                </a:srgbClr>
              </a:gs>
              <a:gs pos="100000">
                <a:srgbClr val="373737">
                  <a:alpha val="0"/>
                </a:srgbClr>
              </a:gs>
            </a:gsLst>
            <a:path path="shape">
              <a:fillToRect l="50000" t="50000" r="50000" b="50000"/>
            </a:path>
          </a:gradFill>
          <a:ln w="9525">
            <a:noFill/>
            <a:round/>
            <a:headEnd/>
            <a:tailEnd/>
          </a:ln>
        </p:spPr>
        <p:txBody>
          <a:bodyPr wrap="none" anchor="ctr"/>
          <a:lstStyle/>
          <a:p>
            <a:pPr algn="ctr" eaLnBrk="0" hangingPunct="0"/>
            <a:endParaRPr lang="zh-CN" altLang="en-US" b="1">
              <a:solidFill>
                <a:srgbClr val="000000"/>
              </a:solidFill>
              <a:latin typeface="Calibri" pitchFamily="34" charset="0"/>
            </a:endParaRPr>
          </a:p>
        </p:txBody>
      </p:sp>
      <p:sp>
        <p:nvSpPr>
          <p:cNvPr id="19618" name="[动画大师]_Oval 3"/>
          <p:cNvSpPr>
            <a:spLocks noChangeArrowheads="1"/>
          </p:cNvSpPr>
          <p:nvPr/>
        </p:nvSpPr>
        <p:spPr bwMode="auto">
          <a:xfrm rot="1800000">
            <a:off x="3346450" y="866775"/>
            <a:ext cx="17463" cy="1146175"/>
          </a:xfrm>
          <a:prstGeom prst="ellipse">
            <a:avLst/>
          </a:prstGeom>
          <a:gradFill rotWithShape="1">
            <a:gsLst>
              <a:gs pos="0">
                <a:srgbClr val="777777">
                  <a:alpha val="79999"/>
                </a:srgbClr>
              </a:gs>
              <a:gs pos="100000">
                <a:srgbClr val="373737">
                  <a:alpha val="0"/>
                </a:srgbClr>
              </a:gs>
            </a:gsLst>
            <a:path path="shape">
              <a:fillToRect l="50000" t="50000" r="50000" b="50000"/>
            </a:path>
          </a:gradFill>
          <a:ln w="9525">
            <a:noFill/>
            <a:round/>
            <a:headEnd/>
            <a:tailEnd/>
          </a:ln>
        </p:spPr>
        <p:txBody>
          <a:bodyPr wrap="none" anchor="ctr"/>
          <a:lstStyle/>
          <a:p>
            <a:pPr algn="ctr" eaLnBrk="0" hangingPunct="0"/>
            <a:endParaRPr lang="zh-CN" altLang="en-US" b="1">
              <a:solidFill>
                <a:srgbClr val="000000"/>
              </a:solidFill>
              <a:latin typeface="Calibri" pitchFamily="34" charset="0"/>
            </a:endParaRPr>
          </a:p>
        </p:txBody>
      </p:sp>
      <p:sp>
        <p:nvSpPr>
          <p:cNvPr id="19619" name="[动画大师]_Oval 3"/>
          <p:cNvSpPr>
            <a:spLocks noChangeArrowheads="1"/>
          </p:cNvSpPr>
          <p:nvPr/>
        </p:nvSpPr>
        <p:spPr bwMode="auto">
          <a:xfrm rot="1800000">
            <a:off x="5888038" y="1868488"/>
            <a:ext cx="17462" cy="1146175"/>
          </a:xfrm>
          <a:prstGeom prst="ellipse">
            <a:avLst/>
          </a:prstGeom>
          <a:gradFill rotWithShape="1">
            <a:gsLst>
              <a:gs pos="0">
                <a:srgbClr val="777777">
                  <a:alpha val="79999"/>
                </a:srgbClr>
              </a:gs>
              <a:gs pos="100000">
                <a:srgbClr val="373737">
                  <a:alpha val="0"/>
                </a:srgbClr>
              </a:gs>
            </a:gsLst>
            <a:path path="shape">
              <a:fillToRect l="50000" t="50000" r="50000" b="50000"/>
            </a:path>
          </a:gradFill>
          <a:ln w="9525">
            <a:noFill/>
            <a:round/>
            <a:headEnd/>
            <a:tailEnd/>
          </a:ln>
        </p:spPr>
        <p:txBody>
          <a:bodyPr wrap="none" anchor="ctr"/>
          <a:lstStyle/>
          <a:p>
            <a:pPr algn="ctr" eaLnBrk="0" hangingPunct="0"/>
            <a:endParaRPr lang="zh-CN" altLang="en-US" b="1">
              <a:solidFill>
                <a:srgbClr val="000000"/>
              </a:solidFill>
              <a:latin typeface="Calibri" pitchFamily="34" charset="0"/>
            </a:endParaRPr>
          </a:p>
        </p:txBody>
      </p:sp>
      <p:sp>
        <p:nvSpPr>
          <p:cNvPr id="19620" name="[动画大师]_Oval 3"/>
          <p:cNvSpPr>
            <a:spLocks noChangeArrowheads="1"/>
          </p:cNvSpPr>
          <p:nvPr/>
        </p:nvSpPr>
        <p:spPr bwMode="auto">
          <a:xfrm rot="1800000">
            <a:off x="5106988" y="293688"/>
            <a:ext cx="17462" cy="1146175"/>
          </a:xfrm>
          <a:prstGeom prst="ellipse">
            <a:avLst/>
          </a:prstGeom>
          <a:gradFill rotWithShape="1">
            <a:gsLst>
              <a:gs pos="0">
                <a:srgbClr val="777777">
                  <a:alpha val="60001"/>
                </a:srgbClr>
              </a:gs>
              <a:gs pos="100000">
                <a:srgbClr val="373737">
                  <a:alpha val="0"/>
                </a:srgbClr>
              </a:gs>
            </a:gsLst>
            <a:path path="shape">
              <a:fillToRect l="50000" t="50000" r="50000" b="50000"/>
            </a:path>
          </a:gradFill>
          <a:ln w="9525">
            <a:noFill/>
            <a:round/>
            <a:headEnd/>
            <a:tailEnd/>
          </a:ln>
        </p:spPr>
        <p:txBody>
          <a:bodyPr wrap="none" anchor="ctr"/>
          <a:lstStyle/>
          <a:p>
            <a:pPr algn="ctr" eaLnBrk="0" hangingPunct="0"/>
            <a:endParaRPr lang="zh-CN" altLang="en-US" b="1">
              <a:solidFill>
                <a:srgbClr val="000000"/>
              </a:solidFill>
              <a:latin typeface="Calibri" pitchFamily="34" charset="0"/>
            </a:endParaRPr>
          </a:p>
        </p:txBody>
      </p:sp>
      <p:sp>
        <p:nvSpPr>
          <p:cNvPr id="19621" name="[动画大师]_Oval 3"/>
          <p:cNvSpPr>
            <a:spLocks noChangeArrowheads="1"/>
          </p:cNvSpPr>
          <p:nvPr/>
        </p:nvSpPr>
        <p:spPr bwMode="auto">
          <a:xfrm rot="1800000">
            <a:off x="8645525" y="-279400"/>
            <a:ext cx="17463" cy="1146175"/>
          </a:xfrm>
          <a:prstGeom prst="ellipse">
            <a:avLst/>
          </a:prstGeom>
          <a:gradFill rotWithShape="1">
            <a:gsLst>
              <a:gs pos="0">
                <a:srgbClr val="777777">
                  <a:alpha val="79999"/>
                </a:srgbClr>
              </a:gs>
              <a:gs pos="100000">
                <a:srgbClr val="373737">
                  <a:alpha val="0"/>
                </a:srgbClr>
              </a:gs>
            </a:gsLst>
            <a:path path="shape">
              <a:fillToRect l="50000" t="50000" r="50000" b="50000"/>
            </a:path>
          </a:gradFill>
          <a:ln w="9525">
            <a:noFill/>
            <a:round/>
            <a:headEnd/>
            <a:tailEnd/>
          </a:ln>
        </p:spPr>
        <p:txBody>
          <a:bodyPr wrap="none" anchor="ctr"/>
          <a:lstStyle/>
          <a:p>
            <a:pPr algn="ctr" eaLnBrk="0" hangingPunct="0"/>
            <a:endParaRPr lang="zh-CN" altLang="en-US" b="1">
              <a:solidFill>
                <a:srgbClr val="000000"/>
              </a:solidFill>
              <a:latin typeface="Calibri" pitchFamily="34" charset="0"/>
            </a:endParaRPr>
          </a:p>
        </p:txBody>
      </p:sp>
      <p:sp>
        <p:nvSpPr>
          <p:cNvPr id="19622" name="[动画大师]_Oval 3"/>
          <p:cNvSpPr>
            <a:spLocks noChangeArrowheads="1"/>
          </p:cNvSpPr>
          <p:nvPr/>
        </p:nvSpPr>
        <p:spPr bwMode="auto">
          <a:xfrm rot="1800000">
            <a:off x="10456863" y="2741613"/>
            <a:ext cx="17462" cy="1146175"/>
          </a:xfrm>
          <a:prstGeom prst="ellipse">
            <a:avLst/>
          </a:prstGeom>
          <a:gradFill rotWithShape="1">
            <a:gsLst>
              <a:gs pos="0">
                <a:srgbClr val="777777">
                  <a:alpha val="79999"/>
                </a:srgbClr>
              </a:gs>
              <a:gs pos="100000">
                <a:srgbClr val="373737">
                  <a:alpha val="0"/>
                </a:srgbClr>
              </a:gs>
            </a:gsLst>
            <a:path path="shape">
              <a:fillToRect l="50000" t="50000" r="50000" b="50000"/>
            </a:path>
          </a:gradFill>
          <a:ln w="9525">
            <a:noFill/>
            <a:round/>
            <a:headEnd/>
            <a:tailEnd/>
          </a:ln>
        </p:spPr>
        <p:txBody>
          <a:bodyPr wrap="none" anchor="ctr"/>
          <a:lstStyle/>
          <a:p>
            <a:pPr algn="ctr" eaLnBrk="0" hangingPunct="0"/>
            <a:endParaRPr lang="zh-CN" altLang="en-US" b="1">
              <a:solidFill>
                <a:srgbClr val="000000"/>
              </a:solidFill>
              <a:latin typeface="Calibri" pitchFamily="34" charset="0"/>
            </a:endParaRPr>
          </a:p>
        </p:txBody>
      </p:sp>
      <p:sp>
        <p:nvSpPr>
          <p:cNvPr id="19623" name="[动画大师]_Oval 3"/>
          <p:cNvSpPr>
            <a:spLocks noChangeArrowheads="1"/>
          </p:cNvSpPr>
          <p:nvPr/>
        </p:nvSpPr>
        <p:spPr bwMode="auto">
          <a:xfrm rot="1800000">
            <a:off x="11244263" y="-573088"/>
            <a:ext cx="17462" cy="1146176"/>
          </a:xfrm>
          <a:prstGeom prst="ellipse">
            <a:avLst/>
          </a:prstGeom>
          <a:gradFill rotWithShape="1">
            <a:gsLst>
              <a:gs pos="0">
                <a:srgbClr val="777777">
                  <a:alpha val="79999"/>
                </a:srgbClr>
              </a:gs>
              <a:gs pos="100000">
                <a:srgbClr val="373737">
                  <a:alpha val="0"/>
                </a:srgbClr>
              </a:gs>
            </a:gsLst>
            <a:path path="shape">
              <a:fillToRect l="50000" t="50000" r="50000" b="50000"/>
            </a:path>
          </a:gradFill>
          <a:ln w="9525">
            <a:noFill/>
            <a:round/>
            <a:headEnd/>
            <a:tailEnd/>
          </a:ln>
        </p:spPr>
        <p:txBody>
          <a:bodyPr wrap="none" anchor="ctr"/>
          <a:lstStyle/>
          <a:p>
            <a:pPr algn="ctr" eaLnBrk="0" hangingPunct="0"/>
            <a:endParaRPr lang="zh-CN" altLang="en-US" b="1">
              <a:solidFill>
                <a:srgbClr val="000000"/>
              </a:solidFill>
              <a:latin typeface="Calibri" pitchFamily="34" charset="0"/>
            </a:endParaRPr>
          </a:p>
        </p:txBody>
      </p:sp>
      <p:sp>
        <p:nvSpPr>
          <p:cNvPr id="19624" name="[动画大师]_Oval 3"/>
          <p:cNvSpPr>
            <a:spLocks noChangeArrowheads="1"/>
          </p:cNvSpPr>
          <p:nvPr/>
        </p:nvSpPr>
        <p:spPr bwMode="auto">
          <a:xfrm rot="1800000">
            <a:off x="2855913" y="3448050"/>
            <a:ext cx="17462" cy="1146175"/>
          </a:xfrm>
          <a:prstGeom prst="ellipse">
            <a:avLst/>
          </a:prstGeom>
          <a:gradFill rotWithShape="1">
            <a:gsLst>
              <a:gs pos="0">
                <a:srgbClr val="777777">
                  <a:alpha val="39998"/>
                </a:srgbClr>
              </a:gs>
              <a:gs pos="100000">
                <a:srgbClr val="373737">
                  <a:alpha val="0"/>
                </a:srgbClr>
              </a:gs>
            </a:gsLst>
            <a:path path="shape">
              <a:fillToRect l="50000" t="50000" r="50000" b="50000"/>
            </a:path>
          </a:gradFill>
          <a:ln w="9525">
            <a:noFill/>
            <a:round/>
            <a:headEnd/>
            <a:tailEnd/>
          </a:ln>
        </p:spPr>
        <p:txBody>
          <a:bodyPr wrap="none" anchor="ctr"/>
          <a:lstStyle/>
          <a:p>
            <a:pPr algn="ctr" eaLnBrk="0" hangingPunct="0"/>
            <a:endParaRPr lang="zh-CN" altLang="en-US" b="1">
              <a:solidFill>
                <a:srgbClr val="000000"/>
              </a:solidFill>
              <a:latin typeface="Calibri" pitchFamily="34" charset="0"/>
            </a:endParaRPr>
          </a:p>
        </p:txBody>
      </p:sp>
      <p:sp>
        <p:nvSpPr>
          <p:cNvPr id="19625" name="[动画大师]_Oval 3"/>
          <p:cNvSpPr>
            <a:spLocks noChangeArrowheads="1"/>
          </p:cNvSpPr>
          <p:nvPr/>
        </p:nvSpPr>
        <p:spPr bwMode="auto">
          <a:xfrm rot="1800000">
            <a:off x="8928100" y="2741613"/>
            <a:ext cx="17463" cy="1146175"/>
          </a:xfrm>
          <a:prstGeom prst="ellipse">
            <a:avLst/>
          </a:prstGeom>
          <a:gradFill rotWithShape="1">
            <a:gsLst>
              <a:gs pos="0">
                <a:srgbClr val="777777">
                  <a:alpha val="79999"/>
                </a:srgbClr>
              </a:gs>
              <a:gs pos="100000">
                <a:srgbClr val="373737">
                  <a:alpha val="0"/>
                </a:srgbClr>
              </a:gs>
            </a:gsLst>
            <a:path path="shape">
              <a:fillToRect l="50000" t="50000" r="50000" b="50000"/>
            </a:path>
          </a:gradFill>
          <a:ln w="9525">
            <a:noFill/>
            <a:round/>
            <a:headEnd/>
            <a:tailEnd/>
          </a:ln>
        </p:spPr>
        <p:txBody>
          <a:bodyPr wrap="none" anchor="ctr"/>
          <a:lstStyle/>
          <a:p>
            <a:pPr algn="ctr" eaLnBrk="0" hangingPunct="0"/>
            <a:endParaRPr lang="zh-CN" altLang="en-US" b="1">
              <a:solidFill>
                <a:srgbClr val="000000"/>
              </a:solidFill>
              <a:latin typeface="Calibri" pitchFamily="34" charset="0"/>
            </a:endParaRPr>
          </a:p>
        </p:txBody>
      </p:sp>
      <p:sp>
        <p:nvSpPr>
          <p:cNvPr id="40965" name="矩形 40964"/>
          <p:cNvSpPr>
            <a:spLocks noChangeArrowheads="1"/>
          </p:cNvSpPr>
          <p:nvPr/>
        </p:nvSpPr>
        <p:spPr bwMode="auto">
          <a:xfrm>
            <a:off x="463550" y="158750"/>
            <a:ext cx="11263313" cy="2560638"/>
          </a:xfrm>
          <a:prstGeom prst="rect">
            <a:avLst/>
          </a:prstGeom>
          <a:noFill/>
          <a:ln w="9525">
            <a:noFill/>
            <a:miter lim="800000"/>
            <a:headEnd/>
            <a:tailEnd/>
          </a:ln>
        </p:spPr>
        <p:txBody>
          <a:bodyPr>
            <a:spAutoFit/>
          </a:bodyPr>
          <a:lstStyle/>
          <a:p>
            <a:pPr>
              <a:lnSpc>
                <a:spcPct val="150000"/>
              </a:lnSpc>
            </a:pPr>
            <a:r>
              <a:rPr lang="en-US" altLang="zh-CN" sz="3600" b="1">
                <a:ea typeface="华文中宋"/>
                <a:cs typeface="华文中宋"/>
              </a:rPr>
              <a:t>② </a:t>
            </a:r>
            <a:r>
              <a:rPr lang="zh-CN" altLang="en-US" sz="3600" b="1">
                <a:ea typeface="华文中宋"/>
                <a:cs typeface="华文中宋"/>
              </a:rPr>
              <a:t>过 程</a:t>
            </a:r>
          </a:p>
          <a:p>
            <a:pPr>
              <a:lnSpc>
                <a:spcPct val="150000"/>
              </a:lnSpc>
            </a:pPr>
            <a:r>
              <a:rPr lang="zh-CN" altLang="en-US" sz="3600" b="1">
                <a:ea typeface="华文中宋"/>
                <a:cs typeface="华文中宋"/>
              </a:rPr>
              <a:t> </a:t>
            </a:r>
            <a:r>
              <a:rPr lang="en-US" altLang="zh-CN" sz="3600" b="1">
                <a:ea typeface="华文中宋"/>
                <a:cs typeface="华文中宋"/>
              </a:rPr>
              <a:t>A. </a:t>
            </a:r>
            <a:r>
              <a:rPr lang="zh-CN" altLang="en-US" sz="3600" b="1">
                <a:ea typeface="华文中宋"/>
                <a:cs typeface="华文中宋"/>
              </a:rPr>
              <a:t>康有为上书</a:t>
            </a:r>
          </a:p>
          <a:p>
            <a:pPr>
              <a:lnSpc>
                <a:spcPct val="150000"/>
              </a:lnSpc>
            </a:pPr>
            <a:r>
              <a:rPr lang="zh-CN" altLang="en-US" sz="3600" b="1">
                <a:ea typeface="华文中宋"/>
                <a:cs typeface="华文中宋"/>
              </a:rPr>
              <a:t> </a:t>
            </a:r>
            <a:r>
              <a:rPr lang="en-US" altLang="zh-CN" sz="3600" b="1">
                <a:ea typeface="华文中宋"/>
                <a:cs typeface="华文中宋"/>
              </a:rPr>
              <a:t>B. </a:t>
            </a:r>
            <a:r>
              <a:rPr lang="zh-CN" altLang="en-US" sz="3600" b="1">
                <a:ea typeface="华文中宋"/>
                <a:cs typeface="华文中宋"/>
              </a:rPr>
              <a:t>光绪帝颁布</a:t>
            </a:r>
            <a:r>
              <a:rPr lang="en-US" altLang="zh-CN" sz="3600" b="1">
                <a:ea typeface="华文中宋"/>
                <a:cs typeface="华文中宋"/>
              </a:rPr>
              <a:t>《</a:t>
            </a:r>
            <a:r>
              <a:rPr lang="zh-CN" altLang="en-US" sz="3600" b="1">
                <a:ea typeface="华文中宋"/>
                <a:cs typeface="华文中宋"/>
              </a:rPr>
              <a:t>定国是诏</a:t>
            </a:r>
            <a:r>
              <a:rPr lang="en-US" altLang="zh-CN" sz="3600" b="1">
                <a:ea typeface="华文中宋"/>
                <a:cs typeface="华文中宋"/>
              </a:rPr>
              <a:t>》</a:t>
            </a:r>
          </a:p>
        </p:txBody>
      </p:sp>
      <p:pic>
        <p:nvPicPr>
          <p:cNvPr id="40968" name="图片 40967" descr="光绪"/>
          <p:cNvPicPr>
            <a:picLocks noChangeAspect="1"/>
          </p:cNvPicPr>
          <p:nvPr/>
        </p:nvPicPr>
        <p:blipFill>
          <a:blip r:embed="rId3"/>
          <a:srcRect/>
          <a:stretch>
            <a:fillRect/>
          </a:stretch>
        </p:blipFill>
        <p:spPr bwMode="auto">
          <a:xfrm>
            <a:off x="579438" y="2814638"/>
            <a:ext cx="3967162" cy="3671887"/>
          </a:xfrm>
          <a:prstGeom prst="rect">
            <a:avLst/>
          </a:prstGeom>
          <a:noFill/>
          <a:ln w="25400">
            <a:solidFill>
              <a:schemeClr val="bg1"/>
            </a:solidFill>
            <a:miter lim="800000"/>
            <a:headEnd/>
            <a:tailEnd/>
          </a:ln>
        </p:spPr>
      </p:pic>
      <p:pic>
        <p:nvPicPr>
          <p:cNvPr id="40967" name="图片 40966" descr="定国是诏"/>
          <p:cNvPicPr>
            <a:picLocks noChangeAspect="1"/>
          </p:cNvPicPr>
          <p:nvPr/>
        </p:nvPicPr>
        <p:blipFill>
          <a:blip r:embed="rId4"/>
          <a:srcRect/>
          <a:stretch>
            <a:fillRect/>
          </a:stretch>
        </p:blipFill>
        <p:spPr bwMode="auto">
          <a:xfrm>
            <a:off x="7845425" y="2719388"/>
            <a:ext cx="3514725" cy="3743325"/>
          </a:xfrm>
          <a:prstGeom prst="rect">
            <a:avLst/>
          </a:prstGeom>
          <a:noFill/>
          <a:ln w="25400">
            <a:solidFill>
              <a:schemeClr val="bg1"/>
            </a:solidFill>
            <a:miter lim="800000"/>
            <a:headEnd/>
            <a:tailEnd/>
          </a:ln>
        </p:spPr>
      </p:pic>
      <p:sp>
        <p:nvSpPr>
          <p:cNvPr id="40972" name="矩形 40971"/>
          <p:cNvSpPr>
            <a:spLocks noChangeArrowheads="1"/>
          </p:cNvSpPr>
          <p:nvPr/>
        </p:nvSpPr>
        <p:spPr bwMode="auto">
          <a:xfrm>
            <a:off x="4841875" y="3816350"/>
            <a:ext cx="2487613" cy="1066800"/>
          </a:xfrm>
          <a:prstGeom prst="rect">
            <a:avLst/>
          </a:prstGeom>
          <a:noFill/>
          <a:ln w="9525">
            <a:noFill/>
            <a:miter lim="800000"/>
            <a:headEnd/>
            <a:tailEnd/>
          </a:ln>
        </p:spPr>
        <p:txBody>
          <a:bodyPr>
            <a:spAutoFit/>
          </a:bodyPr>
          <a:lstStyle/>
          <a:p>
            <a:pPr algn="ctr">
              <a:buClr>
                <a:srgbClr val="000000"/>
              </a:buClr>
            </a:pPr>
            <a:r>
              <a:rPr lang="zh-CN" altLang="en-US" sz="3200" b="1">
                <a:ea typeface="黑体" pitchFamily="49" charset="-122"/>
              </a:rPr>
              <a:t>光绪帝与</a:t>
            </a:r>
            <a:r>
              <a:rPr lang="en-US" altLang="zh-CN" sz="3200" b="1">
                <a:ea typeface="黑体" pitchFamily="49" charset="-122"/>
              </a:rPr>
              <a:t>《</a:t>
            </a:r>
            <a:r>
              <a:rPr lang="zh-CN" altLang="en-US" sz="3200" b="1">
                <a:ea typeface="黑体" pitchFamily="49" charset="-122"/>
              </a:rPr>
              <a:t>定国是诏</a:t>
            </a:r>
            <a:r>
              <a:rPr lang="en-US" altLang="zh-CN" sz="3200" b="1">
                <a:ea typeface="黑体" pitchFamily="49" charset="-122"/>
              </a:rPr>
              <a:t>》</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repeatCount="indefinite" fill="hold" grpId="0" nodeType="withEffect">
                                  <p:stCondLst>
                                    <p:cond delay="0"/>
                                  </p:stCondLst>
                                  <p:childTnLst>
                                    <p:animMotion origin="layout" path="M 0.00013 -3.7037E-6 L -0.12113 0.37593 " pathEditMode="relative" rAng="0" ptsTypes="AA">
                                      <p:cBhvr additive="base">
                                        <p:cTn id="6" dur="583" fill="hold">
                                          <p:stCondLst>
                                            <p:cond delay="0"/>
                                          </p:stCondLst>
                                        </p:cTn>
                                        <p:tgtEl>
                                          <p:spTgt spid="19617"/>
                                        </p:tgtEl>
                                        <p:attrNameLst>
                                          <p:attrName>ppt_x</p:attrName>
                                          <p:attrName>ppt_y</p:attrName>
                                        </p:attrNameLst>
                                      </p:cBhvr>
                                      <p:rCtr x="-6063" y="18796"/>
                                    </p:animMotion>
                                    <p:animEffect transition="in" filter="fade">
                                      <p:cBhvr additive="base">
                                        <p:cTn id="7" dur="175" fill="hold">
                                          <p:stCondLst>
                                            <p:cond delay="0"/>
                                          </p:stCondLst>
                                        </p:cTn>
                                        <p:tgtEl>
                                          <p:spTgt spid="19617"/>
                                        </p:tgtEl>
                                      </p:cBhvr>
                                    </p:animEffect>
                                    <p:animScale>
                                      <p:cBhvr additive="base">
                                        <p:cTn id="8" dur="292" fill="hold">
                                          <p:stCondLst>
                                            <p:cond delay="408"/>
                                          </p:stCondLst>
                                        </p:cTn>
                                        <p:tgtEl>
                                          <p:spTgt spid="19617"/>
                                        </p:tgtEl>
                                      </p:cBhvr>
                                      <p:to x="1000" y="1000"/>
                                    </p:animScale>
                                  </p:childTnLst>
                                </p:cTn>
                              </p:par>
                              <p:par>
                                <p:cTn id="9" presetID="0" presetClass="path" presetSubtype="0" repeatCount="indefinite" fill="hold" grpId="0" nodeType="withEffect">
                                  <p:stCondLst>
                                    <p:cond delay="0"/>
                                  </p:stCondLst>
                                  <p:childTnLst>
                                    <p:animMotion origin="layout" path="M 0.00013 -3.7037E-6 L -0.12113 0.37593 " pathEditMode="relative" rAng="0" ptsTypes="AA">
                                      <p:cBhvr additive="base">
                                        <p:cTn id="10" dur="583" fill="hold">
                                          <p:stCondLst>
                                            <p:cond delay="200"/>
                                          </p:stCondLst>
                                        </p:cTn>
                                        <p:tgtEl>
                                          <p:spTgt spid="19618"/>
                                        </p:tgtEl>
                                        <p:attrNameLst>
                                          <p:attrName>ppt_x</p:attrName>
                                          <p:attrName>ppt_y</p:attrName>
                                        </p:attrNameLst>
                                      </p:cBhvr>
                                      <p:rCtr x="-6063" y="18796"/>
                                    </p:animMotion>
                                    <p:animEffect transition="in" filter="fade">
                                      <p:cBhvr additive="base">
                                        <p:cTn id="11" dur="500" fill="hold">
                                          <p:stCondLst>
                                            <p:cond delay="0"/>
                                          </p:stCondLst>
                                        </p:cTn>
                                        <p:tgtEl>
                                          <p:spTgt spid="19618"/>
                                        </p:tgtEl>
                                      </p:cBhvr>
                                    </p:animEffect>
                                    <p:animScale>
                                      <p:cBhvr additive="base">
                                        <p:cTn id="12" dur="292" fill="hold">
                                          <p:stCondLst>
                                            <p:cond delay="608"/>
                                          </p:stCondLst>
                                        </p:cTn>
                                        <p:tgtEl>
                                          <p:spTgt spid="19618"/>
                                        </p:tgtEl>
                                      </p:cBhvr>
                                      <p:to x="1000" y="1000"/>
                                    </p:animScale>
                                  </p:childTnLst>
                                </p:cTn>
                              </p:par>
                              <p:par>
                                <p:cTn id="13" presetID="0" presetClass="path" presetSubtype="0" repeatCount="indefinite" fill="hold" grpId="0" nodeType="withEffect">
                                  <p:stCondLst>
                                    <p:cond delay="0"/>
                                  </p:stCondLst>
                                  <p:childTnLst>
                                    <p:animMotion origin="layout" path="M 0.00013 -3.33333E-6 L -0.17409 0.53936 " pathEditMode="relative" rAng="0" ptsTypes="AA">
                                      <p:cBhvr additive="base">
                                        <p:cTn id="14" dur="583" fill="hold">
                                          <p:stCondLst>
                                            <p:cond delay="400"/>
                                          </p:stCondLst>
                                        </p:cTn>
                                        <p:tgtEl>
                                          <p:spTgt spid="19619"/>
                                        </p:tgtEl>
                                        <p:attrNameLst>
                                          <p:attrName>ppt_x</p:attrName>
                                          <p:attrName>ppt_y</p:attrName>
                                        </p:attrNameLst>
                                      </p:cBhvr>
                                      <p:rCtr x="-8717" y="26968"/>
                                    </p:animMotion>
                                    <p:animEffect transition="in" filter="fade">
                                      <p:cBhvr additive="base">
                                        <p:cTn id="15" dur="600" fill="hold">
                                          <p:stCondLst>
                                            <p:cond delay="0"/>
                                          </p:stCondLst>
                                        </p:cTn>
                                        <p:tgtEl>
                                          <p:spTgt spid="19619"/>
                                        </p:tgtEl>
                                      </p:cBhvr>
                                    </p:animEffect>
                                    <p:animScale>
                                      <p:cBhvr additive="base">
                                        <p:cTn id="16" dur="292" fill="hold">
                                          <p:stCondLst>
                                            <p:cond delay="808"/>
                                          </p:stCondLst>
                                        </p:cTn>
                                        <p:tgtEl>
                                          <p:spTgt spid="19619"/>
                                        </p:tgtEl>
                                      </p:cBhvr>
                                      <p:to x="1000" y="1000"/>
                                    </p:animScale>
                                  </p:childTnLst>
                                </p:cTn>
                              </p:par>
                              <p:par>
                                <p:cTn id="17" presetID="0" presetClass="path" presetSubtype="0" repeatCount="indefinite" fill="hold" grpId="0" nodeType="withEffect">
                                  <p:stCondLst>
                                    <p:cond delay="0"/>
                                  </p:stCondLst>
                                  <p:childTnLst>
                                    <p:animMotion origin="layout" path="M 0.00013 1.11111E-6 L -0.12113 0.37592 " pathEditMode="relative" rAng="0" ptsTypes="AA">
                                      <p:cBhvr additive="base">
                                        <p:cTn id="18" dur="583" fill="hold">
                                          <p:stCondLst>
                                            <p:cond delay="0"/>
                                          </p:stCondLst>
                                        </p:cTn>
                                        <p:tgtEl>
                                          <p:spTgt spid="19620"/>
                                        </p:tgtEl>
                                        <p:attrNameLst>
                                          <p:attrName>ppt_x</p:attrName>
                                          <p:attrName>ppt_y</p:attrName>
                                        </p:attrNameLst>
                                      </p:cBhvr>
                                      <p:rCtr x="-6063" y="18796"/>
                                    </p:animMotion>
                                    <p:animEffect transition="in" filter="fade">
                                      <p:cBhvr additive="base">
                                        <p:cTn id="19" dur="175" fill="hold">
                                          <p:stCondLst>
                                            <p:cond delay="0"/>
                                          </p:stCondLst>
                                        </p:cTn>
                                        <p:tgtEl>
                                          <p:spTgt spid="19620"/>
                                        </p:tgtEl>
                                      </p:cBhvr>
                                    </p:animEffect>
                                    <p:animScale>
                                      <p:cBhvr additive="base">
                                        <p:cTn id="20" dur="292" fill="hold">
                                          <p:stCondLst>
                                            <p:cond delay="408"/>
                                          </p:stCondLst>
                                        </p:cTn>
                                        <p:tgtEl>
                                          <p:spTgt spid="19620"/>
                                        </p:tgtEl>
                                      </p:cBhvr>
                                      <p:to x="1000" y="1000"/>
                                    </p:animScale>
                                  </p:childTnLst>
                                </p:cTn>
                              </p:par>
                              <p:par>
                                <p:cTn id="21" presetID="0" presetClass="path" presetSubtype="0" repeatCount="indefinite" fill="hold" grpId="0" nodeType="withEffect">
                                  <p:stCondLst>
                                    <p:cond delay="0"/>
                                  </p:stCondLst>
                                  <p:childTnLst>
                                    <p:animMotion origin="layout" path="M 0.00013 -4.07407E-6 L -0.21311 0.66112 " pathEditMode="relative" rAng="0" ptsTypes="AA">
                                      <p:cBhvr additive="base">
                                        <p:cTn id="22" dur="583" fill="hold">
                                          <p:stCondLst>
                                            <p:cond delay="200"/>
                                          </p:stCondLst>
                                        </p:cTn>
                                        <p:tgtEl>
                                          <p:spTgt spid="19621"/>
                                        </p:tgtEl>
                                        <p:attrNameLst>
                                          <p:attrName>ppt_x</p:attrName>
                                          <p:attrName>ppt_y</p:attrName>
                                        </p:attrNameLst>
                                      </p:cBhvr>
                                      <p:rCtr x="-10669" y="33056"/>
                                    </p:animMotion>
                                    <p:animEffect transition="in" filter="fade">
                                      <p:cBhvr additive="base">
                                        <p:cTn id="23" dur="500" fill="hold">
                                          <p:stCondLst>
                                            <p:cond delay="0"/>
                                          </p:stCondLst>
                                        </p:cTn>
                                        <p:tgtEl>
                                          <p:spTgt spid="19621"/>
                                        </p:tgtEl>
                                      </p:cBhvr>
                                    </p:animEffect>
                                    <p:animScale>
                                      <p:cBhvr additive="base">
                                        <p:cTn id="24" dur="292" fill="hold">
                                          <p:stCondLst>
                                            <p:cond delay="608"/>
                                          </p:stCondLst>
                                        </p:cTn>
                                        <p:tgtEl>
                                          <p:spTgt spid="19621"/>
                                        </p:tgtEl>
                                      </p:cBhvr>
                                      <p:to x="1000" y="1000"/>
                                    </p:animScale>
                                  </p:childTnLst>
                                </p:cTn>
                              </p:par>
                              <p:par>
                                <p:cTn id="25" presetID="0" presetClass="path" presetSubtype="0" repeatCount="indefinite" fill="hold" grpId="0" nodeType="withEffect">
                                  <p:stCondLst>
                                    <p:cond delay="0"/>
                                  </p:stCondLst>
                                  <p:childTnLst>
                                    <p:animMotion origin="layout" path="M 0.00013 -3.33333E-6 L -0.17408 0.53936 " pathEditMode="relative" rAng="0" ptsTypes="AA">
                                      <p:cBhvr additive="base">
                                        <p:cTn id="26" dur="583" fill="hold">
                                          <p:stCondLst>
                                            <p:cond delay="400"/>
                                          </p:stCondLst>
                                        </p:cTn>
                                        <p:tgtEl>
                                          <p:spTgt spid="19622"/>
                                        </p:tgtEl>
                                        <p:attrNameLst>
                                          <p:attrName>ppt_x</p:attrName>
                                          <p:attrName>ppt_y</p:attrName>
                                        </p:attrNameLst>
                                      </p:cBhvr>
                                      <p:rCtr x="-8717" y="26968"/>
                                    </p:animMotion>
                                    <p:animEffect transition="in" filter="fade">
                                      <p:cBhvr additive="base">
                                        <p:cTn id="27" dur="600" fill="hold">
                                          <p:stCondLst>
                                            <p:cond delay="0"/>
                                          </p:stCondLst>
                                        </p:cTn>
                                        <p:tgtEl>
                                          <p:spTgt spid="19622"/>
                                        </p:tgtEl>
                                      </p:cBhvr>
                                    </p:animEffect>
                                    <p:animScale>
                                      <p:cBhvr additive="base">
                                        <p:cTn id="28" dur="292" fill="hold">
                                          <p:stCondLst>
                                            <p:cond delay="808"/>
                                          </p:stCondLst>
                                        </p:cTn>
                                        <p:tgtEl>
                                          <p:spTgt spid="19622"/>
                                        </p:tgtEl>
                                      </p:cBhvr>
                                      <p:to x="1000" y="1000"/>
                                    </p:animScale>
                                  </p:childTnLst>
                                </p:cTn>
                              </p:par>
                              <p:par>
                                <p:cTn id="29" presetID="0" presetClass="path" presetSubtype="0" repeatCount="indefinite" fill="hold" grpId="0" nodeType="withEffect">
                                  <p:stCondLst>
                                    <p:cond delay="0"/>
                                  </p:stCondLst>
                                  <p:childTnLst>
                                    <p:animMotion origin="layout" path="M 0.00013 -3.33333E-6 L -0.17408 0.53936 " pathEditMode="relative" rAng="0" ptsTypes="AA">
                                      <p:cBhvr additive="base">
                                        <p:cTn id="30" dur="583" fill="hold">
                                          <p:stCondLst>
                                            <p:cond delay="400"/>
                                          </p:stCondLst>
                                        </p:cTn>
                                        <p:tgtEl>
                                          <p:spTgt spid="19623"/>
                                        </p:tgtEl>
                                        <p:attrNameLst>
                                          <p:attrName>ppt_x</p:attrName>
                                          <p:attrName>ppt_y</p:attrName>
                                        </p:attrNameLst>
                                      </p:cBhvr>
                                      <p:rCtr x="-8717" y="26968"/>
                                    </p:animMotion>
                                    <p:animEffect transition="in" filter="fade">
                                      <p:cBhvr additive="base">
                                        <p:cTn id="31" dur="600" fill="hold">
                                          <p:stCondLst>
                                            <p:cond delay="0"/>
                                          </p:stCondLst>
                                        </p:cTn>
                                        <p:tgtEl>
                                          <p:spTgt spid="19623"/>
                                        </p:tgtEl>
                                      </p:cBhvr>
                                    </p:animEffect>
                                    <p:animScale>
                                      <p:cBhvr additive="base">
                                        <p:cTn id="32" dur="292" fill="hold">
                                          <p:stCondLst>
                                            <p:cond delay="808"/>
                                          </p:stCondLst>
                                        </p:cTn>
                                        <p:tgtEl>
                                          <p:spTgt spid="19623"/>
                                        </p:tgtEl>
                                      </p:cBhvr>
                                      <p:to x="1000" y="1000"/>
                                    </p:animScale>
                                  </p:childTnLst>
                                </p:cTn>
                              </p:par>
                              <p:par>
                                <p:cTn id="33" presetID="0" presetClass="path" presetSubtype="0" repeatCount="indefinite" fill="hold" grpId="0" nodeType="withEffect">
                                  <p:stCondLst>
                                    <p:cond delay="0"/>
                                  </p:stCondLst>
                                  <p:childTnLst>
                                    <p:animMotion origin="layout" path="M 0.00013 1.11111E-6 L -0.12113 0.37592 " pathEditMode="relative" rAng="0" ptsTypes="AA">
                                      <p:cBhvr additive="base">
                                        <p:cTn id="34" dur="583" fill="hold">
                                          <p:stCondLst>
                                            <p:cond delay="0"/>
                                          </p:stCondLst>
                                        </p:cTn>
                                        <p:tgtEl>
                                          <p:spTgt spid="19624"/>
                                        </p:tgtEl>
                                        <p:attrNameLst>
                                          <p:attrName>ppt_x</p:attrName>
                                          <p:attrName>ppt_y</p:attrName>
                                        </p:attrNameLst>
                                      </p:cBhvr>
                                      <p:rCtr x="-6063" y="18796"/>
                                    </p:animMotion>
                                    <p:animEffect transition="in" filter="fade">
                                      <p:cBhvr additive="base">
                                        <p:cTn id="35" dur="175" fill="hold">
                                          <p:stCondLst>
                                            <p:cond delay="0"/>
                                          </p:stCondLst>
                                        </p:cTn>
                                        <p:tgtEl>
                                          <p:spTgt spid="19624"/>
                                        </p:tgtEl>
                                      </p:cBhvr>
                                    </p:animEffect>
                                    <p:animScale>
                                      <p:cBhvr additive="base">
                                        <p:cTn id="36" dur="292" fill="hold">
                                          <p:stCondLst>
                                            <p:cond delay="408"/>
                                          </p:stCondLst>
                                        </p:cTn>
                                        <p:tgtEl>
                                          <p:spTgt spid="19624"/>
                                        </p:tgtEl>
                                      </p:cBhvr>
                                      <p:to x="1000" y="1000"/>
                                    </p:animScale>
                                  </p:childTnLst>
                                </p:cTn>
                              </p:par>
                              <p:par>
                                <p:cTn id="37" presetID="0" presetClass="path" presetSubtype="0" repeatCount="indefinite" fill="hold" grpId="0" nodeType="withEffect">
                                  <p:stCondLst>
                                    <p:cond delay="0"/>
                                  </p:stCondLst>
                                  <p:childTnLst>
                                    <p:animMotion origin="layout" path="M 0.00013 -3.33333E-6 L -0.13947 0.43311 " pathEditMode="relative" rAng="0" ptsTypes="AA">
                                      <p:cBhvr additive="base">
                                        <p:cTn id="38" dur="583" fill="hold">
                                          <p:stCondLst>
                                            <p:cond delay="0"/>
                                          </p:stCondLst>
                                        </p:cTn>
                                        <p:tgtEl>
                                          <p:spTgt spid="19625"/>
                                        </p:tgtEl>
                                        <p:attrNameLst>
                                          <p:attrName>ppt_x</p:attrName>
                                          <p:attrName>ppt_y</p:attrName>
                                        </p:attrNameLst>
                                      </p:cBhvr>
                                      <p:rCtr x="-6987" y="21644"/>
                                    </p:animMotion>
                                    <p:animEffect transition="in" filter="fade">
                                      <p:cBhvr additive="base">
                                        <p:cTn id="39" dur="175" fill="hold">
                                          <p:stCondLst>
                                            <p:cond delay="0"/>
                                          </p:stCondLst>
                                        </p:cTn>
                                        <p:tgtEl>
                                          <p:spTgt spid="19625"/>
                                        </p:tgtEl>
                                      </p:cBhvr>
                                    </p:animEffect>
                                    <p:animScale>
                                      <p:cBhvr additive="base">
                                        <p:cTn id="40" dur="292" fill="hold">
                                          <p:stCondLst>
                                            <p:cond delay="408"/>
                                          </p:stCondLst>
                                        </p:cTn>
                                        <p:tgtEl>
                                          <p:spTgt spid="19625"/>
                                        </p:tgtEl>
                                      </p:cBhvr>
                                      <p:to x="1000" y="1000"/>
                                    </p:animScale>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nodeType="clickEffect">
                                  <p:stCondLst>
                                    <p:cond delay="0"/>
                                  </p:stCondLst>
                                  <p:childTnLst>
                                    <p:set>
                                      <p:cBhvr>
                                        <p:cTn id="44" dur="1" fill="hold">
                                          <p:stCondLst>
                                            <p:cond delay="0"/>
                                          </p:stCondLst>
                                        </p:cTn>
                                        <p:tgtEl>
                                          <p:spTgt spid="40965">
                                            <p:txEl>
                                              <p:pRg st="1" end="1"/>
                                            </p:txEl>
                                          </p:spTgt>
                                        </p:tgtEl>
                                        <p:attrNameLst>
                                          <p:attrName>style.visibility</p:attrName>
                                        </p:attrNameLst>
                                      </p:cBhvr>
                                      <p:to>
                                        <p:strVal val="visible"/>
                                      </p:to>
                                    </p:set>
                                    <p:animEffect transition="in" filter="blinds(horizontal)">
                                      <p:cBhvr>
                                        <p:cTn id="45" dur="500"/>
                                        <p:tgtEl>
                                          <p:spTgt spid="40965">
                                            <p:txEl>
                                              <p:pRg st="1" end="1"/>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nodeType="clickEffect">
                                  <p:stCondLst>
                                    <p:cond delay="0"/>
                                  </p:stCondLst>
                                  <p:childTnLst>
                                    <p:set>
                                      <p:cBhvr>
                                        <p:cTn id="49" dur="1" fill="hold">
                                          <p:stCondLst>
                                            <p:cond delay="0"/>
                                          </p:stCondLst>
                                        </p:cTn>
                                        <p:tgtEl>
                                          <p:spTgt spid="40965">
                                            <p:txEl>
                                              <p:pRg st="2" end="2"/>
                                            </p:txEl>
                                          </p:spTgt>
                                        </p:tgtEl>
                                        <p:attrNameLst>
                                          <p:attrName>style.visibility</p:attrName>
                                        </p:attrNameLst>
                                      </p:cBhvr>
                                      <p:to>
                                        <p:strVal val="visible"/>
                                      </p:to>
                                    </p:set>
                                    <p:animEffect transition="in" filter="blinds(horizontal)">
                                      <p:cBhvr>
                                        <p:cTn id="50" dur="500"/>
                                        <p:tgtEl>
                                          <p:spTgt spid="40965">
                                            <p:txEl>
                                              <p:pRg st="2" end="2"/>
                                            </p:txEl>
                                          </p:spTgt>
                                        </p:tgtEl>
                                      </p:cBhvr>
                                    </p:animEffect>
                                  </p:childTnLst>
                                </p:cTn>
                              </p:par>
                              <p:par>
                                <p:cTn id="51" presetID="22" presetClass="entr" presetSubtype="1" fill="hold" nodeType="withEffect">
                                  <p:stCondLst>
                                    <p:cond delay="0"/>
                                  </p:stCondLst>
                                  <p:childTnLst>
                                    <p:set>
                                      <p:cBhvr>
                                        <p:cTn id="52" dur="1" fill="hold">
                                          <p:stCondLst>
                                            <p:cond delay="0"/>
                                          </p:stCondLst>
                                        </p:cTn>
                                        <p:tgtEl>
                                          <p:spTgt spid="40968"/>
                                        </p:tgtEl>
                                        <p:attrNameLst>
                                          <p:attrName>style.visibility</p:attrName>
                                        </p:attrNameLst>
                                      </p:cBhvr>
                                      <p:to>
                                        <p:strVal val="visible"/>
                                      </p:to>
                                    </p:set>
                                    <p:animEffect transition="in" filter="wipe(up)">
                                      <p:cBhvr>
                                        <p:cTn id="53" dur="500"/>
                                        <p:tgtEl>
                                          <p:spTgt spid="40968"/>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1" fill="hold" nodeType="clickEffect">
                                  <p:stCondLst>
                                    <p:cond delay="0"/>
                                  </p:stCondLst>
                                  <p:childTnLst>
                                    <p:set>
                                      <p:cBhvr>
                                        <p:cTn id="57" dur="1" fill="hold">
                                          <p:stCondLst>
                                            <p:cond delay="0"/>
                                          </p:stCondLst>
                                        </p:cTn>
                                        <p:tgtEl>
                                          <p:spTgt spid="40967"/>
                                        </p:tgtEl>
                                        <p:attrNameLst>
                                          <p:attrName>style.visibility</p:attrName>
                                        </p:attrNameLst>
                                      </p:cBhvr>
                                      <p:to>
                                        <p:strVal val="visible"/>
                                      </p:to>
                                    </p:set>
                                    <p:animEffect transition="in" filter="wipe(up)">
                                      <p:cBhvr>
                                        <p:cTn id="58" dur="500"/>
                                        <p:tgtEl>
                                          <p:spTgt spid="40967"/>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40972"/>
                                        </p:tgtEl>
                                        <p:attrNameLst>
                                          <p:attrName>style.visibility</p:attrName>
                                        </p:attrNameLst>
                                      </p:cBhvr>
                                      <p:to>
                                        <p:strVal val="visible"/>
                                      </p:to>
                                    </p:set>
                                    <p:animEffect transition="in" filter="wipe(down)">
                                      <p:cBhvr>
                                        <p:cTn id="61" dur="500"/>
                                        <p:tgtEl>
                                          <p:spTgt spid="409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17" grpId="0" bldLvl="0" animBg="1"/>
      <p:bldP spid="19618" grpId="0" bldLvl="0" animBg="1"/>
      <p:bldP spid="19619" grpId="0" bldLvl="0" animBg="1"/>
      <p:bldP spid="19620" grpId="0" bldLvl="0" animBg="1"/>
      <p:bldP spid="19621" grpId="0" bldLvl="0" animBg="1"/>
      <p:bldP spid="19622" grpId="0" bldLvl="0" animBg="1"/>
      <p:bldP spid="19623" grpId="0" bldLvl="0" animBg="1"/>
      <p:bldP spid="19624" grpId="0" bldLvl="0" animBg="1"/>
      <p:bldP spid="19625" grpId="0" bldLvl="0" animBg="1"/>
      <p:bldP spid="4097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9617" name="[动画大师]_Oval 3"/>
          <p:cNvSpPr>
            <a:spLocks noChangeArrowheads="1"/>
          </p:cNvSpPr>
          <p:nvPr/>
        </p:nvSpPr>
        <p:spPr bwMode="auto">
          <a:xfrm rot="1800000">
            <a:off x="1684338" y="-590550"/>
            <a:ext cx="17462" cy="1146175"/>
          </a:xfrm>
          <a:prstGeom prst="ellipse">
            <a:avLst/>
          </a:prstGeom>
          <a:gradFill rotWithShape="1">
            <a:gsLst>
              <a:gs pos="0">
                <a:srgbClr val="777777">
                  <a:alpha val="79999"/>
                </a:srgbClr>
              </a:gs>
              <a:gs pos="100000">
                <a:srgbClr val="373737">
                  <a:alpha val="0"/>
                </a:srgbClr>
              </a:gs>
            </a:gsLst>
            <a:path path="shape">
              <a:fillToRect l="50000" t="50000" r="50000" b="50000"/>
            </a:path>
          </a:gradFill>
          <a:ln w="9525">
            <a:noFill/>
            <a:round/>
            <a:headEnd/>
            <a:tailEnd/>
          </a:ln>
        </p:spPr>
        <p:txBody>
          <a:bodyPr wrap="none" anchor="ctr"/>
          <a:lstStyle/>
          <a:p>
            <a:pPr algn="ctr" eaLnBrk="0" hangingPunct="0"/>
            <a:endParaRPr lang="zh-CN" altLang="en-US" b="1">
              <a:solidFill>
                <a:srgbClr val="000000"/>
              </a:solidFill>
              <a:latin typeface="Calibri" pitchFamily="34" charset="0"/>
            </a:endParaRPr>
          </a:p>
        </p:txBody>
      </p:sp>
      <p:sp>
        <p:nvSpPr>
          <p:cNvPr id="19618" name="[动画大师]_Oval 3"/>
          <p:cNvSpPr>
            <a:spLocks noChangeArrowheads="1"/>
          </p:cNvSpPr>
          <p:nvPr/>
        </p:nvSpPr>
        <p:spPr bwMode="auto">
          <a:xfrm rot="1800000">
            <a:off x="3346450" y="866775"/>
            <a:ext cx="17463" cy="1146175"/>
          </a:xfrm>
          <a:prstGeom prst="ellipse">
            <a:avLst/>
          </a:prstGeom>
          <a:gradFill rotWithShape="1">
            <a:gsLst>
              <a:gs pos="0">
                <a:srgbClr val="777777">
                  <a:alpha val="79999"/>
                </a:srgbClr>
              </a:gs>
              <a:gs pos="100000">
                <a:srgbClr val="373737">
                  <a:alpha val="0"/>
                </a:srgbClr>
              </a:gs>
            </a:gsLst>
            <a:path path="shape">
              <a:fillToRect l="50000" t="50000" r="50000" b="50000"/>
            </a:path>
          </a:gradFill>
          <a:ln w="9525">
            <a:noFill/>
            <a:round/>
            <a:headEnd/>
            <a:tailEnd/>
          </a:ln>
        </p:spPr>
        <p:txBody>
          <a:bodyPr wrap="none" anchor="ctr"/>
          <a:lstStyle/>
          <a:p>
            <a:pPr algn="ctr" eaLnBrk="0" hangingPunct="0"/>
            <a:endParaRPr lang="zh-CN" altLang="en-US" b="1">
              <a:solidFill>
                <a:srgbClr val="000000"/>
              </a:solidFill>
              <a:latin typeface="Calibri" pitchFamily="34" charset="0"/>
            </a:endParaRPr>
          </a:p>
        </p:txBody>
      </p:sp>
      <p:sp>
        <p:nvSpPr>
          <p:cNvPr id="19619" name="[动画大师]_Oval 3"/>
          <p:cNvSpPr>
            <a:spLocks noChangeArrowheads="1"/>
          </p:cNvSpPr>
          <p:nvPr/>
        </p:nvSpPr>
        <p:spPr bwMode="auto">
          <a:xfrm rot="1800000">
            <a:off x="5888038" y="1868488"/>
            <a:ext cx="17462" cy="1146175"/>
          </a:xfrm>
          <a:prstGeom prst="ellipse">
            <a:avLst/>
          </a:prstGeom>
          <a:gradFill rotWithShape="1">
            <a:gsLst>
              <a:gs pos="0">
                <a:srgbClr val="777777">
                  <a:alpha val="79999"/>
                </a:srgbClr>
              </a:gs>
              <a:gs pos="100000">
                <a:srgbClr val="373737">
                  <a:alpha val="0"/>
                </a:srgbClr>
              </a:gs>
            </a:gsLst>
            <a:path path="shape">
              <a:fillToRect l="50000" t="50000" r="50000" b="50000"/>
            </a:path>
          </a:gradFill>
          <a:ln w="9525">
            <a:noFill/>
            <a:round/>
            <a:headEnd/>
            <a:tailEnd/>
          </a:ln>
        </p:spPr>
        <p:txBody>
          <a:bodyPr wrap="none" anchor="ctr"/>
          <a:lstStyle/>
          <a:p>
            <a:pPr algn="ctr" eaLnBrk="0" hangingPunct="0"/>
            <a:endParaRPr lang="zh-CN" altLang="en-US" b="1">
              <a:solidFill>
                <a:srgbClr val="000000"/>
              </a:solidFill>
              <a:latin typeface="Calibri" pitchFamily="34" charset="0"/>
            </a:endParaRPr>
          </a:p>
        </p:txBody>
      </p:sp>
      <p:sp>
        <p:nvSpPr>
          <p:cNvPr id="19620" name="[动画大师]_Oval 3"/>
          <p:cNvSpPr>
            <a:spLocks noChangeArrowheads="1"/>
          </p:cNvSpPr>
          <p:nvPr/>
        </p:nvSpPr>
        <p:spPr bwMode="auto">
          <a:xfrm rot="1800000">
            <a:off x="5106988" y="293688"/>
            <a:ext cx="17462" cy="1146175"/>
          </a:xfrm>
          <a:prstGeom prst="ellipse">
            <a:avLst/>
          </a:prstGeom>
          <a:gradFill rotWithShape="1">
            <a:gsLst>
              <a:gs pos="0">
                <a:srgbClr val="777777">
                  <a:alpha val="60001"/>
                </a:srgbClr>
              </a:gs>
              <a:gs pos="100000">
                <a:srgbClr val="373737">
                  <a:alpha val="0"/>
                </a:srgbClr>
              </a:gs>
            </a:gsLst>
            <a:path path="shape">
              <a:fillToRect l="50000" t="50000" r="50000" b="50000"/>
            </a:path>
          </a:gradFill>
          <a:ln w="9525">
            <a:noFill/>
            <a:round/>
            <a:headEnd/>
            <a:tailEnd/>
          </a:ln>
        </p:spPr>
        <p:txBody>
          <a:bodyPr wrap="none" anchor="ctr"/>
          <a:lstStyle/>
          <a:p>
            <a:pPr algn="ctr" eaLnBrk="0" hangingPunct="0"/>
            <a:endParaRPr lang="zh-CN" altLang="en-US" b="1">
              <a:solidFill>
                <a:srgbClr val="000000"/>
              </a:solidFill>
              <a:latin typeface="Calibri" pitchFamily="34" charset="0"/>
            </a:endParaRPr>
          </a:p>
        </p:txBody>
      </p:sp>
      <p:sp>
        <p:nvSpPr>
          <p:cNvPr id="19621" name="[动画大师]_Oval 3"/>
          <p:cNvSpPr>
            <a:spLocks noChangeArrowheads="1"/>
          </p:cNvSpPr>
          <p:nvPr/>
        </p:nvSpPr>
        <p:spPr bwMode="auto">
          <a:xfrm rot="1800000">
            <a:off x="8645525" y="-279400"/>
            <a:ext cx="17463" cy="1146175"/>
          </a:xfrm>
          <a:prstGeom prst="ellipse">
            <a:avLst/>
          </a:prstGeom>
          <a:gradFill rotWithShape="1">
            <a:gsLst>
              <a:gs pos="0">
                <a:srgbClr val="777777">
                  <a:alpha val="79999"/>
                </a:srgbClr>
              </a:gs>
              <a:gs pos="100000">
                <a:srgbClr val="373737">
                  <a:alpha val="0"/>
                </a:srgbClr>
              </a:gs>
            </a:gsLst>
            <a:path path="shape">
              <a:fillToRect l="50000" t="50000" r="50000" b="50000"/>
            </a:path>
          </a:gradFill>
          <a:ln w="9525">
            <a:noFill/>
            <a:round/>
            <a:headEnd/>
            <a:tailEnd/>
          </a:ln>
        </p:spPr>
        <p:txBody>
          <a:bodyPr wrap="none" anchor="ctr"/>
          <a:lstStyle/>
          <a:p>
            <a:pPr algn="ctr" eaLnBrk="0" hangingPunct="0"/>
            <a:endParaRPr lang="zh-CN" altLang="en-US" b="1">
              <a:solidFill>
                <a:srgbClr val="000000"/>
              </a:solidFill>
              <a:latin typeface="Calibri" pitchFamily="34" charset="0"/>
            </a:endParaRPr>
          </a:p>
        </p:txBody>
      </p:sp>
      <p:sp>
        <p:nvSpPr>
          <p:cNvPr id="19622" name="[动画大师]_Oval 3"/>
          <p:cNvSpPr>
            <a:spLocks noChangeArrowheads="1"/>
          </p:cNvSpPr>
          <p:nvPr/>
        </p:nvSpPr>
        <p:spPr bwMode="auto">
          <a:xfrm rot="1800000">
            <a:off x="10456863" y="2741613"/>
            <a:ext cx="17462" cy="1146175"/>
          </a:xfrm>
          <a:prstGeom prst="ellipse">
            <a:avLst/>
          </a:prstGeom>
          <a:gradFill rotWithShape="1">
            <a:gsLst>
              <a:gs pos="0">
                <a:srgbClr val="777777">
                  <a:alpha val="79999"/>
                </a:srgbClr>
              </a:gs>
              <a:gs pos="100000">
                <a:srgbClr val="373737">
                  <a:alpha val="0"/>
                </a:srgbClr>
              </a:gs>
            </a:gsLst>
            <a:path path="shape">
              <a:fillToRect l="50000" t="50000" r="50000" b="50000"/>
            </a:path>
          </a:gradFill>
          <a:ln w="9525">
            <a:noFill/>
            <a:round/>
            <a:headEnd/>
            <a:tailEnd/>
          </a:ln>
        </p:spPr>
        <p:txBody>
          <a:bodyPr wrap="none" anchor="ctr"/>
          <a:lstStyle/>
          <a:p>
            <a:pPr algn="ctr" eaLnBrk="0" hangingPunct="0"/>
            <a:endParaRPr lang="zh-CN" altLang="en-US" b="1">
              <a:solidFill>
                <a:srgbClr val="000000"/>
              </a:solidFill>
              <a:latin typeface="Calibri" pitchFamily="34" charset="0"/>
            </a:endParaRPr>
          </a:p>
        </p:txBody>
      </p:sp>
      <p:sp>
        <p:nvSpPr>
          <p:cNvPr id="19623" name="[动画大师]_Oval 3"/>
          <p:cNvSpPr>
            <a:spLocks noChangeArrowheads="1"/>
          </p:cNvSpPr>
          <p:nvPr/>
        </p:nvSpPr>
        <p:spPr bwMode="auto">
          <a:xfrm rot="1800000">
            <a:off x="11244263" y="-573088"/>
            <a:ext cx="17462" cy="1146176"/>
          </a:xfrm>
          <a:prstGeom prst="ellipse">
            <a:avLst/>
          </a:prstGeom>
          <a:gradFill rotWithShape="1">
            <a:gsLst>
              <a:gs pos="0">
                <a:srgbClr val="777777">
                  <a:alpha val="79999"/>
                </a:srgbClr>
              </a:gs>
              <a:gs pos="100000">
                <a:srgbClr val="373737">
                  <a:alpha val="0"/>
                </a:srgbClr>
              </a:gs>
            </a:gsLst>
            <a:path path="shape">
              <a:fillToRect l="50000" t="50000" r="50000" b="50000"/>
            </a:path>
          </a:gradFill>
          <a:ln w="9525">
            <a:noFill/>
            <a:round/>
            <a:headEnd/>
            <a:tailEnd/>
          </a:ln>
        </p:spPr>
        <p:txBody>
          <a:bodyPr wrap="none" anchor="ctr"/>
          <a:lstStyle/>
          <a:p>
            <a:pPr algn="ctr" eaLnBrk="0" hangingPunct="0"/>
            <a:endParaRPr lang="zh-CN" altLang="en-US" b="1">
              <a:solidFill>
                <a:srgbClr val="000000"/>
              </a:solidFill>
              <a:latin typeface="Calibri" pitchFamily="34" charset="0"/>
            </a:endParaRPr>
          </a:p>
        </p:txBody>
      </p:sp>
      <p:sp>
        <p:nvSpPr>
          <p:cNvPr id="19624" name="[动画大师]_Oval 3"/>
          <p:cNvSpPr>
            <a:spLocks noChangeArrowheads="1"/>
          </p:cNvSpPr>
          <p:nvPr/>
        </p:nvSpPr>
        <p:spPr bwMode="auto">
          <a:xfrm rot="1800000">
            <a:off x="2855913" y="3448050"/>
            <a:ext cx="17462" cy="1146175"/>
          </a:xfrm>
          <a:prstGeom prst="ellipse">
            <a:avLst/>
          </a:prstGeom>
          <a:gradFill rotWithShape="1">
            <a:gsLst>
              <a:gs pos="0">
                <a:srgbClr val="777777">
                  <a:alpha val="39998"/>
                </a:srgbClr>
              </a:gs>
              <a:gs pos="100000">
                <a:srgbClr val="373737">
                  <a:alpha val="0"/>
                </a:srgbClr>
              </a:gs>
            </a:gsLst>
            <a:path path="shape">
              <a:fillToRect l="50000" t="50000" r="50000" b="50000"/>
            </a:path>
          </a:gradFill>
          <a:ln w="9525">
            <a:noFill/>
            <a:round/>
            <a:headEnd/>
            <a:tailEnd/>
          </a:ln>
        </p:spPr>
        <p:txBody>
          <a:bodyPr wrap="none" anchor="ctr"/>
          <a:lstStyle/>
          <a:p>
            <a:pPr algn="ctr" eaLnBrk="0" hangingPunct="0"/>
            <a:endParaRPr lang="zh-CN" altLang="en-US" b="1">
              <a:solidFill>
                <a:srgbClr val="000000"/>
              </a:solidFill>
              <a:latin typeface="Calibri" pitchFamily="34" charset="0"/>
            </a:endParaRPr>
          </a:p>
        </p:txBody>
      </p:sp>
      <p:sp>
        <p:nvSpPr>
          <p:cNvPr id="19625" name="[动画大师]_Oval 3"/>
          <p:cNvSpPr>
            <a:spLocks noChangeArrowheads="1"/>
          </p:cNvSpPr>
          <p:nvPr/>
        </p:nvSpPr>
        <p:spPr bwMode="auto">
          <a:xfrm rot="1800000">
            <a:off x="8928100" y="2741613"/>
            <a:ext cx="17463" cy="1146175"/>
          </a:xfrm>
          <a:prstGeom prst="ellipse">
            <a:avLst/>
          </a:prstGeom>
          <a:gradFill rotWithShape="1">
            <a:gsLst>
              <a:gs pos="0">
                <a:srgbClr val="777777">
                  <a:alpha val="79999"/>
                </a:srgbClr>
              </a:gs>
              <a:gs pos="100000">
                <a:srgbClr val="373737">
                  <a:alpha val="0"/>
                </a:srgbClr>
              </a:gs>
            </a:gsLst>
            <a:path path="shape">
              <a:fillToRect l="50000" t="50000" r="50000" b="50000"/>
            </a:path>
          </a:gradFill>
          <a:ln w="9525">
            <a:noFill/>
            <a:round/>
            <a:headEnd/>
            <a:tailEnd/>
          </a:ln>
        </p:spPr>
        <p:txBody>
          <a:bodyPr wrap="none" anchor="ctr"/>
          <a:lstStyle/>
          <a:p>
            <a:pPr algn="ctr" eaLnBrk="0" hangingPunct="0"/>
            <a:endParaRPr lang="zh-CN" altLang="en-US" b="1">
              <a:solidFill>
                <a:srgbClr val="000000"/>
              </a:solidFill>
              <a:latin typeface="Calibri" pitchFamily="34" charset="0"/>
            </a:endParaRPr>
          </a:p>
        </p:txBody>
      </p:sp>
      <p:sp>
        <p:nvSpPr>
          <p:cNvPr id="41989" name="矩形 41988"/>
          <p:cNvSpPr>
            <a:spLocks noChangeArrowheads="1"/>
          </p:cNvSpPr>
          <p:nvPr/>
        </p:nvSpPr>
        <p:spPr bwMode="auto">
          <a:xfrm>
            <a:off x="395288" y="434975"/>
            <a:ext cx="8553450" cy="1736725"/>
          </a:xfrm>
          <a:prstGeom prst="rect">
            <a:avLst/>
          </a:prstGeom>
          <a:noFill/>
          <a:ln w="9525">
            <a:noFill/>
            <a:miter lim="800000"/>
            <a:headEnd/>
            <a:tailEnd/>
          </a:ln>
        </p:spPr>
        <p:txBody>
          <a:bodyPr>
            <a:spAutoFit/>
          </a:bodyPr>
          <a:lstStyle/>
          <a:p>
            <a:pPr marL="342900" indent="-342900"/>
            <a:r>
              <a:rPr lang="en-US" altLang="zh-CN" sz="3600" b="1">
                <a:ea typeface="华文中宋"/>
                <a:cs typeface="华文中宋"/>
              </a:rPr>
              <a:t>③ </a:t>
            </a:r>
            <a:r>
              <a:rPr lang="zh-CN" altLang="en-US" sz="3600" b="1">
                <a:ea typeface="华文中宋"/>
                <a:cs typeface="华文中宋"/>
              </a:rPr>
              <a:t>结 果：</a:t>
            </a:r>
          </a:p>
          <a:p>
            <a:pPr marL="342900" indent="-342900"/>
            <a:r>
              <a:rPr lang="zh-CN" altLang="en-US" sz="3600" b="1">
                <a:ea typeface="华文中宋"/>
                <a:cs typeface="华文中宋"/>
              </a:rPr>
              <a:t>     实行</a:t>
            </a:r>
            <a:r>
              <a:rPr lang="en-US" altLang="zh-CN" sz="3600" b="1">
                <a:ea typeface="华文中宋"/>
                <a:cs typeface="华文中宋"/>
              </a:rPr>
              <a:t>103</a:t>
            </a:r>
            <a:r>
              <a:rPr lang="zh-CN" altLang="en-US" sz="3600" b="1">
                <a:ea typeface="华文中宋"/>
                <a:cs typeface="华文中宋"/>
              </a:rPr>
              <a:t>天  </a:t>
            </a:r>
          </a:p>
          <a:p>
            <a:pPr marL="342900" indent="-342900"/>
            <a:r>
              <a:rPr lang="zh-CN" altLang="en-US" sz="3600" b="1">
                <a:ea typeface="华文中宋"/>
                <a:cs typeface="华文中宋"/>
              </a:rPr>
              <a:t>     因慈禧太后发动政变而失败</a:t>
            </a:r>
          </a:p>
        </p:txBody>
      </p:sp>
      <p:pic>
        <p:nvPicPr>
          <p:cNvPr id="41991" name="图片 41990" descr="100329688">
            <a:hlinkClick r:id="rId3"/>
          </p:cNvPr>
          <p:cNvPicPr>
            <a:picLocks noChangeAspect="1"/>
          </p:cNvPicPr>
          <p:nvPr/>
        </p:nvPicPr>
        <p:blipFill>
          <a:blip r:embed="rId4"/>
          <a:srcRect/>
          <a:stretch>
            <a:fillRect/>
          </a:stretch>
        </p:blipFill>
        <p:spPr bwMode="auto">
          <a:xfrm>
            <a:off x="596900" y="2171700"/>
            <a:ext cx="6049963" cy="4408488"/>
          </a:xfrm>
          <a:prstGeom prst="rect">
            <a:avLst/>
          </a:prstGeom>
          <a:noFill/>
          <a:ln w="9525">
            <a:noFill/>
            <a:miter lim="800000"/>
            <a:headEnd/>
            <a:tailEnd/>
          </a:ln>
        </p:spPr>
      </p:pic>
      <p:pic>
        <p:nvPicPr>
          <p:cNvPr id="41994" name="图片 41993" descr="872394121892"/>
          <p:cNvPicPr>
            <a:picLocks noChangeAspect="1"/>
          </p:cNvPicPr>
          <p:nvPr/>
        </p:nvPicPr>
        <p:blipFill>
          <a:blip r:embed="rId5"/>
          <a:srcRect/>
          <a:stretch>
            <a:fillRect/>
          </a:stretch>
        </p:blipFill>
        <p:spPr bwMode="auto">
          <a:xfrm>
            <a:off x="6892925" y="2171700"/>
            <a:ext cx="5164138" cy="4410075"/>
          </a:xfrm>
          <a:prstGeom prst="rect">
            <a:avLst/>
          </a:prstGeom>
          <a:noFill/>
          <a:ln w="9525">
            <a:noFill/>
            <a:miter lim="800000"/>
            <a:headEnd/>
            <a:tailEnd/>
          </a:ln>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repeatCount="indefinite" fill="hold" grpId="0" nodeType="withEffect">
                                  <p:stCondLst>
                                    <p:cond delay="0"/>
                                  </p:stCondLst>
                                  <p:childTnLst>
                                    <p:animMotion origin="layout" path="M 0.00013 -3.7037E-6 L -0.12113 0.37593 " pathEditMode="relative" rAng="0" ptsTypes="AA">
                                      <p:cBhvr additive="base">
                                        <p:cTn id="6" dur="583" fill="hold">
                                          <p:stCondLst>
                                            <p:cond delay="0"/>
                                          </p:stCondLst>
                                        </p:cTn>
                                        <p:tgtEl>
                                          <p:spTgt spid="19617"/>
                                        </p:tgtEl>
                                        <p:attrNameLst>
                                          <p:attrName>ppt_x</p:attrName>
                                          <p:attrName>ppt_y</p:attrName>
                                        </p:attrNameLst>
                                      </p:cBhvr>
                                      <p:rCtr x="-6063" y="18796"/>
                                    </p:animMotion>
                                    <p:animEffect transition="in" filter="fade">
                                      <p:cBhvr additive="base">
                                        <p:cTn id="7" dur="175" fill="hold">
                                          <p:stCondLst>
                                            <p:cond delay="0"/>
                                          </p:stCondLst>
                                        </p:cTn>
                                        <p:tgtEl>
                                          <p:spTgt spid="19617"/>
                                        </p:tgtEl>
                                      </p:cBhvr>
                                    </p:animEffect>
                                    <p:animScale>
                                      <p:cBhvr additive="base">
                                        <p:cTn id="8" dur="292" fill="hold">
                                          <p:stCondLst>
                                            <p:cond delay="408"/>
                                          </p:stCondLst>
                                        </p:cTn>
                                        <p:tgtEl>
                                          <p:spTgt spid="19617"/>
                                        </p:tgtEl>
                                      </p:cBhvr>
                                      <p:to x="1000" y="1000"/>
                                    </p:animScale>
                                  </p:childTnLst>
                                </p:cTn>
                              </p:par>
                              <p:par>
                                <p:cTn id="9" presetID="0" presetClass="path" presetSubtype="0" repeatCount="indefinite" fill="hold" grpId="0" nodeType="withEffect">
                                  <p:stCondLst>
                                    <p:cond delay="0"/>
                                  </p:stCondLst>
                                  <p:childTnLst>
                                    <p:animMotion origin="layout" path="M 0.00013 -3.7037E-6 L -0.12113 0.37593 " pathEditMode="relative" rAng="0" ptsTypes="AA">
                                      <p:cBhvr additive="base">
                                        <p:cTn id="10" dur="583" fill="hold">
                                          <p:stCondLst>
                                            <p:cond delay="200"/>
                                          </p:stCondLst>
                                        </p:cTn>
                                        <p:tgtEl>
                                          <p:spTgt spid="19618"/>
                                        </p:tgtEl>
                                        <p:attrNameLst>
                                          <p:attrName>ppt_x</p:attrName>
                                          <p:attrName>ppt_y</p:attrName>
                                        </p:attrNameLst>
                                      </p:cBhvr>
                                      <p:rCtr x="-6063" y="18796"/>
                                    </p:animMotion>
                                    <p:animEffect transition="in" filter="fade">
                                      <p:cBhvr additive="base">
                                        <p:cTn id="11" dur="500" fill="hold">
                                          <p:stCondLst>
                                            <p:cond delay="0"/>
                                          </p:stCondLst>
                                        </p:cTn>
                                        <p:tgtEl>
                                          <p:spTgt spid="19618"/>
                                        </p:tgtEl>
                                      </p:cBhvr>
                                    </p:animEffect>
                                    <p:animScale>
                                      <p:cBhvr additive="base">
                                        <p:cTn id="12" dur="292" fill="hold">
                                          <p:stCondLst>
                                            <p:cond delay="608"/>
                                          </p:stCondLst>
                                        </p:cTn>
                                        <p:tgtEl>
                                          <p:spTgt spid="19618"/>
                                        </p:tgtEl>
                                      </p:cBhvr>
                                      <p:to x="1000" y="1000"/>
                                    </p:animScale>
                                  </p:childTnLst>
                                </p:cTn>
                              </p:par>
                              <p:par>
                                <p:cTn id="13" presetID="0" presetClass="path" presetSubtype="0" repeatCount="indefinite" fill="hold" grpId="0" nodeType="withEffect">
                                  <p:stCondLst>
                                    <p:cond delay="0"/>
                                  </p:stCondLst>
                                  <p:childTnLst>
                                    <p:animMotion origin="layout" path="M 0.00013 -3.33333E-6 L -0.17409 0.53936 " pathEditMode="relative" rAng="0" ptsTypes="AA">
                                      <p:cBhvr additive="base">
                                        <p:cTn id="14" dur="583" fill="hold">
                                          <p:stCondLst>
                                            <p:cond delay="400"/>
                                          </p:stCondLst>
                                        </p:cTn>
                                        <p:tgtEl>
                                          <p:spTgt spid="19619"/>
                                        </p:tgtEl>
                                        <p:attrNameLst>
                                          <p:attrName>ppt_x</p:attrName>
                                          <p:attrName>ppt_y</p:attrName>
                                        </p:attrNameLst>
                                      </p:cBhvr>
                                      <p:rCtr x="-8717" y="26968"/>
                                    </p:animMotion>
                                    <p:animEffect transition="in" filter="fade">
                                      <p:cBhvr additive="base">
                                        <p:cTn id="15" dur="600" fill="hold">
                                          <p:stCondLst>
                                            <p:cond delay="0"/>
                                          </p:stCondLst>
                                        </p:cTn>
                                        <p:tgtEl>
                                          <p:spTgt spid="19619"/>
                                        </p:tgtEl>
                                      </p:cBhvr>
                                    </p:animEffect>
                                    <p:animScale>
                                      <p:cBhvr additive="base">
                                        <p:cTn id="16" dur="292" fill="hold">
                                          <p:stCondLst>
                                            <p:cond delay="808"/>
                                          </p:stCondLst>
                                        </p:cTn>
                                        <p:tgtEl>
                                          <p:spTgt spid="19619"/>
                                        </p:tgtEl>
                                      </p:cBhvr>
                                      <p:to x="1000" y="1000"/>
                                    </p:animScale>
                                  </p:childTnLst>
                                </p:cTn>
                              </p:par>
                              <p:par>
                                <p:cTn id="17" presetID="0" presetClass="path" presetSubtype="0" repeatCount="indefinite" fill="hold" grpId="0" nodeType="withEffect">
                                  <p:stCondLst>
                                    <p:cond delay="0"/>
                                  </p:stCondLst>
                                  <p:childTnLst>
                                    <p:animMotion origin="layout" path="M 0.00013 1.11111E-6 L -0.12113 0.37592 " pathEditMode="relative" rAng="0" ptsTypes="AA">
                                      <p:cBhvr additive="base">
                                        <p:cTn id="18" dur="583" fill="hold">
                                          <p:stCondLst>
                                            <p:cond delay="0"/>
                                          </p:stCondLst>
                                        </p:cTn>
                                        <p:tgtEl>
                                          <p:spTgt spid="19620"/>
                                        </p:tgtEl>
                                        <p:attrNameLst>
                                          <p:attrName>ppt_x</p:attrName>
                                          <p:attrName>ppt_y</p:attrName>
                                        </p:attrNameLst>
                                      </p:cBhvr>
                                      <p:rCtr x="-6063" y="18796"/>
                                    </p:animMotion>
                                    <p:animEffect transition="in" filter="fade">
                                      <p:cBhvr additive="base">
                                        <p:cTn id="19" dur="175" fill="hold">
                                          <p:stCondLst>
                                            <p:cond delay="0"/>
                                          </p:stCondLst>
                                        </p:cTn>
                                        <p:tgtEl>
                                          <p:spTgt spid="19620"/>
                                        </p:tgtEl>
                                      </p:cBhvr>
                                    </p:animEffect>
                                    <p:animScale>
                                      <p:cBhvr additive="base">
                                        <p:cTn id="20" dur="292" fill="hold">
                                          <p:stCondLst>
                                            <p:cond delay="408"/>
                                          </p:stCondLst>
                                        </p:cTn>
                                        <p:tgtEl>
                                          <p:spTgt spid="19620"/>
                                        </p:tgtEl>
                                      </p:cBhvr>
                                      <p:to x="1000" y="1000"/>
                                    </p:animScale>
                                  </p:childTnLst>
                                </p:cTn>
                              </p:par>
                              <p:par>
                                <p:cTn id="21" presetID="0" presetClass="path" presetSubtype="0" repeatCount="indefinite" fill="hold" grpId="0" nodeType="withEffect">
                                  <p:stCondLst>
                                    <p:cond delay="0"/>
                                  </p:stCondLst>
                                  <p:childTnLst>
                                    <p:animMotion origin="layout" path="M 0.00013 -4.07407E-6 L -0.21311 0.66112 " pathEditMode="relative" rAng="0" ptsTypes="AA">
                                      <p:cBhvr additive="base">
                                        <p:cTn id="22" dur="583" fill="hold">
                                          <p:stCondLst>
                                            <p:cond delay="200"/>
                                          </p:stCondLst>
                                        </p:cTn>
                                        <p:tgtEl>
                                          <p:spTgt spid="19621"/>
                                        </p:tgtEl>
                                        <p:attrNameLst>
                                          <p:attrName>ppt_x</p:attrName>
                                          <p:attrName>ppt_y</p:attrName>
                                        </p:attrNameLst>
                                      </p:cBhvr>
                                      <p:rCtr x="-10669" y="33056"/>
                                    </p:animMotion>
                                    <p:animEffect transition="in" filter="fade">
                                      <p:cBhvr additive="base">
                                        <p:cTn id="23" dur="500" fill="hold">
                                          <p:stCondLst>
                                            <p:cond delay="0"/>
                                          </p:stCondLst>
                                        </p:cTn>
                                        <p:tgtEl>
                                          <p:spTgt spid="19621"/>
                                        </p:tgtEl>
                                      </p:cBhvr>
                                    </p:animEffect>
                                    <p:animScale>
                                      <p:cBhvr additive="base">
                                        <p:cTn id="24" dur="292" fill="hold">
                                          <p:stCondLst>
                                            <p:cond delay="608"/>
                                          </p:stCondLst>
                                        </p:cTn>
                                        <p:tgtEl>
                                          <p:spTgt spid="19621"/>
                                        </p:tgtEl>
                                      </p:cBhvr>
                                      <p:to x="1000" y="1000"/>
                                    </p:animScale>
                                  </p:childTnLst>
                                </p:cTn>
                              </p:par>
                              <p:par>
                                <p:cTn id="25" presetID="0" presetClass="path" presetSubtype="0" repeatCount="indefinite" fill="hold" grpId="0" nodeType="withEffect">
                                  <p:stCondLst>
                                    <p:cond delay="0"/>
                                  </p:stCondLst>
                                  <p:childTnLst>
                                    <p:animMotion origin="layout" path="M 0.00013 -3.33333E-6 L -0.17408 0.53936 " pathEditMode="relative" rAng="0" ptsTypes="AA">
                                      <p:cBhvr additive="base">
                                        <p:cTn id="26" dur="583" fill="hold">
                                          <p:stCondLst>
                                            <p:cond delay="400"/>
                                          </p:stCondLst>
                                        </p:cTn>
                                        <p:tgtEl>
                                          <p:spTgt spid="19622"/>
                                        </p:tgtEl>
                                        <p:attrNameLst>
                                          <p:attrName>ppt_x</p:attrName>
                                          <p:attrName>ppt_y</p:attrName>
                                        </p:attrNameLst>
                                      </p:cBhvr>
                                      <p:rCtr x="-8717" y="26968"/>
                                    </p:animMotion>
                                    <p:animEffect transition="in" filter="fade">
                                      <p:cBhvr additive="base">
                                        <p:cTn id="27" dur="600" fill="hold">
                                          <p:stCondLst>
                                            <p:cond delay="0"/>
                                          </p:stCondLst>
                                        </p:cTn>
                                        <p:tgtEl>
                                          <p:spTgt spid="19622"/>
                                        </p:tgtEl>
                                      </p:cBhvr>
                                    </p:animEffect>
                                    <p:animScale>
                                      <p:cBhvr additive="base">
                                        <p:cTn id="28" dur="292" fill="hold">
                                          <p:stCondLst>
                                            <p:cond delay="808"/>
                                          </p:stCondLst>
                                        </p:cTn>
                                        <p:tgtEl>
                                          <p:spTgt spid="19622"/>
                                        </p:tgtEl>
                                      </p:cBhvr>
                                      <p:to x="1000" y="1000"/>
                                    </p:animScale>
                                  </p:childTnLst>
                                </p:cTn>
                              </p:par>
                              <p:par>
                                <p:cTn id="29" presetID="0" presetClass="path" presetSubtype="0" repeatCount="indefinite" fill="hold" grpId="0" nodeType="withEffect">
                                  <p:stCondLst>
                                    <p:cond delay="0"/>
                                  </p:stCondLst>
                                  <p:childTnLst>
                                    <p:animMotion origin="layout" path="M 0.00013 -3.33333E-6 L -0.17408 0.53936 " pathEditMode="relative" rAng="0" ptsTypes="AA">
                                      <p:cBhvr additive="base">
                                        <p:cTn id="30" dur="583" fill="hold">
                                          <p:stCondLst>
                                            <p:cond delay="400"/>
                                          </p:stCondLst>
                                        </p:cTn>
                                        <p:tgtEl>
                                          <p:spTgt spid="19623"/>
                                        </p:tgtEl>
                                        <p:attrNameLst>
                                          <p:attrName>ppt_x</p:attrName>
                                          <p:attrName>ppt_y</p:attrName>
                                        </p:attrNameLst>
                                      </p:cBhvr>
                                      <p:rCtr x="-8717" y="26968"/>
                                    </p:animMotion>
                                    <p:animEffect transition="in" filter="fade">
                                      <p:cBhvr additive="base">
                                        <p:cTn id="31" dur="600" fill="hold">
                                          <p:stCondLst>
                                            <p:cond delay="0"/>
                                          </p:stCondLst>
                                        </p:cTn>
                                        <p:tgtEl>
                                          <p:spTgt spid="19623"/>
                                        </p:tgtEl>
                                      </p:cBhvr>
                                    </p:animEffect>
                                    <p:animScale>
                                      <p:cBhvr additive="base">
                                        <p:cTn id="32" dur="292" fill="hold">
                                          <p:stCondLst>
                                            <p:cond delay="808"/>
                                          </p:stCondLst>
                                        </p:cTn>
                                        <p:tgtEl>
                                          <p:spTgt spid="19623"/>
                                        </p:tgtEl>
                                      </p:cBhvr>
                                      <p:to x="1000" y="1000"/>
                                    </p:animScale>
                                  </p:childTnLst>
                                </p:cTn>
                              </p:par>
                              <p:par>
                                <p:cTn id="33" presetID="0" presetClass="path" presetSubtype="0" repeatCount="indefinite" fill="hold" grpId="0" nodeType="withEffect">
                                  <p:stCondLst>
                                    <p:cond delay="0"/>
                                  </p:stCondLst>
                                  <p:childTnLst>
                                    <p:animMotion origin="layout" path="M 0.00013 1.11111E-6 L -0.12113 0.37592 " pathEditMode="relative" rAng="0" ptsTypes="AA">
                                      <p:cBhvr additive="base">
                                        <p:cTn id="34" dur="583" fill="hold">
                                          <p:stCondLst>
                                            <p:cond delay="0"/>
                                          </p:stCondLst>
                                        </p:cTn>
                                        <p:tgtEl>
                                          <p:spTgt spid="19624"/>
                                        </p:tgtEl>
                                        <p:attrNameLst>
                                          <p:attrName>ppt_x</p:attrName>
                                          <p:attrName>ppt_y</p:attrName>
                                        </p:attrNameLst>
                                      </p:cBhvr>
                                      <p:rCtr x="-6063" y="18796"/>
                                    </p:animMotion>
                                    <p:animEffect transition="in" filter="fade">
                                      <p:cBhvr additive="base">
                                        <p:cTn id="35" dur="175" fill="hold">
                                          <p:stCondLst>
                                            <p:cond delay="0"/>
                                          </p:stCondLst>
                                        </p:cTn>
                                        <p:tgtEl>
                                          <p:spTgt spid="19624"/>
                                        </p:tgtEl>
                                      </p:cBhvr>
                                    </p:animEffect>
                                    <p:animScale>
                                      <p:cBhvr additive="base">
                                        <p:cTn id="36" dur="292" fill="hold">
                                          <p:stCondLst>
                                            <p:cond delay="408"/>
                                          </p:stCondLst>
                                        </p:cTn>
                                        <p:tgtEl>
                                          <p:spTgt spid="19624"/>
                                        </p:tgtEl>
                                      </p:cBhvr>
                                      <p:to x="1000" y="1000"/>
                                    </p:animScale>
                                  </p:childTnLst>
                                </p:cTn>
                              </p:par>
                              <p:par>
                                <p:cTn id="37" presetID="0" presetClass="path" presetSubtype="0" repeatCount="indefinite" fill="hold" grpId="0" nodeType="withEffect">
                                  <p:stCondLst>
                                    <p:cond delay="0"/>
                                  </p:stCondLst>
                                  <p:childTnLst>
                                    <p:animMotion origin="layout" path="M 0.00013 -3.33333E-6 L -0.13947 0.43311 " pathEditMode="relative" rAng="0" ptsTypes="AA">
                                      <p:cBhvr additive="base">
                                        <p:cTn id="38" dur="583" fill="hold">
                                          <p:stCondLst>
                                            <p:cond delay="0"/>
                                          </p:stCondLst>
                                        </p:cTn>
                                        <p:tgtEl>
                                          <p:spTgt spid="19625"/>
                                        </p:tgtEl>
                                        <p:attrNameLst>
                                          <p:attrName>ppt_x</p:attrName>
                                          <p:attrName>ppt_y</p:attrName>
                                        </p:attrNameLst>
                                      </p:cBhvr>
                                      <p:rCtr x="-6987" y="21644"/>
                                    </p:animMotion>
                                    <p:animEffect transition="in" filter="fade">
                                      <p:cBhvr additive="base">
                                        <p:cTn id="39" dur="175" fill="hold">
                                          <p:stCondLst>
                                            <p:cond delay="0"/>
                                          </p:stCondLst>
                                        </p:cTn>
                                        <p:tgtEl>
                                          <p:spTgt spid="19625"/>
                                        </p:tgtEl>
                                      </p:cBhvr>
                                    </p:animEffect>
                                    <p:animScale>
                                      <p:cBhvr additive="base">
                                        <p:cTn id="40" dur="292" fill="hold">
                                          <p:stCondLst>
                                            <p:cond delay="408"/>
                                          </p:stCondLst>
                                        </p:cTn>
                                        <p:tgtEl>
                                          <p:spTgt spid="19625"/>
                                        </p:tgtEl>
                                      </p:cBhvr>
                                      <p:to x="1000" y="1000"/>
                                    </p:animScale>
                                  </p:childTnLst>
                                </p:cTn>
                              </p:par>
                            </p:childTnLst>
                          </p:cTn>
                        </p:par>
                      </p:childTnLst>
                    </p:cTn>
                  </p:par>
                  <p:par>
                    <p:cTn id="41" fill="hold">
                      <p:stCondLst>
                        <p:cond delay="indefinite"/>
                      </p:stCondLst>
                      <p:childTnLst>
                        <p:par>
                          <p:cTn id="42" fill="hold">
                            <p:stCondLst>
                              <p:cond delay="0"/>
                            </p:stCondLst>
                            <p:childTnLst>
                              <p:par>
                                <p:cTn id="43" presetID="23" presetClass="entr" presetSubtype="528" fill="hold" nodeType="clickEffect">
                                  <p:stCondLst>
                                    <p:cond delay="0"/>
                                  </p:stCondLst>
                                  <p:childTnLst>
                                    <p:set>
                                      <p:cBhvr>
                                        <p:cTn id="44" dur="1" fill="hold">
                                          <p:stCondLst>
                                            <p:cond delay="0"/>
                                          </p:stCondLst>
                                        </p:cTn>
                                        <p:tgtEl>
                                          <p:spTgt spid="41989">
                                            <p:txEl>
                                              <p:pRg st="1" end="1"/>
                                            </p:txEl>
                                          </p:spTgt>
                                        </p:tgtEl>
                                        <p:attrNameLst>
                                          <p:attrName>style.visibility</p:attrName>
                                        </p:attrNameLst>
                                      </p:cBhvr>
                                      <p:to>
                                        <p:strVal val="visible"/>
                                      </p:to>
                                    </p:set>
                                    <p:anim calcmode="lin" valueType="num">
                                      <p:cBhvr>
                                        <p:cTn id="45" dur="500" fill="hold"/>
                                        <p:tgtEl>
                                          <p:spTgt spid="41989">
                                            <p:txEl>
                                              <p:pRg st="1" end="1"/>
                                            </p:txEl>
                                          </p:spTgt>
                                        </p:tgtEl>
                                        <p:attrNameLst>
                                          <p:attrName>ppt_w</p:attrName>
                                        </p:attrNameLst>
                                      </p:cBhvr>
                                      <p:tavLst>
                                        <p:tav tm="0">
                                          <p:val>
                                            <p:fltVal val="0"/>
                                          </p:val>
                                        </p:tav>
                                        <p:tav tm="100000">
                                          <p:val>
                                            <p:strVal val="#ppt_w"/>
                                          </p:val>
                                        </p:tav>
                                      </p:tavLst>
                                    </p:anim>
                                    <p:anim calcmode="lin" valueType="num">
                                      <p:cBhvr>
                                        <p:cTn id="46" dur="500" fill="hold"/>
                                        <p:tgtEl>
                                          <p:spTgt spid="41989">
                                            <p:txEl>
                                              <p:pRg st="1" end="1"/>
                                            </p:txEl>
                                          </p:spTgt>
                                        </p:tgtEl>
                                        <p:attrNameLst>
                                          <p:attrName>ppt_h</p:attrName>
                                        </p:attrNameLst>
                                      </p:cBhvr>
                                      <p:tavLst>
                                        <p:tav tm="0">
                                          <p:val>
                                            <p:fltVal val="0"/>
                                          </p:val>
                                        </p:tav>
                                        <p:tav tm="100000">
                                          <p:val>
                                            <p:strVal val="#ppt_h"/>
                                          </p:val>
                                        </p:tav>
                                      </p:tavLst>
                                    </p:anim>
                                    <p:anim calcmode="lin" valueType="num">
                                      <p:cBhvr>
                                        <p:cTn id="47" dur="500" fill="hold"/>
                                        <p:tgtEl>
                                          <p:spTgt spid="41989">
                                            <p:txEl>
                                              <p:pRg st="1" end="1"/>
                                            </p:txEl>
                                          </p:spTgt>
                                        </p:tgtEl>
                                        <p:attrNameLst>
                                          <p:attrName>ppt_x</p:attrName>
                                        </p:attrNameLst>
                                      </p:cBhvr>
                                      <p:tavLst>
                                        <p:tav tm="0">
                                          <p:val>
                                            <p:fltVal val="0.5"/>
                                          </p:val>
                                        </p:tav>
                                        <p:tav tm="100000">
                                          <p:val>
                                            <p:strVal val="#ppt_x"/>
                                          </p:val>
                                        </p:tav>
                                      </p:tavLst>
                                    </p:anim>
                                    <p:anim calcmode="lin" valueType="num">
                                      <p:cBhvr>
                                        <p:cTn id="48" dur="500" fill="hold"/>
                                        <p:tgtEl>
                                          <p:spTgt spid="41989">
                                            <p:txEl>
                                              <p:pRg st="1" end="1"/>
                                            </p:txEl>
                                          </p:spTgt>
                                        </p:tgtEl>
                                        <p:attrNameLst>
                                          <p:attrName>ppt_y</p:attrName>
                                        </p:attrNameLst>
                                      </p:cBhvr>
                                      <p:tavLst>
                                        <p:tav tm="0">
                                          <p:val>
                                            <p:fltVal val="0.5"/>
                                          </p:val>
                                        </p:tav>
                                        <p:tav tm="100000">
                                          <p:val>
                                            <p:strVal val="#ppt_y"/>
                                          </p:val>
                                        </p:tav>
                                      </p:tavLst>
                                    </p:anim>
                                  </p:childTnLst>
                                </p:cTn>
                              </p:par>
                              <p:par>
                                <p:cTn id="49" presetID="23" presetClass="entr" presetSubtype="528" fill="hold" nodeType="withEffect">
                                  <p:stCondLst>
                                    <p:cond delay="0"/>
                                  </p:stCondLst>
                                  <p:childTnLst>
                                    <p:set>
                                      <p:cBhvr>
                                        <p:cTn id="50" dur="1" fill="hold">
                                          <p:stCondLst>
                                            <p:cond delay="0"/>
                                          </p:stCondLst>
                                        </p:cTn>
                                        <p:tgtEl>
                                          <p:spTgt spid="41989">
                                            <p:txEl>
                                              <p:pRg st="2" end="2"/>
                                            </p:txEl>
                                          </p:spTgt>
                                        </p:tgtEl>
                                        <p:attrNameLst>
                                          <p:attrName>style.visibility</p:attrName>
                                        </p:attrNameLst>
                                      </p:cBhvr>
                                      <p:to>
                                        <p:strVal val="visible"/>
                                      </p:to>
                                    </p:set>
                                    <p:anim calcmode="lin" valueType="num">
                                      <p:cBhvr>
                                        <p:cTn id="51" dur="500" fill="hold"/>
                                        <p:tgtEl>
                                          <p:spTgt spid="41989">
                                            <p:txEl>
                                              <p:pRg st="2" end="2"/>
                                            </p:txEl>
                                          </p:spTgt>
                                        </p:tgtEl>
                                        <p:attrNameLst>
                                          <p:attrName>ppt_w</p:attrName>
                                        </p:attrNameLst>
                                      </p:cBhvr>
                                      <p:tavLst>
                                        <p:tav tm="0">
                                          <p:val>
                                            <p:fltVal val="0"/>
                                          </p:val>
                                        </p:tav>
                                        <p:tav tm="100000">
                                          <p:val>
                                            <p:strVal val="#ppt_w"/>
                                          </p:val>
                                        </p:tav>
                                      </p:tavLst>
                                    </p:anim>
                                    <p:anim calcmode="lin" valueType="num">
                                      <p:cBhvr>
                                        <p:cTn id="52" dur="500" fill="hold"/>
                                        <p:tgtEl>
                                          <p:spTgt spid="41989">
                                            <p:txEl>
                                              <p:pRg st="2" end="2"/>
                                            </p:txEl>
                                          </p:spTgt>
                                        </p:tgtEl>
                                        <p:attrNameLst>
                                          <p:attrName>ppt_h</p:attrName>
                                        </p:attrNameLst>
                                      </p:cBhvr>
                                      <p:tavLst>
                                        <p:tav tm="0">
                                          <p:val>
                                            <p:fltVal val="0"/>
                                          </p:val>
                                        </p:tav>
                                        <p:tav tm="100000">
                                          <p:val>
                                            <p:strVal val="#ppt_h"/>
                                          </p:val>
                                        </p:tav>
                                      </p:tavLst>
                                    </p:anim>
                                    <p:anim calcmode="lin" valueType="num">
                                      <p:cBhvr>
                                        <p:cTn id="53" dur="500" fill="hold"/>
                                        <p:tgtEl>
                                          <p:spTgt spid="41989">
                                            <p:txEl>
                                              <p:pRg st="2" end="2"/>
                                            </p:txEl>
                                          </p:spTgt>
                                        </p:tgtEl>
                                        <p:attrNameLst>
                                          <p:attrName>ppt_x</p:attrName>
                                        </p:attrNameLst>
                                      </p:cBhvr>
                                      <p:tavLst>
                                        <p:tav tm="0">
                                          <p:val>
                                            <p:fltVal val="0.5"/>
                                          </p:val>
                                        </p:tav>
                                        <p:tav tm="100000">
                                          <p:val>
                                            <p:strVal val="#ppt_x"/>
                                          </p:val>
                                        </p:tav>
                                      </p:tavLst>
                                    </p:anim>
                                    <p:anim calcmode="lin" valueType="num">
                                      <p:cBhvr>
                                        <p:cTn id="54" dur="500" fill="hold"/>
                                        <p:tgtEl>
                                          <p:spTgt spid="41989">
                                            <p:txEl>
                                              <p:pRg st="2" end="2"/>
                                            </p:txEl>
                                          </p:spTgt>
                                        </p:tgtEl>
                                        <p:attrNameLst>
                                          <p:attrName>ppt_y</p:attrName>
                                        </p:attrNameLst>
                                      </p:cBhvr>
                                      <p:tavLst>
                                        <p:tav tm="0">
                                          <p:val>
                                            <p:fltVal val="0.5"/>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nodeType="clickEffect">
                                  <p:stCondLst>
                                    <p:cond delay="0"/>
                                  </p:stCondLst>
                                  <p:childTnLst>
                                    <p:set>
                                      <p:cBhvr>
                                        <p:cTn id="58" dur="1" fill="hold">
                                          <p:stCondLst>
                                            <p:cond delay="0"/>
                                          </p:stCondLst>
                                        </p:cTn>
                                        <p:tgtEl>
                                          <p:spTgt spid="41991"/>
                                        </p:tgtEl>
                                        <p:attrNameLst>
                                          <p:attrName>style.visibility</p:attrName>
                                        </p:attrNameLst>
                                      </p:cBhvr>
                                      <p:to>
                                        <p:strVal val="visible"/>
                                      </p:to>
                                    </p:set>
                                    <p:animEffect transition="in" filter="wipe(left)">
                                      <p:cBhvr>
                                        <p:cTn id="59" dur="500"/>
                                        <p:tgtEl>
                                          <p:spTgt spid="41991"/>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2" fill="hold" nodeType="clickEffect">
                                  <p:stCondLst>
                                    <p:cond delay="0"/>
                                  </p:stCondLst>
                                  <p:childTnLst>
                                    <p:set>
                                      <p:cBhvr>
                                        <p:cTn id="63" dur="1" fill="hold">
                                          <p:stCondLst>
                                            <p:cond delay="0"/>
                                          </p:stCondLst>
                                        </p:cTn>
                                        <p:tgtEl>
                                          <p:spTgt spid="41994"/>
                                        </p:tgtEl>
                                        <p:attrNameLst>
                                          <p:attrName>style.visibility</p:attrName>
                                        </p:attrNameLst>
                                      </p:cBhvr>
                                      <p:to>
                                        <p:strVal val="visible"/>
                                      </p:to>
                                    </p:set>
                                    <p:animEffect transition="in" filter="wipe(right)">
                                      <p:cBhvr>
                                        <p:cTn id="64" dur="500"/>
                                        <p:tgtEl>
                                          <p:spTgt spid="419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17" grpId="0" bldLvl="0" animBg="1"/>
      <p:bldP spid="19618" grpId="0" bldLvl="0" animBg="1"/>
      <p:bldP spid="19619" grpId="0" bldLvl="0" animBg="1"/>
      <p:bldP spid="19620" grpId="0" bldLvl="0" animBg="1"/>
      <p:bldP spid="19621" grpId="0" bldLvl="0" animBg="1"/>
      <p:bldP spid="19622" grpId="0" bldLvl="0" animBg="1"/>
      <p:bldP spid="19623" grpId="0" bldLvl="0" animBg="1"/>
      <p:bldP spid="19624" grpId="0" bldLvl="0" animBg="1"/>
      <p:bldP spid="19625" grpId="0" bldLvl="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9617" name="[动画大师]_Oval 3"/>
          <p:cNvSpPr>
            <a:spLocks noChangeArrowheads="1"/>
          </p:cNvSpPr>
          <p:nvPr/>
        </p:nvSpPr>
        <p:spPr bwMode="auto">
          <a:xfrm rot="1800000">
            <a:off x="1684338" y="-590550"/>
            <a:ext cx="17462" cy="1146175"/>
          </a:xfrm>
          <a:prstGeom prst="ellipse">
            <a:avLst/>
          </a:prstGeom>
          <a:gradFill rotWithShape="1">
            <a:gsLst>
              <a:gs pos="0">
                <a:srgbClr val="777777">
                  <a:alpha val="79999"/>
                </a:srgbClr>
              </a:gs>
              <a:gs pos="100000">
                <a:srgbClr val="373737">
                  <a:alpha val="0"/>
                </a:srgbClr>
              </a:gs>
            </a:gsLst>
            <a:path path="shape">
              <a:fillToRect l="50000" t="50000" r="50000" b="50000"/>
            </a:path>
          </a:gradFill>
          <a:ln w="9525">
            <a:noFill/>
            <a:round/>
            <a:headEnd/>
            <a:tailEnd/>
          </a:ln>
        </p:spPr>
        <p:txBody>
          <a:bodyPr wrap="none" anchor="ctr"/>
          <a:lstStyle/>
          <a:p>
            <a:pPr algn="ctr" eaLnBrk="0" hangingPunct="0"/>
            <a:endParaRPr lang="zh-CN" altLang="en-US" b="1">
              <a:solidFill>
                <a:srgbClr val="000000"/>
              </a:solidFill>
              <a:latin typeface="Calibri" pitchFamily="34" charset="0"/>
            </a:endParaRPr>
          </a:p>
        </p:txBody>
      </p:sp>
      <p:sp>
        <p:nvSpPr>
          <p:cNvPr id="19618" name="[动画大师]_Oval 3"/>
          <p:cNvSpPr>
            <a:spLocks noChangeArrowheads="1"/>
          </p:cNvSpPr>
          <p:nvPr/>
        </p:nvSpPr>
        <p:spPr bwMode="auto">
          <a:xfrm rot="1800000">
            <a:off x="3346450" y="866775"/>
            <a:ext cx="17463" cy="1146175"/>
          </a:xfrm>
          <a:prstGeom prst="ellipse">
            <a:avLst/>
          </a:prstGeom>
          <a:gradFill rotWithShape="1">
            <a:gsLst>
              <a:gs pos="0">
                <a:srgbClr val="777777">
                  <a:alpha val="79999"/>
                </a:srgbClr>
              </a:gs>
              <a:gs pos="100000">
                <a:srgbClr val="373737">
                  <a:alpha val="0"/>
                </a:srgbClr>
              </a:gs>
            </a:gsLst>
            <a:path path="shape">
              <a:fillToRect l="50000" t="50000" r="50000" b="50000"/>
            </a:path>
          </a:gradFill>
          <a:ln w="9525">
            <a:noFill/>
            <a:round/>
            <a:headEnd/>
            <a:tailEnd/>
          </a:ln>
        </p:spPr>
        <p:txBody>
          <a:bodyPr wrap="none" anchor="ctr"/>
          <a:lstStyle/>
          <a:p>
            <a:pPr algn="ctr" eaLnBrk="0" hangingPunct="0"/>
            <a:endParaRPr lang="zh-CN" altLang="en-US" b="1">
              <a:solidFill>
                <a:srgbClr val="000000"/>
              </a:solidFill>
              <a:latin typeface="Calibri" pitchFamily="34" charset="0"/>
            </a:endParaRPr>
          </a:p>
        </p:txBody>
      </p:sp>
      <p:sp>
        <p:nvSpPr>
          <p:cNvPr id="19619" name="[动画大师]_Oval 3"/>
          <p:cNvSpPr>
            <a:spLocks noChangeArrowheads="1"/>
          </p:cNvSpPr>
          <p:nvPr/>
        </p:nvSpPr>
        <p:spPr bwMode="auto">
          <a:xfrm rot="1800000">
            <a:off x="5888038" y="1868488"/>
            <a:ext cx="17462" cy="1146175"/>
          </a:xfrm>
          <a:prstGeom prst="ellipse">
            <a:avLst/>
          </a:prstGeom>
          <a:gradFill rotWithShape="1">
            <a:gsLst>
              <a:gs pos="0">
                <a:srgbClr val="777777">
                  <a:alpha val="79999"/>
                </a:srgbClr>
              </a:gs>
              <a:gs pos="100000">
                <a:srgbClr val="373737">
                  <a:alpha val="0"/>
                </a:srgbClr>
              </a:gs>
            </a:gsLst>
            <a:path path="shape">
              <a:fillToRect l="50000" t="50000" r="50000" b="50000"/>
            </a:path>
          </a:gradFill>
          <a:ln w="9525">
            <a:noFill/>
            <a:round/>
            <a:headEnd/>
            <a:tailEnd/>
          </a:ln>
        </p:spPr>
        <p:txBody>
          <a:bodyPr wrap="none" anchor="ctr"/>
          <a:lstStyle/>
          <a:p>
            <a:pPr algn="ctr" eaLnBrk="0" hangingPunct="0"/>
            <a:endParaRPr lang="zh-CN" altLang="en-US" b="1">
              <a:solidFill>
                <a:srgbClr val="000000"/>
              </a:solidFill>
              <a:latin typeface="Calibri" pitchFamily="34" charset="0"/>
            </a:endParaRPr>
          </a:p>
        </p:txBody>
      </p:sp>
      <p:sp>
        <p:nvSpPr>
          <p:cNvPr id="19620" name="[动画大师]_Oval 3"/>
          <p:cNvSpPr>
            <a:spLocks noChangeArrowheads="1"/>
          </p:cNvSpPr>
          <p:nvPr/>
        </p:nvSpPr>
        <p:spPr bwMode="auto">
          <a:xfrm rot="1800000">
            <a:off x="5106988" y="293688"/>
            <a:ext cx="17462" cy="1146175"/>
          </a:xfrm>
          <a:prstGeom prst="ellipse">
            <a:avLst/>
          </a:prstGeom>
          <a:gradFill rotWithShape="1">
            <a:gsLst>
              <a:gs pos="0">
                <a:srgbClr val="777777">
                  <a:alpha val="60001"/>
                </a:srgbClr>
              </a:gs>
              <a:gs pos="100000">
                <a:srgbClr val="373737">
                  <a:alpha val="0"/>
                </a:srgbClr>
              </a:gs>
            </a:gsLst>
            <a:path path="shape">
              <a:fillToRect l="50000" t="50000" r="50000" b="50000"/>
            </a:path>
          </a:gradFill>
          <a:ln w="9525">
            <a:noFill/>
            <a:round/>
            <a:headEnd/>
            <a:tailEnd/>
          </a:ln>
        </p:spPr>
        <p:txBody>
          <a:bodyPr wrap="none" anchor="ctr"/>
          <a:lstStyle/>
          <a:p>
            <a:pPr algn="ctr" eaLnBrk="0" hangingPunct="0"/>
            <a:endParaRPr lang="zh-CN" altLang="en-US" b="1">
              <a:solidFill>
                <a:srgbClr val="000000"/>
              </a:solidFill>
              <a:latin typeface="Calibri" pitchFamily="34" charset="0"/>
            </a:endParaRPr>
          </a:p>
        </p:txBody>
      </p:sp>
      <p:sp>
        <p:nvSpPr>
          <p:cNvPr id="19621" name="[动画大师]_Oval 3"/>
          <p:cNvSpPr>
            <a:spLocks noChangeArrowheads="1"/>
          </p:cNvSpPr>
          <p:nvPr/>
        </p:nvSpPr>
        <p:spPr bwMode="auto">
          <a:xfrm rot="1800000">
            <a:off x="8645525" y="-279400"/>
            <a:ext cx="17463" cy="1146175"/>
          </a:xfrm>
          <a:prstGeom prst="ellipse">
            <a:avLst/>
          </a:prstGeom>
          <a:gradFill rotWithShape="1">
            <a:gsLst>
              <a:gs pos="0">
                <a:srgbClr val="777777">
                  <a:alpha val="79999"/>
                </a:srgbClr>
              </a:gs>
              <a:gs pos="100000">
                <a:srgbClr val="373737">
                  <a:alpha val="0"/>
                </a:srgbClr>
              </a:gs>
            </a:gsLst>
            <a:path path="shape">
              <a:fillToRect l="50000" t="50000" r="50000" b="50000"/>
            </a:path>
          </a:gradFill>
          <a:ln w="9525">
            <a:noFill/>
            <a:round/>
            <a:headEnd/>
            <a:tailEnd/>
          </a:ln>
        </p:spPr>
        <p:txBody>
          <a:bodyPr wrap="none" anchor="ctr"/>
          <a:lstStyle/>
          <a:p>
            <a:pPr algn="ctr" eaLnBrk="0" hangingPunct="0"/>
            <a:endParaRPr lang="zh-CN" altLang="en-US" b="1">
              <a:solidFill>
                <a:srgbClr val="000000"/>
              </a:solidFill>
              <a:latin typeface="Calibri" pitchFamily="34" charset="0"/>
            </a:endParaRPr>
          </a:p>
        </p:txBody>
      </p:sp>
      <p:sp>
        <p:nvSpPr>
          <p:cNvPr id="19622" name="[动画大师]_Oval 3"/>
          <p:cNvSpPr>
            <a:spLocks noChangeArrowheads="1"/>
          </p:cNvSpPr>
          <p:nvPr/>
        </p:nvSpPr>
        <p:spPr bwMode="auto">
          <a:xfrm rot="1800000">
            <a:off x="10456863" y="2741613"/>
            <a:ext cx="17462" cy="1146175"/>
          </a:xfrm>
          <a:prstGeom prst="ellipse">
            <a:avLst/>
          </a:prstGeom>
          <a:gradFill rotWithShape="1">
            <a:gsLst>
              <a:gs pos="0">
                <a:srgbClr val="777777">
                  <a:alpha val="79999"/>
                </a:srgbClr>
              </a:gs>
              <a:gs pos="100000">
                <a:srgbClr val="373737">
                  <a:alpha val="0"/>
                </a:srgbClr>
              </a:gs>
            </a:gsLst>
            <a:path path="shape">
              <a:fillToRect l="50000" t="50000" r="50000" b="50000"/>
            </a:path>
          </a:gradFill>
          <a:ln w="9525">
            <a:noFill/>
            <a:round/>
            <a:headEnd/>
            <a:tailEnd/>
          </a:ln>
        </p:spPr>
        <p:txBody>
          <a:bodyPr wrap="none" anchor="ctr"/>
          <a:lstStyle/>
          <a:p>
            <a:pPr algn="ctr" eaLnBrk="0" hangingPunct="0"/>
            <a:endParaRPr lang="zh-CN" altLang="en-US" b="1">
              <a:solidFill>
                <a:srgbClr val="000000"/>
              </a:solidFill>
              <a:latin typeface="Calibri" pitchFamily="34" charset="0"/>
            </a:endParaRPr>
          </a:p>
        </p:txBody>
      </p:sp>
      <p:sp>
        <p:nvSpPr>
          <p:cNvPr id="19623" name="[动画大师]_Oval 3"/>
          <p:cNvSpPr>
            <a:spLocks noChangeArrowheads="1"/>
          </p:cNvSpPr>
          <p:nvPr/>
        </p:nvSpPr>
        <p:spPr bwMode="auto">
          <a:xfrm rot="1800000">
            <a:off x="11244263" y="-573088"/>
            <a:ext cx="17462" cy="1146176"/>
          </a:xfrm>
          <a:prstGeom prst="ellipse">
            <a:avLst/>
          </a:prstGeom>
          <a:gradFill rotWithShape="1">
            <a:gsLst>
              <a:gs pos="0">
                <a:srgbClr val="777777">
                  <a:alpha val="79999"/>
                </a:srgbClr>
              </a:gs>
              <a:gs pos="100000">
                <a:srgbClr val="373737">
                  <a:alpha val="0"/>
                </a:srgbClr>
              </a:gs>
            </a:gsLst>
            <a:path path="shape">
              <a:fillToRect l="50000" t="50000" r="50000" b="50000"/>
            </a:path>
          </a:gradFill>
          <a:ln w="9525">
            <a:noFill/>
            <a:round/>
            <a:headEnd/>
            <a:tailEnd/>
          </a:ln>
        </p:spPr>
        <p:txBody>
          <a:bodyPr wrap="none" anchor="ctr"/>
          <a:lstStyle/>
          <a:p>
            <a:pPr algn="ctr" eaLnBrk="0" hangingPunct="0"/>
            <a:endParaRPr lang="zh-CN" altLang="en-US" b="1">
              <a:solidFill>
                <a:srgbClr val="000000"/>
              </a:solidFill>
              <a:latin typeface="Calibri" pitchFamily="34" charset="0"/>
            </a:endParaRPr>
          </a:p>
        </p:txBody>
      </p:sp>
      <p:sp>
        <p:nvSpPr>
          <p:cNvPr id="19624" name="[动画大师]_Oval 3"/>
          <p:cNvSpPr>
            <a:spLocks noChangeArrowheads="1"/>
          </p:cNvSpPr>
          <p:nvPr/>
        </p:nvSpPr>
        <p:spPr bwMode="auto">
          <a:xfrm rot="1800000">
            <a:off x="2855913" y="3448050"/>
            <a:ext cx="17462" cy="1146175"/>
          </a:xfrm>
          <a:prstGeom prst="ellipse">
            <a:avLst/>
          </a:prstGeom>
          <a:gradFill rotWithShape="1">
            <a:gsLst>
              <a:gs pos="0">
                <a:srgbClr val="777777">
                  <a:alpha val="39998"/>
                </a:srgbClr>
              </a:gs>
              <a:gs pos="100000">
                <a:srgbClr val="373737">
                  <a:alpha val="0"/>
                </a:srgbClr>
              </a:gs>
            </a:gsLst>
            <a:path path="shape">
              <a:fillToRect l="50000" t="50000" r="50000" b="50000"/>
            </a:path>
          </a:gradFill>
          <a:ln w="9525">
            <a:noFill/>
            <a:round/>
            <a:headEnd/>
            <a:tailEnd/>
          </a:ln>
        </p:spPr>
        <p:txBody>
          <a:bodyPr wrap="none" anchor="ctr"/>
          <a:lstStyle/>
          <a:p>
            <a:pPr algn="ctr" eaLnBrk="0" hangingPunct="0"/>
            <a:endParaRPr lang="zh-CN" altLang="en-US" b="1">
              <a:solidFill>
                <a:srgbClr val="000000"/>
              </a:solidFill>
              <a:latin typeface="Calibri" pitchFamily="34" charset="0"/>
            </a:endParaRPr>
          </a:p>
        </p:txBody>
      </p:sp>
      <p:sp>
        <p:nvSpPr>
          <p:cNvPr id="19625" name="[动画大师]_Oval 3"/>
          <p:cNvSpPr>
            <a:spLocks noChangeArrowheads="1"/>
          </p:cNvSpPr>
          <p:nvPr/>
        </p:nvSpPr>
        <p:spPr bwMode="auto">
          <a:xfrm rot="1800000">
            <a:off x="8928100" y="2741613"/>
            <a:ext cx="17463" cy="1146175"/>
          </a:xfrm>
          <a:prstGeom prst="ellipse">
            <a:avLst/>
          </a:prstGeom>
          <a:gradFill rotWithShape="1">
            <a:gsLst>
              <a:gs pos="0">
                <a:srgbClr val="777777">
                  <a:alpha val="79999"/>
                </a:srgbClr>
              </a:gs>
              <a:gs pos="100000">
                <a:srgbClr val="373737">
                  <a:alpha val="0"/>
                </a:srgbClr>
              </a:gs>
            </a:gsLst>
            <a:path path="shape">
              <a:fillToRect l="50000" t="50000" r="50000" b="50000"/>
            </a:path>
          </a:gradFill>
          <a:ln w="9525">
            <a:noFill/>
            <a:round/>
            <a:headEnd/>
            <a:tailEnd/>
          </a:ln>
        </p:spPr>
        <p:txBody>
          <a:bodyPr wrap="none" anchor="ctr"/>
          <a:lstStyle/>
          <a:p>
            <a:pPr algn="ctr" eaLnBrk="0" hangingPunct="0"/>
            <a:endParaRPr lang="zh-CN" altLang="en-US" b="1">
              <a:solidFill>
                <a:srgbClr val="000000"/>
              </a:solidFill>
              <a:latin typeface="Calibri" pitchFamily="34" charset="0"/>
            </a:endParaRPr>
          </a:p>
        </p:txBody>
      </p:sp>
      <p:sp>
        <p:nvSpPr>
          <p:cNvPr id="131078" name="文本占位符 131077"/>
          <p:cNvSpPr>
            <a:spLocks noGrp="1" noRot="1"/>
          </p:cNvSpPr>
          <p:nvPr/>
        </p:nvSpPr>
        <p:spPr>
          <a:xfrm>
            <a:off x="449263" y="1077913"/>
            <a:ext cx="11291887" cy="3816350"/>
          </a:xfrm>
          <a:prstGeom prst="rect">
            <a:avLst/>
          </a:prstGeom>
          <a:noFill/>
          <a:ln w="9525">
            <a:noFill/>
          </a:ln>
        </p:spPr>
        <p:txBody>
          <a:bodyPr/>
          <a:lstStyle>
            <a:lvl1pPr marL="342900" lvl="0" indent="-342900" algn="l" defTabSz="91440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a:lstStyle>
          <a:p>
            <a:pPr>
              <a:defRPr/>
            </a:pPr>
            <a:r>
              <a:rPr lang="en-US" altLang="zh-CN" sz="4000" b="1" dirty="0">
                <a:effectLst>
                  <a:outerShdw blurRad="38100" dist="38100" dir="2700000">
                    <a:srgbClr val="C0C0C0"/>
                  </a:outerShdw>
                </a:effectLst>
              </a:rPr>
              <a:t>④ </a:t>
            </a:r>
            <a:r>
              <a:rPr lang="zh-CN" altLang="en-US" sz="4000" b="1" dirty="0">
                <a:effectLst>
                  <a:outerShdw blurRad="38100" dist="38100" dir="2700000">
                    <a:srgbClr val="C0C0C0"/>
                  </a:outerShdw>
                </a:effectLst>
              </a:rPr>
              <a:t>失败原因</a:t>
            </a:r>
            <a:r>
              <a:rPr lang="en-US" altLang="zh-CN" sz="4000" b="1">
                <a:effectLst>
                  <a:outerShdw blurRad="38100" dist="38100" dir="2700000">
                    <a:srgbClr val="C0C0C0"/>
                  </a:outerShdw>
                </a:effectLst>
              </a:rPr>
              <a:t>:</a:t>
            </a:r>
          </a:p>
          <a:p>
            <a:pPr>
              <a:defRPr/>
            </a:pPr>
            <a:r>
              <a:rPr lang="en-US" altLang="zh-CN" sz="4000" b="1" dirty="0">
                <a:effectLst>
                  <a:outerShdw blurRad="38100" dist="38100" dir="2700000">
                    <a:srgbClr val="C0C0C0"/>
                  </a:outerShdw>
                </a:effectLst>
              </a:rPr>
              <a:t>     </a:t>
            </a:r>
            <a:r>
              <a:rPr lang="zh-CN" altLang="en-US" sz="4000" b="1" dirty="0">
                <a:effectLst>
                  <a:outerShdw blurRad="38100" dist="38100" dir="2700000">
                    <a:srgbClr val="C0C0C0"/>
                  </a:outerShdw>
                </a:effectLst>
              </a:rPr>
              <a:t>资产阶级</a:t>
            </a:r>
            <a:r>
              <a:rPr lang="en-US" altLang="zh-CN" sz="4000" b="1" dirty="0">
                <a:effectLst>
                  <a:outerShdw blurRad="38100" dist="38100" dir="2700000">
                    <a:srgbClr val="C0C0C0"/>
                  </a:outerShdw>
                </a:effectLst>
              </a:rPr>
              <a:t>——</a:t>
            </a:r>
            <a:r>
              <a:rPr lang="zh-CN" altLang="en-US" sz="4000" b="1" dirty="0">
                <a:effectLst>
                  <a:outerShdw blurRad="38100" dist="38100" dir="2700000">
                    <a:srgbClr val="C0C0C0"/>
                  </a:outerShdw>
                </a:effectLst>
              </a:rPr>
              <a:t>软弱性、妥协性</a:t>
            </a:r>
            <a:r>
              <a:rPr lang="en-US" altLang="zh-CN" sz="4000" b="1" dirty="0">
                <a:effectLst>
                  <a:outerShdw blurRad="38100" dist="38100" dir="2700000">
                    <a:srgbClr val="C0C0C0"/>
                  </a:outerShdw>
                </a:effectLst>
              </a:rPr>
              <a:t>(</a:t>
            </a:r>
            <a:r>
              <a:rPr lang="zh-CN" altLang="en-US" sz="4000" b="1" dirty="0">
                <a:effectLst>
                  <a:outerShdw blurRad="38100" dist="38100" dir="2700000">
                    <a:srgbClr val="C0C0C0"/>
                  </a:outerShdw>
                </a:effectLst>
              </a:rPr>
              <a:t>根本原因</a:t>
            </a:r>
            <a:r>
              <a:rPr lang="en-US" altLang="zh-CN" sz="4000" b="1">
                <a:effectLst>
                  <a:outerShdw blurRad="38100" dist="38100" dir="2700000">
                    <a:srgbClr val="C0C0C0"/>
                  </a:outerShdw>
                </a:effectLst>
              </a:rPr>
              <a:t>)</a:t>
            </a:r>
          </a:p>
          <a:p>
            <a:pPr>
              <a:defRPr/>
            </a:pPr>
            <a:r>
              <a:rPr lang="en-US" altLang="zh-CN" sz="4000" b="1" dirty="0">
                <a:effectLst>
                  <a:outerShdw blurRad="38100" dist="38100" dir="2700000">
                    <a:srgbClr val="C0C0C0"/>
                  </a:outerShdw>
                </a:effectLst>
              </a:rPr>
              <a:t>     </a:t>
            </a:r>
            <a:r>
              <a:rPr lang="zh-CN" altLang="en-US" sz="4000" b="1" dirty="0">
                <a:effectLst>
                  <a:outerShdw blurRad="38100" dist="38100" dir="2700000">
                    <a:srgbClr val="C0C0C0"/>
                  </a:outerShdw>
                </a:effectLst>
              </a:rPr>
              <a:t>顽固势力</a:t>
            </a:r>
            <a:r>
              <a:rPr lang="en-US" altLang="zh-CN" sz="4000" b="1" dirty="0">
                <a:effectLst>
                  <a:outerShdw blurRad="38100" dist="38100" dir="2700000">
                    <a:srgbClr val="C0C0C0"/>
                  </a:outerShdw>
                </a:effectLst>
              </a:rPr>
              <a:t>——</a:t>
            </a:r>
            <a:r>
              <a:rPr lang="zh-CN" altLang="en-US" sz="4000" b="1" dirty="0">
                <a:effectLst>
                  <a:outerShdw blurRad="38100" dist="38100" dir="2700000">
                    <a:srgbClr val="C0C0C0"/>
                  </a:outerShdw>
                </a:effectLst>
              </a:rPr>
              <a:t>力量强大</a:t>
            </a:r>
          </a:p>
          <a:p>
            <a:pPr>
              <a:defRPr/>
            </a:pPr>
            <a:endParaRPr lang="zh-CN" altLang="en-US" sz="4400" b="1" dirty="0">
              <a:effectLst>
                <a:outerShdw blurRad="38100" dist="38100" dir="2700000">
                  <a:srgbClr val="C0C0C0"/>
                </a:outerShdw>
              </a:effectLst>
            </a:endParaRPr>
          </a:p>
          <a:p>
            <a:pPr>
              <a:defRPr/>
            </a:pPr>
            <a:r>
              <a:rPr lang="en-US" altLang="zh-CN" sz="4000" b="1" dirty="0"/>
              <a:t>⑤ </a:t>
            </a:r>
            <a:r>
              <a:rPr lang="zh-CN" altLang="en-US" sz="4000" b="1" dirty="0"/>
              <a:t>性质：资产阶级自上而下的改良运动</a:t>
            </a:r>
          </a:p>
          <a:p>
            <a:pPr>
              <a:defRPr/>
            </a:pPr>
            <a:endParaRPr lang="zh-CN" altLang="en-US" sz="4000" b="1" dirty="0">
              <a:effectLst>
                <a:outerShdw blurRad="38100" dist="38100" dir="2700000">
                  <a:srgbClr val="C0C0C0"/>
                </a:outerShdw>
              </a:effectLst>
            </a:endParaRPr>
          </a:p>
          <a:p>
            <a:pPr>
              <a:defRPr/>
            </a:pPr>
            <a:endParaRPr lang="zh-CN" altLang="en-US" b="1" dirty="0">
              <a:effectLst>
                <a:outerShdw blurRad="38100" dist="38100" dir="2700000">
                  <a:srgbClr val="C0C0C0"/>
                </a:outerShdw>
              </a:effectLst>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repeatCount="indefinite" fill="hold" grpId="0" nodeType="withEffect">
                                  <p:stCondLst>
                                    <p:cond delay="0"/>
                                  </p:stCondLst>
                                  <p:childTnLst>
                                    <p:animMotion origin="layout" path="M 0.00013 -3.7037E-6 L -0.12113 0.37593 " pathEditMode="relative" rAng="0" ptsTypes="AA">
                                      <p:cBhvr additive="base">
                                        <p:cTn id="6" dur="583" fill="hold">
                                          <p:stCondLst>
                                            <p:cond delay="0"/>
                                          </p:stCondLst>
                                        </p:cTn>
                                        <p:tgtEl>
                                          <p:spTgt spid="19617"/>
                                        </p:tgtEl>
                                        <p:attrNameLst>
                                          <p:attrName>ppt_x</p:attrName>
                                          <p:attrName>ppt_y</p:attrName>
                                        </p:attrNameLst>
                                      </p:cBhvr>
                                      <p:rCtr x="-6063" y="18796"/>
                                    </p:animMotion>
                                    <p:animEffect transition="in" filter="fade">
                                      <p:cBhvr additive="base">
                                        <p:cTn id="7" dur="175" fill="hold">
                                          <p:stCondLst>
                                            <p:cond delay="0"/>
                                          </p:stCondLst>
                                        </p:cTn>
                                        <p:tgtEl>
                                          <p:spTgt spid="19617"/>
                                        </p:tgtEl>
                                      </p:cBhvr>
                                    </p:animEffect>
                                    <p:animScale>
                                      <p:cBhvr additive="base">
                                        <p:cTn id="8" dur="292" fill="hold">
                                          <p:stCondLst>
                                            <p:cond delay="408"/>
                                          </p:stCondLst>
                                        </p:cTn>
                                        <p:tgtEl>
                                          <p:spTgt spid="19617"/>
                                        </p:tgtEl>
                                      </p:cBhvr>
                                      <p:to x="1000" y="1000"/>
                                    </p:animScale>
                                  </p:childTnLst>
                                </p:cTn>
                              </p:par>
                              <p:par>
                                <p:cTn id="9" presetID="0" presetClass="path" presetSubtype="0" repeatCount="indefinite" fill="hold" grpId="0" nodeType="withEffect">
                                  <p:stCondLst>
                                    <p:cond delay="0"/>
                                  </p:stCondLst>
                                  <p:childTnLst>
                                    <p:animMotion origin="layout" path="M 0.00013 -3.7037E-6 L -0.12113 0.37593 " pathEditMode="relative" rAng="0" ptsTypes="AA">
                                      <p:cBhvr additive="base">
                                        <p:cTn id="10" dur="583" fill="hold">
                                          <p:stCondLst>
                                            <p:cond delay="200"/>
                                          </p:stCondLst>
                                        </p:cTn>
                                        <p:tgtEl>
                                          <p:spTgt spid="19618"/>
                                        </p:tgtEl>
                                        <p:attrNameLst>
                                          <p:attrName>ppt_x</p:attrName>
                                          <p:attrName>ppt_y</p:attrName>
                                        </p:attrNameLst>
                                      </p:cBhvr>
                                      <p:rCtr x="-6063" y="18796"/>
                                    </p:animMotion>
                                    <p:animEffect transition="in" filter="fade">
                                      <p:cBhvr additive="base">
                                        <p:cTn id="11" dur="500" fill="hold">
                                          <p:stCondLst>
                                            <p:cond delay="0"/>
                                          </p:stCondLst>
                                        </p:cTn>
                                        <p:tgtEl>
                                          <p:spTgt spid="19618"/>
                                        </p:tgtEl>
                                      </p:cBhvr>
                                    </p:animEffect>
                                    <p:animScale>
                                      <p:cBhvr additive="base">
                                        <p:cTn id="12" dur="292" fill="hold">
                                          <p:stCondLst>
                                            <p:cond delay="608"/>
                                          </p:stCondLst>
                                        </p:cTn>
                                        <p:tgtEl>
                                          <p:spTgt spid="19618"/>
                                        </p:tgtEl>
                                      </p:cBhvr>
                                      <p:to x="1000" y="1000"/>
                                    </p:animScale>
                                  </p:childTnLst>
                                </p:cTn>
                              </p:par>
                              <p:par>
                                <p:cTn id="13" presetID="0" presetClass="path" presetSubtype="0" repeatCount="indefinite" fill="hold" grpId="0" nodeType="withEffect">
                                  <p:stCondLst>
                                    <p:cond delay="0"/>
                                  </p:stCondLst>
                                  <p:childTnLst>
                                    <p:animMotion origin="layout" path="M 0.00013 -3.33333E-6 L -0.17409 0.53936 " pathEditMode="relative" rAng="0" ptsTypes="AA">
                                      <p:cBhvr additive="base">
                                        <p:cTn id="14" dur="583" fill="hold">
                                          <p:stCondLst>
                                            <p:cond delay="400"/>
                                          </p:stCondLst>
                                        </p:cTn>
                                        <p:tgtEl>
                                          <p:spTgt spid="19619"/>
                                        </p:tgtEl>
                                        <p:attrNameLst>
                                          <p:attrName>ppt_x</p:attrName>
                                          <p:attrName>ppt_y</p:attrName>
                                        </p:attrNameLst>
                                      </p:cBhvr>
                                      <p:rCtr x="-8717" y="26968"/>
                                    </p:animMotion>
                                    <p:animEffect transition="in" filter="fade">
                                      <p:cBhvr additive="base">
                                        <p:cTn id="15" dur="600" fill="hold">
                                          <p:stCondLst>
                                            <p:cond delay="0"/>
                                          </p:stCondLst>
                                        </p:cTn>
                                        <p:tgtEl>
                                          <p:spTgt spid="19619"/>
                                        </p:tgtEl>
                                      </p:cBhvr>
                                    </p:animEffect>
                                    <p:animScale>
                                      <p:cBhvr additive="base">
                                        <p:cTn id="16" dur="292" fill="hold">
                                          <p:stCondLst>
                                            <p:cond delay="808"/>
                                          </p:stCondLst>
                                        </p:cTn>
                                        <p:tgtEl>
                                          <p:spTgt spid="19619"/>
                                        </p:tgtEl>
                                      </p:cBhvr>
                                      <p:to x="1000" y="1000"/>
                                    </p:animScale>
                                  </p:childTnLst>
                                </p:cTn>
                              </p:par>
                              <p:par>
                                <p:cTn id="17" presetID="0" presetClass="path" presetSubtype="0" repeatCount="indefinite" fill="hold" grpId="0" nodeType="withEffect">
                                  <p:stCondLst>
                                    <p:cond delay="0"/>
                                  </p:stCondLst>
                                  <p:childTnLst>
                                    <p:animMotion origin="layout" path="M 0.00013 1.11111E-6 L -0.12113 0.37592 " pathEditMode="relative" rAng="0" ptsTypes="AA">
                                      <p:cBhvr additive="base">
                                        <p:cTn id="18" dur="583" fill="hold">
                                          <p:stCondLst>
                                            <p:cond delay="0"/>
                                          </p:stCondLst>
                                        </p:cTn>
                                        <p:tgtEl>
                                          <p:spTgt spid="19620"/>
                                        </p:tgtEl>
                                        <p:attrNameLst>
                                          <p:attrName>ppt_x</p:attrName>
                                          <p:attrName>ppt_y</p:attrName>
                                        </p:attrNameLst>
                                      </p:cBhvr>
                                      <p:rCtr x="-6063" y="18796"/>
                                    </p:animMotion>
                                    <p:animEffect transition="in" filter="fade">
                                      <p:cBhvr additive="base">
                                        <p:cTn id="19" dur="175" fill="hold">
                                          <p:stCondLst>
                                            <p:cond delay="0"/>
                                          </p:stCondLst>
                                        </p:cTn>
                                        <p:tgtEl>
                                          <p:spTgt spid="19620"/>
                                        </p:tgtEl>
                                      </p:cBhvr>
                                    </p:animEffect>
                                    <p:animScale>
                                      <p:cBhvr additive="base">
                                        <p:cTn id="20" dur="292" fill="hold">
                                          <p:stCondLst>
                                            <p:cond delay="408"/>
                                          </p:stCondLst>
                                        </p:cTn>
                                        <p:tgtEl>
                                          <p:spTgt spid="19620"/>
                                        </p:tgtEl>
                                      </p:cBhvr>
                                      <p:to x="1000" y="1000"/>
                                    </p:animScale>
                                  </p:childTnLst>
                                </p:cTn>
                              </p:par>
                              <p:par>
                                <p:cTn id="21" presetID="0" presetClass="path" presetSubtype="0" repeatCount="indefinite" fill="hold" grpId="0" nodeType="withEffect">
                                  <p:stCondLst>
                                    <p:cond delay="0"/>
                                  </p:stCondLst>
                                  <p:childTnLst>
                                    <p:animMotion origin="layout" path="M 0.00013 -4.07407E-6 L -0.21311 0.66112 " pathEditMode="relative" rAng="0" ptsTypes="AA">
                                      <p:cBhvr additive="base">
                                        <p:cTn id="22" dur="583" fill="hold">
                                          <p:stCondLst>
                                            <p:cond delay="200"/>
                                          </p:stCondLst>
                                        </p:cTn>
                                        <p:tgtEl>
                                          <p:spTgt spid="19621"/>
                                        </p:tgtEl>
                                        <p:attrNameLst>
                                          <p:attrName>ppt_x</p:attrName>
                                          <p:attrName>ppt_y</p:attrName>
                                        </p:attrNameLst>
                                      </p:cBhvr>
                                      <p:rCtr x="-10669" y="33056"/>
                                    </p:animMotion>
                                    <p:animEffect transition="in" filter="fade">
                                      <p:cBhvr additive="base">
                                        <p:cTn id="23" dur="500" fill="hold">
                                          <p:stCondLst>
                                            <p:cond delay="0"/>
                                          </p:stCondLst>
                                        </p:cTn>
                                        <p:tgtEl>
                                          <p:spTgt spid="19621"/>
                                        </p:tgtEl>
                                      </p:cBhvr>
                                    </p:animEffect>
                                    <p:animScale>
                                      <p:cBhvr additive="base">
                                        <p:cTn id="24" dur="292" fill="hold">
                                          <p:stCondLst>
                                            <p:cond delay="608"/>
                                          </p:stCondLst>
                                        </p:cTn>
                                        <p:tgtEl>
                                          <p:spTgt spid="19621"/>
                                        </p:tgtEl>
                                      </p:cBhvr>
                                      <p:to x="1000" y="1000"/>
                                    </p:animScale>
                                  </p:childTnLst>
                                </p:cTn>
                              </p:par>
                              <p:par>
                                <p:cTn id="25" presetID="0" presetClass="path" presetSubtype="0" repeatCount="indefinite" fill="hold" grpId="0" nodeType="withEffect">
                                  <p:stCondLst>
                                    <p:cond delay="0"/>
                                  </p:stCondLst>
                                  <p:childTnLst>
                                    <p:animMotion origin="layout" path="M 0.00013 -3.33333E-6 L -0.17408 0.53936 " pathEditMode="relative" rAng="0" ptsTypes="AA">
                                      <p:cBhvr additive="base">
                                        <p:cTn id="26" dur="583" fill="hold">
                                          <p:stCondLst>
                                            <p:cond delay="400"/>
                                          </p:stCondLst>
                                        </p:cTn>
                                        <p:tgtEl>
                                          <p:spTgt spid="19622"/>
                                        </p:tgtEl>
                                        <p:attrNameLst>
                                          <p:attrName>ppt_x</p:attrName>
                                          <p:attrName>ppt_y</p:attrName>
                                        </p:attrNameLst>
                                      </p:cBhvr>
                                      <p:rCtr x="-8717" y="26968"/>
                                    </p:animMotion>
                                    <p:animEffect transition="in" filter="fade">
                                      <p:cBhvr additive="base">
                                        <p:cTn id="27" dur="600" fill="hold">
                                          <p:stCondLst>
                                            <p:cond delay="0"/>
                                          </p:stCondLst>
                                        </p:cTn>
                                        <p:tgtEl>
                                          <p:spTgt spid="19622"/>
                                        </p:tgtEl>
                                      </p:cBhvr>
                                    </p:animEffect>
                                    <p:animScale>
                                      <p:cBhvr additive="base">
                                        <p:cTn id="28" dur="292" fill="hold">
                                          <p:stCondLst>
                                            <p:cond delay="808"/>
                                          </p:stCondLst>
                                        </p:cTn>
                                        <p:tgtEl>
                                          <p:spTgt spid="19622"/>
                                        </p:tgtEl>
                                      </p:cBhvr>
                                      <p:to x="1000" y="1000"/>
                                    </p:animScale>
                                  </p:childTnLst>
                                </p:cTn>
                              </p:par>
                              <p:par>
                                <p:cTn id="29" presetID="0" presetClass="path" presetSubtype="0" repeatCount="indefinite" fill="hold" grpId="0" nodeType="withEffect">
                                  <p:stCondLst>
                                    <p:cond delay="0"/>
                                  </p:stCondLst>
                                  <p:childTnLst>
                                    <p:animMotion origin="layout" path="M 0.00013 -3.33333E-6 L -0.17408 0.53936 " pathEditMode="relative" rAng="0" ptsTypes="AA">
                                      <p:cBhvr additive="base">
                                        <p:cTn id="30" dur="583" fill="hold">
                                          <p:stCondLst>
                                            <p:cond delay="400"/>
                                          </p:stCondLst>
                                        </p:cTn>
                                        <p:tgtEl>
                                          <p:spTgt spid="19623"/>
                                        </p:tgtEl>
                                        <p:attrNameLst>
                                          <p:attrName>ppt_x</p:attrName>
                                          <p:attrName>ppt_y</p:attrName>
                                        </p:attrNameLst>
                                      </p:cBhvr>
                                      <p:rCtr x="-8717" y="26968"/>
                                    </p:animMotion>
                                    <p:animEffect transition="in" filter="fade">
                                      <p:cBhvr additive="base">
                                        <p:cTn id="31" dur="600" fill="hold">
                                          <p:stCondLst>
                                            <p:cond delay="0"/>
                                          </p:stCondLst>
                                        </p:cTn>
                                        <p:tgtEl>
                                          <p:spTgt spid="19623"/>
                                        </p:tgtEl>
                                      </p:cBhvr>
                                    </p:animEffect>
                                    <p:animScale>
                                      <p:cBhvr additive="base">
                                        <p:cTn id="32" dur="292" fill="hold">
                                          <p:stCondLst>
                                            <p:cond delay="808"/>
                                          </p:stCondLst>
                                        </p:cTn>
                                        <p:tgtEl>
                                          <p:spTgt spid="19623"/>
                                        </p:tgtEl>
                                      </p:cBhvr>
                                      <p:to x="1000" y="1000"/>
                                    </p:animScale>
                                  </p:childTnLst>
                                </p:cTn>
                              </p:par>
                              <p:par>
                                <p:cTn id="33" presetID="0" presetClass="path" presetSubtype="0" repeatCount="indefinite" fill="hold" grpId="0" nodeType="withEffect">
                                  <p:stCondLst>
                                    <p:cond delay="0"/>
                                  </p:stCondLst>
                                  <p:childTnLst>
                                    <p:animMotion origin="layout" path="M 0.00013 1.11111E-6 L -0.12113 0.37592 " pathEditMode="relative" rAng="0" ptsTypes="AA">
                                      <p:cBhvr additive="base">
                                        <p:cTn id="34" dur="583" fill="hold">
                                          <p:stCondLst>
                                            <p:cond delay="0"/>
                                          </p:stCondLst>
                                        </p:cTn>
                                        <p:tgtEl>
                                          <p:spTgt spid="19624"/>
                                        </p:tgtEl>
                                        <p:attrNameLst>
                                          <p:attrName>ppt_x</p:attrName>
                                          <p:attrName>ppt_y</p:attrName>
                                        </p:attrNameLst>
                                      </p:cBhvr>
                                      <p:rCtr x="-6063" y="18796"/>
                                    </p:animMotion>
                                    <p:animEffect transition="in" filter="fade">
                                      <p:cBhvr additive="base">
                                        <p:cTn id="35" dur="175" fill="hold">
                                          <p:stCondLst>
                                            <p:cond delay="0"/>
                                          </p:stCondLst>
                                        </p:cTn>
                                        <p:tgtEl>
                                          <p:spTgt spid="19624"/>
                                        </p:tgtEl>
                                      </p:cBhvr>
                                    </p:animEffect>
                                    <p:animScale>
                                      <p:cBhvr additive="base">
                                        <p:cTn id="36" dur="292" fill="hold">
                                          <p:stCondLst>
                                            <p:cond delay="408"/>
                                          </p:stCondLst>
                                        </p:cTn>
                                        <p:tgtEl>
                                          <p:spTgt spid="19624"/>
                                        </p:tgtEl>
                                      </p:cBhvr>
                                      <p:to x="1000" y="1000"/>
                                    </p:animScale>
                                  </p:childTnLst>
                                </p:cTn>
                              </p:par>
                              <p:par>
                                <p:cTn id="37" presetID="0" presetClass="path" presetSubtype="0" repeatCount="indefinite" fill="hold" grpId="0" nodeType="withEffect">
                                  <p:stCondLst>
                                    <p:cond delay="0"/>
                                  </p:stCondLst>
                                  <p:childTnLst>
                                    <p:animMotion origin="layout" path="M 0.00013 -3.33333E-6 L -0.13947 0.43311 " pathEditMode="relative" rAng="0" ptsTypes="AA">
                                      <p:cBhvr additive="base">
                                        <p:cTn id="38" dur="583" fill="hold">
                                          <p:stCondLst>
                                            <p:cond delay="0"/>
                                          </p:stCondLst>
                                        </p:cTn>
                                        <p:tgtEl>
                                          <p:spTgt spid="19625"/>
                                        </p:tgtEl>
                                        <p:attrNameLst>
                                          <p:attrName>ppt_x</p:attrName>
                                          <p:attrName>ppt_y</p:attrName>
                                        </p:attrNameLst>
                                      </p:cBhvr>
                                      <p:rCtr x="-6987" y="21644"/>
                                    </p:animMotion>
                                    <p:animEffect transition="in" filter="fade">
                                      <p:cBhvr additive="base">
                                        <p:cTn id="39" dur="175" fill="hold">
                                          <p:stCondLst>
                                            <p:cond delay="0"/>
                                          </p:stCondLst>
                                        </p:cTn>
                                        <p:tgtEl>
                                          <p:spTgt spid="19625"/>
                                        </p:tgtEl>
                                      </p:cBhvr>
                                    </p:animEffect>
                                    <p:animScale>
                                      <p:cBhvr additive="base">
                                        <p:cTn id="40" dur="292" fill="hold">
                                          <p:stCondLst>
                                            <p:cond delay="408"/>
                                          </p:stCondLst>
                                        </p:cTn>
                                        <p:tgtEl>
                                          <p:spTgt spid="19625"/>
                                        </p:tgtEl>
                                      </p:cBhvr>
                                      <p:to x="1000" y="1000"/>
                                    </p:animScale>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nodeType="clickEffect">
                                  <p:stCondLst>
                                    <p:cond delay="0"/>
                                  </p:stCondLst>
                                  <p:childTnLst>
                                    <p:set>
                                      <p:cBhvr>
                                        <p:cTn id="44" dur="1" fill="hold">
                                          <p:stCondLst>
                                            <p:cond delay="0"/>
                                          </p:stCondLst>
                                        </p:cTn>
                                        <p:tgtEl>
                                          <p:spTgt spid="131078">
                                            <p:txEl>
                                              <p:pRg st="0" end="0"/>
                                            </p:txEl>
                                          </p:spTgt>
                                        </p:tgtEl>
                                        <p:attrNameLst>
                                          <p:attrName>style.visibility</p:attrName>
                                        </p:attrNameLst>
                                      </p:cBhvr>
                                      <p:to>
                                        <p:strVal val="visible"/>
                                      </p:to>
                                    </p:set>
                                    <p:animEffect transition="in" filter="blinds(horizontal)">
                                      <p:cBhvr>
                                        <p:cTn id="45" dur="500"/>
                                        <p:tgtEl>
                                          <p:spTgt spid="131078">
                                            <p:txEl>
                                              <p:pRg st="0" end="0"/>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nodeType="clickEffect">
                                  <p:stCondLst>
                                    <p:cond delay="0"/>
                                  </p:stCondLst>
                                  <p:childTnLst>
                                    <p:set>
                                      <p:cBhvr>
                                        <p:cTn id="49" dur="1" fill="hold">
                                          <p:stCondLst>
                                            <p:cond delay="0"/>
                                          </p:stCondLst>
                                        </p:cTn>
                                        <p:tgtEl>
                                          <p:spTgt spid="131078">
                                            <p:txEl>
                                              <p:pRg st="1" end="1"/>
                                            </p:txEl>
                                          </p:spTgt>
                                        </p:tgtEl>
                                        <p:attrNameLst>
                                          <p:attrName>style.visibility</p:attrName>
                                        </p:attrNameLst>
                                      </p:cBhvr>
                                      <p:to>
                                        <p:strVal val="visible"/>
                                      </p:to>
                                    </p:set>
                                    <p:animEffect transition="in" filter="blinds(horizontal)">
                                      <p:cBhvr>
                                        <p:cTn id="50" dur="500"/>
                                        <p:tgtEl>
                                          <p:spTgt spid="131078">
                                            <p:txEl>
                                              <p:pRg st="1" end="1"/>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3" presetClass="entr" presetSubtype="10" fill="hold" nodeType="clickEffect">
                                  <p:stCondLst>
                                    <p:cond delay="0"/>
                                  </p:stCondLst>
                                  <p:childTnLst>
                                    <p:set>
                                      <p:cBhvr>
                                        <p:cTn id="54" dur="1" fill="hold">
                                          <p:stCondLst>
                                            <p:cond delay="0"/>
                                          </p:stCondLst>
                                        </p:cTn>
                                        <p:tgtEl>
                                          <p:spTgt spid="131078">
                                            <p:txEl>
                                              <p:pRg st="2" end="2"/>
                                            </p:txEl>
                                          </p:spTgt>
                                        </p:tgtEl>
                                        <p:attrNameLst>
                                          <p:attrName>style.visibility</p:attrName>
                                        </p:attrNameLst>
                                      </p:cBhvr>
                                      <p:to>
                                        <p:strVal val="visible"/>
                                      </p:to>
                                    </p:set>
                                    <p:animEffect transition="in" filter="blinds(horizontal)">
                                      <p:cBhvr>
                                        <p:cTn id="55" dur="500"/>
                                        <p:tgtEl>
                                          <p:spTgt spid="131078">
                                            <p:txEl>
                                              <p:pRg st="2" end="2"/>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3" presetClass="entr" presetSubtype="10" fill="hold" nodeType="clickEffect">
                                  <p:stCondLst>
                                    <p:cond delay="0"/>
                                  </p:stCondLst>
                                  <p:childTnLst>
                                    <p:set>
                                      <p:cBhvr>
                                        <p:cTn id="59" dur="1" fill="hold">
                                          <p:stCondLst>
                                            <p:cond delay="0"/>
                                          </p:stCondLst>
                                        </p:cTn>
                                        <p:tgtEl>
                                          <p:spTgt spid="131078">
                                            <p:txEl>
                                              <p:pRg st="4" end="4"/>
                                            </p:txEl>
                                          </p:spTgt>
                                        </p:tgtEl>
                                        <p:attrNameLst>
                                          <p:attrName>style.visibility</p:attrName>
                                        </p:attrNameLst>
                                      </p:cBhvr>
                                      <p:to>
                                        <p:strVal val="visible"/>
                                      </p:to>
                                    </p:set>
                                    <p:animEffect transition="in" filter="blinds(horizontal)">
                                      <p:cBhvr>
                                        <p:cTn id="60" dur="500"/>
                                        <p:tgtEl>
                                          <p:spTgt spid="13107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17" grpId="0" bldLvl="0" animBg="1"/>
      <p:bldP spid="19618" grpId="0" bldLvl="0" animBg="1"/>
      <p:bldP spid="19619" grpId="0" bldLvl="0" animBg="1"/>
      <p:bldP spid="19620" grpId="0" bldLvl="0" animBg="1"/>
      <p:bldP spid="19621" grpId="0" bldLvl="0" animBg="1"/>
      <p:bldP spid="19622" grpId="0" bldLvl="0" animBg="1"/>
      <p:bldP spid="19623" grpId="0" bldLvl="0" animBg="1"/>
      <p:bldP spid="19624" grpId="0" bldLvl="0" animBg="1"/>
      <p:bldP spid="19625" grpId="0" bldLvl="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9617" name="[动画大师]_Oval 3"/>
          <p:cNvSpPr>
            <a:spLocks noChangeArrowheads="1"/>
          </p:cNvSpPr>
          <p:nvPr/>
        </p:nvSpPr>
        <p:spPr bwMode="auto">
          <a:xfrm rot="1800000">
            <a:off x="1684338" y="-590550"/>
            <a:ext cx="17462" cy="1146175"/>
          </a:xfrm>
          <a:prstGeom prst="ellipse">
            <a:avLst/>
          </a:prstGeom>
          <a:gradFill rotWithShape="1">
            <a:gsLst>
              <a:gs pos="0">
                <a:srgbClr val="777777">
                  <a:alpha val="79999"/>
                </a:srgbClr>
              </a:gs>
              <a:gs pos="100000">
                <a:srgbClr val="373737">
                  <a:alpha val="0"/>
                </a:srgbClr>
              </a:gs>
            </a:gsLst>
            <a:path path="shape">
              <a:fillToRect l="50000" t="50000" r="50000" b="50000"/>
            </a:path>
          </a:gradFill>
          <a:ln w="9525">
            <a:noFill/>
            <a:round/>
            <a:headEnd/>
            <a:tailEnd/>
          </a:ln>
        </p:spPr>
        <p:txBody>
          <a:bodyPr wrap="none" anchor="ctr"/>
          <a:lstStyle/>
          <a:p>
            <a:pPr algn="ctr" eaLnBrk="0" hangingPunct="0"/>
            <a:endParaRPr lang="zh-CN" altLang="en-US" b="1">
              <a:solidFill>
                <a:srgbClr val="000000"/>
              </a:solidFill>
              <a:latin typeface="Calibri" pitchFamily="34" charset="0"/>
            </a:endParaRPr>
          </a:p>
        </p:txBody>
      </p:sp>
      <p:sp>
        <p:nvSpPr>
          <p:cNvPr id="19618" name="[动画大师]_Oval 3"/>
          <p:cNvSpPr>
            <a:spLocks noChangeArrowheads="1"/>
          </p:cNvSpPr>
          <p:nvPr/>
        </p:nvSpPr>
        <p:spPr bwMode="auto">
          <a:xfrm rot="1800000">
            <a:off x="3346450" y="866775"/>
            <a:ext cx="17463" cy="1146175"/>
          </a:xfrm>
          <a:prstGeom prst="ellipse">
            <a:avLst/>
          </a:prstGeom>
          <a:gradFill rotWithShape="1">
            <a:gsLst>
              <a:gs pos="0">
                <a:srgbClr val="777777">
                  <a:alpha val="79999"/>
                </a:srgbClr>
              </a:gs>
              <a:gs pos="100000">
                <a:srgbClr val="373737">
                  <a:alpha val="0"/>
                </a:srgbClr>
              </a:gs>
            </a:gsLst>
            <a:path path="shape">
              <a:fillToRect l="50000" t="50000" r="50000" b="50000"/>
            </a:path>
          </a:gradFill>
          <a:ln w="9525">
            <a:noFill/>
            <a:round/>
            <a:headEnd/>
            <a:tailEnd/>
          </a:ln>
        </p:spPr>
        <p:txBody>
          <a:bodyPr wrap="none" anchor="ctr"/>
          <a:lstStyle/>
          <a:p>
            <a:pPr algn="ctr" eaLnBrk="0" hangingPunct="0"/>
            <a:endParaRPr lang="zh-CN" altLang="en-US" b="1">
              <a:solidFill>
                <a:srgbClr val="000000"/>
              </a:solidFill>
              <a:latin typeface="Calibri" pitchFamily="34" charset="0"/>
            </a:endParaRPr>
          </a:p>
        </p:txBody>
      </p:sp>
      <p:sp>
        <p:nvSpPr>
          <p:cNvPr id="19619" name="[动画大师]_Oval 3"/>
          <p:cNvSpPr>
            <a:spLocks noChangeArrowheads="1"/>
          </p:cNvSpPr>
          <p:nvPr/>
        </p:nvSpPr>
        <p:spPr bwMode="auto">
          <a:xfrm rot="1800000">
            <a:off x="5888038" y="1868488"/>
            <a:ext cx="17462" cy="1146175"/>
          </a:xfrm>
          <a:prstGeom prst="ellipse">
            <a:avLst/>
          </a:prstGeom>
          <a:gradFill rotWithShape="1">
            <a:gsLst>
              <a:gs pos="0">
                <a:srgbClr val="777777">
                  <a:alpha val="79999"/>
                </a:srgbClr>
              </a:gs>
              <a:gs pos="100000">
                <a:srgbClr val="373737">
                  <a:alpha val="0"/>
                </a:srgbClr>
              </a:gs>
            </a:gsLst>
            <a:path path="shape">
              <a:fillToRect l="50000" t="50000" r="50000" b="50000"/>
            </a:path>
          </a:gradFill>
          <a:ln w="9525">
            <a:noFill/>
            <a:round/>
            <a:headEnd/>
            <a:tailEnd/>
          </a:ln>
        </p:spPr>
        <p:txBody>
          <a:bodyPr wrap="none" anchor="ctr"/>
          <a:lstStyle/>
          <a:p>
            <a:pPr algn="ctr" eaLnBrk="0" hangingPunct="0"/>
            <a:endParaRPr lang="zh-CN" altLang="en-US" b="1">
              <a:solidFill>
                <a:srgbClr val="000000"/>
              </a:solidFill>
              <a:latin typeface="Calibri" pitchFamily="34" charset="0"/>
            </a:endParaRPr>
          </a:p>
        </p:txBody>
      </p:sp>
      <p:sp>
        <p:nvSpPr>
          <p:cNvPr id="19620" name="[动画大师]_Oval 3"/>
          <p:cNvSpPr>
            <a:spLocks noChangeArrowheads="1"/>
          </p:cNvSpPr>
          <p:nvPr/>
        </p:nvSpPr>
        <p:spPr bwMode="auto">
          <a:xfrm rot="1800000">
            <a:off x="5106988" y="293688"/>
            <a:ext cx="17462" cy="1146175"/>
          </a:xfrm>
          <a:prstGeom prst="ellipse">
            <a:avLst/>
          </a:prstGeom>
          <a:gradFill rotWithShape="1">
            <a:gsLst>
              <a:gs pos="0">
                <a:srgbClr val="777777">
                  <a:alpha val="60001"/>
                </a:srgbClr>
              </a:gs>
              <a:gs pos="100000">
                <a:srgbClr val="373737">
                  <a:alpha val="0"/>
                </a:srgbClr>
              </a:gs>
            </a:gsLst>
            <a:path path="shape">
              <a:fillToRect l="50000" t="50000" r="50000" b="50000"/>
            </a:path>
          </a:gradFill>
          <a:ln w="9525">
            <a:noFill/>
            <a:round/>
            <a:headEnd/>
            <a:tailEnd/>
          </a:ln>
        </p:spPr>
        <p:txBody>
          <a:bodyPr wrap="none" anchor="ctr"/>
          <a:lstStyle/>
          <a:p>
            <a:pPr algn="ctr" eaLnBrk="0" hangingPunct="0"/>
            <a:endParaRPr lang="zh-CN" altLang="en-US" b="1">
              <a:solidFill>
                <a:srgbClr val="000000"/>
              </a:solidFill>
              <a:latin typeface="Calibri" pitchFamily="34" charset="0"/>
            </a:endParaRPr>
          </a:p>
        </p:txBody>
      </p:sp>
      <p:sp>
        <p:nvSpPr>
          <p:cNvPr id="19621" name="[动画大师]_Oval 3"/>
          <p:cNvSpPr>
            <a:spLocks noChangeArrowheads="1"/>
          </p:cNvSpPr>
          <p:nvPr/>
        </p:nvSpPr>
        <p:spPr bwMode="auto">
          <a:xfrm rot="1800000">
            <a:off x="8645525" y="-279400"/>
            <a:ext cx="17463" cy="1146175"/>
          </a:xfrm>
          <a:prstGeom prst="ellipse">
            <a:avLst/>
          </a:prstGeom>
          <a:gradFill rotWithShape="1">
            <a:gsLst>
              <a:gs pos="0">
                <a:srgbClr val="777777">
                  <a:alpha val="79999"/>
                </a:srgbClr>
              </a:gs>
              <a:gs pos="100000">
                <a:srgbClr val="373737">
                  <a:alpha val="0"/>
                </a:srgbClr>
              </a:gs>
            </a:gsLst>
            <a:path path="shape">
              <a:fillToRect l="50000" t="50000" r="50000" b="50000"/>
            </a:path>
          </a:gradFill>
          <a:ln w="9525">
            <a:noFill/>
            <a:round/>
            <a:headEnd/>
            <a:tailEnd/>
          </a:ln>
        </p:spPr>
        <p:txBody>
          <a:bodyPr wrap="none" anchor="ctr"/>
          <a:lstStyle/>
          <a:p>
            <a:pPr algn="ctr" eaLnBrk="0" hangingPunct="0"/>
            <a:endParaRPr lang="zh-CN" altLang="en-US" b="1">
              <a:solidFill>
                <a:srgbClr val="000000"/>
              </a:solidFill>
              <a:latin typeface="Calibri" pitchFamily="34" charset="0"/>
            </a:endParaRPr>
          </a:p>
        </p:txBody>
      </p:sp>
      <p:sp>
        <p:nvSpPr>
          <p:cNvPr id="19622" name="[动画大师]_Oval 3"/>
          <p:cNvSpPr>
            <a:spLocks noChangeArrowheads="1"/>
          </p:cNvSpPr>
          <p:nvPr/>
        </p:nvSpPr>
        <p:spPr bwMode="auto">
          <a:xfrm rot="1800000">
            <a:off x="10456863" y="2741613"/>
            <a:ext cx="17462" cy="1146175"/>
          </a:xfrm>
          <a:prstGeom prst="ellipse">
            <a:avLst/>
          </a:prstGeom>
          <a:gradFill rotWithShape="1">
            <a:gsLst>
              <a:gs pos="0">
                <a:srgbClr val="777777">
                  <a:alpha val="79999"/>
                </a:srgbClr>
              </a:gs>
              <a:gs pos="100000">
                <a:srgbClr val="373737">
                  <a:alpha val="0"/>
                </a:srgbClr>
              </a:gs>
            </a:gsLst>
            <a:path path="shape">
              <a:fillToRect l="50000" t="50000" r="50000" b="50000"/>
            </a:path>
          </a:gradFill>
          <a:ln w="9525">
            <a:noFill/>
            <a:round/>
            <a:headEnd/>
            <a:tailEnd/>
          </a:ln>
        </p:spPr>
        <p:txBody>
          <a:bodyPr wrap="none" anchor="ctr"/>
          <a:lstStyle/>
          <a:p>
            <a:pPr algn="ctr" eaLnBrk="0" hangingPunct="0"/>
            <a:endParaRPr lang="zh-CN" altLang="en-US" b="1">
              <a:solidFill>
                <a:srgbClr val="000000"/>
              </a:solidFill>
              <a:latin typeface="Calibri" pitchFamily="34" charset="0"/>
            </a:endParaRPr>
          </a:p>
        </p:txBody>
      </p:sp>
      <p:sp>
        <p:nvSpPr>
          <p:cNvPr id="19623" name="[动画大师]_Oval 3"/>
          <p:cNvSpPr>
            <a:spLocks noChangeArrowheads="1"/>
          </p:cNvSpPr>
          <p:nvPr/>
        </p:nvSpPr>
        <p:spPr bwMode="auto">
          <a:xfrm rot="1800000">
            <a:off x="11244263" y="-573088"/>
            <a:ext cx="17462" cy="1146176"/>
          </a:xfrm>
          <a:prstGeom prst="ellipse">
            <a:avLst/>
          </a:prstGeom>
          <a:gradFill rotWithShape="1">
            <a:gsLst>
              <a:gs pos="0">
                <a:srgbClr val="777777">
                  <a:alpha val="79999"/>
                </a:srgbClr>
              </a:gs>
              <a:gs pos="100000">
                <a:srgbClr val="373737">
                  <a:alpha val="0"/>
                </a:srgbClr>
              </a:gs>
            </a:gsLst>
            <a:path path="shape">
              <a:fillToRect l="50000" t="50000" r="50000" b="50000"/>
            </a:path>
          </a:gradFill>
          <a:ln w="9525">
            <a:noFill/>
            <a:round/>
            <a:headEnd/>
            <a:tailEnd/>
          </a:ln>
        </p:spPr>
        <p:txBody>
          <a:bodyPr wrap="none" anchor="ctr"/>
          <a:lstStyle/>
          <a:p>
            <a:pPr algn="ctr" eaLnBrk="0" hangingPunct="0"/>
            <a:endParaRPr lang="zh-CN" altLang="en-US" b="1">
              <a:solidFill>
                <a:srgbClr val="000000"/>
              </a:solidFill>
              <a:latin typeface="Calibri" pitchFamily="34" charset="0"/>
            </a:endParaRPr>
          </a:p>
        </p:txBody>
      </p:sp>
      <p:sp>
        <p:nvSpPr>
          <p:cNvPr id="19624" name="[动画大师]_Oval 3"/>
          <p:cNvSpPr>
            <a:spLocks noChangeArrowheads="1"/>
          </p:cNvSpPr>
          <p:nvPr/>
        </p:nvSpPr>
        <p:spPr bwMode="auto">
          <a:xfrm rot="1800000">
            <a:off x="2855913" y="3448050"/>
            <a:ext cx="17462" cy="1146175"/>
          </a:xfrm>
          <a:prstGeom prst="ellipse">
            <a:avLst/>
          </a:prstGeom>
          <a:gradFill rotWithShape="1">
            <a:gsLst>
              <a:gs pos="0">
                <a:srgbClr val="777777">
                  <a:alpha val="39998"/>
                </a:srgbClr>
              </a:gs>
              <a:gs pos="100000">
                <a:srgbClr val="373737">
                  <a:alpha val="0"/>
                </a:srgbClr>
              </a:gs>
            </a:gsLst>
            <a:path path="shape">
              <a:fillToRect l="50000" t="50000" r="50000" b="50000"/>
            </a:path>
          </a:gradFill>
          <a:ln w="9525">
            <a:noFill/>
            <a:round/>
            <a:headEnd/>
            <a:tailEnd/>
          </a:ln>
        </p:spPr>
        <p:txBody>
          <a:bodyPr wrap="none" anchor="ctr"/>
          <a:lstStyle/>
          <a:p>
            <a:pPr algn="ctr" eaLnBrk="0" hangingPunct="0"/>
            <a:endParaRPr lang="zh-CN" altLang="en-US" b="1">
              <a:solidFill>
                <a:srgbClr val="000000"/>
              </a:solidFill>
              <a:latin typeface="Calibri" pitchFamily="34" charset="0"/>
            </a:endParaRPr>
          </a:p>
        </p:txBody>
      </p:sp>
      <p:sp>
        <p:nvSpPr>
          <p:cNvPr id="19625" name="[动画大师]_Oval 3"/>
          <p:cNvSpPr>
            <a:spLocks noChangeArrowheads="1"/>
          </p:cNvSpPr>
          <p:nvPr/>
        </p:nvSpPr>
        <p:spPr bwMode="auto">
          <a:xfrm rot="1800000">
            <a:off x="8928100" y="2741613"/>
            <a:ext cx="17463" cy="1146175"/>
          </a:xfrm>
          <a:prstGeom prst="ellipse">
            <a:avLst/>
          </a:prstGeom>
          <a:gradFill rotWithShape="1">
            <a:gsLst>
              <a:gs pos="0">
                <a:srgbClr val="777777">
                  <a:alpha val="79999"/>
                </a:srgbClr>
              </a:gs>
              <a:gs pos="100000">
                <a:srgbClr val="373737">
                  <a:alpha val="0"/>
                </a:srgbClr>
              </a:gs>
            </a:gsLst>
            <a:path path="shape">
              <a:fillToRect l="50000" t="50000" r="50000" b="50000"/>
            </a:path>
          </a:gradFill>
          <a:ln w="9525">
            <a:noFill/>
            <a:round/>
            <a:headEnd/>
            <a:tailEnd/>
          </a:ln>
        </p:spPr>
        <p:txBody>
          <a:bodyPr wrap="none" anchor="ctr"/>
          <a:lstStyle/>
          <a:p>
            <a:pPr algn="ctr" eaLnBrk="0" hangingPunct="0"/>
            <a:endParaRPr lang="zh-CN" altLang="en-US" b="1">
              <a:solidFill>
                <a:srgbClr val="000000"/>
              </a:solidFill>
              <a:latin typeface="Calibri" pitchFamily="34" charset="0"/>
            </a:endParaRPr>
          </a:p>
        </p:txBody>
      </p:sp>
      <p:sp>
        <p:nvSpPr>
          <p:cNvPr id="44043" name="矩形 104451"/>
          <p:cNvSpPr>
            <a:spLocks noChangeArrowheads="1"/>
          </p:cNvSpPr>
          <p:nvPr/>
        </p:nvSpPr>
        <p:spPr bwMode="auto">
          <a:xfrm>
            <a:off x="757238" y="115888"/>
            <a:ext cx="2303462" cy="823912"/>
          </a:xfrm>
          <a:prstGeom prst="rect">
            <a:avLst/>
          </a:prstGeom>
          <a:noFill/>
          <a:ln w="9525">
            <a:noFill/>
            <a:miter lim="800000"/>
            <a:headEnd/>
            <a:tailEnd/>
          </a:ln>
        </p:spPr>
        <p:txBody>
          <a:bodyPr>
            <a:spAutoFit/>
          </a:bodyPr>
          <a:lstStyle/>
          <a:p>
            <a:pPr marL="342900" indent="-342900">
              <a:lnSpc>
                <a:spcPct val="150000"/>
              </a:lnSpc>
            </a:pPr>
            <a:r>
              <a:rPr lang="en-US" altLang="zh-CN" sz="3200" b="1">
                <a:ea typeface="华文中宋"/>
                <a:cs typeface="华文中宋"/>
              </a:rPr>
              <a:t>⑥ </a:t>
            </a:r>
            <a:r>
              <a:rPr lang="zh-CN" altLang="en-US" sz="3200" b="1">
                <a:ea typeface="华文中宋"/>
                <a:cs typeface="华文中宋"/>
              </a:rPr>
              <a:t>影响：</a:t>
            </a:r>
          </a:p>
        </p:txBody>
      </p:sp>
      <p:sp>
        <p:nvSpPr>
          <p:cNvPr id="44044" name="矩形 104453"/>
          <p:cNvSpPr>
            <a:spLocks noChangeArrowheads="1"/>
          </p:cNvSpPr>
          <p:nvPr/>
        </p:nvSpPr>
        <p:spPr bwMode="auto">
          <a:xfrm>
            <a:off x="517525" y="793750"/>
            <a:ext cx="8640763" cy="914400"/>
          </a:xfrm>
          <a:prstGeom prst="rect">
            <a:avLst/>
          </a:prstGeom>
          <a:noFill/>
          <a:ln w="9525">
            <a:noFill/>
            <a:miter lim="800000"/>
            <a:headEnd/>
            <a:tailEnd/>
          </a:ln>
        </p:spPr>
        <p:txBody>
          <a:bodyPr>
            <a:spAutoFit/>
          </a:bodyPr>
          <a:lstStyle/>
          <a:p>
            <a:pPr marL="342900" indent="-342900">
              <a:lnSpc>
                <a:spcPct val="150000"/>
              </a:lnSpc>
            </a:pPr>
            <a:r>
              <a:rPr lang="zh-CN" altLang="en-US" sz="3600" b="1">
                <a:ea typeface="华文中宋"/>
                <a:cs typeface="华文中宋"/>
              </a:rPr>
              <a:t>作用：激发了人民的爱国思想和民族精神</a:t>
            </a:r>
          </a:p>
        </p:txBody>
      </p:sp>
      <p:sp>
        <p:nvSpPr>
          <p:cNvPr id="104453" name="矩形 104452"/>
          <p:cNvSpPr>
            <a:spLocks noChangeArrowheads="1"/>
          </p:cNvSpPr>
          <p:nvPr/>
        </p:nvSpPr>
        <p:spPr bwMode="auto">
          <a:xfrm>
            <a:off x="1398588" y="1577975"/>
            <a:ext cx="5976937" cy="641350"/>
          </a:xfrm>
          <a:prstGeom prst="rect">
            <a:avLst/>
          </a:prstGeom>
          <a:noFill/>
          <a:ln w="9525">
            <a:noFill/>
            <a:miter lim="800000"/>
            <a:headEnd/>
            <a:tailEnd/>
          </a:ln>
        </p:spPr>
        <p:txBody>
          <a:bodyPr>
            <a:spAutoFit/>
          </a:bodyPr>
          <a:lstStyle/>
          <a:p>
            <a:pPr>
              <a:buClr>
                <a:srgbClr val="000000"/>
              </a:buClr>
            </a:pPr>
            <a:r>
              <a:rPr lang="zh-CN" altLang="en-US" sz="3600" b="1">
                <a:solidFill>
                  <a:srgbClr val="FF0000"/>
                </a:solidFill>
                <a:ea typeface="华文新魏"/>
                <a:cs typeface="华文新魏"/>
              </a:rPr>
              <a:t>一次救亡图存的爱国运动</a:t>
            </a:r>
          </a:p>
        </p:txBody>
      </p:sp>
      <p:sp>
        <p:nvSpPr>
          <p:cNvPr id="44046" name="矩形 104454"/>
          <p:cNvSpPr>
            <a:spLocks noChangeArrowheads="1"/>
          </p:cNvSpPr>
          <p:nvPr/>
        </p:nvSpPr>
        <p:spPr bwMode="auto">
          <a:xfrm>
            <a:off x="517525" y="2219325"/>
            <a:ext cx="11179175" cy="914400"/>
          </a:xfrm>
          <a:prstGeom prst="rect">
            <a:avLst/>
          </a:prstGeom>
          <a:noFill/>
          <a:ln w="9525">
            <a:noFill/>
            <a:miter lim="800000"/>
            <a:headEnd/>
            <a:tailEnd/>
          </a:ln>
        </p:spPr>
        <p:txBody>
          <a:bodyPr>
            <a:spAutoFit/>
          </a:bodyPr>
          <a:lstStyle/>
          <a:p>
            <a:pPr marL="342900" indent="-342900">
              <a:lnSpc>
                <a:spcPct val="150000"/>
              </a:lnSpc>
            </a:pPr>
            <a:r>
              <a:rPr lang="zh-CN" altLang="en-US" sz="3600" b="1">
                <a:ea typeface="华文中宋"/>
                <a:cs typeface="华文中宋"/>
              </a:rPr>
              <a:t>反对封建专制，抨击封建思想文化，主张兴民权</a:t>
            </a:r>
          </a:p>
        </p:txBody>
      </p:sp>
      <p:sp>
        <p:nvSpPr>
          <p:cNvPr id="104456" name="矩形 104455"/>
          <p:cNvSpPr>
            <a:spLocks noChangeArrowheads="1"/>
          </p:cNvSpPr>
          <p:nvPr/>
        </p:nvSpPr>
        <p:spPr bwMode="auto">
          <a:xfrm>
            <a:off x="1985963" y="3108325"/>
            <a:ext cx="5976937" cy="641350"/>
          </a:xfrm>
          <a:prstGeom prst="rect">
            <a:avLst/>
          </a:prstGeom>
          <a:noFill/>
          <a:ln w="9525">
            <a:noFill/>
            <a:miter lim="800000"/>
            <a:headEnd/>
            <a:tailEnd/>
          </a:ln>
        </p:spPr>
        <p:txBody>
          <a:bodyPr>
            <a:spAutoFit/>
          </a:bodyPr>
          <a:lstStyle/>
          <a:p>
            <a:pPr>
              <a:buClr>
                <a:srgbClr val="000000"/>
              </a:buClr>
            </a:pPr>
            <a:r>
              <a:rPr lang="zh-CN" altLang="en-US" sz="3600" b="1">
                <a:solidFill>
                  <a:srgbClr val="FF0000"/>
                </a:solidFill>
                <a:ea typeface="华文新魏"/>
                <a:cs typeface="华文新魏"/>
              </a:rPr>
              <a:t>一次资产阶级的改革运动</a:t>
            </a:r>
          </a:p>
        </p:txBody>
      </p:sp>
      <p:sp>
        <p:nvSpPr>
          <p:cNvPr id="44048" name="矩形 104456"/>
          <p:cNvSpPr>
            <a:spLocks noChangeArrowheads="1"/>
          </p:cNvSpPr>
          <p:nvPr/>
        </p:nvSpPr>
        <p:spPr bwMode="auto">
          <a:xfrm>
            <a:off x="588963" y="3700463"/>
            <a:ext cx="8497887" cy="639762"/>
          </a:xfrm>
          <a:prstGeom prst="rect">
            <a:avLst/>
          </a:prstGeom>
          <a:noFill/>
          <a:ln w="9525">
            <a:noFill/>
            <a:miter lim="800000"/>
            <a:headEnd/>
            <a:tailEnd/>
          </a:ln>
        </p:spPr>
        <p:txBody>
          <a:bodyPr>
            <a:spAutoFit/>
          </a:bodyPr>
          <a:lstStyle/>
          <a:p>
            <a:pPr>
              <a:buClr>
                <a:srgbClr val="000000"/>
              </a:buClr>
            </a:pPr>
            <a:r>
              <a:rPr lang="zh-CN" altLang="en-US" sz="3600" b="1">
                <a:ea typeface="华文中宋"/>
                <a:cs typeface="华文中宋"/>
              </a:rPr>
              <a:t>提倡新学，促进了人民的觉醒</a:t>
            </a:r>
          </a:p>
        </p:txBody>
      </p:sp>
      <p:sp>
        <p:nvSpPr>
          <p:cNvPr id="104458" name="矩形 104457"/>
          <p:cNvSpPr>
            <a:spLocks noChangeArrowheads="1"/>
          </p:cNvSpPr>
          <p:nvPr/>
        </p:nvSpPr>
        <p:spPr bwMode="auto">
          <a:xfrm>
            <a:off x="1849438" y="4340225"/>
            <a:ext cx="5976937" cy="641350"/>
          </a:xfrm>
          <a:prstGeom prst="rect">
            <a:avLst/>
          </a:prstGeom>
          <a:noFill/>
          <a:ln w="9525">
            <a:noFill/>
            <a:miter lim="800000"/>
            <a:headEnd/>
            <a:tailEnd/>
          </a:ln>
        </p:spPr>
        <p:txBody>
          <a:bodyPr>
            <a:spAutoFit/>
          </a:bodyPr>
          <a:lstStyle/>
          <a:p>
            <a:pPr>
              <a:buClr>
                <a:srgbClr val="000000"/>
              </a:buClr>
            </a:pPr>
            <a:r>
              <a:rPr lang="zh-CN" altLang="en-US" sz="3600" b="1">
                <a:solidFill>
                  <a:srgbClr val="FF0000"/>
                </a:solidFill>
                <a:ea typeface="华文新魏"/>
                <a:cs typeface="华文新魏"/>
              </a:rPr>
              <a:t>一次思想解放运动</a:t>
            </a:r>
          </a:p>
        </p:txBody>
      </p:sp>
      <p:sp>
        <p:nvSpPr>
          <p:cNvPr id="104460" name="文本框 104459"/>
          <p:cNvSpPr txBox="1"/>
          <p:nvPr/>
        </p:nvSpPr>
        <p:spPr>
          <a:xfrm>
            <a:off x="757238" y="5089525"/>
            <a:ext cx="9639300" cy="1187450"/>
          </a:xfrm>
          <a:prstGeom prst="rect">
            <a:avLst/>
          </a:prstGeom>
          <a:solidFill>
            <a:schemeClr val="accent1"/>
          </a:solidFill>
          <a:ln w="9525">
            <a:noFill/>
          </a:ln>
        </p:spPr>
        <p:txBody>
          <a:bodyPr>
            <a:spAutoFit/>
          </a:bodyPr>
          <a:lstStyle/>
          <a:p>
            <a:pPr fontAlgn="auto">
              <a:spcBef>
                <a:spcPct val="50000"/>
              </a:spcBef>
              <a:spcAft>
                <a:spcPts val="0"/>
              </a:spcAft>
              <a:buClr>
                <a:srgbClr val="000000"/>
              </a:buClr>
              <a:defRPr/>
            </a:pPr>
            <a:r>
              <a:rPr lang="zh-CN" altLang="en-US" sz="3600" b="1" dirty="0">
                <a:solidFill>
                  <a:srgbClr val="FF3300"/>
                </a:solidFill>
                <a:latin typeface="Times New Roman" panose="02020603050405020304" pitchFamily="2" charset="0"/>
                <a:ea typeface="黑体" panose="02010609060101010101" pitchFamily="49" charset="-122"/>
              </a:rPr>
              <a:t>教训：</a:t>
            </a:r>
            <a:r>
              <a:rPr lang="zh-CN" altLang="en-US" sz="3600" b="1" dirty="0">
                <a:latin typeface="Times New Roman" panose="02020603050405020304" pitchFamily="2" charset="0"/>
                <a:ea typeface="黑体" panose="02010609060101010101" pitchFamily="49" charset="-122"/>
              </a:rPr>
              <a:t> 资产阶级</a:t>
            </a:r>
            <a:r>
              <a:rPr lang="zh-CN" altLang="en-US" sz="3600" b="1" dirty="0">
                <a:solidFill>
                  <a:srgbClr val="0000CC"/>
                </a:solidFill>
                <a:latin typeface="Times New Roman" panose="02020603050405020304" pitchFamily="2" charset="0"/>
                <a:ea typeface="黑体" panose="02010609060101010101" pitchFamily="49" charset="-122"/>
              </a:rPr>
              <a:t>改良道路</a:t>
            </a:r>
            <a:r>
              <a:rPr lang="zh-CN" altLang="en-US" sz="3600" b="1" dirty="0">
                <a:latin typeface="Times New Roman" panose="02020603050405020304" pitchFamily="2" charset="0"/>
                <a:ea typeface="黑体" panose="02010609060101010101" pitchFamily="49" charset="-122"/>
              </a:rPr>
              <a:t>在半殖民地半封建社会的中国是</a:t>
            </a:r>
            <a:r>
              <a:rPr lang="zh-CN" altLang="en-US" sz="3600" b="1" dirty="0">
                <a:solidFill>
                  <a:srgbClr val="0000CC"/>
                </a:solidFill>
                <a:latin typeface="Times New Roman" panose="02020603050405020304" pitchFamily="2" charset="0"/>
                <a:ea typeface="黑体" panose="02010609060101010101" pitchFamily="49" charset="-122"/>
              </a:rPr>
              <a:t>行不通</a:t>
            </a:r>
            <a:r>
              <a:rPr lang="zh-CN" altLang="en-US" sz="3600" b="1" dirty="0">
                <a:latin typeface="Times New Roman" panose="02020603050405020304" pitchFamily="2" charset="0"/>
                <a:ea typeface="黑体" panose="02010609060101010101" pitchFamily="49" charset="-122"/>
              </a:rPr>
              <a:t>的</a:t>
            </a:r>
            <a:r>
              <a:rPr lang="zh-CN" altLang="en-US" sz="3600" b="1" dirty="0">
                <a:effectLst>
                  <a:outerShdw blurRad="38100" dist="38100" dir="2700000">
                    <a:srgbClr val="FFFFFF"/>
                  </a:outerShdw>
                </a:effectLst>
                <a:latin typeface="Times New Roman" panose="02020603050405020304" pitchFamily="2" charset="0"/>
                <a:ea typeface="黑体" panose="02010609060101010101" pitchFamily="49" charset="-122"/>
              </a:rPr>
              <a:t>。</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repeatCount="indefinite" fill="hold" grpId="0" nodeType="withEffect">
                                  <p:stCondLst>
                                    <p:cond delay="0"/>
                                  </p:stCondLst>
                                  <p:childTnLst>
                                    <p:animMotion origin="layout" path="M 0.000182 -0.003893 L -0.121078 0.372041 " pathEditMode="relative" rAng="0" ptsTypes="AA">
                                      <p:cBhvr additive="base">
                                        <p:cTn id="6" dur="583" fill="hold">
                                          <p:stCondLst>
                                            <p:cond delay="0"/>
                                          </p:stCondLst>
                                        </p:cTn>
                                        <p:tgtEl>
                                          <p:spTgt spid="19617"/>
                                        </p:tgtEl>
                                        <p:attrNameLst>
                                          <p:attrName>ppt_x</p:attrName>
                                          <p:attrName>ppt_y</p:attrName>
                                        </p:attrNameLst>
                                      </p:cBhvr>
                                      <p:rCtr x="-60" y="188"/>
                                    </p:animMotion>
                                    <p:animEffect transition="in" filter="fade">
                                      <p:cBhvr additive="base">
                                        <p:cTn id="7" dur="175" fill="hold">
                                          <p:stCondLst>
                                            <p:cond delay="0"/>
                                          </p:stCondLst>
                                        </p:cTn>
                                        <p:tgtEl>
                                          <p:spTgt spid="19617"/>
                                        </p:tgtEl>
                                      </p:cBhvr>
                                    </p:animEffect>
                                    <p:animScale>
                                      <p:cBhvr additive="base">
                                        <p:cTn id="8" dur="292" fill="hold">
                                          <p:stCondLst>
                                            <p:cond delay="408"/>
                                          </p:stCondLst>
                                        </p:cTn>
                                        <p:tgtEl>
                                          <p:spTgt spid="19617"/>
                                        </p:tgtEl>
                                      </p:cBhvr>
                                      <p:to x="1000" y="1000"/>
                                    </p:animScale>
                                  </p:childTnLst>
                                </p:cTn>
                              </p:par>
                              <p:par>
                                <p:cTn id="9" presetID="0" presetClass="path" presetSubtype="0" repeatCount="indefinite" fill="hold" grpId="0" nodeType="withEffect">
                                  <p:stCondLst>
                                    <p:cond delay="0"/>
                                  </p:stCondLst>
                                  <p:childTnLst>
                                    <p:animMotion origin="layout" path="M 0.00013 -3.7037E-6 L -0.12113 0.37593 " pathEditMode="relative" rAng="0" ptsTypes="AA">
                                      <p:cBhvr additive="base">
                                        <p:cTn id="10" dur="583" fill="hold">
                                          <p:stCondLst>
                                            <p:cond delay="200"/>
                                          </p:stCondLst>
                                        </p:cTn>
                                        <p:tgtEl>
                                          <p:spTgt spid="19618"/>
                                        </p:tgtEl>
                                        <p:attrNameLst>
                                          <p:attrName>ppt_x</p:attrName>
                                          <p:attrName>ppt_y</p:attrName>
                                        </p:attrNameLst>
                                      </p:cBhvr>
                                      <p:rCtr x="-6063" y="18796"/>
                                    </p:animMotion>
                                    <p:animEffect transition="in" filter="fade">
                                      <p:cBhvr additive="base">
                                        <p:cTn id="11" dur="500" fill="hold">
                                          <p:stCondLst>
                                            <p:cond delay="0"/>
                                          </p:stCondLst>
                                        </p:cTn>
                                        <p:tgtEl>
                                          <p:spTgt spid="19618"/>
                                        </p:tgtEl>
                                      </p:cBhvr>
                                    </p:animEffect>
                                    <p:animScale>
                                      <p:cBhvr additive="base">
                                        <p:cTn id="12" dur="292" fill="hold">
                                          <p:stCondLst>
                                            <p:cond delay="608"/>
                                          </p:stCondLst>
                                        </p:cTn>
                                        <p:tgtEl>
                                          <p:spTgt spid="19618"/>
                                        </p:tgtEl>
                                      </p:cBhvr>
                                      <p:to x="1000" y="1000"/>
                                    </p:animScale>
                                  </p:childTnLst>
                                </p:cTn>
                              </p:par>
                              <p:par>
                                <p:cTn id="13" presetID="0" presetClass="path" presetSubtype="0" repeatCount="indefinite" fill="hold" grpId="0" nodeType="withEffect">
                                  <p:stCondLst>
                                    <p:cond delay="0"/>
                                  </p:stCondLst>
                                  <p:childTnLst>
                                    <p:animMotion origin="layout" path="M 0.00013 -3.33333E-6 L -0.17409 0.53936 " pathEditMode="relative" rAng="0" ptsTypes="AA">
                                      <p:cBhvr additive="base">
                                        <p:cTn id="14" dur="583" fill="hold">
                                          <p:stCondLst>
                                            <p:cond delay="400"/>
                                          </p:stCondLst>
                                        </p:cTn>
                                        <p:tgtEl>
                                          <p:spTgt spid="19619"/>
                                        </p:tgtEl>
                                        <p:attrNameLst>
                                          <p:attrName>ppt_x</p:attrName>
                                          <p:attrName>ppt_y</p:attrName>
                                        </p:attrNameLst>
                                      </p:cBhvr>
                                      <p:rCtr x="-8717" y="26968"/>
                                    </p:animMotion>
                                    <p:animEffect transition="in" filter="fade">
                                      <p:cBhvr additive="base">
                                        <p:cTn id="15" dur="600" fill="hold">
                                          <p:stCondLst>
                                            <p:cond delay="0"/>
                                          </p:stCondLst>
                                        </p:cTn>
                                        <p:tgtEl>
                                          <p:spTgt spid="19619"/>
                                        </p:tgtEl>
                                      </p:cBhvr>
                                    </p:animEffect>
                                    <p:animScale>
                                      <p:cBhvr additive="base">
                                        <p:cTn id="16" dur="292" fill="hold">
                                          <p:stCondLst>
                                            <p:cond delay="808"/>
                                          </p:stCondLst>
                                        </p:cTn>
                                        <p:tgtEl>
                                          <p:spTgt spid="19619"/>
                                        </p:tgtEl>
                                      </p:cBhvr>
                                      <p:to x="1000" y="1000"/>
                                    </p:animScale>
                                  </p:childTnLst>
                                </p:cTn>
                              </p:par>
                              <p:par>
                                <p:cTn id="17" presetID="0" presetClass="path" presetSubtype="0" repeatCount="indefinite" fill="hold" grpId="0" nodeType="withEffect">
                                  <p:stCondLst>
                                    <p:cond delay="0"/>
                                  </p:stCondLst>
                                  <p:childTnLst>
                                    <p:animMotion origin="layout" path="M 0.00013 1.11111E-6 L -0.12113 0.37592 " pathEditMode="relative" rAng="0" ptsTypes="AA">
                                      <p:cBhvr additive="base">
                                        <p:cTn id="18" dur="583" fill="hold">
                                          <p:stCondLst>
                                            <p:cond delay="0"/>
                                          </p:stCondLst>
                                        </p:cTn>
                                        <p:tgtEl>
                                          <p:spTgt spid="19620"/>
                                        </p:tgtEl>
                                        <p:attrNameLst>
                                          <p:attrName>ppt_x</p:attrName>
                                          <p:attrName>ppt_y</p:attrName>
                                        </p:attrNameLst>
                                      </p:cBhvr>
                                      <p:rCtr x="-6063" y="18796"/>
                                    </p:animMotion>
                                    <p:animEffect transition="in" filter="fade">
                                      <p:cBhvr additive="base">
                                        <p:cTn id="19" dur="175" fill="hold">
                                          <p:stCondLst>
                                            <p:cond delay="0"/>
                                          </p:stCondLst>
                                        </p:cTn>
                                        <p:tgtEl>
                                          <p:spTgt spid="19620"/>
                                        </p:tgtEl>
                                      </p:cBhvr>
                                    </p:animEffect>
                                    <p:animScale>
                                      <p:cBhvr additive="base">
                                        <p:cTn id="20" dur="292" fill="hold">
                                          <p:stCondLst>
                                            <p:cond delay="408"/>
                                          </p:stCondLst>
                                        </p:cTn>
                                        <p:tgtEl>
                                          <p:spTgt spid="19620"/>
                                        </p:tgtEl>
                                      </p:cBhvr>
                                      <p:to x="1000" y="1000"/>
                                    </p:animScale>
                                  </p:childTnLst>
                                </p:cTn>
                              </p:par>
                              <p:par>
                                <p:cTn id="21" presetID="0" presetClass="path" presetSubtype="0" repeatCount="indefinite" fill="hold" grpId="0" nodeType="withEffect">
                                  <p:stCondLst>
                                    <p:cond delay="0"/>
                                  </p:stCondLst>
                                  <p:childTnLst>
                                    <p:animMotion origin="layout" path="M 0.00013 -4.07407E-6 L -0.21311 0.66112 " pathEditMode="relative" rAng="0" ptsTypes="AA">
                                      <p:cBhvr additive="base">
                                        <p:cTn id="22" dur="583" fill="hold">
                                          <p:stCondLst>
                                            <p:cond delay="200"/>
                                          </p:stCondLst>
                                        </p:cTn>
                                        <p:tgtEl>
                                          <p:spTgt spid="19621"/>
                                        </p:tgtEl>
                                        <p:attrNameLst>
                                          <p:attrName>ppt_x</p:attrName>
                                          <p:attrName>ppt_y</p:attrName>
                                        </p:attrNameLst>
                                      </p:cBhvr>
                                      <p:rCtr x="-10669" y="33056"/>
                                    </p:animMotion>
                                    <p:animEffect transition="in" filter="fade">
                                      <p:cBhvr additive="base">
                                        <p:cTn id="23" dur="500" fill="hold">
                                          <p:stCondLst>
                                            <p:cond delay="0"/>
                                          </p:stCondLst>
                                        </p:cTn>
                                        <p:tgtEl>
                                          <p:spTgt spid="19621"/>
                                        </p:tgtEl>
                                      </p:cBhvr>
                                    </p:animEffect>
                                    <p:animScale>
                                      <p:cBhvr additive="base">
                                        <p:cTn id="24" dur="292" fill="hold">
                                          <p:stCondLst>
                                            <p:cond delay="608"/>
                                          </p:stCondLst>
                                        </p:cTn>
                                        <p:tgtEl>
                                          <p:spTgt spid="19621"/>
                                        </p:tgtEl>
                                      </p:cBhvr>
                                      <p:to x="1000" y="1000"/>
                                    </p:animScale>
                                  </p:childTnLst>
                                </p:cTn>
                              </p:par>
                              <p:par>
                                <p:cTn id="25" presetID="0" presetClass="path" presetSubtype="0" repeatCount="indefinite" fill="hold" grpId="0" nodeType="withEffect">
                                  <p:stCondLst>
                                    <p:cond delay="0"/>
                                  </p:stCondLst>
                                  <p:childTnLst>
                                    <p:animMotion origin="layout" path="M 0.00013 -3.33333E-6 L -0.17408 0.53936 " pathEditMode="relative" rAng="0" ptsTypes="AA">
                                      <p:cBhvr additive="base">
                                        <p:cTn id="26" dur="583" fill="hold">
                                          <p:stCondLst>
                                            <p:cond delay="400"/>
                                          </p:stCondLst>
                                        </p:cTn>
                                        <p:tgtEl>
                                          <p:spTgt spid="19622"/>
                                        </p:tgtEl>
                                        <p:attrNameLst>
                                          <p:attrName>ppt_x</p:attrName>
                                          <p:attrName>ppt_y</p:attrName>
                                        </p:attrNameLst>
                                      </p:cBhvr>
                                      <p:rCtr x="-8717" y="26968"/>
                                    </p:animMotion>
                                    <p:animEffect transition="in" filter="fade">
                                      <p:cBhvr additive="base">
                                        <p:cTn id="27" dur="600" fill="hold">
                                          <p:stCondLst>
                                            <p:cond delay="0"/>
                                          </p:stCondLst>
                                        </p:cTn>
                                        <p:tgtEl>
                                          <p:spTgt spid="19622"/>
                                        </p:tgtEl>
                                      </p:cBhvr>
                                    </p:animEffect>
                                    <p:animScale>
                                      <p:cBhvr additive="base">
                                        <p:cTn id="28" dur="292" fill="hold">
                                          <p:stCondLst>
                                            <p:cond delay="808"/>
                                          </p:stCondLst>
                                        </p:cTn>
                                        <p:tgtEl>
                                          <p:spTgt spid="19622"/>
                                        </p:tgtEl>
                                      </p:cBhvr>
                                      <p:to x="1000" y="1000"/>
                                    </p:animScale>
                                  </p:childTnLst>
                                </p:cTn>
                              </p:par>
                              <p:par>
                                <p:cTn id="29" presetID="0" presetClass="path" presetSubtype="0" repeatCount="indefinite" fill="hold" grpId="0" nodeType="withEffect">
                                  <p:stCondLst>
                                    <p:cond delay="0"/>
                                  </p:stCondLst>
                                  <p:childTnLst>
                                    <p:animMotion origin="layout" path="M 0.00013 -3.33333E-6 L -0.17408 0.53936 " pathEditMode="relative" rAng="0" ptsTypes="AA">
                                      <p:cBhvr additive="base">
                                        <p:cTn id="30" dur="583" fill="hold">
                                          <p:stCondLst>
                                            <p:cond delay="400"/>
                                          </p:stCondLst>
                                        </p:cTn>
                                        <p:tgtEl>
                                          <p:spTgt spid="19623"/>
                                        </p:tgtEl>
                                        <p:attrNameLst>
                                          <p:attrName>ppt_x</p:attrName>
                                          <p:attrName>ppt_y</p:attrName>
                                        </p:attrNameLst>
                                      </p:cBhvr>
                                      <p:rCtr x="-8717" y="26968"/>
                                    </p:animMotion>
                                    <p:animEffect transition="in" filter="fade">
                                      <p:cBhvr additive="base">
                                        <p:cTn id="31" dur="600" fill="hold">
                                          <p:stCondLst>
                                            <p:cond delay="0"/>
                                          </p:stCondLst>
                                        </p:cTn>
                                        <p:tgtEl>
                                          <p:spTgt spid="19623"/>
                                        </p:tgtEl>
                                      </p:cBhvr>
                                    </p:animEffect>
                                    <p:animScale>
                                      <p:cBhvr additive="base">
                                        <p:cTn id="32" dur="292" fill="hold">
                                          <p:stCondLst>
                                            <p:cond delay="808"/>
                                          </p:stCondLst>
                                        </p:cTn>
                                        <p:tgtEl>
                                          <p:spTgt spid="19623"/>
                                        </p:tgtEl>
                                      </p:cBhvr>
                                      <p:to x="1000" y="1000"/>
                                    </p:animScale>
                                  </p:childTnLst>
                                </p:cTn>
                              </p:par>
                              <p:par>
                                <p:cTn id="33" presetID="0" presetClass="path" presetSubtype="0" repeatCount="indefinite" fill="hold" grpId="0" nodeType="withEffect">
                                  <p:stCondLst>
                                    <p:cond delay="0"/>
                                  </p:stCondLst>
                                  <p:childTnLst>
                                    <p:animMotion origin="layout" path="M 0.00013 1.11111E-6 L -0.12113 0.37592 " pathEditMode="relative" rAng="0" ptsTypes="AA">
                                      <p:cBhvr additive="base">
                                        <p:cTn id="34" dur="583" fill="hold">
                                          <p:stCondLst>
                                            <p:cond delay="0"/>
                                          </p:stCondLst>
                                        </p:cTn>
                                        <p:tgtEl>
                                          <p:spTgt spid="19624"/>
                                        </p:tgtEl>
                                        <p:attrNameLst>
                                          <p:attrName>ppt_x</p:attrName>
                                          <p:attrName>ppt_y</p:attrName>
                                        </p:attrNameLst>
                                      </p:cBhvr>
                                      <p:rCtr x="-6063" y="18796"/>
                                    </p:animMotion>
                                    <p:animEffect transition="in" filter="fade">
                                      <p:cBhvr additive="base">
                                        <p:cTn id="35" dur="175" fill="hold">
                                          <p:stCondLst>
                                            <p:cond delay="0"/>
                                          </p:stCondLst>
                                        </p:cTn>
                                        <p:tgtEl>
                                          <p:spTgt spid="19624"/>
                                        </p:tgtEl>
                                      </p:cBhvr>
                                    </p:animEffect>
                                    <p:animScale>
                                      <p:cBhvr additive="base">
                                        <p:cTn id="36" dur="292" fill="hold">
                                          <p:stCondLst>
                                            <p:cond delay="408"/>
                                          </p:stCondLst>
                                        </p:cTn>
                                        <p:tgtEl>
                                          <p:spTgt spid="19624"/>
                                        </p:tgtEl>
                                      </p:cBhvr>
                                      <p:to x="1000" y="1000"/>
                                    </p:animScale>
                                  </p:childTnLst>
                                </p:cTn>
                              </p:par>
                              <p:par>
                                <p:cTn id="37" presetID="0" presetClass="path" presetSubtype="0" repeatCount="indefinite" fill="hold" grpId="0" nodeType="withEffect">
                                  <p:stCondLst>
                                    <p:cond delay="0"/>
                                  </p:stCondLst>
                                  <p:childTnLst>
                                    <p:animMotion origin="layout" path="M 0.00013 -3.33333E-6 L -0.13947 0.43311 " pathEditMode="relative" rAng="0" ptsTypes="AA">
                                      <p:cBhvr additive="base">
                                        <p:cTn id="38" dur="583" fill="hold">
                                          <p:stCondLst>
                                            <p:cond delay="0"/>
                                          </p:stCondLst>
                                        </p:cTn>
                                        <p:tgtEl>
                                          <p:spTgt spid="19625"/>
                                        </p:tgtEl>
                                        <p:attrNameLst>
                                          <p:attrName>ppt_x</p:attrName>
                                          <p:attrName>ppt_y</p:attrName>
                                        </p:attrNameLst>
                                      </p:cBhvr>
                                      <p:rCtr x="-6987" y="21644"/>
                                    </p:animMotion>
                                    <p:animEffect transition="in" filter="fade">
                                      <p:cBhvr additive="base">
                                        <p:cTn id="39" dur="175" fill="hold">
                                          <p:stCondLst>
                                            <p:cond delay="0"/>
                                          </p:stCondLst>
                                        </p:cTn>
                                        <p:tgtEl>
                                          <p:spTgt spid="19625"/>
                                        </p:tgtEl>
                                      </p:cBhvr>
                                    </p:animEffect>
                                    <p:animScale>
                                      <p:cBhvr additive="base">
                                        <p:cTn id="40" dur="292" fill="hold">
                                          <p:stCondLst>
                                            <p:cond delay="408"/>
                                          </p:stCondLst>
                                        </p:cTn>
                                        <p:tgtEl>
                                          <p:spTgt spid="19625"/>
                                        </p:tgtEl>
                                      </p:cBhvr>
                                      <p:to x="1000" y="1000"/>
                                    </p:animScale>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104453"/>
                                        </p:tgtEl>
                                        <p:attrNameLst>
                                          <p:attrName>style.visibility</p:attrName>
                                        </p:attrNameLst>
                                      </p:cBhvr>
                                      <p:to>
                                        <p:strVal val="visible"/>
                                      </p:to>
                                    </p:set>
                                    <p:animEffect transition="in" filter="wipe(left)">
                                      <p:cBhvr>
                                        <p:cTn id="45" dur="500"/>
                                        <p:tgtEl>
                                          <p:spTgt spid="104453"/>
                                        </p:tgtEl>
                                      </p:cBhvr>
                                    </p:animEffect>
                                  </p:childTnLst>
                                </p:cTn>
                              </p:par>
                              <p:par>
                                <p:cTn id="46" presetID="22" presetClass="entr" presetSubtype="8" fill="hold" grpId="0" nodeType="withEffect">
                                  <p:stCondLst>
                                    <p:cond delay="0"/>
                                  </p:stCondLst>
                                  <p:childTnLst>
                                    <p:set>
                                      <p:cBhvr>
                                        <p:cTn id="47" dur="1" fill="hold">
                                          <p:stCondLst>
                                            <p:cond delay="0"/>
                                          </p:stCondLst>
                                        </p:cTn>
                                        <p:tgtEl>
                                          <p:spTgt spid="104456"/>
                                        </p:tgtEl>
                                        <p:attrNameLst>
                                          <p:attrName>style.visibility</p:attrName>
                                        </p:attrNameLst>
                                      </p:cBhvr>
                                      <p:to>
                                        <p:strVal val="visible"/>
                                      </p:to>
                                    </p:set>
                                    <p:animEffect transition="in" filter="wipe(left)">
                                      <p:cBhvr>
                                        <p:cTn id="48" dur="500"/>
                                        <p:tgtEl>
                                          <p:spTgt spid="104456"/>
                                        </p:tgtEl>
                                      </p:cBhvr>
                                    </p:animEffect>
                                  </p:childTnLst>
                                </p:cTn>
                              </p:par>
                              <p:par>
                                <p:cTn id="49" presetID="22" presetClass="entr" presetSubtype="8" fill="hold" grpId="0" nodeType="withEffect">
                                  <p:stCondLst>
                                    <p:cond delay="0"/>
                                  </p:stCondLst>
                                  <p:childTnLst>
                                    <p:set>
                                      <p:cBhvr>
                                        <p:cTn id="50" dur="1" fill="hold">
                                          <p:stCondLst>
                                            <p:cond delay="0"/>
                                          </p:stCondLst>
                                        </p:cTn>
                                        <p:tgtEl>
                                          <p:spTgt spid="104458"/>
                                        </p:tgtEl>
                                        <p:attrNameLst>
                                          <p:attrName>style.visibility</p:attrName>
                                        </p:attrNameLst>
                                      </p:cBhvr>
                                      <p:to>
                                        <p:strVal val="visible"/>
                                      </p:to>
                                    </p:set>
                                    <p:animEffect transition="in" filter="wipe(left)">
                                      <p:cBhvr>
                                        <p:cTn id="51" dur="500"/>
                                        <p:tgtEl>
                                          <p:spTgt spid="104458"/>
                                        </p:tgtEl>
                                      </p:cBhvr>
                                    </p:animEffect>
                                  </p:childTnLst>
                                </p:cTn>
                              </p:par>
                            </p:childTnLst>
                          </p:cTn>
                        </p:par>
                      </p:childTnLst>
                    </p:cTn>
                  </p:par>
                  <p:par>
                    <p:cTn id="52" fill="hold">
                      <p:stCondLst>
                        <p:cond delay="indefinite"/>
                      </p:stCondLst>
                      <p:childTnLst>
                        <p:par>
                          <p:cTn id="53" fill="hold">
                            <p:stCondLst>
                              <p:cond delay="0"/>
                            </p:stCondLst>
                            <p:childTnLst>
                              <p:par>
                                <p:cTn id="54" presetID="2" presetClass="entr" presetSubtype="8" fill="hold" grpId="0" nodeType="clickEffect">
                                  <p:stCondLst>
                                    <p:cond delay="0"/>
                                  </p:stCondLst>
                                  <p:childTnLst>
                                    <p:set>
                                      <p:cBhvr>
                                        <p:cTn id="55" dur="1" fill="hold">
                                          <p:stCondLst>
                                            <p:cond delay="0"/>
                                          </p:stCondLst>
                                        </p:cTn>
                                        <p:tgtEl>
                                          <p:spTgt spid="104460"/>
                                        </p:tgtEl>
                                        <p:attrNameLst>
                                          <p:attrName>style.visibility</p:attrName>
                                        </p:attrNameLst>
                                      </p:cBhvr>
                                      <p:to>
                                        <p:strVal val="visible"/>
                                      </p:to>
                                    </p:set>
                                    <p:anim calcmode="lin" valueType="num">
                                      <p:cBhvr additive="base">
                                        <p:cTn id="56" dur="500" fill="hold"/>
                                        <p:tgtEl>
                                          <p:spTgt spid="104460"/>
                                        </p:tgtEl>
                                        <p:attrNameLst>
                                          <p:attrName>ppt_x</p:attrName>
                                        </p:attrNameLst>
                                      </p:cBhvr>
                                      <p:tavLst>
                                        <p:tav tm="0">
                                          <p:val>
                                            <p:strVal val="0-#ppt_w/2"/>
                                          </p:val>
                                        </p:tav>
                                        <p:tav tm="100000">
                                          <p:val>
                                            <p:strVal val="#ppt_x"/>
                                          </p:val>
                                        </p:tav>
                                      </p:tavLst>
                                    </p:anim>
                                    <p:anim calcmode="lin" valueType="num">
                                      <p:cBhvr additive="base">
                                        <p:cTn id="57" dur="500" fill="hold"/>
                                        <p:tgtEl>
                                          <p:spTgt spid="1044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17" grpId="0" bldLvl="0" animBg="1"/>
      <p:bldP spid="19618" grpId="0" bldLvl="0" animBg="1"/>
      <p:bldP spid="19619" grpId="0" bldLvl="0" animBg="1"/>
      <p:bldP spid="19620" grpId="0" bldLvl="0" animBg="1"/>
      <p:bldP spid="19621" grpId="0" bldLvl="0" animBg="1"/>
      <p:bldP spid="19622" grpId="0" bldLvl="0" animBg="1"/>
      <p:bldP spid="19623" grpId="0" bldLvl="0" animBg="1"/>
      <p:bldP spid="19624" grpId="0" bldLvl="0" animBg="1"/>
      <p:bldP spid="19625" grpId="0" bldLvl="0" animBg="1"/>
      <p:bldP spid="104453" grpId="0"/>
      <p:bldP spid="104456" grpId="0"/>
      <p:bldP spid="104458" grpId="0"/>
      <p:bldP spid="104460" grpId="0" bldLvl="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9617" name="[动画大师]_Oval 3"/>
          <p:cNvSpPr>
            <a:spLocks noChangeArrowheads="1"/>
          </p:cNvSpPr>
          <p:nvPr/>
        </p:nvSpPr>
        <p:spPr bwMode="auto">
          <a:xfrm rot="1800000">
            <a:off x="1684338" y="-590550"/>
            <a:ext cx="17462" cy="1146175"/>
          </a:xfrm>
          <a:prstGeom prst="ellipse">
            <a:avLst/>
          </a:prstGeom>
          <a:gradFill rotWithShape="1">
            <a:gsLst>
              <a:gs pos="0">
                <a:srgbClr val="777777">
                  <a:alpha val="79999"/>
                </a:srgbClr>
              </a:gs>
              <a:gs pos="100000">
                <a:srgbClr val="373737">
                  <a:alpha val="0"/>
                </a:srgbClr>
              </a:gs>
            </a:gsLst>
            <a:path path="shape">
              <a:fillToRect l="50000" t="50000" r="50000" b="50000"/>
            </a:path>
          </a:gradFill>
          <a:ln w="9525">
            <a:noFill/>
            <a:round/>
            <a:headEnd/>
            <a:tailEnd/>
          </a:ln>
        </p:spPr>
        <p:txBody>
          <a:bodyPr wrap="none" anchor="ctr"/>
          <a:lstStyle/>
          <a:p>
            <a:pPr algn="ctr" eaLnBrk="0" hangingPunct="0"/>
            <a:endParaRPr lang="zh-CN" altLang="en-US" b="1">
              <a:solidFill>
                <a:srgbClr val="000000"/>
              </a:solidFill>
              <a:latin typeface="Calibri" pitchFamily="34" charset="0"/>
            </a:endParaRPr>
          </a:p>
        </p:txBody>
      </p:sp>
      <p:sp>
        <p:nvSpPr>
          <p:cNvPr id="19618" name="[动画大师]_Oval 3"/>
          <p:cNvSpPr>
            <a:spLocks noChangeArrowheads="1"/>
          </p:cNvSpPr>
          <p:nvPr/>
        </p:nvSpPr>
        <p:spPr bwMode="auto">
          <a:xfrm rot="1800000">
            <a:off x="3346450" y="866775"/>
            <a:ext cx="17463" cy="1146175"/>
          </a:xfrm>
          <a:prstGeom prst="ellipse">
            <a:avLst/>
          </a:prstGeom>
          <a:gradFill rotWithShape="1">
            <a:gsLst>
              <a:gs pos="0">
                <a:srgbClr val="777777">
                  <a:alpha val="79999"/>
                </a:srgbClr>
              </a:gs>
              <a:gs pos="100000">
                <a:srgbClr val="373737">
                  <a:alpha val="0"/>
                </a:srgbClr>
              </a:gs>
            </a:gsLst>
            <a:path path="shape">
              <a:fillToRect l="50000" t="50000" r="50000" b="50000"/>
            </a:path>
          </a:gradFill>
          <a:ln w="9525">
            <a:noFill/>
            <a:round/>
            <a:headEnd/>
            <a:tailEnd/>
          </a:ln>
        </p:spPr>
        <p:txBody>
          <a:bodyPr wrap="none" anchor="ctr"/>
          <a:lstStyle/>
          <a:p>
            <a:pPr algn="ctr" eaLnBrk="0" hangingPunct="0"/>
            <a:endParaRPr lang="zh-CN" altLang="en-US" b="1">
              <a:solidFill>
                <a:srgbClr val="000000"/>
              </a:solidFill>
              <a:latin typeface="Calibri" pitchFamily="34" charset="0"/>
            </a:endParaRPr>
          </a:p>
        </p:txBody>
      </p:sp>
      <p:sp>
        <p:nvSpPr>
          <p:cNvPr id="19619" name="[动画大师]_Oval 3"/>
          <p:cNvSpPr>
            <a:spLocks noChangeArrowheads="1"/>
          </p:cNvSpPr>
          <p:nvPr/>
        </p:nvSpPr>
        <p:spPr bwMode="auto">
          <a:xfrm rot="1800000">
            <a:off x="5888038" y="1868488"/>
            <a:ext cx="17462" cy="1146175"/>
          </a:xfrm>
          <a:prstGeom prst="ellipse">
            <a:avLst/>
          </a:prstGeom>
          <a:gradFill rotWithShape="1">
            <a:gsLst>
              <a:gs pos="0">
                <a:srgbClr val="777777">
                  <a:alpha val="79999"/>
                </a:srgbClr>
              </a:gs>
              <a:gs pos="100000">
                <a:srgbClr val="373737">
                  <a:alpha val="0"/>
                </a:srgbClr>
              </a:gs>
            </a:gsLst>
            <a:path path="shape">
              <a:fillToRect l="50000" t="50000" r="50000" b="50000"/>
            </a:path>
          </a:gradFill>
          <a:ln w="9525">
            <a:noFill/>
            <a:round/>
            <a:headEnd/>
            <a:tailEnd/>
          </a:ln>
        </p:spPr>
        <p:txBody>
          <a:bodyPr wrap="none" anchor="ctr"/>
          <a:lstStyle/>
          <a:p>
            <a:pPr algn="ctr" eaLnBrk="0" hangingPunct="0"/>
            <a:endParaRPr lang="zh-CN" altLang="en-US" b="1">
              <a:solidFill>
                <a:srgbClr val="000000"/>
              </a:solidFill>
              <a:latin typeface="Calibri" pitchFamily="34" charset="0"/>
            </a:endParaRPr>
          </a:p>
        </p:txBody>
      </p:sp>
      <p:sp>
        <p:nvSpPr>
          <p:cNvPr id="19620" name="[动画大师]_Oval 3"/>
          <p:cNvSpPr>
            <a:spLocks noChangeArrowheads="1"/>
          </p:cNvSpPr>
          <p:nvPr/>
        </p:nvSpPr>
        <p:spPr bwMode="auto">
          <a:xfrm rot="1800000">
            <a:off x="5106988" y="293688"/>
            <a:ext cx="17462" cy="1146175"/>
          </a:xfrm>
          <a:prstGeom prst="ellipse">
            <a:avLst/>
          </a:prstGeom>
          <a:gradFill rotWithShape="1">
            <a:gsLst>
              <a:gs pos="0">
                <a:srgbClr val="777777">
                  <a:alpha val="60001"/>
                </a:srgbClr>
              </a:gs>
              <a:gs pos="100000">
                <a:srgbClr val="373737">
                  <a:alpha val="0"/>
                </a:srgbClr>
              </a:gs>
            </a:gsLst>
            <a:path path="shape">
              <a:fillToRect l="50000" t="50000" r="50000" b="50000"/>
            </a:path>
          </a:gradFill>
          <a:ln w="9525">
            <a:noFill/>
            <a:round/>
            <a:headEnd/>
            <a:tailEnd/>
          </a:ln>
        </p:spPr>
        <p:txBody>
          <a:bodyPr wrap="none" anchor="ctr"/>
          <a:lstStyle/>
          <a:p>
            <a:pPr algn="ctr" eaLnBrk="0" hangingPunct="0"/>
            <a:endParaRPr lang="zh-CN" altLang="en-US" b="1">
              <a:solidFill>
                <a:srgbClr val="000000"/>
              </a:solidFill>
              <a:latin typeface="Calibri" pitchFamily="34" charset="0"/>
            </a:endParaRPr>
          </a:p>
        </p:txBody>
      </p:sp>
      <p:sp>
        <p:nvSpPr>
          <p:cNvPr id="19621" name="[动画大师]_Oval 3"/>
          <p:cNvSpPr>
            <a:spLocks noChangeArrowheads="1"/>
          </p:cNvSpPr>
          <p:nvPr/>
        </p:nvSpPr>
        <p:spPr bwMode="auto">
          <a:xfrm rot="1800000">
            <a:off x="8645525" y="-279400"/>
            <a:ext cx="17463" cy="1146175"/>
          </a:xfrm>
          <a:prstGeom prst="ellipse">
            <a:avLst/>
          </a:prstGeom>
          <a:gradFill rotWithShape="1">
            <a:gsLst>
              <a:gs pos="0">
                <a:srgbClr val="777777">
                  <a:alpha val="79999"/>
                </a:srgbClr>
              </a:gs>
              <a:gs pos="100000">
                <a:srgbClr val="373737">
                  <a:alpha val="0"/>
                </a:srgbClr>
              </a:gs>
            </a:gsLst>
            <a:path path="shape">
              <a:fillToRect l="50000" t="50000" r="50000" b="50000"/>
            </a:path>
          </a:gradFill>
          <a:ln w="9525">
            <a:noFill/>
            <a:round/>
            <a:headEnd/>
            <a:tailEnd/>
          </a:ln>
        </p:spPr>
        <p:txBody>
          <a:bodyPr wrap="none" anchor="ctr"/>
          <a:lstStyle/>
          <a:p>
            <a:pPr algn="ctr" eaLnBrk="0" hangingPunct="0"/>
            <a:endParaRPr lang="zh-CN" altLang="en-US" b="1">
              <a:solidFill>
                <a:srgbClr val="000000"/>
              </a:solidFill>
              <a:latin typeface="Calibri" pitchFamily="34" charset="0"/>
            </a:endParaRPr>
          </a:p>
        </p:txBody>
      </p:sp>
      <p:sp>
        <p:nvSpPr>
          <p:cNvPr id="19622" name="[动画大师]_Oval 3"/>
          <p:cNvSpPr>
            <a:spLocks noChangeArrowheads="1"/>
          </p:cNvSpPr>
          <p:nvPr/>
        </p:nvSpPr>
        <p:spPr bwMode="auto">
          <a:xfrm rot="1800000">
            <a:off x="10456863" y="2741613"/>
            <a:ext cx="17462" cy="1146175"/>
          </a:xfrm>
          <a:prstGeom prst="ellipse">
            <a:avLst/>
          </a:prstGeom>
          <a:gradFill rotWithShape="1">
            <a:gsLst>
              <a:gs pos="0">
                <a:srgbClr val="777777">
                  <a:alpha val="79999"/>
                </a:srgbClr>
              </a:gs>
              <a:gs pos="100000">
                <a:srgbClr val="373737">
                  <a:alpha val="0"/>
                </a:srgbClr>
              </a:gs>
            </a:gsLst>
            <a:path path="shape">
              <a:fillToRect l="50000" t="50000" r="50000" b="50000"/>
            </a:path>
          </a:gradFill>
          <a:ln w="9525">
            <a:noFill/>
            <a:round/>
            <a:headEnd/>
            <a:tailEnd/>
          </a:ln>
        </p:spPr>
        <p:txBody>
          <a:bodyPr wrap="none" anchor="ctr"/>
          <a:lstStyle/>
          <a:p>
            <a:pPr algn="ctr" eaLnBrk="0" hangingPunct="0"/>
            <a:endParaRPr lang="zh-CN" altLang="en-US" b="1">
              <a:solidFill>
                <a:srgbClr val="000000"/>
              </a:solidFill>
              <a:latin typeface="Calibri" pitchFamily="34" charset="0"/>
            </a:endParaRPr>
          </a:p>
        </p:txBody>
      </p:sp>
      <p:sp>
        <p:nvSpPr>
          <p:cNvPr id="19623" name="[动画大师]_Oval 3"/>
          <p:cNvSpPr>
            <a:spLocks noChangeArrowheads="1"/>
          </p:cNvSpPr>
          <p:nvPr/>
        </p:nvSpPr>
        <p:spPr bwMode="auto">
          <a:xfrm rot="1800000">
            <a:off x="11244263" y="-573088"/>
            <a:ext cx="17462" cy="1146176"/>
          </a:xfrm>
          <a:prstGeom prst="ellipse">
            <a:avLst/>
          </a:prstGeom>
          <a:gradFill rotWithShape="1">
            <a:gsLst>
              <a:gs pos="0">
                <a:srgbClr val="777777">
                  <a:alpha val="79999"/>
                </a:srgbClr>
              </a:gs>
              <a:gs pos="100000">
                <a:srgbClr val="373737">
                  <a:alpha val="0"/>
                </a:srgbClr>
              </a:gs>
            </a:gsLst>
            <a:path path="shape">
              <a:fillToRect l="50000" t="50000" r="50000" b="50000"/>
            </a:path>
          </a:gradFill>
          <a:ln w="9525">
            <a:noFill/>
            <a:round/>
            <a:headEnd/>
            <a:tailEnd/>
          </a:ln>
        </p:spPr>
        <p:txBody>
          <a:bodyPr wrap="none" anchor="ctr"/>
          <a:lstStyle/>
          <a:p>
            <a:pPr algn="ctr" eaLnBrk="0" hangingPunct="0"/>
            <a:endParaRPr lang="zh-CN" altLang="en-US" b="1">
              <a:solidFill>
                <a:srgbClr val="000000"/>
              </a:solidFill>
              <a:latin typeface="Calibri" pitchFamily="34" charset="0"/>
            </a:endParaRPr>
          </a:p>
        </p:txBody>
      </p:sp>
      <p:sp>
        <p:nvSpPr>
          <p:cNvPr id="19624" name="[动画大师]_Oval 3"/>
          <p:cNvSpPr>
            <a:spLocks noChangeArrowheads="1"/>
          </p:cNvSpPr>
          <p:nvPr/>
        </p:nvSpPr>
        <p:spPr bwMode="auto">
          <a:xfrm rot="1800000">
            <a:off x="2855913" y="3448050"/>
            <a:ext cx="17462" cy="1146175"/>
          </a:xfrm>
          <a:prstGeom prst="ellipse">
            <a:avLst/>
          </a:prstGeom>
          <a:gradFill rotWithShape="1">
            <a:gsLst>
              <a:gs pos="0">
                <a:srgbClr val="777777">
                  <a:alpha val="39998"/>
                </a:srgbClr>
              </a:gs>
              <a:gs pos="100000">
                <a:srgbClr val="373737">
                  <a:alpha val="0"/>
                </a:srgbClr>
              </a:gs>
            </a:gsLst>
            <a:path path="shape">
              <a:fillToRect l="50000" t="50000" r="50000" b="50000"/>
            </a:path>
          </a:gradFill>
          <a:ln w="9525">
            <a:noFill/>
            <a:round/>
            <a:headEnd/>
            <a:tailEnd/>
          </a:ln>
        </p:spPr>
        <p:txBody>
          <a:bodyPr wrap="none" anchor="ctr"/>
          <a:lstStyle/>
          <a:p>
            <a:pPr algn="ctr" eaLnBrk="0" hangingPunct="0"/>
            <a:endParaRPr lang="zh-CN" altLang="en-US" b="1">
              <a:solidFill>
                <a:srgbClr val="000000"/>
              </a:solidFill>
              <a:latin typeface="Calibri" pitchFamily="34" charset="0"/>
            </a:endParaRPr>
          </a:p>
        </p:txBody>
      </p:sp>
      <p:sp>
        <p:nvSpPr>
          <p:cNvPr id="19625" name="[动画大师]_Oval 3"/>
          <p:cNvSpPr>
            <a:spLocks noChangeArrowheads="1"/>
          </p:cNvSpPr>
          <p:nvPr/>
        </p:nvSpPr>
        <p:spPr bwMode="auto">
          <a:xfrm rot="1800000">
            <a:off x="8928100" y="2741613"/>
            <a:ext cx="17463" cy="1146175"/>
          </a:xfrm>
          <a:prstGeom prst="ellipse">
            <a:avLst/>
          </a:prstGeom>
          <a:gradFill rotWithShape="1">
            <a:gsLst>
              <a:gs pos="0">
                <a:srgbClr val="777777">
                  <a:alpha val="79999"/>
                </a:srgbClr>
              </a:gs>
              <a:gs pos="100000">
                <a:srgbClr val="373737">
                  <a:alpha val="0"/>
                </a:srgbClr>
              </a:gs>
            </a:gsLst>
            <a:path path="shape">
              <a:fillToRect l="50000" t="50000" r="50000" b="50000"/>
            </a:path>
          </a:gradFill>
          <a:ln w="9525">
            <a:noFill/>
            <a:round/>
            <a:headEnd/>
            <a:tailEnd/>
          </a:ln>
        </p:spPr>
        <p:txBody>
          <a:bodyPr wrap="none" anchor="ctr"/>
          <a:lstStyle/>
          <a:p>
            <a:pPr algn="ctr" eaLnBrk="0" hangingPunct="0"/>
            <a:endParaRPr lang="zh-CN" altLang="en-US" b="1">
              <a:solidFill>
                <a:srgbClr val="000000"/>
              </a:solidFill>
              <a:latin typeface="Calibri" pitchFamily="34" charset="0"/>
            </a:endParaRPr>
          </a:p>
        </p:txBody>
      </p:sp>
      <p:pic>
        <p:nvPicPr>
          <p:cNvPr id="45067" name="Picture 2" descr="7745642_132503027345_2"/>
          <p:cNvPicPr>
            <a:picLocks noChangeAspect="1"/>
          </p:cNvPicPr>
          <p:nvPr/>
        </p:nvPicPr>
        <p:blipFill>
          <a:blip r:embed="rId3"/>
          <a:srcRect/>
          <a:stretch>
            <a:fillRect/>
          </a:stretch>
        </p:blipFill>
        <p:spPr bwMode="auto">
          <a:xfrm>
            <a:off x="52388" y="1368425"/>
            <a:ext cx="12085637" cy="5510213"/>
          </a:xfrm>
          <a:prstGeom prst="rect">
            <a:avLst/>
          </a:prstGeom>
          <a:noFill/>
          <a:ln w="9525">
            <a:noFill/>
            <a:miter lim="800000"/>
            <a:headEnd/>
            <a:tailEnd/>
          </a:ln>
        </p:spPr>
      </p:pic>
      <p:sp>
        <p:nvSpPr>
          <p:cNvPr id="45068" name="Rectangle 3"/>
          <p:cNvSpPr>
            <a:spLocks noChangeArrowheads="1"/>
          </p:cNvSpPr>
          <p:nvPr/>
        </p:nvSpPr>
        <p:spPr bwMode="auto">
          <a:xfrm>
            <a:off x="1001713" y="366713"/>
            <a:ext cx="8229600" cy="1143000"/>
          </a:xfrm>
          <a:prstGeom prst="rect">
            <a:avLst/>
          </a:prstGeom>
          <a:noFill/>
          <a:ln w="9525">
            <a:noFill/>
            <a:miter lim="800000"/>
            <a:headEnd/>
            <a:tailEnd/>
          </a:ln>
        </p:spPr>
        <p:txBody>
          <a:bodyPr anchor="ctr"/>
          <a:lstStyle/>
          <a:p>
            <a:pPr algn="ctr"/>
            <a:r>
              <a:rPr lang="zh-CN" altLang="en-US" sz="4400">
                <a:solidFill>
                  <a:schemeClr val="tx2"/>
                </a:solidFill>
                <a:latin typeface="楷体" pitchFamily="49" charset="-122"/>
                <a:ea typeface="楷体" pitchFamily="49" charset="-122"/>
              </a:rPr>
              <a:t>梁启超</a:t>
            </a:r>
            <a:r>
              <a:rPr lang="en-US" altLang="zh-CN" sz="4400">
                <a:solidFill>
                  <a:schemeClr val="tx2"/>
                </a:solidFill>
                <a:latin typeface="楷体" pitchFamily="49" charset="-122"/>
                <a:ea typeface="楷体" pitchFamily="49" charset="-122"/>
              </a:rPr>
              <a:t>《</a:t>
            </a:r>
            <a:r>
              <a:rPr lang="zh-CN" altLang="en-US" sz="4400">
                <a:solidFill>
                  <a:schemeClr val="tx2"/>
                </a:solidFill>
                <a:latin typeface="楷体" pitchFamily="49" charset="-122"/>
                <a:ea typeface="楷体" pitchFamily="49" charset="-122"/>
              </a:rPr>
              <a:t>少年中国说</a:t>
            </a:r>
            <a:r>
              <a:rPr lang="en-US" altLang="zh-CN" sz="4400">
                <a:solidFill>
                  <a:schemeClr val="tx2"/>
                </a:solidFill>
                <a:latin typeface="楷体" pitchFamily="49" charset="-122"/>
                <a:ea typeface="楷体" pitchFamily="49" charset="-122"/>
              </a:rPr>
              <a:t>》</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repeatCount="indefinite" fill="hold" grpId="0" nodeType="withEffect">
                                  <p:stCondLst>
                                    <p:cond delay="0"/>
                                  </p:stCondLst>
                                  <p:childTnLst>
                                    <p:animMotion origin="layout" path="M 0.00013 -3.7037E-6 L -0.12113 0.37593 " pathEditMode="relative" rAng="0" ptsTypes="AA">
                                      <p:cBhvr additive="base">
                                        <p:cTn id="6" dur="583" fill="hold">
                                          <p:stCondLst>
                                            <p:cond delay="0"/>
                                          </p:stCondLst>
                                        </p:cTn>
                                        <p:tgtEl>
                                          <p:spTgt spid="19617"/>
                                        </p:tgtEl>
                                        <p:attrNameLst>
                                          <p:attrName>ppt_x</p:attrName>
                                          <p:attrName>ppt_y</p:attrName>
                                        </p:attrNameLst>
                                      </p:cBhvr>
                                      <p:rCtr x="-6063" y="18796"/>
                                    </p:animMotion>
                                    <p:animEffect transition="in" filter="fade">
                                      <p:cBhvr additive="base">
                                        <p:cTn id="7" dur="175" fill="hold">
                                          <p:stCondLst>
                                            <p:cond delay="0"/>
                                          </p:stCondLst>
                                        </p:cTn>
                                        <p:tgtEl>
                                          <p:spTgt spid="19617"/>
                                        </p:tgtEl>
                                      </p:cBhvr>
                                    </p:animEffect>
                                    <p:animScale>
                                      <p:cBhvr additive="base">
                                        <p:cTn id="8" dur="292" fill="hold">
                                          <p:stCondLst>
                                            <p:cond delay="408"/>
                                          </p:stCondLst>
                                        </p:cTn>
                                        <p:tgtEl>
                                          <p:spTgt spid="19617"/>
                                        </p:tgtEl>
                                      </p:cBhvr>
                                      <p:to x="1000" y="1000"/>
                                    </p:animScale>
                                  </p:childTnLst>
                                </p:cTn>
                              </p:par>
                              <p:par>
                                <p:cTn id="9" presetID="0" presetClass="path" presetSubtype="0" repeatCount="indefinite" fill="hold" grpId="0" nodeType="withEffect">
                                  <p:stCondLst>
                                    <p:cond delay="0"/>
                                  </p:stCondLst>
                                  <p:childTnLst>
                                    <p:animMotion origin="layout" path="M 0.00013 -3.7037E-6 L -0.12113 0.37593 " pathEditMode="relative" rAng="0" ptsTypes="AA">
                                      <p:cBhvr additive="base">
                                        <p:cTn id="10" dur="583" fill="hold">
                                          <p:stCondLst>
                                            <p:cond delay="200"/>
                                          </p:stCondLst>
                                        </p:cTn>
                                        <p:tgtEl>
                                          <p:spTgt spid="19618"/>
                                        </p:tgtEl>
                                        <p:attrNameLst>
                                          <p:attrName>ppt_x</p:attrName>
                                          <p:attrName>ppt_y</p:attrName>
                                        </p:attrNameLst>
                                      </p:cBhvr>
                                      <p:rCtr x="-6063" y="18796"/>
                                    </p:animMotion>
                                    <p:animEffect transition="in" filter="fade">
                                      <p:cBhvr additive="base">
                                        <p:cTn id="11" dur="500" fill="hold">
                                          <p:stCondLst>
                                            <p:cond delay="0"/>
                                          </p:stCondLst>
                                        </p:cTn>
                                        <p:tgtEl>
                                          <p:spTgt spid="19618"/>
                                        </p:tgtEl>
                                      </p:cBhvr>
                                    </p:animEffect>
                                    <p:animScale>
                                      <p:cBhvr additive="base">
                                        <p:cTn id="12" dur="292" fill="hold">
                                          <p:stCondLst>
                                            <p:cond delay="608"/>
                                          </p:stCondLst>
                                        </p:cTn>
                                        <p:tgtEl>
                                          <p:spTgt spid="19618"/>
                                        </p:tgtEl>
                                      </p:cBhvr>
                                      <p:to x="1000" y="1000"/>
                                    </p:animScale>
                                  </p:childTnLst>
                                </p:cTn>
                              </p:par>
                              <p:par>
                                <p:cTn id="13" presetID="0" presetClass="path" presetSubtype="0" repeatCount="indefinite" fill="hold" grpId="0" nodeType="withEffect">
                                  <p:stCondLst>
                                    <p:cond delay="0"/>
                                  </p:stCondLst>
                                  <p:childTnLst>
                                    <p:animMotion origin="layout" path="M 0.00013 -3.33333E-6 L -0.17409 0.53936 " pathEditMode="relative" rAng="0" ptsTypes="AA">
                                      <p:cBhvr additive="base">
                                        <p:cTn id="14" dur="583" fill="hold">
                                          <p:stCondLst>
                                            <p:cond delay="400"/>
                                          </p:stCondLst>
                                        </p:cTn>
                                        <p:tgtEl>
                                          <p:spTgt spid="19619"/>
                                        </p:tgtEl>
                                        <p:attrNameLst>
                                          <p:attrName>ppt_x</p:attrName>
                                          <p:attrName>ppt_y</p:attrName>
                                        </p:attrNameLst>
                                      </p:cBhvr>
                                      <p:rCtr x="-8717" y="26968"/>
                                    </p:animMotion>
                                    <p:animEffect transition="in" filter="fade">
                                      <p:cBhvr additive="base">
                                        <p:cTn id="15" dur="600" fill="hold">
                                          <p:stCondLst>
                                            <p:cond delay="0"/>
                                          </p:stCondLst>
                                        </p:cTn>
                                        <p:tgtEl>
                                          <p:spTgt spid="19619"/>
                                        </p:tgtEl>
                                      </p:cBhvr>
                                    </p:animEffect>
                                    <p:animScale>
                                      <p:cBhvr additive="base">
                                        <p:cTn id="16" dur="292" fill="hold">
                                          <p:stCondLst>
                                            <p:cond delay="808"/>
                                          </p:stCondLst>
                                        </p:cTn>
                                        <p:tgtEl>
                                          <p:spTgt spid="19619"/>
                                        </p:tgtEl>
                                      </p:cBhvr>
                                      <p:to x="1000" y="1000"/>
                                    </p:animScale>
                                  </p:childTnLst>
                                </p:cTn>
                              </p:par>
                              <p:par>
                                <p:cTn id="17" presetID="0" presetClass="path" presetSubtype="0" repeatCount="indefinite" fill="hold" grpId="0" nodeType="withEffect">
                                  <p:stCondLst>
                                    <p:cond delay="0"/>
                                  </p:stCondLst>
                                  <p:childTnLst>
                                    <p:animMotion origin="layout" path="M 0.00013 1.11111E-6 L -0.12113 0.37592 " pathEditMode="relative" rAng="0" ptsTypes="AA">
                                      <p:cBhvr additive="base">
                                        <p:cTn id="18" dur="583" fill="hold">
                                          <p:stCondLst>
                                            <p:cond delay="0"/>
                                          </p:stCondLst>
                                        </p:cTn>
                                        <p:tgtEl>
                                          <p:spTgt spid="19620"/>
                                        </p:tgtEl>
                                        <p:attrNameLst>
                                          <p:attrName>ppt_x</p:attrName>
                                          <p:attrName>ppt_y</p:attrName>
                                        </p:attrNameLst>
                                      </p:cBhvr>
                                      <p:rCtr x="-6063" y="18796"/>
                                    </p:animMotion>
                                    <p:animEffect transition="in" filter="fade">
                                      <p:cBhvr additive="base">
                                        <p:cTn id="19" dur="175" fill="hold">
                                          <p:stCondLst>
                                            <p:cond delay="0"/>
                                          </p:stCondLst>
                                        </p:cTn>
                                        <p:tgtEl>
                                          <p:spTgt spid="19620"/>
                                        </p:tgtEl>
                                      </p:cBhvr>
                                    </p:animEffect>
                                    <p:animScale>
                                      <p:cBhvr additive="base">
                                        <p:cTn id="20" dur="292" fill="hold">
                                          <p:stCondLst>
                                            <p:cond delay="408"/>
                                          </p:stCondLst>
                                        </p:cTn>
                                        <p:tgtEl>
                                          <p:spTgt spid="19620"/>
                                        </p:tgtEl>
                                      </p:cBhvr>
                                      <p:to x="1000" y="1000"/>
                                    </p:animScale>
                                  </p:childTnLst>
                                </p:cTn>
                              </p:par>
                              <p:par>
                                <p:cTn id="21" presetID="0" presetClass="path" presetSubtype="0" repeatCount="indefinite" fill="hold" grpId="0" nodeType="withEffect">
                                  <p:stCondLst>
                                    <p:cond delay="0"/>
                                  </p:stCondLst>
                                  <p:childTnLst>
                                    <p:animMotion origin="layout" path="M 0.00013 -4.07407E-6 L -0.21311 0.66112 " pathEditMode="relative" rAng="0" ptsTypes="AA">
                                      <p:cBhvr additive="base">
                                        <p:cTn id="22" dur="583" fill="hold">
                                          <p:stCondLst>
                                            <p:cond delay="200"/>
                                          </p:stCondLst>
                                        </p:cTn>
                                        <p:tgtEl>
                                          <p:spTgt spid="19621"/>
                                        </p:tgtEl>
                                        <p:attrNameLst>
                                          <p:attrName>ppt_x</p:attrName>
                                          <p:attrName>ppt_y</p:attrName>
                                        </p:attrNameLst>
                                      </p:cBhvr>
                                      <p:rCtr x="-10669" y="33056"/>
                                    </p:animMotion>
                                    <p:animEffect transition="in" filter="fade">
                                      <p:cBhvr additive="base">
                                        <p:cTn id="23" dur="500" fill="hold">
                                          <p:stCondLst>
                                            <p:cond delay="0"/>
                                          </p:stCondLst>
                                        </p:cTn>
                                        <p:tgtEl>
                                          <p:spTgt spid="19621"/>
                                        </p:tgtEl>
                                      </p:cBhvr>
                                    </p:animEffect>
                                    <p:animScale>
                                      <p:cBhvr additive="base">
                                        <p:cTn id="24" dur="292" fill="hold">
                                          <p:stCondLst>
                                            <p:cond delay="608"/>
                                          </p:stCondLst>
                                        </p:cTn>
                                        <p:tgtEl>
                                          <p:spTgt spid="19621"/>
                                        </p:tgtEl>
                                      </p:cBhvr>
                                      <p:to x="1000" y="1000"/>
                                    </p:animScale>
                                  </p:childTnLst>
                                </p:cTn>
                              </p:par>
                              <p:par>
                                <p:cTn id="25" presetID="0" presetClass="path" presetSubtype="0" repeatCount="indefinite" fill="hold" grpId="0" nodeType="withEffect">
                                  <p:stCondLst>
                                    <p:cond delay="0"/>
                                  </p:stCondLst>
                                  <p:childTnLst>
                                    <p:animMotion origin="layout" path="M 0.00013 -3.33333E-6 L -0.17408 0.53936 " pathEditMode="relative" rAng="0" ptsTypes="AA">
                                      <p:cBhvr additive="base">
                                        <p:cTn id="26" dur="583" fill="hold">
                                          <p:stCondLst>
                                            <p:cond delay="400"/>
                                          </p:stCondLst>
                                        </p:cTn>
                                        <p:tgtEl>
                                          <p:spTgt spid="19622"/>
                                        </p:tgtEl>
                                        <p:attrNameLst>
                                          <p:attrName>ppt_x</p:attrName>
                                          <p:attrName>ppt_y</p:attrName>
                                        </p:attrNameLst>
                                      </p:cBhvr>
                                      <p:rCtr x="-8717" y="26968"/>
                                    </p:animMotion>
                                    <p:animEffect transition="in" filter="fade">
                                      <p:cBhvr additive="base">
                                        <p:cTn id="27" dur="600" fill="hold">
                                          <p:stCondLst>
                                            <p:cond delay="0"/>
                                          </p:stCondLst>
                                        </p:cTn>
                                        <p:tgtEl>
                                          <p:spTgt spid="19622"/>
                                        </p:tgtEl>
                                      </p:cBhvr>
                                    </p:animEffect>
                                    <p:animScale>
                                      <p:cBhvr additive="base">
                                        <p:cTn id="28" dur="292" fill="hold">
                                          <p:stCondLst>
                                            <p:cond delay="808"/>
                                          </p:stCondLst>
                                        </p:cTn>
                                        <p:tgtEl>
                                          <p:spTgt spid="19622"/>
                                        </p:tgtEl>
                                      </p:cBhvr>
                                      <p:to x="1000" y="1000"/>
                                    </p:animScale>
                                  </p:childTnLst>
                                </p:cTn>
                              </p:par>
                              <p:par>
                                <p:cTn id="29" presetID="0" presetClass="path" presetSubtype="0" repeatCount="indefinite" fill="hold" grpId="0" nodeType="withEffect">
                                  <p:stCondLst>
                                    <p:cond delay="0"/>
                                  </p:stCondLst>
                                  <p:childTnLst>
                                    <p:animMotion origin="layout" path="M 0.00013 -3.33333E-6 L -0.17408 0.53936 " pathEditMode="relative" rAng="0" ptsTypes="AA">
                                      <p:cBhvr additive="base">
                                        <p:cTn id="30" dur="583" fill="hold">
                                          <p:stCondLst>
                                            <p:cond delay="400"/>
                                          </p:stCondLst>
                                        </p:cTn>
                                        <p:tgtEl>
                                          <p:spTgt spid="19623"/>
                                        </p:tgtEl>
                                        <p:attrNameLst>
                                          <p:attrName>ppt_x</p:attrName>
                                          <p:attrName>ppt_y</p:attrName>
                                        </p:attrNameLst>
                                      </p:cBhvr>
                                      <p:rCtr x="-8717" y="26968"/>
                                    </p:animMotion>
                                    <p:animEffect transition="in" filter="fade">
                                      <p:cBhvr additive="base">
                                        <p:cTn id="31" dur="600" fill="hold">
                                          <p:stCondLst>
                                            <p:cond delay="0"/>
                                          </p:stCondLst>
                                        </p:cTn>
                                        <p:tgtEl>
                                          <p:spTgt spid="19623"/>
                                        </p:tgtEl>
                                      </p:cBhvr>
                                    </p:animEffect>
                                    <p:animScale>
                                      <p:cBhvr additive="base">
                                        <p:cTn id="32" dur="292" fill="hold">
                                          <p:stCondLst>
                                            <p:cond delay="808"/>
                                          </p:stCondLst>
                                        </p:cTn>
                                        <p:tgtEl>
                                          <p:spTgt spid="19623"/>
                                        </p:tgtEl>
                                      </p:cBhvr>
                                      <p:to x="1000" y="1000"/>
                                    </p:animScale>
                                  </p:childTnLst>
                                </p:cTn>
                              </p:par>
                              <p:par>
                                <p:cTn id="33" presetID="0" presetClass="path" presetSubtype="0" repeatCount="indefinite" fill="hold" grpId="0" nodeType="withEffect">
                                  <p:stCondLst>
                                    <p:cond delay="0"/>
                                  </p:stCondLst>
                                  <p:childTnLst>
                                    <p:animMotion origin="layout" path="M 0.00013 1.11111E-6 L -0.12113 0.37592 " pathEditMode="relative" rAng="0" ptsTypes="AA">
                                      <p:cBhvr additive="base">
                                        <p:cTn id="34" dur="583" fill="hold">
                                          <p:stCondLst>
                                            <p:cond delay="0"/>
                                          </p:stCondLst>
                                        </p:cTn>
                                        <p:tgtEl>
                                          <p:spTgt spid="19624"/>
                                        </p:tgtEl>
                                        <p:attrNameLst>
                                          <p:attrName>ppt_x</p:attrName>
                                          <p:attrName>ppt_y</p:attrName>
                                        </p:attrNameLst>
                                      </p:cBhvr>
                                      <p:rCtr x="-6063" y="18796"/>
                                    </p:animMotion>
                                    <p:animEffect transition="in" filter="fade">
                                      <p:cBhvr additive="base">
                                        <p:cTn id="35" dur="175" fill="hold">
                                          <p:stCondLst>
                                            <p:cond delay="0"/>
                                          </p:stCondLst>
                                        </p:cTn>
                                        <p:tgtEl>
                                          <p:spTgt spid="19624"/>
                                        </p:tgtEl>
                                      </p:cBhvr>
                                    </p:animEffect>
                                    <p:animScale>
                                      <p:cBhvr additive="base">
                                        <p:cTn id="36" dur="292" fill="hold">
                                          <p:stCondLst>
                                            <p:cond delay="408"/>
                                          </p:stCondLst>
                                        </p:cTn>
                                        <p:tgtEl>
                                          <p:spTgt spid="19624"/>
                                        </p:tgtEl>
                                      </p:cBhvr>
                                      <p:to x="1000" y="1000"/>
                                    </p:animScale>
                                  </p:childTnLst>
                                </p:cTn>
                              </p:par>
                              <p:par>
                                <p:cTn id="37" presetID="0" presetClass="path" presetSubtype="0" repeatCount="indefinite" fill="hold" grpId="0" nodeType="withEffect">
                                  <p:stCondLst>
                                    <p:cond delay="0"/>
                                  </p:stCondLst>
                                  <p:childTnLst>
                                    <p:animMotion origin="layout" path="M 0.00013 -3.33333E-6 L -0.13947 0.43311 " pathEditMode="relative" rAng="0" ptsTypes="AA">
                                      <p:cBhvr additive="base">
                                        <p:cTn id="38" dur="583" fill="hold">
                                          <p:stCondLst>
                                            <p:cond delay="0"/>
                                          </p:stCondLst>
                                        </p:cTn>
                                        <p:tgtEl>
                                          <p:spTgt spid="19625"/>
                                        </p:tgtEl>
                                        <p:attrNameLst>
                                          <p:attrName>ppt_x</p:attrName>
                                          <p:attrName>ppt_y</p:attrName>
                                        </p:attrNameLst>
                                      </p:cBhvr>
                                      <p:rCtr x="-6987" y="21644"/>
                                    </p:animMotion>
                                    <p:animEffect transition="in" filter="fade">
                                      <p:cBhvr additive="base">
                                        <p:cTn id="39" dur="175" fill="hold">
                                          <p:stCondLst>
                                            <p:cond delay="0"/>
                                          </p:stCondLst>
                                        </p:cTn>
                                        <p:tgtEl>
                                          <p:spTgt spid="19625"/>
                                        </p:tgtEl>
                                      </p:cBhvr>
                                    </p:animEffect>
                                    <p:animScale>
                                      <p:cBhvr additive="base">
                                        <p:cTn id="40" dur="292" fill="hold">
                                          <p:stCondLst>
                                            <p:cond delay="408"/>
                                          </p:stCondLst>
                                        </p:cTn>
                                        <p:tgtEl>
                                          <p:spTgt spid="19625"/>
                                        </p:tgtEl>
                                      </p:cBhvr>
                                      <p:to x="1000" y="1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17" grpId="0" bldLvl="0" animBg="1"/>
      <p:bldP spid="19618" grpId="0" bldLvl="0" animBg="1"/>
      <p:bldP spid="19619" grpId="0" bldLvl="0" animBg="1"/>
      <p:bldP spid="19620" grpId="0" bldLvl="0" animBg="1"/>
      <p:bldP spid="19621" grpId="0" bldLvl="0" animBg="1"/>
      <p:bldP spid="19622" grpId="0" bldLvl="0" animBg="1"/>
      <p:bldP spid="19623" grpId="0" bldLvl="0" animBg="1"/>
      <p:bldP spid="19624" grpId="0" bldLvl="0" animBg="1"/>
      <p:bldP spid="19625" grpId="0" bldLvl="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9617" name="[动画大师]_Oval 3"/>
          <p:cNvSpPr>
            <a:spLocks noChangeArrowheads="1"/>
          </p:cNvSpPr>
          <p:nvPr/>
        </p:nvSpPr>
        <p:spPr bwMode="auto">
          <a:xfrm rot="1800000">
            <a:off x="1684338" y="-590550"/>
            <a:ext cx="17462" cy="1146175"/>
          </a:xfrm>
          <a:prstGeom prst="ellipse">
            <a:avLst/>
          </a:prstGeom>
          <a:gradFill rotWithShape="1">
            <a:gsLst>
              <a:gs pos="0">
                <a:srgbClr val="777777">
                  <a:alpha val="79999"/>
                </a:srgbClr>
              </a:gs>
              <a:gs pos="100000">
                <a:srgbClr val="373737">
                  <a:alpha val="0"/>
                </a:srgbClr>
              </a:gs>
            </a:gsLst>
            <a:path path="shape">
              <a:fillToRect l="50000" t="50000" r="50000" b="50000"/>
            </a:path>
          </a:gradFill>
          <a:ln w="9525">
            <a:noFill/>
            <a:round/>
            <a:headEnd/>
            <a:tailEnd/>
          </a:ln>
        </p:spPr>
        <p:txBody>
          <a:bodyPr wrap="none" anchor="ctr"/>
          <a:lstStyle/>
          <a:p>
            <a:pPr algn="ctr" eaLnBrk="0" hangingPunct="0"/>
            <a:endParaRPr lang="zh-CN" altLang="en-US" b="1">
              <a:solidFill>
                <a:srgbClr val="000000"/>
              </a:solidFill>
              <a:latin typeface="Calibri" pitchFamily="34" charset="0"/>
            </a:endParaRPr>
          </a:p>
        </p:txBody>
      </p:sp>
      <p:sp>
        <p:nvSpPr>
          <p:cNvPr id="19618" name="[动画大师]_Oval 3"/>
          <p:cNvSpPr>
            <a:spLocks noChangeArrowheads="1"/>
          </p:cNvSpPr>
          <p:nvPr/>
        </p:nvSpPr>
        <p:spPr bwMode="auto">
          <a:xfrm rot="1800000">
            <a:off x="3346450" y="866775"/>
            <a:ext cx="17463" cy="1146175"/>
          </a:xfrm>
          <a:prstGeom prst="ellipse">
            <a:avLst/>
          </a:prstGeom>
          <a:gradFill rotWithShape="1">
            <a:gsLst>
              <a:gs pos="0">
                <a:srgbClr val="777777">
                  <a:alpha val="79999"/>
                </a:srgbClr>
              </a:gs>
              <a:gs pos="100000">
                <a:srgbClr val="373737">
                  <a:alpha val="0"/>
                </a:srgbClr>
              </a:gs>
            </a:gsLst>
            <a:path path="shape">
              <a:fillToRect l="50000" t="50000" r="50000" b="50000"/>
            </a:path>
          </a:gradFill>
          <a:ln w="9525">
            <a:noFill/>
            <a:round/>
            <a:headEnd/>
            <a:tailEnd/>
          </a:ln>
        </p:spPr>
        <p:txBody>
          <a:bodyPr wrap="none" anchor="ctr"/>
          <a:lstStyle/>
          <a:p>
            <a:pPr algn="ctr" eaLnBrk="0" hangingPunct="0"/>
            <a:endParaRPr lang="zh-CN" altLang="en-US" b="1">
              <a:solidFill>
                <a:srgbClr val="000000"/>
              </a:solidFill>
              <a:latin typeface="Calibri" pitchFamily="34" charset="0"/>
            </a:endParaRPr>
          </a:p>
        </p:txBody>
      </p:sp>
      <p:sp>
        <p:nvSpPr>
          <p:cNvPr id="19619" name="[动画大师]_Oval 3"/>
          <p:cNvSpPr>
            <a:spLocks noChangeArrowheads="1"/>
          </p:cNvSpPr>
          <p:nvPr/>
        </p:nvSpPr>
        <p:spPr bwMode="auto">
          <a:xfrm rot="1800000">
            <a:off x="5888038" y="1868488"/>
            <a:ext cx="17462" cy="1146175"/>
          </a:xfrm>
          <a:prstGeom prst="ellipse">
            <a:avLst/>
          </a:prstGeom>
          <a:gradFill rotWithShape="1">
            <a:gsLst>
              <a:gs pos="0">
                <a:srgbClr val="777777">
                  <a:alpha val="79999"/>
                </a:srgbClr>
              </a:gs>
              <a:gs pos="100000">
                <a:srgbClr val="373737">
                  <a:alpha val="0"/>
                </a:srgbClr>
              </a:gs>
            </a:gsLst>
            <a:path path="shape">
              <a:fillToRect l="50000" t="50000" r="50000" b="50000"/>
            </a:path>
          </a:gradFill>
          <a:ln w="9525">
            <a:noFill/>
            <a:round/>
            <a:headEnd/>
            <a:tailEnd/>
          </a:ln>
        </p:spPr>
        <p:txBody>
          <a:bodyPr wrap="none" anchor="ctr"/>
          <a:lstStyle/>
          <a:p>
            <a:pPr algn="ctr" eaLnBrk="0" hangingPunct="0"/>
            <a:endParaRPr lang="zh-CN" altLang="en-US" b="1">
              <a:solidFill>
                <a:srgbClr val="000000"/>
              </a:solidFill>
              <a:latin typeface="Calibri" pitchFamily="34" charset="0"/>
            </a:endParaRPr>
          </a:p>
        </p:txBody>
      </p:sp>
      <p:sp>
        <p:nvSpPr>
          <p:cNvPr id="19620" name="[动画大师]_Oval 3"/>
          <p:cNvSpPr>
            <a:spLocks noChangeArrowheads="1"/>
          </p:cNvSpPr>
          <p:nvPr/>
        </p:nvSpPr>
        <p:spPr bwMode="auto">
          <a:xfrm rot="1800000">
            <a:off x="5106988" y="293688"/>
            <a:ext cx="17462" cy="1146175"/>
          </a:xfrm>
          <a:prstGeom prst="ellipse">
            <a:avLst/>
          </a:prstGeom>
          <a:gradFill rotWithShape="1">
            <a:gsLst>
              <a:gs pos="0">
                <a:srgbClr val="777777">
                  <a:alpha val="60001"/>
                </a:srgbClr>
              </a:gs>
              <a:gs pos="100000">
                <a:srgbClr val="373737">
                  <a:alpha val="0"/>
                </a:srgbClr>
              </a:gs>
            </a:gsLst>
            <a:path path="shape">
              <a:fillToRect l="50000" t="50000" r="50000" b="50000"/>
            </a:path>
          </a:gradFill>
          <a:ln w="9525">
            <a:noFill/>
            <a:round/>
            <a:headEnd/>
            <a:tailEnd/>
          </a:ln>
        </p:spPr>
        <p:txBody>
          <a:bodyPr wrap="none" anchor="ctr"/>
          <a:lstStyle/>
          <a:p>
            <a:pPr algn="ctr" eaLnBrk="0" hangingPunct="0"/>
            <a:endParaRPr lang="zh-CN" altLang="en-US" b="1">
              <a:solidFill>
                <a:srgbClr val="000000"/>
              </a:solidFill>
              <a:latin typeface="Calibri" pitchFamily="34" charset="0"/>
            </a:endParaRPr>
          </a:p>
        </p:txBody>
      </p:sp>
      <p:sp>
        <p:nvSpPr>
          <p:cNvPr id="19621" name="[动画大师]_Oval 3"/>
          <p:cNvSpPr>
            <a:spLocks noChangeArrowheads="1"/>
          </p:cNvSpPr>
          <p:nvPr/>
        </p:nvSpPr>
        <p:spPr bwMode="auto">
          <a:xfrm rot="1800000">
            <a:off x="8645525" y="-279400"/>
            <a:ext cx="17463" cy="1146175"/>
          </a:xfrm>
          <a:prstGeom prst="ellipse">
            <a:avLst/>
          </a:prstGeom>
          <a:gradFill rotWithShape="1">
            <a:gsLst>
              <a:gs pos="0">
                <a:srgbClr val="777777">
                  <a:alpha val="79999"/>
                </a:srgbClr>
              </a:gs>
              <a:gs pos="100000">
                <a:srgbClr val="373737">
                  <a:alpha val="0"/>
                </a:srgbClr>
              </a:gs>
            </a:gsLst>
            <a:path path="shape">
              <a:fillToRect l="50000" t="50000" r="50000" b="50000"/>
            </a:path>
          </a:gradFill>
          <a:ln w="9525">
            <a:noFill/>
            <a:round/>
            <a:headEnd/>
            <a:tailEnd/>
          </a:ln>
        </p:spPr>
        <p:txBody>
          <a:bodyPr wrap="none" anchor="ctr"/>
          <a:lstStyle/>
          <a:p>
            <a:pPr algn="ctr" eaLnBrk="0" hangingPunct="0"/>
            <a:endParaRPr lang="zh-CN" altLang="en-US" b="1">
              <a:solidFill>
                <a:srgbClr val="000000"/>
              </a:solidFill>
              <a:latin typeface="Calibri" pitchFamily="34" charset="0"/>
            </a:endParaRPr>
          </a:p>
        </p:txBody>
      </p:sp>
      <p:sp>
        <p:nvSpPr>
          <p:cNvPr id="19622" name="[动画大师]_Oval 3"/>
          <p:cNvSpPr>
            <a:spLocks noChangeArrowheads="1"/>
          </p:cNvSpPr>
          <p:nvPr/>
        </p:nvSpPr>
        <p:spPr bwMode="auto">
          <a:xfrm rot="1800000">
            <a:off x="10456863" y="2741613"/>
            <a:ext cx="17462" cy="1146175"/>
          </a:xfrm>
          <a:prstGeom prst="ellipse">
            <a:avLst/>
          </a:prstGeom>
          <a:gradFill rotWithShape="1">
            <a:gsLst>
              <a:gs pos="0">
                <a:srgbClr val="777777">
                  <a:alpha val="79999"/>
                </a:srgbClr>
              </a:gs>
              <a:gs pos="100000">
                <a:srgbClr val="373737">
                  <a:alpha val="0"/>
                </a:srgbClr>
              </a:gs>
            </a:gsLst>
            <a:path path="shape">
              <a:fillToRect l="50000" t="50000" r="50000" b="50000"/>
            </a:path>
          </a:gradFill>
          <a:ln w="9525">
            <a:noFill/>
            <a:round/>
            <a:headEnd/>
            <a:tailEnd/>
          </a:ln>
        </p:spPr>
        <p:txBody>
          <a:bodyPr wrap="none" anchor="ctr"/>
          <a:lstStyle/>
          <a:p>
            <a:pPr algn="ctr" eaLnBrk="0" hangingPunct="0"/>
            <a:endParaRPr lang="zh-CN" altLang="en-US" b="1">
              <a:solidFill>
                <a:srgbClr val="000000"/>
              </a:solidFill>
              <a:latin typeface="Calibri" pitchFamily="34" charset="0"/>
            </a:endParaRPr>
          </a:p>
        </p:txBody>
      </p:sp>
      <p:sp>
        <p:nvSpPr>
          <p:cNvPr id="19623" name="[动画大师]_Oval 3"/>
          <p:cNvSpPr>
            <a:spLocks noChangeArrowheads="1"/>
          </p:cNvSpPr>
          <p:nvPr/>
        </p:nvSpPr>
        <p:spPr bwMode="auto">
          <a:xfrm rot="1800000">
            <a:off x="11244263" y="-573088"/>
            <a:ext cx="17462" cy="1146176"/>
          </a:xfrm>
          <a:prstGeom prst="ellipse">
            <a:avLst/>
          </a:prstGeom>
          <a:gradFill rotWithShape="1">
            <a:gsLst>
              <a:gs pos="0">
                <a:srgbClr val="777777">
                  <a:alpha val="79999"/>
                </a:srgbClr>
              </a:gs>
              <a:gs pos="100000">
                <a:srgbClr val="373737">
                  <a:alpha val="0"/>
                </a:srgbClr>
              </a:gs>
            </a:gsLst>
            <a:path path="shape">
              <a:fillToRect l="50000" t="50000" r="50000" b="50000"/>
            </a:path>
          </a:gradFill>
          <a:ln w="9525">
            <a:noFill/>
            <a:round/>
            <a:headEnd/>
            <a:tailEnd/>
          </a:ln>
        </p:spPr>
        <p:txBody>
          <a:bodyPr wrap="none" anchor="ctr"/>
          <a:lstStyle/>
          <a:p>
            <a:pPr algn="ctr" eaLnBrk="0" hangingPunct="0"/>
            <a:endParaRPr lang="zh-CN" altLang="en-US" b="1">
              <a:solidFill>
                <a:srgbClr val="000000"/>
              </a:solidFill>
              <a:latin typeface="Calibri" pitchFamily="34" charset="0"/>
            </a:endParaRPr>
          </a:p>
        </p:txBody>
      </p:sp>
      <p:sp>
        <p:nvSpPr>
          <p:cNvPr id="19624" name="[动画大师]_Oval 3"/>
          <p:cNvSpPr>
            <a:spLocks noChangeArrowheads="1"/>
          </p:cNvSpPr>
          <p:nvPr/>
        </p:nvSpPr>
        <p:spPr bwMode="auto">
          <a:xfrm rot="1800000">
            <a:off x="2855913" y="3448050"/>
            <a:ext cx="17462" cy="1146175"/>
          </a:xfrm>
          <a:prstGeom prst="ellipse">
            <a:avLst/>
          </a:prstGeom>
          <a:gradFill rotWithShape="1">
            <a:gsLst>
              <a:gs pos="0">
                <a:srgbClr val="777777">
                  <a:alpha val="39998"/>
                </a:srgbClr>
              </a:gs>
              <a:gs pos="100000">
                <a:srgbClr val="373737">
                  <a:alpha val="0"/>
                </a:srgbClr>
              </a:gs>
            </a:gsLst>
            <a:path path="shape">
              <a:fillToRect l="50000" t="50000" r="50000" b="50000"/>
            </a:path>
          </a:gradFill>
          <a:ln w="9525">
            <a:noFill/>
            <a:round/>
            <a:headEnd/>
            <a:tailEnd/>
          </a:ln>
        </p:spPr>
        <p:txBody>
          <a:bodyPr wrap="none" anchor="ctr"/>
          <a:lstStyle/>
          <a:p>
            <a:pPr algn="ctr" eaLnBrk="0" hangingPunct="0"/>
            <a:endParaRPr lang="zh-CN" altLang="en-US" b="1">
              <a:solidFill>
                <a:srgbClr val="000000"/>
              </a:solidFill>
              <a:latin typeface="Calibri" pitchFamily="34" charset="0"/>
            </a:endParaRPr>
          </a:p>
        </p:txBody>
      </p:sp>
      <p:sp>
        <p:nvSpPr>
          <p:cNvPr id="19625" name="[动画大师]_Oval 3"/>
          <p:cNvSpPr>
            <a:spLocks noChangeArrowheads="1"/>
          </p:cNvSpPr>
          <p:nvPr/>
        </p:nvSpPr>
        <p:spPr bwMode="auto">
          <a:xfrm rot="1800000">
            <a:off x="8928100" y="2741613"/>
            <a:ext cx="17463" cy="1146175"/>
          </a:xfrm>
          <a:prstGeom prst="ellipse">
            <a:avLst/>
          </a:prstGeom>
          <a:gradFill rotWithShape="1">
            <a:gsLst>
              <a:gs pos="0">
                <a:srgbClr val="777777">
                  <a:alpha val="79999"/>
                </a:srgbClr>
              </a:gs>
              <a:gs pos="100000">
                <a:srgbClr val="373737">
                  <a:alpha val="0"/>
                </a:srgbClr>
              </a:gs>
            </a:gsLst>
            <a:path path="shape">
              <a:fillToRect l="50000" t="50000" r="50000" b="50000"/>
            </a:path>
          </a:gradFill>
          <a:ln w="9525">
            <a:noFill/>
            <a:round/>
            <a:headEnd/>
            <a:tailEnd/>
          </a:ln>
        </p:spPr>
        <p:txBody>
          <a:bodyPr wrap="none" anchor="ctr"/>
          <a:lstStyle/>
          <a:p>
            <a:pPr algn="ctr" eaLnBrk="0" hangingPunct="0"/>
            <a:endParaRPr lang="zh-CN" altLang="en-US" b="1">
              <a:solidFill>
                <a:srgbClr val="000000"/>
              </a:solidFill>
              <a:latin typeface="Calibri" pitchFamily="34" charset="0"/>
            </a:endParaRPr>
          </a:p>
        </p:txBody>
      </p:sp>
      <p:sp>
        <p:nvSpPr>
          <p:cNvPr id="132099" name="文本占位符 132098"/>
          <p:cNvSpPr>
            <a:spLocks noGrp="1"/>
          </p:cNvSpPr>
          <p:nvPr/>
        </p:nvSpPr>
        <p:spPr>
          <a:xfrm>
            <a:off x="506413" y="366713"/>
            <a:ext cx="11041062" cy="2697162"/>
          </a:xfrm>
          <a:prstGeom prst="rect">
            <a:avLst/>
          </a:prstGeom>
          <a:noFill/>
          <a:ln w="9525">
            <a:noFill/>
          </a:ln>
        </p:spPr>
        <p:txBody>
          <a:bodyPr/>
          <a:lstStyle>
            <a:lvl1pPr marL="342900" lvl="0" indent="-342900" algn="l" defTabSz="91440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a:lstStyle>
          <a:p>
            <a:pPr>
              <a:defRPr/>
            </a:pPr>
            <a:r>
              <a:rPr lang="en-US" altLang="zh-CN" b="1" dirty="0">
                <a:effectLst>
                  <a:outerShdw blurRad="38100" dist="38100" dir="2700000">
                    <a:srgbClr val="C0C0C0"/>
                  </a:outerShdw>
                </a:effectLst>
              </a:rPr>
              <a:t>1</a:t>
            </a:r>
            <a:r>
              <a:rPr lang="zh-CN" altLang="en-US" b="1" dirty="0">
                <a:effectLst>
                  <a:outerShdw blurRad="38100" dist="38100" dir="2700000">
                    <a:srgbClr val="C0C0C0"/>
                  </a:outerShdw>
                </a:effectLst>
              </a:rPr>
              <a:t>、（</a:t>
            </a:r>
            <a:r>
              <a:rPr lang="en-US" altLang="zh-CN" b="1" dirty="0">
                <a:effectLst>
                  <a:outerShdw blurRad="38100" dist="38100" dir="2700000">
                    <a:srgbClr val="C0C0C0"/>
                  </a:outerShdw>
                </a:effectLst>
              </a:rPr>
              <a:t>2002</a:t>
            </a:r>
            <a:r>
              <a:rPr lang="zh-CN" altLang="en-US" b="1" dirty="0">
                <a:effectLst>
                  <a:outerShdw blurRad="38100" dist="38100" dir="2700000">
                    <a:srgbClr val="C0C0C0"/>
                  </a:outerShdw>
                </a:effectLst>
              </a:rPr>
              <a:t>上海）晚清有御史上奏称：“近日人心浮动，民主民权日益猖獗。若准各省纷纷立会，恐会匪闻风而起，其患不可胜言。”这个奏折针对的是</a:t>
            </a:r>
          </a:p>
          <a:p>
            <a:pPr>
              <a:defRPr/>
            </a:pPr>
            <a:r>
              <a:rPr lang="en-US" altLang="zh-CN" b="1" dirty="0">
                <a:effectLst>
                  <a:outerShdw blurRad="38100" dist="38100" dir="2700000">
                    <a:srgbClr val="C0C0C0"/>
                  </a:outerShdw>
                </a:effectLst>
              </a:rPr>
              <a:t>A</a:t>
            </a:r>
            <a:r>
              <a:rPr lang="zh-CN" altLang="en-US" b="1" dirty="0">
                <a:effectLst>
                  <a:outerShdw blurRad="38100" dist="38100" dir="2700000">
                    <a:srgbClr val="C0C0C0"/>
                  </a:outerShdw>
                </a:effectLst>
              </a:rPr>
              <a:t>、太平军   </a:t>
            </a:r>
            <a:r>
              <a:rPr lang="en-US" altLang="zh-CN" b="1" dirty="0">
                <a:effectLst>
                  <a:outerShdw blurRad="38100" dist="38100" dir="2700000">
                    <a:srgbClr val="C0C0C0"/>
                  </a:outerShdw>
                </a:effectLst>
              </a:rPr>
              <a:t>B</a:t>
            </a:r>
            <a:r>
              <a:rPr lang="zh-CN" altLang="en-US" b="1" dirty="0">
                <a:effectLst>
                  <a:outerShdw blurRad="38100" dist="38100" dir="2700000">
                    <a:srgbClr val="C0C0C0"/>
                  </a:outerShdw>
                </a:effectLst>
              </a:rPr>
              <a:t>、洋务派    </a:t>
            </a:r>
          </a:p>
          <a:p>
            <a:pPr>
              <a:defRPr/>
            </a:pPr>
            <a:r>
              <a:rPr lang="en-US" altLang="zh-CN" b="1" dirty="0">
                <a:effectLst>
                  <a:outerShdw blurRad="38100" dist="38100" dir="2700000">
                    <a:srgbClr val="C0C0C0"/>
                  </a:outerShdw>
                </a:effectLst>
              </a:rPr>
              <a:t>C</a:t>
            </a:r>
            <a:r>
              <a:rPr lang="zh-CN" altLang="en-US" b="1" dirty="0">
                <a:effectLst>
                  <a:outerShdw blurRad="38100" dist="38100" dir="2700000">
                    <a:srgbClr val="C0C0C0"/>
                  </a:outerShdw>
                </a:effectLst>
              </a:rPr>
              <a:t>、维新派  </a:t>
            </a:r>
            <a:r>
              <a:rPr lang="en-US" altLang="zh-CN" b="1" dirty="0">
                <a:effectLst>
                  <a:outerShdw blurRad="38100" dist="38100" dir="2700000">
                    <a:srgbClr val="C0C0C0"/>
                  </a:outerShdw>
                </a:effectLst>
              </a:rPr>
              <a:t>D</a:t>
            </a:r>
            <a:r>
              <a:rPr lang="zh-CN" altLang="en-US" b="1" dirty="0">
                <a:effectLst>
                  <a:outerShdw blurRad="38100" dist="38100" dir="2700000">
                    <a:srgbClr val="C0C0C0"/>
                  </a:outerShdw>
                </a:effectLst>
              </a:rPr>
              <a:t>、义和团</a:t>
            </a:r>
          </a:p>
        </p:txBody>
      </p:sp>
      <p:sp>
        <p:nvSpPr>
          <p:cNvPr id="132100" name="矩形 132099"/>
          <p:cNvSpPr/>
          <p:nvPr/>
        </p:nvSpPr>
        <p:spPr>
          <a:xfrm>
            <a:off x="8361363" y="1608138"/>
            <a:ext cx="587375" cy="762000"/>
          </a:xfrm>
          <a:prstGeom prst="rect">
            <a:avLst/>
          </a:prstGeom>
          <a:noFill/>
          <a:ln w="12700">
            <a:noFill/>
          </a:ln>
        </p:spPr>
        <p:txBody>
          <a:bodyPr wrap="none">
            <a:spAutoFit/>
          </a:bodyPr>
          <a:lstStyle/>
          <a:p>
            <a:pPr fontAlgn="ctr">
              <a:spcBef>
                <a:spcPts val="0"/>
              </a:spcBef>
              <a:spcAft>
                <a:spcPts val="0"/>
              </a:spcAft>
              <a:buClr>
                <a:srgbClr val="000000"/>
              </a:buClr>
              <a:defRPr/>
            </a:pPr>
            <a:r>
              <a:rPr lang="en-US" altLang="zh-CN" sz="4400" b="1">
                <a:solidFill>
                  <a:srgbClr val="FF0000"/>
                </a:solidFill>
                <a:effectLst>
                  <a:outerShdw blurRad="38100" dist="38100" dir="2700000">
                    <a:srgbClr val="C0C0C0"/>
                  </a:outerShdw>
                </a:effectLst>
                <a:latin typeface="Times New Roman" panose="02020603050405020304" pitchFamily="2" charset="0"/>
                <a:ea typeface="宋体" panose="02010600030101010101" pitchFamily="2" charset="-122"/>
              </a:rPr>
              <a:t>C</a:t>
            </a:r>
          </a:p>
        </p:txBody>
      </p:sp>
      <p:sp>
        <p:nvSpPr>
          <p:cNvPr id="133122" name="文本占位符 133121"/>
          <p:cNvSpPr>
            <a:spLocks noGrp="1"/>
          </p:cNvSpPr>
          <p:nvPr/>
        </p:nvSpPr>
        <p:spPr bwMode="auto">
          <a:xfrm>
            <a:off x="506413" y="3063875"/>
            <a:ext cx="11039475" cy="2682875"/>
          </a:xfrm>
          <a:prstGeom prst="rect">
            <a:avLst/>
          </a:prstGeom>
          <a:noFill/>
          <a:ln w="9525">
            <a:noFill/>
            <a:miter lim="800000"/>
            <a:headEnd/>
            <a:tailEnd/>
          </a:ln>
        </p:spPr>
        <p:txBody>
          <a:bodyPr/>
          <a:lstStyle/>
          <a:p>
            <a:pPr marL="342900" indent="-342900"/>
            <a:r>
              <a:rPr lang="en-US" altLang="zh-CN" sz="4000">
                <a:latin typeface="黑体" pitchFamily="49" charset="-122"/>
                <a:ea typeface="黑体" pitchFamily="49" charset="-122"/>
              </a:rPr>
              <a:t>2</a:t>
            </a:r>
            <a:r>
              <a:rPr lang="zh-CN" altLang="en-US" sz="4000">
                <a:latin typeface="黑体" pitchFamily="49" charset="-122"/>
                <a:ea typeface="黑体" pitchFamily="49" charset="-122"/>
              </a:rPr>
              <a:t>、 下列属于洋务派的观点有（　　）</a:t>
            </a:r>
          </a:p>
          <a:p>
            <a:pPr marL="342900" indent="-342900"/>
            <a:r>
              <a:rPr lang="zh-CN" altLang="en-US" sz="4000">
                <a:latin typeface="Calibri" pitchFamily="34" charset="0"/>
              </a:rPr>
              <a:t> </a:t>
            </a:r>
            <a:r>
              <a:rPr lang="en-US" altLang="zh-CN" sz="4000">
                <a:latin typeface="Calibri" pitchFamily="34" charset="0"/>
              </a:rPr>
              <a:t>①</a:t>
            </a:r>
            <a:r>
              <a:rPr lang="zh-CN" altLang="en-US" sz="4000">
                <a:latin typeface="Calibri" pitchFamily="34" charset="0"/>
              </a:rPr>
              <a:t>师夷长技以制夷  </a:t>
            </a:r>
            <a:r>
              <a:rPr lang="en-US" altLang="zh-CN" sz="4000">
                <a:latin typeface="Calibri" pitchFamily="34" charset="0"/>
              </a:rPr>
              <a:t>②</a:t>
            </a:r>
            <a:r>
              <a:rPr lang="zh-CN" altLang="en-US" sz="4000">
                <a:latin typeface="Calibri" pitchFamily="34" charset="0"/>
              </a:rPr>
              <a:t>中学为体，西学为用  </a:t>
            </a:r>
          </a:p>
          <a:p>
            <a:pPr marL="342900" indent="-342900"/>
            <a:r>
              <a:rPr lang="zh-CN" altLang="en-US" sz="4000">
                <a:latin typeface="Calibri" pitchFamily="34" charset="0"/>
              </a:rPr>
              <a:t> </a:t>
            </a:r>
            <a:r>
              <a:rPr lang="en-US" altLang="zh-CN" sz="4000">
                <a:latin typeface="Calibri" pitchFamily="34" charset="0"/>
              </a:rPr>
              <a:t>③</a:t>
            </a:r>
            <a:r>
              <a:rPr lang="zh-CN" altLang="en-US" sz="4000">
                <a:latin typeface="Calibri" pitchFamily="34" charset="0"/>
              </a:rPr>
              <a:t>师夷长技以自强  </a:t>
            </a:r>
            <a:r>
              <a:rPr lang="en-US" altLang="zh-CN" sz="4000">
                <a:latin typeface="Calibri" pitchFamily="34" charset="0"/>
              </a:rPr>
              <a:t>④</a:t>
            </a:r>
            <a:r>
              <a:rPr lang="zh-CN" altLang="en-US" sz="4000">
                <a:latin typeface="Calibri" pitchFamily="34" charset="0"/>
              </a:rPr>
              <a:t>立国之道，尚礼义不尚权谋，根本之图在人心不在技艺</a:t>
            </a:r>
          </a:p>
          <a:p>
            <a:pPr marL="342900" indent="-342900"/>
            <a:r>
              <a:rPr lang="zh-CN" altLang="en-US" sz="4000">
                <a:latin typeface="Calibri" pitchFamily="34" charset="0"/>
              </a:rPr>
              <a:t> </a:t>
            </a:r>
            <a:r>
              <a:rPr lang="en-US" altLang="zh-CN" sz="4000">
                <a:latin typeface="Calibri" pitchFamily="34" charset="0"/>
              </a:rPr>
              <a:t>A. ③④  B</a:t>
            </a:r>
            <a:r>
              <a:rPr lang="zh-CN" altLang="en-US" sz="4000">
                <a:latin typeface="Calibri" pitchFamily="34" charset="0"/>
              </a:rPr>
              <a:t>．</a:t>
            </a:r>
            <a:r>
              <a:rPr lang="en-US" altLang="zh-CN" sz="4000">
                <a:latin typeface="Calibri" pitchFamily="34" charset="0"/>
              </a:rPr>
              <a:t>①③④    C. ①②③    D . ②③</a:t>
            </a:r>
          </a:p>
          <a:p>
            <a:pPr marL="342900" indent="-342900">
              <a:spcBef>
                <a:spcPct val="20000"/>
              </a:spcBef>
            </a:pPr>
            <a:endParaRPr lang="en-US" altLang="zh-CN" sz="4000">
              <a:latin typeface="Calibri" pitchFamily="34" charset="0"/>
            </a:endParaRPr>
          </a:p>
        </p:txBody>
      </p:sp>
      <p:sp>
        <p:nvSpPr>
          <p:cNvPr id="133123" name="文本框 133122"/>
          <p:cNvSpPr txBox="1"/>
          <p:nvPr/>
        </p:nvSpPr>
        <p:spPr>
          <a:xfrm>
            <a:off x="7956550" y="3063875"/>
            <a:ext cx="838200" cy="762000"/>
          </a:xfrm>
          <a:prstGeom prst="rect">
            <a:avLst/>
          </a:prstGeom>
          <a:noFill/>
          <a:ln w="12700">
            <a:noFill/>
          </a:ln>
        </p:spPr>
        <p:txBody>
          <a:bodyPr>
            <a:spAutoFit/>
          </a:bodyPr>
          <a:lstStyle/>
          <a:p>
            <a:pPr fontAlgn="auto">
              <a:spcBef>
                <a:spcPct val="50000"/>
              </a:spcBef>
              <a:spcAft>
                <a:spcPts val="0"/>
              </a:spcAft>
              <a:buClr>
                <a:srgbClr val="000000"/>
              </a:buClr>
              <a:defRPr/>
            </a:pPr>
            <a:r>
              <a:rPr lang="en-US" altLang="zh-CN" sz="4400" b="1">
                <a:solidFill>
                  <a:srgbClr val="FB2B1B"/>
                </a:solidFill>
                <a:effectLst>
                  <a:outerShdw blurRad="38100" dist="38100" dir="2700000">
                    <a:srgbClr val="C0C0C0"/>
                  </a:outerShdw>
                </a:effectLst>
                <a:latin typeface="Times New Roman" panose="02020603050405020304" pitchFamily="2" charset="0"/>
                <a:ea typeface="宋体" panose="02010600030101010101" pitchFamily="2" charset="-122"/>
              </a:rPr>
              <a:t>D</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repeatCount="indefinite" fill="hold" grpId="0" nodeType="withEffect">
                                  <p:stCondLst>
                                    <p:cond delay="0"/>
                                  </p:stCondLst>
                                  <p:childTnLst>
                                    <p:animMotion origin="layout" path="M 0.00013 -3.7037E-6 L -0.12113 0.37593 " pathEditMode="relative" rAng="0" ptsTypes="AA">
                                      <p:cBhvr additive="base">
                                        <p:cTn id="6" dur="583" fill="hold">
                                          <p:stCondLst>
                                            <p:cond delay="0"/>
                                          </p:stCondLst>
                                        </p:cTn>
                                        <p:tgtEl>
                                          <p:spTgt spid="19617"/>
                                        </p:tgtEl>
                                        <p:attrNameLst>
                                          <p:attrName>ppt_x</p:attrName>
                                          <p:attrName>ppt_y</p:attrName>
                                        </p:attrNameLst>
                                      </p:cBhvr>
                                      <p:rCtr x="-6063" y="18796"/>
                                    </p:animMotion>
                                    <p:animEffect transition="in" filter="fade">
                                      <p:cBhvr additive="base">
                                        <p:cTn id="7" dur="175" fill="hold">
                                          <p:stCondLst>
                                            <p:cond delay="0"/>
                                          </p:stCondLst>
                                        </p:cTn>
                                        <p:tgtEl>
                                          <p:spTgt spid="19617"/>
                                        </p:tgtEl>
                                      </p:cBhvr>
                                    </p:animEffect>
                                    <p:animScale>
                                      <p:cBhvr additive="base">
                                        <p:cTn id="8" dur="292" fill="hold">
                                          <p:stCondLst>
                                            <p:cond delay="408"/>
                                          </p:stCondLst>
                                        </p:cTn>
                                        <p:tgtEl>
                                          <p:spTgt spid="19617"/>
                                        </p:tgtEl>
                                      </p:cBhvr>
                                      <p:to x="1000" y="1000"/>
                                    </p:animScale>
                                  </p:childTnLst>
                                </p:cTn>
                              </p:par>
                              <p:par>
                                <p:cTn id="9" presetID="0" presetClass="path" presetSubtype="0" repeatCount="indefinite" fill="hold" grpId="0" nodeType="withEffect">
                                  <p:stCondLst>
                                    <p:cond delay="0"/>
                                  </p:stCondLst>
                                  <p:childTnLst>
                                    <p:animMotion origin="layout" path="M 0.00013 -3.7037E-6 L -0.12113 0.37593 " pathEditMode="relative" rAng="0" ptsTypes="AA">
                                      <p:cBhvr additive="base">
                                        <p:cTn id="10" dur="583" fill="hold">
                                          <p:stCondLst>
                                            <p:cond delay="200"/>
                                          </p:stCondLst>
                                        </p:cTn>
                                        <p:tgtEl>
                                          <p:spTgt spid="19618"/>
                                        </p:tgtEl>
                                        <p:attrNameLst>
                                          <p:attrName>ppt_x</p:attrName>
                                          <p:attrName>ppt_y</p:attrName>
                                        </p:attrNameLst>
                                      </p:cBhvr>
                                      <p:rCtr x="-6063" y="18796"/>
                                    </p:animMotion>
                                    <p:animEffect transition="in" filter="fade">
                                      <p:cBhvr additive="base">
                                        <p:cTn id="11" dur="500" fill="hold">
                                          <p:stCondLst>
                                            <p:cond delay="0"/>
                                          </p:stCondLst>
                                        </p:cTn>
                                        <p:tgtEl>
                                          <p:spTgt spid="19618"/>
                                        </p:tgtEl>
                                      </p:cBhvr>
                                    </p:animEffect>
                                    <p:animScale>
                                      <p:cBhvr additive="base">
                                        <p:cTn id="12" dur="292" fill="hold">
                                          <p:stCondLst>
                                            <p:cond delay="608"/>
                                          </p:stCondLst>
                                        </p:cTn>
                                        <p:tgtEl>
                                          <p:spTgt spid="19618"/>
                                        </p:tgtEl>
                                      </p:cBhvr>
                                      <p:to x="1000" y="1000"/>
                                    </p:animScale>
                                  </p:childTnLst>
                                </p:cTn>
                              </p:par>
                              <p:par>
                                <p:cTn id="13" presetID="0" presetClass="path" presetSubtype="0" repeatCount="indefinite" fill="hold" grpId="0" nodeType="withEffect">
                                  <p:stCondLst>
                                    <p:cond delay="0"/>
                                  </p:stCondLst>
                                  <p:childTnLst>
                                    <p:animMotion origin="layout" path="M 0.00013 -3.33333E-6 L -0.17409 0.53936 " pathEditMode="relative" rAng="0" ptsTypes="AA">
                                      <p:cBhvr additive="base">
                                        <p:cTn id="14" dur="583" fill="hold">
                                          <p:stCondLst>
                                            <p:cond delay="400"/>
                                          </p:stCondLst>
                                        </p:cTn>
                                        <p:tgtEl>
                                          <p:spTgt spid="19619"/>
                                        </p:tgtEl>
                                        <p:attrNameLst>
                                          <p:attrName>ppt_x</p:attrName>
                                          <p:attrName>ppt_y</p:attrName>
                                        </p:attrNameLst>
                                      </p:cBhvr>
                                      <p:rCtr x="-8717" y="26968"/>
                                    </p:animMotion>
                                    <p:animEffect transition="in" filter="fade">
                                      <p:cBhvr additive="base">
                                        <p:cTn id="15" dur="600" fill="hold">
                                          <p:stCondLst>
                                            <p:cond delay="0"/>
                                          </p:stCondLst>
                                        </p:cTn>
                                        <p:tgtEl>
                                          <p:spTgt spid="19619"/>
                                        </p:tgtEl>
                                      </p:cBhvr>
                                    </p:animEffect>
                                    <p:animScale>
                                      <p:cBhvr additive="base">
                                        <p:cTn id="16" dur="292" fill="hold">
                                          <p:stCondLst>
                                            <p:cond delay="808"/>
                                          </p:stCondLst>
                                        </p:cTn>
                                        <p:tgtEl>
                                          <p:spTgt spid="19619"/>
                                        </p:tgtEl>
                                      </p:cBhvr>
                                      <p:to x="1000" y="1000"/>
                                    </p:animScale>
                                  </p:childTnLst>
                                </p:cTn>
                              </p:par>
                              <p:par>
                                <p:cTn id="17" presetID="0" presetClass="path" presetSubtype="0" repeatCount="indefinite" fill="hold" grpId="0" nodeType="withEffect">
                                  <p:stCondLst>
                                    <p:cond delay="0"/>
                                  </p:stCondLst>
                                  <p:childTnLst>
                                    <p:animMotion origin="layout" path="M 0.00013 1.11111E-6 L -0.12113 0.37592 " pathEditMode="relative" rAng="0" ptsTypes="AA">
                                      <p:cBhvr additive="base">
                                        <p:cTn id="18" dur="583" fill="hold">
                                          <p:stCondLst>
                                            <p:cond delay="0"/>
                                          </p:stCondLst>
                                        </p:cTn>
                                        <p:tgtEl>
                                          <p:spTgt spid="19620"/>
                                        </p:tgtEl>
                                        <p:attrNameLst>
                                          <p:attrName>ppt_x</p:attrName>
                                          <p:attrName>ppt_y</p:attrName>
                                        </p:attrNameLst>
                                      </p:cBhvr>
                                      <p:rCtr x="-6063" y="18796"/>
                                    </p:animMotion>
                                    <p:animEffect transition="in" filter="fade">
                                      <p:cBhvr additive="base">
                                        <p:cTn id="19" dur="175" fill="hold">
                                          <p:stCondLst>
                                            <p:cond delay="0"/>
                                          </p:stCondLst>
                                        </p:cTn>
                                        <p:tgtEl>
                                          <p:spTgt spid="19620"/>
                                        </p:tgtEl>
                                      </p:cBhvr>
                                    </p:animEffect>
                                    <p:animScale>
                                      <p:cBhvr additive="base">
                                        <p:cTn id="20" dur="292" fill="hold">
                                          <p:stCondLst>
                                            <p:cond delay="408"/>
                                          </p:stCondLst>
                                        </p:cTn>
                                        <p:tgtEl>
                                          <p:spTgt spid="19620"/>
                                        </p:tgtEl>
                                      </p:cBhvr>
                                      <p:to x="1000" y="1000"/>
                                    </p:animScale>
                                  </p:childTnLst>
                                </p:cTn>
                              </p:par>
                              <p:par>
                                <p:cTn id="21" presetID="0" presetClass="path" presetSubtype="0" repeatCount="indefinite" fill="hold" grpId="0" nodeType="withEffect">
                                  <p:stCondLst>
                                    <p:cond delay="0"/>
                                  </p:stCondLst>
                                  <p:childTnLst>
                                    <p:animMotion origin="layout" path="M 0.00013 -4.07407E-6 L -0.21311 0.66112 " pathEditMode="relative" rAng="0" ptsTypes="AA">
                                      <p:cBhvr additive="base">
                                        <p:cTn id="22" dur="583" fill="hold">
                                          <p:stCondLst>
                                            <p:cond delay="200"/>
                                          </p:stCondLst>
                                        </p:cTn>
                                        <p:tgtEl>
                                          <p:spTgt spid="19621"/>
                                        </p:tgtEl>
                                        <p:attrNameLst>
                                          <p:attrName>ppt_x</p:attrName>
                                          <p:attrName>ppt_y</p:attrName>
                                        </p:attrNameLst>
                                      </p:cBhvr>
                                      <p:rCtr x="-10669" y="33056"/>
                                    </p:animMotion>
                                    <p:animEffect transition="in" filter="fade">
                                      <p:cBhvr additive="base">
                                        <p:cTn id="23" dur="500" fill="hold">
                                          <p:stCondLst>
                                            <p:cond delay="0"/>
                                          </p:stCondLst>
                                        </p:cTn>
                                        <p:tgtEl>
                                          <p:spTgt spid="19621"/>
                                        </p:tgtEl>
                                      </p:cBhvr>
                                    </p:animEffect>
                                    <p:animScale>
                                      <p:cBhvr additive="base">
                                        <p:cTn id="24" dur="292" fill="hold">
                                          <p:stCondLst>
                                            <p:cond delay="608"/>
                                          </p:stCondLst>
                                        </p:cTn>
                                        <p:tgtEl>
                                          <p:spTgt spid="19621"/>
                                        </p:tgtEl>
                                      </p:cBhvr>
                                      <p:to x="1000" y="1000"/>
                                    </p:animScale>
                                  </p:childTnLst>
                                </p:cTn>
                              </p:par>
                              <p:par>
                                <p:cTn id="25" presetID="0" presetClass="path" presetSubtype="0" repeatCount="indefinite" fill="hold" grpId="0" nodeType="withEffect">
                                  <p:stCondLst>
                                    <p:cond delay="0"/>
                                  </p:stCondLst>
                                  <p:childTnLst>
                                    <p:animMotion origin="layout" path="M 0.00013 -3.33333E-6 L -0.17408 0.53936 " pathEditMode="relative" rAng="0" ptsTypes="AA">
                                      <p:cBhvr additive="base">
                                        <p:cTn id="26" dur="583" fill="hold">
                                          <p:stCondLst>
                                            <p:cond delay="400"/>
                                          </p:stCondLst>
                                        </p:cTn>
                                        <p:tgtEl>
                                          <p:spTgt spid="19622"/>
                                        </p:tgtEl>
                                        <p:attrNameLst>
                                          <p:attrName>ppt_x</p:attrName>
                                          <p:attrName>ppt_y</p:attrName>
                                        </p:attrNameLst>
                                      </p:cBhvr>
                                      <p:rCtr x="-8717" y="26968"/>
                                    </p:animMotion>
                                    <p:animEffect transition="in" filter="fade">
                                      <p:cBhvr additive="base">
                                        <p:cTn id="27" dur="600" fill="hold">
                                          <p:stCondLst>
                                            <p:cond delay="0"/>
                                          </p:stCondLst>
                                        </p:cTn>
                                        <p:tgtEl>
                                          <p:spTgt spid="19622"/>
                                        </p:tgtEl>
                                      </p:cBhvr>
                                    </p:animEffect>
                                    <p:animScale>
                                      <p:cBhvr additive="base">
                                        <p:cTn id="28" dur="292" fill="hold">
                                          <p:stCondLst>
                                            <p:cond delay="808"/>
                                          </p:stCondLst>
                                        </p:cTn>
                                        <p:tgtEl>
                                          <p:spTgt spid="19622"/>
                                        </p:tgtEl>
                                      </p:cBhvr>
                                      <p:to x="1000" y="1000"/>
                                    </p:animScale>
                                  </p:childTnLst>
                                </p:cTn>
                              </p:par>
                              <p:par>
                                <p:cTn id="29" presetID="0" presetClass="path" presetSubtype="0" repeatCount="indefinite" fill="hold" grpId="0" nodeType="withEffect">
                                  <p:stCondLst>
                                    <p:cond delay="0"/>
                                  </p:stCondLst>
                                  <p:childTnLst>
                                    <p:animMotion origin="layout" path="M 0.00013 -3.33333E-6 L -0.17408 0.53936 " pathEditMode="relative" rAng="0" ptsTypes="AA">
                                      <p:cBhvr additive="base">
                                        <p:cTn id="30" dur="583" fill="hold">
                                          <p:stCondLst>
                                            <p:cond delay="400"/>
                                          </p:stCondLst>
                                        </p:cTn>
                                        <p:tgtEl>
                                          <p:spTgt spid="19623"/>
                                        </p:tgtEl>
                                        <p:attrNameLst>
                                          <p:attrName>ppt_x</p:attrName>
                                          <p:attrName>ppt_y</p:attrName>
                                        </p:attrNameLst>
                                      </p:cBhvr>
                                      <p:rCtr x="-8717" y="26968"/>
                                    </p:animMotion>
                                    <p:animEffect transition="in" filter="fade">
                                      <p:cBhvr additive="base">
                                        <p:cTn id="31" dur="600" fill="hold">
                                          <p:stCondLst>
                                            <p:cond delay="0"/>
                                          </p:stCondLst>
                                        </p:cTn>
                                        <p:tgtEl>
                                          <p:spTgt spid="19623"/>
                                        </p:tgtEl>
                                      </p:cBhvr>
                                    </p:animEffect>
                                    <p:animScale>
                                      <p:cBhvr additive="base">
                                        <p:cTn id="32" dur="292" fill="hold">
                                          <p:stCondLst>
                                            <p:cond delay="808"/>
                                          </p:stCondLst>
                                        </p:cTn>
                                        <p:tgtEl>
                                          <p:spTgt spid="19623"/>
                                        </p:tgtEl>
                                      </p:cBhvr>
                                      <p:to x="1000" y="1000"/>
                                    </p:animScale>
                                  </p:childTnLst>
                                </p:cTn>
                              </p:par>
                              <p:par>
                                <p:cTn id="33" presetID="0" presetClass="path" presetSubtype="0" repeatCount="indefinite" fill="hold" grpId="0" nodeType="withEffect">
                                  <p:stCondLst>
                                    <p:cond delay="0"/>
                                  </p:stCondLst>
                                  <p:childTnLst>
                                    <p:animMotion origin="layout" path="M 0.00013 1.11111E-6 L -0.12113 0.37592 " pathEditMode="relative" rAng="0" ptsTypes="AA">
                                      <p:cBhvr additive="base">
                                        <p:cTn id="34" dur="583" fill="hold">
                                          <p:stCondLst>
                                            <p:cond delay="0"/>
                                          </p:stCondLst>
                                        </p:cTn>
                                        <p:tgtEl>
                                          <p:spTgt spid="19624"/>
                                        </p:tgtEl>
                                        <p:attrNameLst>
                                          <p:attrName>ppt_x</p:attrName>
                                          <p:attrName>ppt_y</p:attrName>
                                        </p:attrNameLst>
                                      </p:cBhvr>
                                      <p:rCtr x="-6063" y="18796"/>
                                    </p:animMotion>
                                    <p:animEffect transition="in" filter="fade">
                                      <p:cBhvr additive="base">
                                        <p:cTn id="35" dur="175" fill="hold">
                                          <p:stCondLst>
                                            <p:cond delay="0"/>
                                          </p:stCondLst>
                                        </p:cTn>
                                        <p:tgtEl>
                                          <p:spTgt spid="19624"/>
                                        </p:tgtEl>
                                      </p:cBhvr>
                                    </p:animEffect>
                                    <p:animScale>
                                      <p:cBhvr additive="base">
                                        <p:cTn id="36" dur="292" fill="hold">
                                          <p:stCondLst>
                                            <p:cond delay="408"/>
                                          </p:stCondLst>
                                        </p:cTn>
                                        <p:tgtEl>
                                          <p:spTgt spid="19624"/>
                                        </p:tgtEl>
                                      </p:cBhvr>
                                      <p:to x="1000" y="1000"/>
                                    </p:animScale>
                                  </p:childTnLst>
                                </p:cTn>
                              </p:par>
                              <p:par>
                                <p:cTn id="37" presetID="0" presetClass="path" presetSubtype="0" repeatCount="indefinite" fill="hold" grpId="0" nodeType="withEffect">
                                  <p:stCondLst>
                                    <p:cond delay="0"/>
                                  </p:stCondLst>
                                  <p:childTnLst>
                                    <p:animMotion origin="layout" path="M 0.00013 -3.33333E-6 L -0.13947 0.43311 " pathEditMode="relative" rAng="0" ptsTypes="AA">
                                      <p:cBhvr additive="base">
                                        <p:cTn id="38" dur="583" fill="hold">
                                          <p:stCondLst>
                                            <p:cond delay="0"/>
                                          </p:stCondLst>
                                        </p:cTn>
                                        <p:tgtEl>
                                          <p:spTgt spid="19625"/>
                                        </p:tgtEl>
                                        <p:attrNameLst>
                                          <p:attrName>ppt_x</p:attrName>
                                          <p:attrName>ppt_y</p:attrName>
                                        </p:attrNameLst>
                                      </p:cBhvr>
                                      <p:rCtr x="-6987" y="21644"/>
                                    </p:animMotion>
                                    <p:animEffect transition="in" filter="fade">
                                      <p:cBhvr additive="base">
                                        <p:cTn id="39" dur="175" fill="hold">
                                          <p:stCondLst>
                                            <p:cond delay="0"/>
                                          </p:stCondLst>
                                        </p:cTn>
                                        <p:tgtEl>
                                          <p:spTgt spid="19625"/>
                                        </p:tgtEl>
                                      </p:cBhvr>
                                    </p:animEffect>
                                    <p:animScale>
                                      <p:cBhvr additive="base">
                                        <p:cTn id="40" dur="292" fill="hold">
                                          <p:stCondLst>
                                            <p:cond delay="408"/>
                                          </p:stCondLst>
                                        </p:cTn>
                                        <p:tgtEl>
                                          <p:spTgt spid="19625"/>
                                        </p:tgtEl>
                                      </p:cBhvr>
                                      <p:to x="1000" y="1000"/>
                                    </p:animScale>
                                  </p:childTnLst>
                                </p:cTn>
                              </p:par>
                            </p:childTnLst>
                          </p:cTn>
                        </p:par>
                        <p:par>
                          <p:cTn id="41" fill="hold">
                            <p:stCondLst>
                              <p:cond delay="1000"/>
                            </p:stCondLst>
                            <p:childTnLst>
                              <p:par>
                                <p:cTn id="42" presetID="1" presetClass="entr" presetSubtype="0" fill="hold" grpId="0" nodeType="afterEffect">
                                  <p:stCondLst>
                                    <p:cond delay="0"/>
                                  </p:stCondLst>
                                  <p:childTnLst>
                                    <p:set>
                                      <p:cBhvr>
                                        <p:cTn id="43" dur="1" fill="hold">
                                          <p:stCondLst>
                                            <p:cond delay="0"/>
                                          </p:stCondLst>
                                        </p:cTn>
                                        <p:tgtEl>
                                          <p:spTgt spid="132099">
                                            <p:txEl>
                                              <p:pRg st="0" end="0"/>
                                            </p:txEl>
                                          </p:spTgt>
                                        </p:tgtEl>
                                        <p:attrNameLst>
                                          <p:attrName>style.visibility</p:attrName>
                                        </p:attrNameLst>
                                      </p:cBhvr>
                                      <p:to>
                                        <p:strVal val="visible"/>
                                      </p:to>
                                    </p:set>
                                  </p:childTnLst>
                                </p:cTn>
                              </p:par>
                            </p:childTnLst>
                          </p:cTn>
                        </p:par>
                        <p:par>
                          <p:cTn id="44" fill="hold">
                            <p:stCondLst>
                              <p:cond delay="1000"/>
                            </p:stCondLst>
                            <p:childTnLst>
                              <p:par>
                                <p:cTn id="45" presetID="1" presetClass="entr" presetSubtype="0" fill="hold" grpId="0" nodeType="afterEffect">
                                  <p:stCondLst>
                                    <p:cond delay="0"/>
                                  </p:stCondLst>
                                  <p:childTnLst>
                                    <p:set>
                                      <p:cBhvr>
                                        <p:cTn id="46" dur="1" fill="hold">
                                          <p:stCondLst>
                                            <p:cond delay="0"/>
                                          </p:stCondLst>
                                        </p:cTn>
                                        <p:tgtEl>
                                          <p:spTgt spid="132099">
                                            <p:txEl>
                                              <p:pRg st="1" end="1"/>
                                            </p:txEl>
                                          </p:spTgt>
                                        </p:tgtEl>
                                        <p:attrNameLst>
                                          <p:attrName>style.visibility</p:attrName>
                                        </p:attrNameLst>
                                      </p:cBhvr>
                                      <p:to>
                                        <p:strVal val="visible"/>
                                      </p:to>
                                    </p:set>
                                  </p:childTnLst>
                                </p:cTn>
                              </p:par>
                            </p:childTnLst>
                          </p:cTn>
                        </p:par>
                        <p:par>
                          <p:cTn id="47" fill="hold">
                            <p:stCondLst>
                              <p:cond delay="1000"/>
                            </p:stCondLst>
                            <p:childTnLst>
                              <p:par>
                                <p:cTn id="48" presetID="1" presetClass="entr" presetSubtype="0" fill="hold" grpId="0" nodeType="afterEffect">
                                  <p:stCondLst>
                                    <p:cond delay="0"/>
                                  </p:stCondLst>
                                  <p:childTnLst>
                                    <p:set>
                                      <p:cBhvr>
                                        <p:cTn id="49" dur="1" fill="hold">
                                          <p:stCondLst>
                                            <p:cond delay="0"/>
                                          </p:stCondLst>
                                        </p:cTn>
                                        <p:tgtEl>
                                          <p:spTgt spid="132099">
                                            <p:txEl>
                                              <p:pRg st="2" end="2"/>
                                            </p:txEl>
                                          </p:spTgt>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grpId="0" nodeType="clickEffect">
                                  <p:stCondLst>
                                    <p:cond delay="0"/>
                                  </p:stCondLst>
                                  <p:childTnLst>
                                    <p:set>
                                      <p:cBhvr>
                                        <p:cTn id="53" dur="1" fill="hold">
                                          <p:stCondLst>
                                            <p:cond delay="0"/>
                                          </p:stCondLst>
                                        </p:cTn>
                                        <p:tgtEl>
                                          <p:spTgt spid="132100"/>
                                        </p:tgtEl>
                                        <p:attrNameLst>
                                          <p:attrName>style.visibility</p:attrName>
                                        </p:attrNameLst>
                                      </p:cBhvr>
                                      <p:to>
                                        <p:strVal val="visible"/>
                                      </p:to>
                                    </p:set>
                                    <p:animEffect transition="in" filter="wipe(down)">
                                      <p:cBhvr>
                                        <p:cTn id="54" dur="500"/>
                                        <p:tgtEl>
                                          <p:spTgt spid="132100"/>
                                        </p:tgtEl>
                                      </p:cBhvr>
                                    </p:animEffect>
                                  </p:childTnLst>
                                </p:cTn>
                              </p:par>
                              <p:par>
                                <p:cTn id="55" presetID="1" presetClass="entr" presetSubtype="0" fill="hold" grpId="0" nodeType="withEffect">
                                  <p:stCondLst>
                                    <p:cond delay="0"/>
                                  </p:stCondLst>
                                  <p:childTnLst>
                                    <p:set>
                                      <p:cBhvr>
                                        <p:cTn id="56" dur="1" fill="hold">
                                          <p:stCondLst>
                                            <p:cond delay="0"/>
                                          </p:stCondLst>
                                        </p:cTn>
                                        <p:tgtEl>
                                          <p:spTgt spid="133122">
                                            <p:txEl>
                                              <p:pRg st="0" end="0"/>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133122">
                                            <p:txEl>
                                              <p:pRg st="1" end="1"/>
                                            </p:txEl>
                                          </p:spTgt>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133122">
                                            <p:txEl>
                                              <p:pRg st="2" end="2"/>
                                            </p:txEl>
                                          </p:spTgt>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133122">
                                            <p:txEl>
                                              <p:pRg st="3" end="3"/>
                                            </p:txEl>
                                          </p:spTgt>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1331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17" grpId="0" bldLvl="0" animBg="1"/>
      <p:bldP spid="19618" grpId="0" bldLvl="0" animBg="1"/>
      <p:bldP spid="19619" grpId="0" bldLvl="0" animBg="1"/>
      <p:bldP spid="19620" grpId="0" bldLvl="0" animBg="1"/>
      <p:bldP spid="19621" grpId="0" bldLvl="0" animBg="1"/>
      <p:bldP spid="19622" grpId="0" bldLvl="0" animBg="1"/>
      <p:bldP spid="19623" grpId="0" bldLvl="0" animBg="1"/>
      <p:bldP spid="19624" grpId="0" bldLvl="0" animBg="1"/>
      <p:bldP spid="19625" grpId="0" bldLvl="0" animBg="1"/>
      <p:bldP spid="132099" grpId="0" build="p"/>
      <p:bldP spid="132100" grpId="0"/>
      <p:bldP spid="133122" grpId="0" build="p"/>
      <p:bldP spid="133123"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9617" name="[动画大师]_Oval 3"/>
          <p:cNvSpPr>
            <a:spLocks noChangeArrowheads="1"/>
          </p:cNvSpPr>
          <p:nvPr/>
        </p:nvSpPr>
        <p:spPr bwMode="auto">
          <a:xfrm rot="1800000">
            <a:off x="1684338" y="-590550"/>
            <a:ext cx="17462" cy="1146175"/>
          </a:xfrm>
          <a:prstGeom prst="ellipse">
            <a:avLst/>
          </a:prstGeom>
          <a:gradFill rotWithShape="1">
            <a:gsLst>
              <a:gs pos="0">
                <a:srgbClr val="777777">
                  <a:alpha val="79999"/>
                </a:srgbClr>
              </a:gs>
              <a:gs pos="100000">
                <a:srgbClr val="373737">
                  <a:alpha val="0"/>
                </a:srgbClr>
              </a:gs>
            </a:gsLst>
            <a:path path="shape">
              <a:fillToRect l="50000" t="50000" r="50000" b="50000"/>
            </a:path>
          </a:gradFill>
          <a:ln w="9525">
            <a:noFill/>
            <a:round/>
            <a:headEnd/>
            <a:tailEnd/>
          </a:ln>
        </p:spPr>
        <p:txBody>
          <a:bodyPr wrap="none" anchor="ctr"/>
          <a:lstStyle/>
          <a:p>
            <a:pPr algn="ctr" eaLnBrk="0" hangingPunct="0"/>
            <a:endParaRPr lang="zh-CN" altLang="en-US" b="1">
              <a:solidFill>
                <a:srgbClr val="000000"/>
              </a:solidFill>
              <a:latin typeface="Calibri" pitchFamily="34" charset="0"/>
            </a:endParaRPr>
          </a:p>
        </p:txBody>
      </p:sp>
      <p:sp>
        <p:nvSpPr>
          <p:cNvPr id="19618" name="[动画大师]_Oval 3"/>
          <p:cNvSpPr>
            <a:spLocks noChangeArrowheads="1"/>
          </p:cNvSpPr>
          <p:nvPr/>
        </p:nvSpPr>
        <p:spPr bwMode="auto">
          <a:xfrm rot="1800000">
            <a:off x="3346450" y="866775"/>
            <a:ext cx="17463" cy="1146175"/>
          </a:xfrm>
          <a:prstGeom prst="ellipse">
            <a:avLst/>
          </a:prstGeom>
          <a:gradFill rotWithShape="1">
            <a:gsLst>
              <a:gs pos="0">
                <a:srgbClr val="777777">
                  <a:alpha val="79999"/>
                </a:srgbClr>
              </a:gs>
              <a:gs pos="100000">
                <a:srgbClr val="373737">
                  <a:alpha val="0"/>
                </a:srgbClr>
              </a:gs>
            </a:gsLst>
            <a:path path="shape">
              <a:fillToRect l="50000" t="50000" r="50000" b="50000"/>
            </a:path>
          </a:gradFill>
          <a:ln w="9525">
            <a:noFill/>
            <a:round/>
            <a:headEnd/>
            <a:tailEnd/>
          </a:ln>
        </p:spPr>
        <p:txBody>
          <a:bodyPr wrap="none" anchor="ctr"/>
          <a:lstStyle/>
          <a:p>
            <a:pPr algn="ctr" eaLnBrk="0" hangingPunct="0"/>
            <a:endParaRPr lang="zh-CN" altLang="en-US" b="1">
              <a:solidFill>
                <a:srgbClr val="000000"/>
              </a:solidFill>
              <a:latin typeface="Calibri" pitchFamily="34" charset="0"/>
            </a:endParaRPr>
          </a:p>
        </p:txBody>
      </p:sp>
      <p:sp>
        <p:nvSpPr>
          <p:cNvPr id="19619" name="[动画大师]_Oval 3"/>
          <p:cNvSpPr>
            <a:spLocks noChangeArrowheads="1"/>
          </p:cNvSpPr>
          <p:nvPr/>
        </p:nvSpPr>
        <p:spPr bwMode="auto">
          <a:xfrm rot="1800000">
            <a:off x="5888038" y="1868488"/>
            <a:ext cx="17462" cy="1146175"/>
          </a:xfrm>
          <a:prstGeom prst="ellipse">
            <a:avLst/>
          </a:prstGeom>
          <a:gradFill rotWithShape="1">
            <a:gsLst>
              <a:gs pos="0">
                <a:srgbClr val="777777">
                  <a:alpha val="79999"/>
                </a:srgbClr>
              </a:gs>
              <a:gs pos="100000">
                <a:srgbClr val="373737">
                  <a:alpha val="0"/>
                </a:srgbClr>
              </a:gs>
            </a:gsLst>
            <a:path path="shape">
              <a:fillToRect l="50000" t="50000" r="50000" b="50000"/>
            </a:path>
          </a:gradFill>
          <a:ln w="9525">
            <a:noFill/>
            <a:round/>
            <a:headEnd/>
            <a:tailEnd/>
          </a:ln>
        </p:spPr>
        <p:txBody>
          <a:bodyPr wrap="none" anchor="ctr"/>
          <a:lstStyle/>
          <a:p>
            <a:pPr algn="ctr" eaLnBrk="0" hangingPunct="0"/>
            <a:endParaRPr lang="zh-CN" altLang="en-US" b="1">
              <a:solidFill>
                <a:srgbClr val="000000"/>
              </a:solidFill>
              <a:latin typeface="Calibri" pitchFamily="34" charset="0"/>
            </a:endParaRPr>
          </a:p>
        </p:txBody>
      </p:sp>
      <p:sp>
        <p:nvSpPr>
          <p:cNvPr id="19620" name="[动画大师]_Oval 3"/>
          <p:cNvSpPr>
            <a:spLocks noChangeArrowheads="1"/>
          </p:cNvSpPr>
          <p:nvPr/>
        </p:nvSpPr>
        <p:spPr bwMode="auto">
          <a:xfrm rot="1800000">
            <a:off x="5106988" y="293688"/>
            <a:ext cx="17462" cy="1146175"/>
          </a:xfrm>
          <a:prstGeom prst="ellipse">
            <a:avLst/>
          </a:prstGeom>
          <a:gradFill rotWithShape="1">
            <a:gsLst>
              <a:gs pos="0">
                <a:srgbClr val="777777">
                  <a:alpha val="60001"/>
                </a:srgbClr>
              </a:gs>
              <a:gs pos="100000">
                <a:srgbClr val="373737">
                  <a:alpha val="0"/>
                </a:srgbClr>
              </a:gs>
            </a:gsLst>
            <a:path path="shape">
              <a:fillToRect l="50000" t="50000" r="50000" b="50000"/>
            </a:path>
          </a:gradFill>
          <a:ln w="9525">
            <a:noFill/>
            <a:round/>
            <a:headEnd/>
            <a:tailEnd/>
          </a:ln>
        </p:spPr>
        <p:txBody>
          <a:bodyPr wrap="none" anchor="ctr"/>
          <a:lstStyle/>
          <a:p>
            <a:pPr algn="ctr" eaLnBrk="0" hangingPunct="0"/>
            <a:endParaRPr lang="zh-CN" altLang="en-US" b="1">
              <a:solidFill>
                <a:srgbClr val="000000"/>
              </a:solidFill>
              <a:latin typeface="Calibri" pitchFamily="34" charset="0"/>
            </a:endParaRPr>
          </a:p>
        </p:txBody>
      </p:sp>
      <p:sp>
        <p:nvSpPr>
          <p:cNvPr id="19621" name="[动画大师]_Oval 3"/>
          <p:cNvSpPr>
            <a:spLocks noChangeArrowheads="1"/>
          </p:cNvSpPr>
          <p:nvPr/>
        </p:nvSpPr>
        <p:spPr bwMode="auto">
          <a:xfrm rot="1800000">
            <a:off x="8645525" y="-279400"/>
            <a:ext cx="17463" cy="1146175"/>
          </a:xfrm>
          <a:prstGeom prst="ellipse">
            <a:avLst/>
          </a:prstGeom>
          <a:gradFill rotWithShape="1">
            <a:gsLst>
              <a:gs pos="0">
                <a:srgbClr val="777777">
                  <a:alpha val="79999"/>
                </a:srgbClr>
              </a:gs>
              <a:gs pos="100000">
                <a:srgbClr val="373737">
                  <a:alpha val="0"/>
                </a:srgbClr>
              </a:gs>
            </a:gsLst>
            <a:path path="shape">
              <a:fillToRect l="50000" t="50000" r="50000" b="50000"/>
            </a:path>
          </a:gradFill>
          <a:ln w="9525">
            <a:noFill/>
            <a:round/>
            <a:headEnd/>
            <a:tailEnd/>
          </a:ln>
        </p:spPr>
        <p:txBody>
          <a:bodyPr wrap="none" anchor="ctr"/>
          <a:lstStyle/>
          <a:p>
            <a:pPr algn="ctr" eaLnBrk="0" hangingPunct="0"/>
            <a:endParaRPr lang="zh-CN" altLang="en-US" b="1">
              <a:solidFill>
                <a:srgbClr val="000000"/>
              </a:solidFill>
              <a:latin typeface="Calibri" pitchFamily="34" charset="0"/>
            </a:endParaRPr>
          </a:p>
        </p:txBody>
      </p:sp>
      <p:sp>
        <p:nvSpPr>
          <p:cNvPr id="19622" name="[动画大师]_Oval 3"/>
          <p:cNvSpPr>
            <a:spLocks noChangeArrowheads="1"/>
          </p:cNvSpPr>
          <p:nvPr/>
        </p:nvSpPr>
        <p:spPr bwMode="auto">
          <a:xfrm rot="1800000">
            <a:off x="10456863" y="2741613"/>
            <a:ext cx="17462" cy="1146175"/>
          </a:xfrm>
          <a:prstGeom prst="ellipse">
            <a:avLst/>
          </a:prstGeom>
          <a:gradFill rotWithShape="1">
            <a:gsLst>
              <a:gs pos="0">
                <a:srgbClr val="777777">
                  <a:alpha val="79999"/>
                </a:srgbClr>
              </a:gs>
              <a:gs pos="100000">
                <a:srgbClr val="373737">
                  <a:alpha val="0"/>
                </a:srgbClr>
              </a:gs>
            </a:gsLst>
            <a:path path="shape">
              <a:fillToRect l="50000" t="50000" r="50000" b="50000"/>
            </a:path>
          </a:gradFill>
          <a:ln w="9525">
            <a:noFill/>
            <a:round/>
            <a:headEnd/>
            <a:tailEnd/>
          </a:ln>
        </p:spPr>
        <p:txBody>
          <a:bodyPr wrap="none" anchor="ctr"/>
          <a:lstStyle/>
          <a:p>
            <a:pPr algn="ctr" eaLnBrk="0" hangingPunct="0"/>
            <a:endParaRPr lang="zh-CN" altLang="en-US" b="1">
              <a:solidFill>
                <a:srgbClr val="000000"/>
              </a:solidFill>
              <a:latin typeface="Calibri" pitchFamily="34" charset="0"/>
            </a:endParaRPr>
          </a:p>
        </p:txBody>
      </p:sp>
      <p:sp>
        <p:nvSpPr>
          <p:cNvPr id="19623" name="[动画大师]_Oval 3"/>
          <p:cNvSpPr>
            <a:spLocks noChangeArrowheads="1"/>
          </p:cNvSpPr>
          <p:nvPr/>
        </p:nvSpPr>
        <p:spPr bwMode="auto">
          <a:xfrm rot="1800000">
            <a:off x="11244263" y="-573088"/>
            <a:ext cx="17462" cy="1146176"/>
          </a:xfrm>
          <a:prstGeom prst="ellipse">
            <a:avLst/>
          </a:prstGeom>
          <a:gradFill rotWithShape="1">
            <a:gsLst>
              <a:gs pos="0">
                <a:srgbClr val="777777">
                  <a:alpha val="79999"/>
                </a:srgbClr>
              </a:gs>
              <a:gs pos="100000">
                <a:srgbClr val="373737">
                  <a:alpha val="0"/>
                </a:srgbClr>
              </a:gs>
            </a:gsLst>
            <a:path path="shape">
              <a:fillToRect l="50000" t="50000" r="50000" b="50000"/>
            </a:path>
          </a:gradFill>
          <a:ln w="9525">
            <a:noFill/>
            <a:round/>
            <a:headEnd/>
            <a:tailEnd/>
          </a:ln>
        </p:spPr>
        <p:txBody>
          <a:bodyPr wrap="none" anchor="ctr"/>
          <a:lstStyle/>
          <a:p>
            <a:pPr algn="ctr" eaLnBrk="0" hangingPunct="0"/>
            <a:endParaRPr lang="zh-CN" altLang="en-US" b="1">
              <a:solidFill>
                <a:srgbClr val="000000"/>
              </a:solidFill>
              <a:latin typeface="Calibri" pitchFamily="34" charset="0"/>
            </a:endParaRPr>
          </a:p>
        </p:txBody>
      </p:sp>
      <p:sp>
        <p:nvSpPr>
          <p:cNvPr id="19624" name="[动画大师]_Oval 3"/>
          <p:cNvSpPr>
            <a:spLocks noChangeArrowheads="1"/>
          </p:cNvSpPr>
          <p:nvPr/>
        </p:nvSpPr>
        <p:spPr bwMode="auto">
          <a:xfrm rot="1800000">
            <a:off x="2855913" y="3448050"/>
            <a:ext cx="17462" cy="1146175"/>
          </a:xfrm>
          <a:prstGeom prst="ellipse">
            <a:avLst/>
          </a:prstGeom>
          <a:gradFill rotWithShape="1">
            <a:gsLst>
              <a:gs pos="0">
                <a:srgbClr val="777777">
                  <a:alpha val="39998"/>
                </a:srgbClr>
              </a:gs>
              <a:gs pos="100000">
                <a:srgbClr val="373737">
                  <a:alpha val="0"/>
                </a:srgbClr>
              </a:gs>
            </a:gsLst>
            <a:path path="shape">
              <a:fillToRect l="50000" t="50000" r="50000" b="50000"/>
            </a:path>
          </a:gradFill>
          <a:ln w="9525">
            <a:noFill/>
            <a:round/>
            <a:headEnd/>
            <a:tailEnd/>
          </a:ln>
        </p:spPr>
        <p:txBody>
          <a:bodyPr wrap="none" anchor="ctr"/>
          <a:lstStyle/>
          <a:p>
            <a:pPr algn="ctr" eaLnBrk="0" hangingPunct="0"/>
            <a:endParaRPr lang="zh-CN" altLang="en-US" b="1">
              <a:solidFill>
                <a:srgbClr val="000000"/>
              </a:solidFill>
              <a:latin typeface="Calibri" pitchFamily="34" charset="0"/>
            </a:endParaRPr>
          </a:p>
        </p:txBody>
      </p:sp>
      <p:sp>
        <p:nvSpPr>
          <p:cNvPr id="19625" name="[动画大师]_Oval 3"/>
          <p:cNvSpPr>
            <a:spLocks noChangeArrowheads="1"/>
          </p:cNvSpPr>
          <p:nvPr/>
        </p:nvSpPr>
        <p:spPr bwMode="auto">
          <a:xfrm rot="1800000">
            <a:off x="8928100" y="2741613"/>
            <a:ext cx="17463" cy="1146175"/>
          </a:xfrm>
          <a:prstGeom prst="ellipse">
            <a:avLst/>
          </a:prstGeom>
          <a:gradFill rotWithShape="1">
            <a:gsLst>
              <a:gs pos="0">
                <a:srgbClr val="777777">
                  <a:alpha val="79999"/>
                </a:srgbClr>
              </a:gs>
              <a:gs pos="100000">
                <a:srgbClr val="373737">
                  <a:alpha val="0"/>
                </a:srgbClr>
              </a:gs>
            </a:gsLst>
            <a:path path="shape">
              <a:fillToRect l="50000" t="50000" r="50000" b="50000"/>
            </a:path>
          </a:gradFill>
          <a:ln w="9525">
            <a:noFill/>
            <a:round/>
            <a:headEnd/>
            <a:tailEnd/>
          </a:ln>
        </p:spPr>
        <p:txBody>
          <a:bodyPr wrap="none" anchor="ctr"/>
          <a:lstStyle/>
          <a:p>
            <a:pPr algn="ctr" eaLnBrk="0" hangingPunct="0"/>
            <a:endParaRPr lang="zh-CN" altLang="en-US" b="1">
              <a:solidFill>
                <a:srgbClr val="000000"/>
              </a:solidFill>
              <a:latin typeface="Calibri" pitchFamily="34" charset="0"/>
            </a:endParaRPr>
          </a:p>
        </p:txBody>
      </p:sp>
      <p:sp>
        <p:nvSpPr>
          <p:cNvPr id="134147" name="文本框 134146"/>
          <p:cNvSpPr txBox="1"/>
          <p:nvPr/>
        </p:nvSpPr>
        <p:spPr>
          <a:xfrm>
            <a:off x="165100" y="19050"/>
            <a:ext cx="11461750" cy="6035675"/>
          </a:xfrm>
          <a:prstGeom prst="rect">
            <a:avLst/>
          </a:prstGeom>
          <a:noFill/>
          <a:ln w="9525">
            <a:noFill/>
          </a:ln>
        </p:spPr>
        <p:txBody>
          <a:bodyPr>
            <a:spAutoFit/>
          </a:bodyPr>
          <a:lstStyle/>
          <a:p>
            <a:pPr fontAlgn="auto">
              <a:lnSpc>
                <a:spcPct val="150000"/>
              </a:lnSpc>
              <a:spcBef>
                <a:spcPts val="0"/>
              </a:spcBef>
              <a:spcAft>
                <a:spcPts val="0"/>
              </a:spcAft>
              <a:buClr>
                <a:srgbClr val="000000"/>
              </a:buClr>
              <a:defRPr/>
            </a:pPr>
            <a:r>
              <a:rPr lang="en-US" altLang="zh-CN" sz="2400" b="1" dirty="0">
                <a:effectLst>
                  <a:outerShdw blurRad="38100" dist="38100" dir="2700000">
                    <a:srgbClr val="C0C0C0"/>
                  </a:outerShdw>
                </a:effectLst>
                <a:latin typeface="楷体" panose="02010609060101010101" charset="-122"/>
                <a:ea typeface="楷体" panose="02010609060101010101" charset="-122"/>
              </a:rPr>
              <a:t>3</a:t>
            </a:r>
            <a:r>
              <a:rPr lang="zh-CN" altLang="en-US" sz="2400" b="1" dirty="0">
                <a:effectLst>
                  <a:outerShdw blurRad="38100" dist="38100" dir="2700000">
                    <a:srgbClr val="C0C0C0"/>
                  </a:outerShdw>
                </a:effectLst>
                <a:latin typeface="楷体" panose="02010609060101010101" charset="-122"/>
                <a:ea typeface="楷体" panose="02010609060101010101" charset="-122"/>
              </a:rPr>
              <a:t>、英国大炮轰开了中国闭关自守的大门，一些爱国知识分子从“天朝上国”的美梦中惊醒，新思想萌发了，林魏新思想的核心是</a:t>
            </a:r>
          </a:p>
          <a:p>
            <a:pPr fontAlgn="auto">
              <a:lnSpc>
                <a:spcPct val="150000"/>
              </a:lnSpc>
              <a:spcBef>
                <a:spcPts val="0"/>
              </a:spcBef>
              <a:spcAft>
                <a:spcPts val="0"/>
              </a:spcAft>
              <a:buClr>
                <a:srgbClr val="000000"/>
              </a:buClr>
              <a:defRPr/>
            </a:pPr>
            <a:r>
              <a:rPr lang="en-US" altLang="zh-CN" sz="2400" b="1" dirty="0">
                <a:effectLst>
                  <a:outerShdw blurRad="38100" dist="38100" dir="2700000">
                    <a:srgbClr val="C0C0C0"/>
                  </a:outerShdw>
                </a:effectLst>
                <a:latin typeface="楷体" panose="02010609060101010101" charset="-122"/>
                <a:ea typeface="楷体" panose="02010609060101010101" charset="-122"/>
              </a:rPr>
              <a:t>A</a:t>
            </a:r>
            <a:r>
              <a:rPr lang="zh-CN" altLang="en-US" sz="2400" b="1" dirty="0">
                <a:effectLst>
                  <a:outerShdw blurRad="38100" dist="38100" dir="2700000">
                    <a:srgbClr val="C0C0C0"/>
                  </a:outerShdw>
                </a:effectLst>
                <a:latin typeface="楷体" panose="02010609060101010101" charset="-122"/>
                <a:ea typeface="楷体" panose="02010609060101010101" charset="-122"/>
              </a:rPr>
              <a:t>、改革内政，振兴清朝    </a:t>
            </a:r>
          </a:p>
          <a:p>
            <a:pPr fontAlgn="auto">
              <a:lnSpc>
                <a:spcPct val="150000"/>
              </a:lnSpc>
              <a:spcBef>
                <a:spcPts val="0"/>
              </a:spcBef>
              <a:spcAft>
                <a:spcPts val="0"/>
              </a:spcAft>
              <a:buClr>
                <a:srgbClr val="000000"/>
              </a:buClr>
              <a:defRPr/>
            </a:pPr>
            <a:r>
              <a:rPr lang="en-US" altLang="zh-CN" sz="2400" b="1" dirty="0">
                <a:effectLst>
                  <a:outerShdw blurRad="38100" dist="38100" dir="2700000">
                    <a:srgbClr val="C0C0C0"/>
                  </a:outerShdw>
                </a:effectLst>
                <a:latin typeface="楷体" panose="02010609060101010101" charset="-122"/>
                <a:ea typeface="楷体" panose="02010609060101010101" charset="-122"/>
              </a:rPr>
              <a:t>B</a:t>
            </a:r>
            <a:r>
              <a:rPr lang="zh-CN" altLang="en-US" sz="2400" b="1" dirty="0">
                <a:effectLst>
                  <a:outerShdw blurRad="38100" dist="38100" dir="2700000">
                    <a:srgbClr val="C0C0C0"/>
                  </a:outerShdw>
                </a:effectLst>
                <a:latin typeface="楷体" panose="02010609060101010101" charset="-122"/>
                <a:ea typeface="楷体" panose="02010609060101010101" charset="-122"/>
              </a:rPr>
              <a:t>、向西方学习，寻求救国御辱之道</a:t>
            </a:r>
          </a:p>
          <a:p>
            <a:pPr fontAlgn="auto">
              <a:lnSpc>
                <a:spcPct val="150000"/>
              </a:lnSpc>
              <a:spcBef>
                <a:spcPts val="0"/>
              </a:spcBef>
              <a:spcAft>
                <a:spcPts val="0"/>
              </a:spcAft>
              <a:buClr>
                <a:srgbClr val="000000"/>
              </a:buClr>
              <a:defRPr/>
            </a:pPr>
            <a:r>
              <a:rPr lang="en-US" altLang="zh-CN" sz="2400" b="1" dirty="0">
                <a:effectLst>
                  <a:outerShdw blurRad="38100" dist="38100" dir="2700000">
                    <a:srgbClr val="C0C0C0"/>
                  </a:outerShdw>
                </a:effectLst>
                <a:latin typeface="楷体" panose="02010609060101010101" charset="-122"/>
                <a:ea typeface="楷体" panose="02010609060101010101" charset="-122"/>
              </a:rPr>
              <a:t>C</a:t>
            </a:r>
            <a:r>
              <a:rPr lang="zh-CN" altLang="en-US" sz="2400" b="1" dirty="0">
                <a:effectLst>
                  <a:outerShdw blurRad="38100" dist="38100" dir="2700000">
                    <a:srgbClr val="C0C0C0"/>
                  </a:outerShdw>
                </a:effectLst>
                <a:latin typeface="楷体" panose="02010609060101010101" charset="-122"/>
                <a:ea typeface="楷体" panose="02010609060101010101" charset="-122"/>
              </a:rPr>
              <a:t>、学习新技术发展资本主义  </a:t>
            </a:r>
          </a:p>
          <a:p>
            <a:pPr fontAlgn="auto">
              <a:lnSpc>
                <a:spcPct val="150000"/>
              </a:lnSpc>
              <a:spcBef>
                <a:spcPts val="0"/>
              </a:spcBef>
              <a:spcAft>
                <a:spcPts val="0"/>
              </a:spcAft>
              <a:buClr>
                <a:srgbClr val="000000"/>
              </a:buClr>
              <a:defRPr/>
            </a:pPr>
            <a:r>
              <a:rPr lang="en-US" altLang="zh-CN" sz="2400" b="1" dirty="0">
                <a:effectLst>
                  <a:outerShdw blurRad="38100" dist="38100" dir="2700000">
                    <a:srgbClr val="C0C0C0"/>
                  </a:outerShdw>
                </a:effectLst>
                <a:latin typeface="楷体" panose="02010609060101010101" charset="-122"/>
                <a:ea typeface="楷体" panose="02010609060101010101" charset="-122"/>
              </a:rPr>
              <a:t>D</a:t>
            </a:r>
            <a:r>
              <a:rPr lang="zh-CN" altLang="en-US" sz="2800" b="1" dirty="0">
                <a:effectLst>
                  <a:outerShdw blurRad="38100" dist="38100" dir="2700000">
                    <a:srgbClr val="C0C0C0"/>
                  </a:outerShdw>
                </a:effectLst>
                <a:latin typeface="楷体" panose="02010609060101010101" charset="-122"/>
                <a:ea typeface="楷体" panose="02010609060101010101" charset="-122"/>
              </a:rPr>
              <a:t>、启迪人们摆脱封建思想束缚</a:t>
            </a:r>
          </a:p>
          <a:p>
            <a:pPr fontAlgn="auto">
              <a:lnSpc>
                <a:spcPct val="150000"/>
              </a:lnSpc>
              <a:spcBef>
                <a:spcPts val="0"/>
              </a:spcBef>
              <a:spcAft>
                <a:spcPts val="0"/>
              </a:spcAft>
              <a:buClr>
                <a:srgbClr val="000000"/>
              </a:buClr>
              <a:defRPr/>
            </a:pPr>
            <a:r>
              <a:rPr lang="en-US" altLang="zh-CN" sz="2800" b="1" dirty="0">
                <a:effectLst>
                  <a:outerShdw blurRad="38100" dist="38100" dir="2700000">
                    <a:srgbClr val="C0C0C0"/>
                  </a:outerShdw>
                </a:effectLst>
                <a:latin typeface="楷体" panose="02010609060101010101" charset="-122"/>
                <a:ea typeface="楷体" panose="02010609060101010101" charset="-122"/>
              </a:rPr>
              <a:t>4</a:t>
            </a:r>
            <a:r>
              <a:rPr lang="zh-CN" altLang="en-US" sz="2800" b="1" dirty="0">
                <a:effectLst>
                  <a:outerShdw blurRad="38100" dist="38100" dir="2700000">
                    <a:srgbClr val="C0C0C0"/>
                  </a:outerShdw>
                </a:effectLst>
                <a:latin typeface="楷体" panose="02010609060101010101" charset="-122"/>
                <a:ea typeface="楷体" panose="02010609060101010101" charset="-122"/>
              </a:rPr>
              <a:t>、鸦片战争失败后，一部分人开始寻求改变现状的道路和学习西方，他们大多属于</a:t>
            </a:r>
          </a:p>
          <a:p>
            <a:pPr fontAlgn="auto">
              <a:lnSpc>
                <a:spcPct val="150000"/>
              </a:lnSpc>
              <a:spcBef>
                <a:spcPts val="0"/>
              </a:spcBef>
              <a:spcAft>
                <a:spcPts val="0"/>
              </a:spcAft>
              <a:buClr>
                <a:srgbClr val="000000"/>
              </a:buClr>
              <a:defRPr/>
            </a:pPr>
            <a:r>
              <a:rPr lang="en-US" altLang="zh-CN" sz="2800" b="1" dirty="0">
                <a:effectLst>
                  <a:outerShdw blurRad="38100" dist="38100" dir="2700000">
                    <a:srgbClr val="C0C0C0"/>
                  </a:outerShdw>
                </a:effectLst>
                <a:latin typeface="楷体" panose="02010609060101010101" charset="-122"/>
                <a:ea typeface="楷体" panose="02010609060101010101" charset="-122"/>
              </a:rPr>
              <a:t>A</a:t>
            </a:r>
            <a:r>
              <a:rPr lang="zh-CN" altLang="en-US" sz="2800" b="1" dirty="0">
                <a:effectLst>
                  <a:outerShdw blurRad="38100" dist="38100" dir="2700000">
                    <a:srgbClr val="C0C0C0"/>
                  </a:outerShdw>
                </a:effectLst>
                <a:latin typeface="楷体" panose="02010609060101010101" charset="-122"/>
                <a:ea typeface="楷体" panose="02010609060101010101" charset="-122"/>
              </a:rPr>
              <a:t>、统治集团中的顽固势力      </a:t>
            </a:r>
            <a:r>
              <a:rPr lang="en-US" altLang="zh-CN" sz="2800" b="1" dirty="0">
                <a:effectLst>
                  <a:outerShdw blurRad="38100" dist="38100" dir="2700000">
                    <a:srgbClr val="C0C0C0"/>
                  </a:outerShdw>
                </a:effectLst>
                <a:latin typeface="楷体" panose="02010609060101010101" charset="-122"/>
                <a:ea typeface="楷体" panose="02010609060101010101" charset="-122"/>
              </a:rPr>
              <a:t>B</a:t>
            </a:r>
            <a:r>
              <a:rPr lang="zh-CN" altLang="en-US" sz="2800" b="1" dirty="0">
                <a:effectLst>
                  <a:outerShdw blurRad="38100" dist="38100" dir="2700000">
                    <a:srgbClr val="C0C0C0"/>
                  </a:outerShdw>
                </a:effectLst>
                <a:latin typeface="楷体" panose="02010609060101010101" charset="-122"/>
                <a:ea typeface="楷体" panose="02010609060101010101" charset="-122"/>
              </a:rPr>
              <a:t>、地主阶级爱国知识分子</a:t>
            </a:r>
          </a:p>
          <a:p>
            <a:pPr fontAlgn="auto">
              <a:lnSpc>
                <a:spcPct val="150000"/>
              </a:lnSpc>
              <a:spcBef>
                <a:spcPts val="0"/>
              </a:spcBef>
              <a:spcAft>
                <a:spcPts val="0"/>
              </a:spcAft>
              <a:buClr>
                <a:srgbClr val="000000"/>
              </a:buClr>
              <a:defRPr/>
            </a:pPr>
            <a:r>
              <a:rPr lang="en-US" altLang="zh-CN" sz="2800" b="1" dirty="0">
                <a:effectLst>
                  <a:outerShdw blurRad="38100" dist="38100" dir="2700000">
                    <a:srgbClr val="C0C0C0"/>
                  </a:outerShdw>
                </a:effectLst>
                <a:latin typeface="楷体" panose="02010609060101010101" charset="-122"/>
                <a:ea typeface="楷体" panose="02010609060101010101" charset="-122"/>
              </a:rPr>
              <a:t>C</a:t>
            </a:r>
            <a:r>
              <a:rPr lang="zh-CN" altLang="en-US" sz="2800" b="1" dirty="0">
                <a:effectLst>
                  <a:outerShdw blurRad="38100" dist="38100" dir="2700000">
                    <a:srgbClr val="C0C0C0"/>
                  </a:outerShdw>
                </a:effectLst>
                <a:latin typeface="楷体" panose="02010609060101010101" charset="-122"/>
                <a:ea typeface="楷体" panose="02010609060101010101" charset="-122"/>
              </a:rPr>
              <a:t>、经营对外贸易的商人        </a:t>
            </a:r>
            <a:r>
              <a:rPr lang="en-US" altLang="zh-CN" sz="2800" b="1" dirty="0">
                <a:effectLst>
                  <a:outerShdw blurRad="38100" dist="38100" dir="2700000">
                    <a:srgbClr val="C0C0C0"/>
                  </a:outerShdw>
                </a:effectLst>
                <a:latin typeface="楷体" panose="02010609060101010101" charset="-122"/>
                <a:ea typeface="楷体" panose="02010609060101010101" charset="-122"/>
              </a:rPr>
              <a:t>D</a:t>
            </a:r>
            <a:r>
              <a:rPr lang="zh-CN" altLang="en-US" sz="2800" b="1" dirty="0">
                <a:effectLst>
                  <a:outerShdw blurRad="38100" dist="38100" dir="2700000">
                    <a:srgbClr val="C0C0C0"/>
                  </a:outerShdw>
                </a:effectLst>
                <a:latin typeface="楷体" panose="02010609060101010101" charset="-122"/>
                <a:ea typeface="楷体" panose="02010609060101010101" charset="-122"/>
              </a:rPr>
              <a:t>、下层群众中的先进者</a:t>
            </a:r>
          </a:p>
        </p:txBody>
      </p:sp>
      <p:sp>
        <p:nvSpPr>
          <p:cNvPr id="134151" name="文本框 134150"/>
          <p:cNvSpPr txBox="1"/>
          <p:nvPr/>
        </p:nvSpPr>
        <p:spPr>
          <a:xfrm>
            <a:off x="6783388" y="793750"/>
            <a:ext cx="838200" cy="762000"/>
          </a:xfrm>
          <a:prstGeom prst="rect">
            <a:avLst/>
          </a:prstGeom>
          <a:noFill/>
          <a:ln w="12700">
            <a:noFill/>
          </a:ln>
        </p:spPr>
        <p:txBody>
          <a:bodyPr>
            <a:spAutoFit/>
          </a:bodyPr>
          <a:lstStyle/>
          <a:p>
            <a:pPr fontAlgn="auto">
              <a:spcBef>
                <a:spcPct val="50000"/>
              </a:spcBef>
              <a:spcAft>
                <a:spcPts val="0"/>
              </a:spcAft>
              <a:buClr>
                <a:srgbClr val="000000"/>
              </a:buClr>
              <a:defRPr/>
            </a:pPr>
            <a:r>
              <a:rPr lang="en-US" altLang="zh-CN" sz="4400" b="1">
                <a:solidFill>
                  <a:srgbClr val="FB2B1B"/>
                </a:solidFill>
                <a:effectLst>
                  <a:outerShdw blurRad="38100" dist="38100" dir="2700000">
                    <a:srgbClr val="C0C0C0"/>
                  </a:outerShdw>
                </a:effectLst>
                <a:latin typeface="Times New Roman" panose="02020603050405020304" pitchFamily="2" charset="0"/>
                <a:ea typeface="宋体" panose="02010600030101010101" pitchFamily="2" charset="-122"/>
              </a:rPr>
              <a:t>B</a:t>
            </a:r>
          </a:p>
        </p:txBody>
      </p:sp>
      <p:sp>
        <p:nvSpPr>
          <p:cNvPr id="134152" name="文本框 134151"/>
          <p:cNvSpPr txBox="1"/>
          <p:nvPr/>
        </p:nvSpPr>
        <p:spPr>
          <a:xfrm>
            <a:off x="3983038" y="4137025"/>
            <a:ext cx="838200" cy="762000"/>
          </a:xfrm>
          <a:prstGeom prst="rect">
            <a:avLst/>
          </a:prstGeom>
          <a:noFill/>
          <a:ln w="12700">
            <a:noFill/>
          </a:ln>
        </p:spPr>
        <p:txBody>
          <a:bodyPr>
            <a:spAutoFit/>
          </a:bodyPr>
          <a:lstStyle/>
          <a:p>
            <a:pPr fontAlgn="auto">
              <a:spcBef>
                <a:spcPct val="50000"/>
              </a:spcBef>
              <a:spcAft>
                <a:spcPts val="0"/>
              </a:spcAft>
              <a:buClr>
                <a:srgbClr val="000000"/>
              </a:buClr>
              <a:defRPr/>
            </a:pPr>
            <a:r>
              <a:rPr lang="en-US" altLang="zh-CN" sz="4400" b="1">
                <a:solidFill>
                  <a:srgbClr val="FB2B1B"/>
                </a:solidFill>
                <a:effectLst>
                  <a:outerShdw blurRad="38100" dist="38100" dir="2700000">
                    <a:srgbClr val="C0C0C0"/>
                  </a:outerShdw>
                </a:effectLst>
                <a:latin typeface="Times New Roman" panose="02020603050405020304" pitchFamily="2" charset="0"/>
                <a:ea typeface="宋体" panose="02010600030101010101" pitchFamily="2" charset="-122"/>
              </a:rPr>
              <a:t>B</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repeatCount="indefinite" fill="hold" grpId="0" nodeType="withEffect">
                                  <p:stCondLst>
                                    <p:cond delay="0"/>
                                  </p:stCondLst>
                                  <p:childTnLst>
                                    <p:animMotion origin="layout" path="M 0.00013 -3.7037E-6 L -0.12113 0.37593 " pathEditMode="relative" rAng="0" ptsTypes="AA">
                                      <p:cBhvr additive="base">
                                        <p:cTn id="6" dur="583" fill="hold">
                                          <p:stCondLst>
                                            <p:cond delay="0"/>
                                          </p:stCondLst>
                                        </p:cTn>
                                        <p:tgtEl>
                                          <p:spTgt spid="19617"/>
                                        </p:tgtEl>
                                        <p:attrNameLst>
                                          <p:attrName>ppt_x</p:attrName>
                                          <p:attrName>ppt_y</p:attrName>
                                        </p:attrNameLst>
                                      </p:cBhvr>
                                      <p:rCtr x="-6063" y="18796"/>
                                    </p:animMotion>
                                    <p:animEffect transition="in" filter="fade">
                                      <p:cBhvr additive="base">
                                        <p:cTn id="7" dur="175" fill="hold">
                                          <p:stCondLst>
                                            <p:cond delay="0"/>
                                          </p:stCondLst>
                                        </p:cTn>
                                        <p:tgtEl>
                                          <p:spTgt spid="19617"/>
                                        </p:tgtEl>
                                      </p:cBhvr>
                                    </p:animEffect>
                                    <p:animScale>
                                      <p:cBhvr additive="base">
                                        <p:cTn id="8" dur="292" fill="hold">
                                          <p:stCondLst>
                                            <p:cond delay="408"/>
                                          </p:stCondLst>
                                        </p:cTn>
                                        <p:tgtEl>
                                          <p:spTgt spid="19617"/>
                                        </p:tgtEl>
                                      </p:cBhvr>
                                      <p:to x="1000" y="1000"/>
                                    </p:animScale>
                                  </p:childTnLst>
                                </p:cTn>
                              </p:par>
                              <p:par>
                                <p:cTn id="9" presetID="0" presetClass="path" presetSubtype="0" repeatCount="indefinite" fill="hold" grpId="0" nodeType="withEffect">
                                  <p:stCondLst>
                                    <p:cond delay="0"/>
                                  </p:stCondLst>
                                  <p:childTnLst>
                                    <p:animMotion origin="layout" path="M 0.00013 -3.7037E-6 L -0.12113 0.37593 " pathEditMode="relative" rAng="0" ptsTypes="AA">
                                      <p:cBhvr additive="base">
                                        <p:cTn id="10" dur="583" fill="hold">
                                          <p:stCondLst>
                                            <p:cond delay="200"/>
                                          </p:stCondLst>
                                        </p:cTn>
                                        <p:tgtEl>
                                          <p:spTgt spid="19618"/>
                                        </p:tgtEl>
                                        <p:attrNameLst>
                                          <p:attrName>ppt_x</p:attrName>
                                          <p:attrName>ppt_y</p:attrName>
                                        </p:attrNameLst>
                                      </p:cBhvr>
                                      <p:rCtr x="-6063" y="18796"/>
                                    </p:animMotion>
                                    <p:animEffect transition="in" filter="fade">
                                      <p:cBhvr additive="base">
                                        <p:cTn id="11" dur="500" fill="hold">
                                          <p:stCondLst>
                                            <p:cond delay="0"/>
                                          </p:stCondLst>
                                        </p:cTn>
                                        <p:tgtEl>
                                          <p:spTgt spid="19618"/>
                                        </p:tgtEl>
                                      </p:cBhvr>
                                    </p:animEffect>
                                    <p:animScale>
                                      <p:cBhvr additive="base">
                                        <p:cTn id="12" dur="292" fill="hold">
                                          <p:stCondLst>
                                            <p:cond delay="608"/>
                                          </p:stCondLst>
                                        </p:cTn>
                                        <p:tgtEl>
                                          <p:spTgt spid="19618"/>
                                        </p:tgtEl>
                                      </p:cBhvr>
                                      <p:to x="1000" y="1000"/>
                                    </p:animScale>
                                  </p:childTnLst>
                                </p:cTn>
                              </p:par>
                              <p:par>
                                <p:cTn id="13" presetID="0" presetClass="path" presetSubtype="0" repeatCount="indefinite" fill="hold" grpId="0" nodeType="withEffect">
                                  <p:stCondLst>
                                    <p:cond delay="0"/>
                                  </p:stCondLst>
                                  <p:childTnLst>
                                    <p:animMotion origin="layout" path="M 0.00013 -3.33333E-6 L -0.17409 0.53936 " pathEditMode="relative" rAng="0" ptsTypes="AA">
                                      <p:cBhvr additive="base">
                                        <p:cTn id="14" dur="583" fill="hold">
                                          <p:stCondLst>
                                            <p:cond delay="400"/>
                                          </p:stCondLst>
                                        </p:cTn>
                                        <p:tgtEl>
                                          <p:spTgt spid="19619"/>
                                        </p:tgtEl>
                                        <p:attrNameLst>
                                          <p:attrName>ppt_x</p:attrName>
                                          <p:attrName>ppt_y</p:attrName>
                                        </p:attrNameLst>
                                      </p:cBhvr>
                                      <p:rCtr x="-8717" y="26968"/>
                                    </p:animMotion>
                                    <p:animEffect transition="in" filter="fade">
                                      <p:cBhvr additive="base">
                                        <p:cTn id="15" dur="600" fill="hold">
                                          <p:stCondLst>
                                            <p:cond delay="0"/>
                                          </p:stCondLst>
                                        </p:cTn>
                                        <p:tgtEl>
                                          <p:spTgt spid="19619"/>
                                        </p:tgtEl>
                                      </p:cBhvr>
                                    </p:animEffect>
                                    <p:animScale>
                                      <p:cBhvr additive="base">
                                        <p:cTn id="16" dur="292" fill="hold">
                                          <p:stCondLst>
                                            <p:cond delay="808"/>
                                          </p:stCondLst>
                                        </p:cTn>
                                        <p:tgtEl>
                                          <p:spTgt spid="19619"/>
                                        </p:tgtEl>
                                      </p:cBhvr>
                                      <p:to x="1000" y="1000"/>
                                    </p:animScale>
                                  </p:childTnLst>
                                </p:cTn>
                              </p:par>
                              <p:par>
                                <p:cTn id="17" presetID="0" presetClass="path" presetSubtype="0" repeatCount="indefinite" fill="hold" grpId="0" nodeType="withEffect">
                                  <p:stCondLst>
                                    <p:cond delay="0"/>
                                  </p:stCondLst>
                                  <p:childTnLst>
                                    <p:animMotion origin="layout" path="M 0.00013 1.11111E-6 L -0.12113 0.37592 " pathEditMode="relative" rAng="0" ptsTypes="AA">
                                      <p:cBhvr additive="base">
                                        <p:cTn id="18" dur="583" fill="hold">
                                          <p:stCondLst>
                                            <p:cond delay="0"/>
                                          </p:stCondLst>
                                        </p:cTn>
                                        <p:tgtEl>
                                          <p:spTgt spid="19620"/>
                                        </p:tgtEl>
                                        <p:attrNameLst>
                                          <p:attrName>ppt_x</p:attrName>
                                          <p:attrName>ppt_y</p:attrName>
                                        </p:attrNameLst>
                                      </p:cBhvr>
                                      <p:rCtr x="-6063" y="18796"/>
                                    </p:animMotion>
                                    <p:animEffect transition="in" filter="fade">
                                      <p:cBhvr additive="base">
                                        <p:cTn id="19" dur="175" fill="hold">
                                          <p:stCondLst>
                                            <p:cond delay="0"/>
                                          </p:stCondLst>
                                        </p:cTn>
                                        <p:tgtEl>
                                          <p:spTgt spid="19620"/>
                                        </p:tgtEl>
                                      </p:cBhvr>
                                    </p:animEffect>
                                    <p:animScale>
                                      <p:cBhvr additive="base">
                                        <p:cTn id="20" dur="292" fill="hold">
                                          <p:stCondLst>
                                            <p:cond delay="408"/>
                                          </p:stCondLst>
                                        </p:cTn>
                                        <p:tgtEl>
                                          <p:spTgt spid="19620"/>
                                        </p:tgtEl>
                                      </p:cBhvr>
                                      <p:to x="1000" y="1000"/>
                                    </p:animScale>
                                  </p:childTnLst>
                                </p:cTn>
                              </p:par>
                              <p:par>
                                <p:cTn id="21" presetID="0" presetClass="path" presetSubtype="0" repeatCount="indefinite" fill="hold" grpId="0" nodeType="withEffect">
                                  <p:stCondLst>
                                    <p:cond delay="0"/>
                                  </p:stCondLst>
                                  <p:childTnLst>
                                    <p:animMotion origin="layout" path="M 0.00013 -4.07407E-6 L -0.21311 0.66112 " pathEditMode="relative" rAng="0" ptsTypes="AA">
                                      <p:cBhvr additive="base">
                                        <p:cTn id="22" dur="583" fill="hold">
                                          <p:stCondLst>
                                            <p:cond delay="200"/>
                                          </p:stCondLst>
                                        </p:cTn>
                                        <p:tgtEl>
                                          <p:spTgt spid="19621"/>
                                        </p:tgtEl>
                                        <p:attrNameLst>
                                          <p:attrName>ppt_x</p:attrName>
                                          <p:attrName>ppt_y</p:attrName>
                                        </p:attrNameLst>
                                      </p:cBhvr>
                                      <p:rCtr x="-10669" y="33056"/>
                                    </p:animMotion>
                                    <p:animEffect transition="in" filter="fade">
                                      <p:cBhvr additive="base">
                                        <p:cTn id="23" dur="500" fill="hold">
                                          <p:stCondLst>
                                            <p:cond delay="0"/>
                                          </p:stCondLst>
                                        </p:cTn>
                                        <p:tgtEl>
                                          <p:spTgt spid="19621"/>
                                        </p:tgtEl>
                                      </p:cBhvr>
                                    </p:animEffect>
                                    <p:animScale>
                                      <p:cBhvr additive="base">
                                        <p:cTn id="24" dur="292" fill="hold">
                                          <p:stCondLst>
                                            <p:cond delay="608"/>
                                          </p:stCondLst>
                                        </p:cTn>
                                        <p:tgtEl>
                                          <p:spTgt spid="19621"/>
                                        </p:tgtEl>
                                      </p:cBhvr>
                                      <p:to x="1000" y="1000"/>
                                    </p:animScale>
                                  </p:childTnLst>
                                </p:cTn>
                              </p:par>
                              <p:par>
                                <p:cTn id="25" presetID="0" presetClass="path" presetSubtype="0" repeatCount="indefinite" fill="hold" grpId="0" nodeType="withEffect">
                                  <p:stCondLst>
                                    <p:cond delay="0"/>
                                  </p:stCondLst>
                                  <p:childTnLst>
                                    <p:animMotion origin="layout" path="M 0.00013 -3.33333E-6 L -0.17408 0.53936 " pathEditMode="relative" rAng="0" ptsTypes="AA">
                                      <p:cBhvr additive="base">
                                        <p:cTn id="26" dur="583" fill="hold">
                                          <p:stCondLst>
                                            <p:cond delay="400"/>
                                          </p:stCondLst>
                                        </p:cTn>
                                        <p:tgtEl>
                                          <p:spTgt spid="19622"/>
                                        </p:tgtEl>
                                        <p:attrNameLst>
                                          <p:attrName>ppt_x</p:attrName>
                                          <p:attrName>ppt_y</p:attrName>
                                        </p:attrNameLst>
                                      </p:cBhvr>
                                      <p:rCtr x="-8717" y="26968"/>
                                    </p:animMotion>
                                    <p:animEffect transition="in" filter="fade">
                                      <p:cBhvr additive="base">
                                        <p:cTn id="27" dur="600" fill="hold">
                                          <p:stCondLst>
                                            <p:cond delay="0"/>
                                          </p:stCondLst>
                                        </p:cTn>
                                        <p:tgtEl>
                                          <p:spTgt spid="19622"/>
                                        </p:tgtEl>
                                      </p:cBhvr>
                                    </p:animEffect>
                                    <p:animScale>
                                      <p:cBhvr additive="base">
                                        <p:cTn id="28" dur="292" fill="hold">
                                          <p:stCondLst>
                                            <p:cond delay="808"/>
                                          </p:stCondLst>
                                        </p:cTn>
                                        <p:tgtEl>
                                          <p:spTgt spid="19622"/>
                                        </p:tgtEl>
                                      </p:cBhvr>
                                      <p:to x="1000" y="1000"/>
                                    </p:animScale>
                                  </p:childTnLst>
                                </p:cTn>
                              </p:par>
                              <p:par>
                                <p:cTn id="29" presetID="0" presetClass="path" presetSubtype="0" repeatCount="indefinite" fill="hold" grpId="0" nodeType="withEffect">
                                  <p:stCondLst>
                                    <p:cond delay="0"/>
                                  </p:stCondLst>
                                  <p:childTnLst>
                                    <p:animMotion origin="layout" path="M 0.00013 -3.33333E-6 L -0.17408 0.53936 " pathEditMode="relative" rAng="0" ptsTypes="AA">
                                      <p:cBhvr additive="base">
                                        <p:cTn id="30" dur="583" fill="hold">
                                          <p:stCondLst>
                                            <p:cond delay="400"/>
                                          </p:stCondLst>
                                        </p:cTn>
                                        <p:tgtEl>
                                          <p:spTgt spid="19623"/>
                                        </p:tgtEl>
                                        <p:attrNameLst>
                                          <p:attrName>ppt_x</p:attrName>
                                          <p:attrName>ppt_y</p:attrName>
                                        </p:attrNameLst>
                                      </p:cBhvr>
                                      <p:rCtr x="-8717" y="26968"/>
                                    </p:animMotion>
                                    <p:animEffect transition="in" filter="fade">
                                      <p:cBhvr additive="base">
                                        <p:cTn id="31" dur="600" fill="hold">
                                          <p:stCondLst>
                                            <p:cond delay="0"/>
                                          </p:stCondLst>
                                        </p:cTn>
                                        <p:tgtEl>
                                          <p:spTgt spid="19623"/>
                                        </p:tgtEl>
                                      </p:cBhvr>
                                    </p:animEffect>
                                    <p:animScale>
                                      <p:cBhvr additive="base">
                                        <p:cTn id="32" dur="292" fill="hold">
                                          <p:stCondLst>
                                            <p:cond delay="808"/>
                                          </p:stCondLst>
                                        </p:cTn>
                                        <p:tgtEl>
                                          <p:spTgt spid="19623"/>
                                        </p:tgtEl>
                                      </p:cBhvr>
                                      <p:to x="1000" y="1000"/>
                                    </p:animScale>
                                  </p:childTnLst>
                                </p:cTn>
                              </p:par>
                              <p:par>
                                <p:cTn id="33" presetID="0" presetClass="path" presetSubtype="0" repeatCount="indefinite" fill="hold" grpId="0" nodeType="withEffect">
                                  <p:stCondLst>
                                    <p:cond delay="0"/>
                                  </p:stCondLst>
                                  <p:childTnLst>
                                    <p:animMotion origin="layout" path="M 0.00013 1.11111E-6 L -0.12113 0.37592 " pathEditMode="relative" rAng="0" ptsTypes="AA">
                                      <p:cBhvr additive="base">
                                        <p:cTn id="34" dur="583" fill="hold">
                                          <p:stCondLst>
                                            <p:cond delay="0"/>
                                          </p:stCondLst>
                                        </p:cTn>
                                        <p:tgtEl>
                                          <p:spTgt spid="19624"/>
                                        </p:tgtEl>
                                        <p:attrNameLst>
                                          <p:attrName>ppt_x</p:attrName>
                                          <p:attrName>ppt_y</p:attrName>
                                        </p:attrNameLst>
                                      </p:cBhvr>
                                      <p:rCtr x="-6063" y="18796"/>
                                    </p:animMotion>
                                    <p:animEffect transition="in" filter="fade">
                                      <p:cBhvr additive="base">
                                        <p:cTn id="35" dur="175" fill="hold">
                                          <p:stCondLst>
                                            <p:cond delay="0"/>
                                          </p:stCondLst>
                                        </p:cTn>
                                        <p:tgtEl>
                                          <p:spTgt spid="19624"/>
                                        </p:tgtEl>
                                      </p:cBhvr>
                                    </p:animEffect>
                                    <p:animScale>
                                      <p:cBhvr additive="base">
                                        <p:cTn id="36" dur="292" fill="hold">
                                          <p:stCondLst>
                                            <p:cond delay="408"/>
                                          </p:stCondLst>
                                        </p:cTn>
                                        <p:tgtEl>
                                          <p:spTgt spid="19624"/>
                                        </p:tgtEl>
                                      </p:cBhvr>
                                      <p:to x="1000" y="1000"/>
                                    </p:animScale>
                                  </p:childTnLst>
                                </p:cTn>
                              </p:par>
                              <p:par>
                                <p:cTn id="37" presetID="0" presetClass="path" presetSubtype="0" repeatCount="indefinite" fill="hold" grpId="0" nodeType="withEffect">
                                  <p:stCondLst>
                                    <p:cond delay="0"/>
                                  </p:stCondLst>
                                  <p:childTnLst>
                                    <p:animMotion origin="layout" path="M 0.00013 -3.33333E-6 L -0.13947 0.43311 " pathEditMode="relative" rAng="0" ptsTypes="AA">
                                      <p:cBhvr additive="base">
                                        <p:cTn id="38" dur="583" fill="hold">
                                          <p:stCondLst>
                                            <p:cond delay="0"/>
                                          </p:stCondLst>
                                        </p:cTn>
                                        <p:tgtEl>
                                          <p:spTgt spid="19625"/>
                                        </p:tgtEl>
                                        <p:attrNameLst>
                                          <p:attrName>ppt_x</p:attrName>
                                          <p:attrName>ppt_y</p:attrName>
                                        </p:attrNameLst>
                                      </p:cBhvr>
                                      <p:rCtr x="-6987" y="21644"/>
                                    </p:animMotion>
                                    <p:animEffect transition="in" filter="fade">
                                      <p:cBhvr additive="base">
                                        <p:cTn id="39" dur="175" fill="hold">
                                          <p:stCondLst>
                                            <p:cond delay="0"/>
                                          </p:stCondLst>
                                        </p:cTn>
                                        <p:tgtEl>
                                          <p:spTgt spid="19625"/>
                                        </p:tgtEl>
                                      </p:cBhvr>
                                    </p:animEffect>
                                    <p:animScale>
                                      <p:cBhvr additive="base">
                                        <p:cTn id="40" dur="292" fill="hold">
                                          <p:stCondLst>
                                            <p:cond delay="408"/>
                                          </p:stCondLst>
                                        </p:cTn>
                                        <p:tgtEl>
                                          <p:spTgt spid="19625"/>
                                        </p:tgtEl>
                                      </p:cBhvr>
                                      <p:to x="1000" y="1000"/>
                                    </p:animScale>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34151"/>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341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17" grpId="0" bldLvl="0" animBg="1"/>
      <p:bldP spid="19618" grpId="0" bldLvl="0" animBg="1"/>
      <p:bldP spid="19619" grpId="0" bldLvl="0" animBg="1"/>
      <p:bldP spid="19620" grpId="0" bldLvl="0" animBg="1"/>
      <p:bldP spid="19621" grpId="0" bldLvl="0" animBg="1"/>
      <p:bldP spid="19622" grpId="0" bldLvl="0" animBg="1"/>
      <p:bldP spid="19623" grpId="0" bldLvl="0" animBg="1"/>
      <p:bldP spid="19624" grpId="0" bldLvl="0" animBg="1"/>
      <p:bldP spid="19625" grpId="0" bldLvl="0" animBg="1"/>
      <p:bldP spid="134151" grpId="0"/>
      <p:bldP spid="13415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图片 1" descr="图片2"/>
          <p:cNvPicPr>
            <a:picLocks noChangeAspect="1"/>
          </p:cNvPicPr>
          <p:nvPr/>
        </p:nvPicPr>
        <p:blipFill>
          <a:blip r:embed="rId2"/>
          <a:srcRect/>
          <a:stretch>
            <a:fillRect/>
          </a:stretch>
        </p:blipFill>
        <p:spPr bwMode="auto">
          <a:xfrm>
            <a:off x="0" y="-47625"/>
            <a:ext cx="12258675" cy="6938963"/>
          </a:xfrm>
          <a:prstGeom prst="rect">
            <a:avLst/>
          </a:prstGeom>
          <a:noFill/>
          <a:ln w="9525">
            <a:noFill/>
            <a:miter lim="800000"/>
            <a:headEnd/>
            <a:tailEnd/>
          </a:ln>
        </p:spPr>
      </p:pic>
      <p:sp>
        <p:nvSpPr>
          <p:cNvPr id="17410" name="Rectangle 2">
            <a:hlinkClick r:id="" action="ppaction://hlinkshowjump?jump=nextslide"/>
          </p:cNvPr>
          <p:cNvSpPr>
            <a:spLocks noChangeArrowheads="1"/>
          </p:cNvSpPr>
          <p:nvPr/>
        </p:nvSpPr>
        <p:spPr bwMode="auto">
          <a:xfrm>
            <a:off x="2133600" y="836613"/>
            <a:ext cx="7596188" cy="1431925"/>
          </a:xfrm>
          <a:prstGeom prst="rect">
            <a:avLst/>
          </a:prstGeom>
          <a:noFill/>
          <a:ln w="9525">
            <a:noFill/>
            <a:miter lim="800000"/>
            <a:headEnd/>
            <a:tailEnd/>
          </a:ln>
        </p:spPr>
        <p:txBody>
          <a:bodyPr>
            <a:spAutoFit/>
          </a:bodyPr>
          <a:lstStyle/>
          <a:p>
            <a:pPr marL="342900" indent="-342900">
              <a:spcBef>
                <a:spcPct val="20000"/>
              </a:spcBef>
            </a:pPr>
            <a:r>
              <a:rPr lang="zh-CN" altLang="en-US" sz="4000" b="1">
                <a:latin typeface="Times New Roman" pitchFamily="18" charset="0"/>
                <a:ea typeface="黑体" pitchFamily="49" charset="-122"/>
              </a:rPr>
              <a:t>一、开眼看世界：</a:t>
            </a:r>
            <a:r>
              <a:rPr lang="zh-CN" altLang="en-US" sz="4000" b="1">
                <a:solidFill>
                  <a:srgbClr val="000000"/>
                </a:solidFill>
                <a:latin typeface="Times New Roman" pitchFamily="18" charset="0"/>
                <a:ea typeface="黑体" pitchFamily="49" charset="-122"/>
              </a:rPr>
              <a:t>向西方学习</a:t>
            </a:r>
          </a:p>
          <a:p>
            <a:pPr marL="342900" indent="-342900">
              <a:spcBef>
                <a:spcPct val="20000"/>
              </a:spcBef>
            </a:pPr>
            <a:r>
              <a:rPr lang="zh-CN" altLang="en-US" sz="4000" b="1">
                <a:solidFill>
                  <a:srgbClr val="FF0000"/>
                </a:solidFill>
                <a:latin typeface="Times New Roman" pitchFamily="18" charset="0"/>
                <a:ea typeface="楷体_GB2312"/>
                <a:cs typeface="楷体_GB2312"/>
              </a:rPr>
              <a:t>                    ——地主阶级抵抗派</a:t>
            </a:r>
          </a:p>
        </p:txBody>
      </p:sp>
      <p:sp>
        <p:nvSpPr>
          <p:cNvPr id="20483" name="Text Box 3">
            <a:hlinkClick r:id="rId3" action="ppaction://hlinksldjump"/>
          </p:cNvPr>
          <p:cNvSpPr txBox="1"/>
          <p:nvPr/>
        </p:nvSpPr>
        <p:spPr>
          <a:xfrm>
            <a:off x="2133600" y="2636838"/>
            <a:ext cx="7921625" cy="1431925"/>
          </a:xfrm>
          <a:prstGeom prst="rect">
            <a:avLst/>
          </a:prstGeom>
          <a:noFill/>
          <a:ln w="9525">
            <a:noFill/>
          </a:ln>
        </p:spPr>
        <p:txBody>
          <a:bodyPr>
            <a:spAutoFit/>
          </a:bodyPr>
          <a:lstStyle/>
          <a:p>
            <a:pPr fontAlgn="auto">
              <a:lnSpc>
                <a:spcPct val="110000"/>
              </a:lnSpc>
              <a:spcBef>
                <a:spcPts val="0"/>
              </a:spcBef>
              <a:spcAft>
                <a:spcPts val="0"/>
              </a:spcAft>
              <a:defRPr/>
            </a:pPr>
            <a:r>
              <a:rPr lang="zh-CN" altLang="en-US" sz="4000" b="1" dirty="0">
                <a:latin typeface="黑体" panose="02010609060101010101" pitchFamily="49" charset="-122"/>
                <a:ea typeface="黑体" panose="02010609060101010101" pitchFamily="49" charset="-122"/>
              </a:rPr>
              <a:t>二、中学为体，西学为用</a:t>
            </a:r>
          </a:p>
          <a:p>
            <a:pPr fontAlgn="auto">
              <a:lnSpc>
                <a:spcPct val="110000"/>
              </a:lnSpc>
              <a:spcBef>
                <a:spcPts val="0"/>
              </a:spcBef>
              <a:spcAft>
                <a:spcPts val="0"/>
              </a:spcAft>
              <a:defRPr/>
            </a:pPr>
            <a:r>
              <a:rPr lang="zh-CN" altLang="en-US" sz="4000" b="1" dirty="0">
                <a:effectLst>
                  <a:outerShdw blurRad="38100" dist="38100" dir="2700000">
                    <a:srgbClr val="C0C0C0"/>
                  </a:outerShdw>
                </a:effectLst>
                <a:latin typeface="黑体" panose="02010609060101010101" pitchFamily="49" charset="-122"/>
                <a:ea typeface="黑体" panose="02010609060101010101" pitchFamily="49" charset="-122"/>
              </a:rPr>
              <a:t>           </a:t>
            </a:r>
            <a:r>
              <a:rPr lang="zh-CN" altLang="en-US" sz="4000" b="1" dirty="0">
                <a:solidFill>
                  <a:srgbClr val="FF0000"/>
                </a:solidFill>
                <a:latin typeface="Times New Roman" panose="02020603050405020304" pitchFamily="2" charset="0"/>
                <a:ea typeface="楷体_GB2312" pitchFamily="49" charset="-122"/>
              </a:rPr>
              <a:t>——</a:t>
            </a:r>
            <a:r>
              <a:rPr lang="zh-CN" altLang="en-US" sz="4000" b="1" dirty="0">
                <a:solidFill>
                  <a:srgbClr val="FF0000"/>
                </a:solidFill>
                <a:latin typeface="楷体_GB2312" pitchFamily="49" charset="-122"/>
                <a:ea typeface="楷体_GB2312" pitchFamily="49" charset="-122"/>
              </a:rPr>
              <a:t>地主阶级洋务派</a:t>
            </a:r>
            <a:r>
              <a:rPr lang="zh-CN" altLang="en-US" sz="4000" b="1" u="sng" dirty="0">
                <a:solidFill>
                  <a:srgbClr val="FF0000"/>
                </a:solidFill>
                <a:effectLst>
                  <a:outerShdw blurRad="38100" dist="38100" dir="2700000">
                    <a:srgbClr val="C0C0C0"/>
                  </a:outerShdw>
                </a:effectLst>
                <a:latin typeface="楷体_GB2312" pitchFamily="49" charset="-122"/>
                <a:ea typeface="楷体_GB2312" pitchFamily="49" charset="-122"/>
              </a:rPr>
              <a:t> </a:t>
            </a:r>
            <a:r>
              <a:rPr lang="zh-CN" altLang="en-US" sz="4000" b="1" dirty="0">
                <a:solidFill>
                  <a:srgbClr val="FF0000"/>
                </a:solidFill>
                <a:effectLst>
                  <a:outerShdw blurRad="38100" dist="38100" dir="2700000">
                    <a:srgbClr val="C0C0C0"/>
                  </a:outerShdw>
                </a:effectLst>
                <a:latin typeface="楷体_GB2312" pitchFamily="49" charset="-122"/>
                <a:ea typeface="楷体_GB2312" pitchFamily="49" charset="-122"/>
              </a:rPr>
              <a:t>  </a:t>
            </a:r>
          </a:p>
        </p:txBody>
      </p:sp>
      <p:sp>
        <p:nvSpPr>
          <p:cNvPr id="17412" name="Rectangle 4">
            <a:hlinkClick r:id="rId3" action="ppaction://hlinksldjump"/>
          </p:cNvPr>
          <p:cNvSpPr>
            <a:spLocks noChangeArrowheads="1"/>
          </p:cNvSpPr>
          <p:nvPr/>
        </p:nvSpPr>
        <p:spPr bwMode="auto">
          <a:xfrm>
            <a:off x="2133600" y="4652963"/>
            <a:ext cx="7921625" cy="1655762"/>
          </a:xfrm>
          <a:prstGeom prst="rect">
            <a:avLst/>
          </a:prstGeom>
          <a:noFill/>
          <a:ln w="9525">
            <a:noFill/>
            <a:miter lim="800000"/>
            <a:headEnd/>
            <a:tailEnd/>
          </a:ln>
        </p:spPr>
        <p:txBody>
          <a:bodyPr/>
          <a:lstStyle/>
          <a:p>
            <a:pPr marL="342900" indent="-342900">
              <a:spcBef>
                <a:spcPct val="20000"/>
              </a:spcBef>
            </a:pPr>
            <a:r>
              <a:rPr lang="zh-CN" altLang="en-US" sz="4000" b="1">
                <a:ea typeface="黑体" pitchFamily="49" charset="-122"/>
              </a:rPr>
              <a:t>三、维新变法思想</a:t>
            </a:r>
          </a:p>
          <a:p>
            <a:pPr marL="342900" indent="-342900">
              <a:spcBef>
                <a:spcPct val="20000"/>
              </a:spcBef>
            </a:pPr>
            <a:r>
              <a:rPr lang="zh-CN" altLang="en-US" sz="4000" b="1">
                <a:ea typeface="黑体" pitchFamily="49" charset="-122"/>
              </a:rPr>
              <a:t>                   </a:t>
            </a:r>
            <a:r>
              <a:rPr lang="zh-CN" altLang="en-US" sz="4000" b="1">
                <a:solidFill>
                  <a:srgbClr val="FF0000"/>
                </a:solidFill>
                <a:ea typeface="楷体_GB2312"/>
                <a:cs typeface="楷体_GB2312"/>
              </a:rPr>
              <a:t>——资产阶级维新派</a:t>
            </a:r>
          </a:p>
        </p:txBody>
      </p:sp>
      <p:sp>
        <p:nvSpPr>
          <p:cNvPr id="17413" name="Text Box 7"/>
          <p:cNvSpPr txBox="1">
            <a:spLocks noChangeArrowheads="1"/>
          </p:cNvSpPr>
          <p:nvPr/>
        </p:nvSpPr>
        <p:spPr bwMode="auto">
          <a:xfrm>
            <a:off x="9440863" y="2211388"/>
            <a:ext cx="1406525" cy="639762"/>
          </a:xfrm>
          <a:prstGeom prst="rect">
            <a:avLst/>
          </a:prstGeom>
          <a:noFill/>
          <a:ln w="9525">
            <a:noFill/>
            <a:miter lim="800000"/>
            <a:headEnd/>
            <a:tailEnd/>
          </a:ln>
        </p:spPr>
        <p:txBody>
          <a:bodyPr>
            <a:spAutoFit/>
          </a:bodyPr>
          <a:lstStyle/>
          <a:p>
            <a:pPr algn="ctr">
              <a:spcBef>
                <a:spcPct val="50000"/>
              </a:spcBef>
            </a:pPr>
            <a:r>
              <a:rPr lang="zh-CN" altLang="en-US" sz="3600" b="1">
                <a:solidFill>
                  <a:schemeClr val="accent2"/>
                </a:solidFill>
                <a:ea typeface="黑体" pitchFamily="49" charset="-122"/>
              </a:rPr>
              <a:t>器物</a:t>
            </a:r>
          </a:p>
        </p:txBody>
      </p:sp>
      <p:sp>
        <p:nvSpPr>
          <p:cNvPr id="17414" name="Text Box 12"/>
          <p:cNvSpPr txBox="1">
            <a:spLocks noChangeArrowheads="1"/>
          </p:cNvSpPr>
          <p:nvPr/>
        </p:nvSpPr>
        <p:spPr bwMode="auto">
          <a:xfrm>
            <a:off x="9513888" y="4443413"/>
            <a:ext cx="1223962" cy="639762"/>
          </a:xfrm>
          <a:prstGeom prst="rect">
            <a:avLst/>
          </a:prstGeom>
          <a:noFill/>
          <a:ln w="9525">
            <a:noFill/>
            <a:miter lim="800000"/>
            <a:headEnd/>
            <a:tailEnd/>
          </a:ln>
        </p:spPr>
        <p:txBody>
          <a:bodyPr>
            <a:spAutoFit/>
          </a:bodyPr>
          <a:lstStyle/>
          <a:p>
            <a:pPr algn="ctr">
              <a:spcBef>
                <a:spcPct val="50000"/>
              </a:spcBef>
            </a:pPr>
            <a:r>
              <a:rPr lang="zh-CN" altLang="en-US" sz="3600" b="1">
                <a:solidFill>
                  <a:schemeClr val="accent2"/>
                </a:solidFill>
                <a:ea typeface="黑体" pitchFamily="49" charset="-122"/>
              </a:rPr>
              <a:t>制度</a:t>
            </a:r>
          </a:p>
        </p:txBody>
      </p:sp>
      <p:sp>
        <p:nvSpPr>
          <p:cNvPr id="20487" name="Line 26"/>
          <p:cNvSpPr>
            <a:spLocks noChangeShapeType="1"/>
          </p:cNvSpPr>
          <p:nvPr/>
        </p:nvSpPr>
        <p:spPr bwMode="auto">
          <a:xfrm>
            <a:off x="10161588" y="3076575"/>
            <a:ext cx="0" cy="1368425"/>
          </a:xfrm>
          <a:prstGeom prst="line">
            <a:avLst/>
          </a:prstGeom>
          <a:noFill/>
          <a:ln w="76200">
            <a:solidFill>
              <a:srgbClr val="FF0000"/>
            </a:solidFill>
            <a:round/>
            <a:headEnd/>
            <a:tailEnd type="triangle" w="med" len="med"/>
          </a:ln>
        </p:spPr>
        <p:txBody>
          <a:bodyPr/>
          <a:lstStyle/>
          <a:p>
            <a:endParaRPr lang="zh-CN" altLang="en-US"/>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0487"/>
                                        </p:tgtEl>
                                        <p:attrNameLst>
                                          <p:attrName>style.visibility</p:attrName>
                                        </p:attrNameLst>
                                      </p:cBhvr>
                                      <p:to>
                                        <p:strVal val="visible"/>
                                      </p:to>
                                    </p:set>
                                    <p:animEffect transition="in" filter="wipe(up)">
                                      <p:cBhvr>
                                        <p:cTn id="7" dur="500"/>
                                        <p:tgtEl>
                                          <p:spTgt spid="204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7"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9617" name="[动画大师]_Oval 3"/>
          <p:cNvSpPr>
            <a:spLocks noChangeArrowheads="1"/>
          </p:cNvSpPr>
          <p:nvPr/>
        </p:nvSpPr>
        <p:spPr bwMode="auto">
          <a:xfrm rot="1800000">
            <a:off x="1684338" y="-590550"/>
            <a:ext cx="17462" cy="1146175"/>
          </a:xfrm>
          <a:prstGeom prst="ellipse">
            <a:avLst/>
          </a:prstGeom>
          <a:gradFill rotWithShape="1">
            <a:gsLst>
              <a:gs pos="0">
                <a:srgbClr val="777777">
                  <a:alpha val="79999"/>
                </a:srgbClr>
              </a:gs>
              <a:gs pos="100000">
                <a:srgbClr val="373737">
                  <a:alpha val="0"/>
                </a:srgbClr>
              </a:gs>
            </a:gsLst>
            <a:path path="shape">
              <a:fillToRect l="50000" t="50000" r="50000" b="50000"/>
            </a:path>
          </a:gradFill>
          <a:ln w="9525">
            <a:noFill/>
            <a:round/>
            <a:headEnd/>
            <a:tailEnd/>
          </a:ln>
        </p:spPr>
        <p:txBody>
          <a:bodyPr wrap="none" anchor="ctr"/>
          <a:lstStyle/>
          <a:p>
            <a:pPr algn="ctr" eaLnBrk="0" hangingPunct="0"/>
            <a:endParaRPr lang="zh-CN" altLang="en-US" b="1">
              <a:solidFill>
                <a:srgbClr val="000000"/>
              </a:solidFill>
              <a:latin typeface="Calibri" pitchFamily="34" charset="0"/>
            </a:endParaRPr>
          </a:p>
        </p:txBody>
      </p:sp>
      <p:sp>
        <p:nvSpPr>
          <p:cNvPr id="19618" name="[动画大师]_Oval 3"/>
          <p:cNvSpPr>
            <a:spLocks noChangeArrowheads="1"/>
          </p:cNvSpPr>
          <p:nvPr/>
        </p:nvSpPr>
        <p:spPr bwMode="auto">
          <a:xfrm rot="1800000">
            <a:off x="3346450" y="866775"/>
            <a:ext cx="17463" cy="1146175"/>
          </a:xfrm>
          <a:prstGeom prst="ellipse">
            <a:avLst/>
          </a:prstGeom>
          <a:gradFill rotWithShape="1">
            <a:gsLst>
              <a:gs pos="0">
                <a:srgbClr val="777777">
                  <a:alpha val="79999"/>
                </a:srgbClr>
              </a:gs>
              <a:gs pos="100000">
                <a:srgbClr val="373737">
                  <a:alpha val="0"/>
                </a:srgbClr>
              </a:gs>
            </a:gsLst>
            <a:path path="shape">
              <a:fillToRect l="50000" t="50000" r="50000" b="50000"/>
            </a:path>
          </a:gradFill>
          <a:ln w="9525">
            <a:noFill/>
            <a:round/>
            <a:headEnd/>
            <a:tailEnd/>
          </a:ln>
        </p:spPr>
        <p:txBody>
          <a:bodyPr wrap="none" anchor="ctr"/>
          <a:lstStyle/>
          <a:p>
            <a:pPr algn="ctr" eaLnBrk="0" hangingPunct="0"/>
            <a:endParaRPr lang="zh-CN" altLang="en-US" b="1">
              <a:solidFill>
                <a:srgbClr val="000000"/>
              </a:solidFill>
              <a:latin typeface="Calibri" pitchFamily="34" charset="0"/>
            </a:endParaRPr>
          </a:p>
        </p:txBody>
      </p:sp>
      <p:sp>
        <p:nvSpPr>
          <p:cNvPr id="19619" name="[动画大师]_Oval 3"/>
          <p:cNvSpPr>
            <a:spLocks noChangeArrowheads="1"/>
          </p:cNvSpPr>
          <p:nvPr/>
        </p:nvSpPr>
        <p:spPr bwMode="auto">
          <a:xfrm rot="1800000">
            <a:off x="5888038" y="1868488"/>
            <a:ext cx="17462" cy="1146175"/>
          </a:xfrm>
          <a:prstGeom prst="ellipse">
            <a:avLst/>
          </a:prstGeom>
          <a:gradFill rotWithShape="1">
            <a:gsLst>
              <a:gs pos="0">
                <a:srgbClr val="777777">
                  <a:alpha val="79999"/>
                </a:srgbClr>
              </a:gs>
              <a:gs pos="100000">
                <a:srgbClr val="373737">
                  <a:alpha val="0"/>
                </a:srgbClr>
              </a:gs>
            </a:gsLst>
            <a:path path="shape">
              <a:fillToRect l="50000" t="50000" r="50000" b="50000"/>
            </a:path>
          </a:gradFill>
          <a:ln w="9525">
            <a:noFill/>
            <a:round/>
            <a:headEnd/>
            <a:tailEnd/>
          </a:ln>
        </p:spPr>
        <p:txBody>
          <a:bodyPr wrap="none" anchor="ctr"/>
          <a:lstStyle/>
          <a:p>
            <a:pPr algn="ctr" eaLnBrk="0" hangingPunct="0"/>
            <a:endParaRPr lang="zh-CN" altLang="en-US" b="1">
              <a:solidFill>
                <a:srgbClr val="000000"/>
              </a:solidFill>
              <a:latin typeface="Calibri" pitchFamily="34" charset="0"/>
            </a:endParaRPr>
          </a:p>
        </p:txBody>
      </p:sp>
      <p:sp>
        <p:nvSpPr>
          <p:cNvPr id="19620" name="[动画大师]_Oval 3"/>
          <p:cNvSpPr>
            <a:spLocks noChangeArrowheads="1"/>
          </p:cNvSpPr>
          <p:nvPr/>
        </p:nvSpPr>
        <p:spPr bwMode="auto">
          <a:xfrm rot="1800000">
            <a:off x="5106988" y="293688"/>
            <a:ext cx="17462" cy="1146175"/>
          </a:xfrm>
          <a:prstGeom prst="ellipse">
            <a:avLst/>
          </a:prstGeom>
          <a:gradFill rotWithShape="1">
            <a:gsLst>
              <a:gs pos="0">
                <a:srgbClr val="777777">
                  <a:alpha val="60001"/>
                </a:srgbClr>
              </a:gs>
              <a:gs pos="100000">
                <a:srgbClr val="373737">
                  <a:alpha val="0"/>
                </a:srgbClr>
              </a:gs>
            </a:gsLst>
            <a:path path="shape">
              <a:fillToRect l="50000" t="50000" r="50000" b="50000"/>
            </a:path>
          </a:gradFill>
          <a:ln w="9525">
            <a:noFill/>
            <a:round/>
            <a:headEnd/>
            <a:tailEnd/>
          </a:ln>
        </p:spPr>
        <p:txBody>
          <a:bodyPr wrap="none" anchor="ctr"/>
          <a:lstStyle/>
          <a:p>
            <a:pPr algn="ctr" eaLnBrk="0" hangingPunct="0"/>
            <a:endParaRPr lang="zh-CN" altLang="en-US" b="1">
              <a:solidFill>
                <a:srgbClr val="000000"/>
              </a:solidFill>
              <a:latin typeface="Calibri" pitchFamily="34" charset="0"/>
            </a:endParaRPr>
          </a:p>
        </p:txBody>
      </p:sp>
      <p:sp>
        <p:nvSpPr>
          <p:cNvPr id="19621" name="[动画大师]_Oval 3"/>
          <p:cNvSpPr>
            <a:spLocks noChangeArrowheads="1"/>
          </p:cNvSpPr>
          <p:nvPr/>
        </p:nvSpPr>
        <p:spPr bwMode="auto">
          <a:xfrm rot="1800000">
            <a:off x="8645525" y="-279400"/>
            <a:ext cx="17463" cy="1146175"/>
          </a:xfrm>
          <a:prstGeom prst="ellipse">
            <a:avLst/>
          </a:prstGeom>
          <a:gradFill rotWithShape="1">
            <a:gsLst>
              <a:gs pos="0">
                <a:srgbClr val="777777">
                  <a:alpha val="79999"/>
                </a:srgbClr>
              </a:gs>
              <a:gs pos="100000">
                <a:srgbClr val="373737">
                  <a:alpha val="0"/>
                </a:srgbClr>
              </a:gs>
            </a:gsLst>
            <a:path path="shape">
              <a:fillToRect l="50000" t="50000" r="50000" b="50000"/>
            </a:path>
          </a:gradFill>
          <a:ln w="9525">
            <a:noFill/>
            <a:round/>
            <a:headEnd/>
            <a:tailEnd/>
          </a:ln>
        </p:spPr>
        <p:txBody>
          <a:bodyPr wrap="none" anchor="ctr"/>
          <a:lstStyle/>
          <a:p>
            <a:pPr algn="ctr" eaLnBrk="0" hangingPunct="0"/>
            <a:endParaRPr lang="zh-CN" altLang="en-US" b="1">
              <a:solidFill>
                <a:srgbClr val="000000"/>
              </a:solidFill>
              <a:latin typeface="Calibri" pitchFamily="34" charset="0"/>
            </a:endParaRPr>
          </a:p>
        </p:txBody>
      </p:sp>
      <p:sp>
        <p:nvSpPr>
          <p:cNvPr id="19622" name="[动画大师]_Oval 3"/>
          <p:cNvSpPr>
            <a:spLocks noChangeArrowheads="1"/>
          </p:cNvSpPr>
          <p:nvPr/>
        </p:nvSpPr>
        <p:spPr bwMode="auto">
          <a:xfrm rot="1800000">
            <a:off x="10456863" y="2741613"/>
            <a:ext cx="17462" cy="1146175"/>
          </a:xfrm>
          <a:prstGeom prst="ellipse">
            <a:avLst/>
          </a:prstGeom>
          <a:gradFill rotWithShape="1">
            <a:gsLst>
              <a:gs pos="0">
                <a:srgbClr val="777777">
                  <a:alpha val="79999"/>
                </a:srgbClr>
              </a:gs>
              <a:gs pos="100000">
                <a:srgbClr val="373737">
                  <a:alpha val="0"/>
                </a:srgbClr>
              </a:gs>
            </a:gsLst>
            <a:path path="shape">
              <a:fillToRect l="50000" t="50000" r="50000" b="50000"/>
            </a:path>
          </a:gradFill>
          <a:ln w="9525">
            <a:noFill/>
            <a:round/>
            <a:headEnd/>
            <a:tailEnd/>
          </a:ln>
        </p:spPr>
        <p:txBody>
          <a:bodyPr wrap="none" anchor="ctr"/>
          <a:lstStyle/>
          <a:p>
            <a:pPr algn="ctr" eaLnBrk="0" hangingPunct="0"/>
            <a:endParaRPr lang="zh-CN" altLang="en-US" b="1">
              <a:solidFill>
                <a:srgbClr val="000000"/>
              </a:solidFill>
              <a:latin typeface="Calibri" pitchFamily="34" charset="0"/>
            </a:endParaRPr>
          </a:p>
        </p:txBody>
      </p:sp>
      <p:sp>
        <p:nvSpPr>
          <p:cNvPr id="19623" name="[动画大师]_Oval 3"/>
          <p:cNvSpPr>
            <a:spLocks noChangeArrowheads="1"/>
          </p:cNvSpPr>
          <p:nvPr/>
        </p:nvSpPr>
        <p:spPr bwMode="auto">
          <a:xfrm rot="1800000">
            <a:off x="11244263" y="-573088"/>
            <a:ext cx="17462" cy="1146176"/>
          </a:xfrm>
          <a:prstGeom prst="ellipse">
            <a:avLst/>
          </a:prstGeom>
          <a:gradFill rotWithShape="1">
            <a:gsLst>
              <a:gs pos="0">
                <a:srgbClr val="777777">
                  <a:alpha val="79999"/>
                </a:srgbClr>
              </a:gs>
              <a:gs pos="100000">
                <a:srgbClr val="373737">
                  <a:alpha val="0"/>
                </a:srgbClr>
              </a:gs>
            </a:gsLst>
            <a:path path="shape">
              <a:fillToRect l="50000" t="50000" r="50000" b="50000"/>
            </a:path>
          </a:gradFill>
          <a:ln w="9525">
            <a:noFill/>
            <a:round/>
            <a:headEnd/>
            <a:tailEnd/>
          </a:ln>
        </p:spPr>
        <p:txBody>
          <a:bodyPr wrap="none" anchor="ctr"/>
          <a:lstStyle/>
          <a:p>
            <a:pPr algn="ctr" eaLnBrk="0" hangingPunct="0"/>
            <a:endParaRPr lang="zh-CN" altLang="en-US" b="1">
              <a:solidFill>
                <a:srgbClr val="000000"/>
              </a:solidFill>
              <a:latin typeface="Calibri" pitchFamily="34" charset="0"/>
            </a:endParaRPr>
          </a:p>
        </p:txBody>
      </p:sp>
      <p:sp>
        <p:nvSpPr>
          <p:cNvPr id="19624" name="[动画大师]_Oval 3"/>
          <p:cNvSpPr>
            <a:spLocks noChangeArrowheads="1"/>
          </p:cNvSpPr>
          <p:nvPr/>
        </p:nvSpPr>
        <p:spPr bwMode="auto">
          <a:xfrm rot="1800000">
            <a:off x="2855913" y="3448050"/>
            <a:ext cx="17462" cy="1146175"/>
          </a:xfrm>
          <a:prstGeom prst="ellipse">
            <a:avLst/>
          </a:prstGeom>
          <a:gradFill rotWithShape="1">
            <a:gsLst>
              <a:gs pos="0">
                <a:srgbClr val="777777">
                  <a:alpha val="39998"/>
                </a:srgbClr>
              </a:gs>
              <a:gs pos="100000">
                <a:srgbClr val="373737">
                  <a:alpha val="0"/>
                </a:srgbClr>
              </a:gs>
            </a:gsLst>
            <a:path path="shape">
              <a:fillToRect l="50000" t="50000" r="50000" b="50000"/>
            </a:path>
          </a:gradFill>
          <a:ln w="9525">
            <a:noFill/>
            <a:round/>
            <a:headEnd/>
            <a:tailEnd/>
          </a:ln>
        </p:spPr>
        <p:txBody>
          <a:bodyPr wrap="none" anchor="ctr"/>
          <a:lstStyle/>
          <a:p>
            <a:pPr algn="ctr" eaLnBrk="0" hangingPunct="0"/>
            <a:endParaRPr lang="zh-CN" altLang="en-US" b="1">
              <a:solidFill>
                <a:srgbClr val="000000"/>
              </a:solidFill>
              <a:latin typeface="Calibri" pitchFamily="34" charset="0"/>
            </a:endParaRPr>
          </a:p>
        </p:txBody>
      </p:sp>
      <p:sp>
        <p:nvSpPr>
          <p:cNvPr id="19625" name="[动画大师]_Oval 3"/>
          <p:cNvSpPr>
            <a:spLocks noChangeArrowheads="1"/>
          </p:cNvSpPr>
          <p:nvPr/>
        </p:nvSpPr>
        <p:spPr bwMode="auto">
          <a:xfrm rot="1800000">
            <a:off x="8928100" y="2741613"/>
            <a:ext cx="17463" cy="1146175"/>
          </a:xfrm>
          <a:prstGeom prst="ellipse">
            <a:avLst/>
          </a:prstGeom>
          <a:gradFill rotWithShape="1">
            <a:gsLst>
              <a:gs pos="0">
                <a:srgbClr val="777777">
                  <a:alpha val="79999"/>
                </a:srgbClr>
              </a:gs>
              <a:gs pos="100000">
                <a:srgbClr val="373737">
                  <a:alpha val="0"/>
                </a:srgbClr>
              </a:gs>
            </a:gsLst>
            <a:path path="shape">
              <a:fillToRect l="50000" t="50000" r="50000" b="50000"/>
            </a:path>
          </a:gradFill>
          <a:ln w="9525">
            <a:noFill/>
            <a:round/>
            <a:headEnd/>
            <a:tailEnd/>
          </a:ln>
        </p:spPr>
        <p:txBody>
          <a:bodyPr wrap="none" anchor="ctr"/>
          <a:lstStyle/>
          <a:p>
            <a:pPr algn="ctr" eaLnBrk="0" hangingPunct="0"/>
            <a:endParaRPr lang="zh-CN" altLang="en-US" b="1">
              <a:solidFill>
                <a:srgbClr val="000000"/>
              </a:solidFill>
              <a:latin typeface="Calibri" pitchFamily="34" charset="0"/>
            </a:endParaRPr>
          </a:p>
        </p:txBody>
      </p:sp>
      <p:sp>
        <p:nvSpPr>
          <p:cNvPr id="135170" name="矩形 135169"/>
          <p:cNvSpPr/>
          <p:nvPr/>
        </p:nvSpPr>
        <p:spPr>
          <a:xfrm>
            <a:off x="0" y="92075"/>
            <a:ext cx="11977688" cy="5851525"/>
          </a:xfrm>
          <a:prstGeom prst="rect">
            <a:avLst/>
          </a:prstGeom>
          <a:noFill/>
          <a:ln w="9525">
            <a:noFill/>
          </a:ln>
        </p:spPr>
        <p:txBody>
          <a:bodyPr>
            <a:spAutoFit/>
          </a:bodyPr>
          <a:lstStyle/>
          <a:p>
            <a:pPr fontAlgn="auto">
              <a:lnSpc>
                <a:spcPct val="150000"/>
              </a:lnSpc>
              <a:spcBef>
                <a:spcPts val="0"/>
              </a:spcBef>
              <a:spcAft>
                <a:spcPts val="0"/>
              </a:spcAft>
              <a:buClr>
                <a:srgbClr val="000000"/>
              </a:buClr>
              <a:defRPr/>
            </a:pPr>
            <a:r>
              <a:rPr lang="en-US" altLang="zh-CN" sz="2800" b="1" dirty="0">
                <a:effectLst>
                  <a:outerShdw blurRad="38100" dist="38100" dir="2700000">
                    <a:srgbClr val="C0C0C0"/>
                  </a:outerShdw>
                </a:effectLst>
                <a:latin typeface="Times New Roman" panose="02020603050405020304" pitchFamily="2" charset="0"/>
                <a:ea typeface="宋体" panose="02010600030101010101" pitchFamily="2" charset="-122"/>
              </a:rPr>
              <a:t>5</a:t>
            </a:r>
            <a:r>
              <a:rPr lang="zh-CN" altLang="en-US" sz="2800" b="1" dirty="0">
                <a:effectLst>
                  <a:outerShdw blurRad="38100" dist="38100" dir="2700000">
                    <a:srgbClr val="C0C0C0"/>
                  </a:outerShdw>
                </a:effectLst>
                <a:latin typeface="Times New Roman" panose="02020603050405020304" pitchFamily="2" charset="0"/>
                <a:ea typeface="宋体" panose="02010600030101010101" pitchFamily="2" charset="-122"/>
              </a:rPr>
              <a:t>、清政府内部的洋务派和顽固派之间的根本分歧在于</a:t>
            </a:r>
          </a:p>
          <a:p>
            <a:pPr fontAlgn="auto">
              <a:lnSpc>
                <a:spcPct val="150000"/>
              </a:lnSpc>
              <a:spcBef>
                <a:spcPts val="0"/>
              </a:spcBef>
              <a:spcAft>
                <a:spcPts val="0"/>
              </a:spcAft>
              <a:buClr>
                <a:srgbClr val="000000"/>
              </a:buClr>
              <a:defRPr/>
            </a:pPr>
            <a:r>
              <a:rPr lang="en-US" altLang="zh-CN" sz="2800" b="1" dirty="0">
                <a:effectLst>
                  <a:outerShdw blurRad="38100" dist="38100" dir="2700000">
                    <a:srgbClr val="C0C0C0"/>
                  </a:outerShdw>
                </a:effectLst>
                <a:latin typeface="Times New Roman" panose="02020603050405020304" pitchFamily="2" charset="0"/>
                <a:ea typeface="宋体" panose="02010600030101010101" pitchFamily="2" charset="-122"/>
              </a:rPr>
              <a:t>A</a:t>
            </a:r>
            <a:r>
              <a:rPr lang="zh-CN" altLang="en-US" sz="2800" b="1" dirty="0">
                <a:effectLst>
                  <a:outerShdw blurRad="38100" dist="38100" dir="2700000">
                    <a:srgbClr val="C0C0C0"/>
                  </a:outerShdw>
                </a:effectLst>
                <a:latin typeface="Times New Roman" panose="02020603050405020304" pitchFamily="2" charset="0"/>
                <a:ea typeface="宋体" panose="02010600030101010101" pitchFamily="2" charset="-122"/>
              </a:rPr>
              <a:t>、要不要维护封建的政治制度</a:t>
            </a:r>
          </a:p>
          <a:p>
            <a:pPr fontAlgn="auto">
              <a:lnSpc>
                <a:spcPct val="150000"/>
              </a:lnSpc>
              <a:spcBef>
                <a:spcPts val="0"/>
              </a:spcBef>
              <a:spcAft>
                <a:spcPts val="0"/>
              </a:spcAft>
              <a:buClr>
                <a:srgbClr val="000000"/>
              </a:buClr>
              <a:defRPr/>
            </a:pPr>
            <a:r>
              <a:rPr lang="en-US" altLang="zh-CN" sz="2800" b="1" dirty="0">
                <a:effectLst>
                  <a:outerShdw blurRad="38100" dist="38100" dir="2700000">
                    <a:srgbClr val="C0C0C0"/>
                  </a:outerShdw>
                </a:effectLst>
                <a:latin typeface="Times New Roman" panose="02020603050405020304" pitchFamily="2" charset="0"/>
                <a:ea typeface="宋体" panose="02010600030101010101" pitchFamily="2" charset="-122"/>
              </a:rPr>
              <a:t>B</a:t>
            </a:r>
            <a:r>
              <a:rPr lang="zh-CN" altLang="en-US" sz="2800" b="1" dirty="0">
                <a:effectLst>
                  <a:outerShdw blurRad="38100" dist="38100" dir="2700000">
                    <a:srgbClr val="C0C0C0"/>
                  </a:outerShdw>
                </a:effectLst>
                <a:latin typeface="Times New Roman" panose="02020603050405020304" pitchFamily="2" charset="0"/>
                <a:ea typeface="宋体" panose="02010600030101010101" pitchFamily="2" charset="-122"/>
              </a:rPr>
              <a:t>、要不要维护封建的伦理纲常</a:t>
            </a:r>
          </a:p>
          <a:p>
            <a:pPr fontAlgn="auto">
              <a:lnSpc>
                <a:spcPct val="150000"/>
              </a:lnSpc>
              <a:spcBef>
                <a:spcPts val="0"/>
              </a:spcBef>
              <a:spcAft>
                <a:spcPts val="0"/>
              </a:spcAft>
              <a:buClr>
                <a:srgbClr val="000000"/>
              </a:buClr>
              <a:defRPr/>
            </a:pPr>
            <a:r>
              <a:rPr lang="en-US" altLang="zh-CN" sz="2800" b="1" dirty="0">
                <a:effectLst>
                  <a:outerShdw blurRad="38100" dist="38100" dir="2700000">
                    <a:srgbClr val="C0C0C0"/>
                  </a:outerShdw>
                </a:effectLst>
                <a:latin typeface="Times New Roman" panose="02020603050405020304" pitchFamily="2" charset="0"/>
                <a:ea typeface="宋体" panose="02010600030101010101" pitchFamily="2" charset="-122"/>
              </a:rPr>
              <a:t>C</a:t>
            </a:r>
            <a:r>
              <a:rPr lang="zh-CN" altLang="en-US" sz="2800" b="1" dirty="0">
                <a:effectLst>
                  <a:outerShdw blurRad="38100" dist="38100" dir="2700000">
                    <a:srgbClr val="C0C0C0"/>
                  </a:outerShdw>
                </a:effectLst>
                <a:latin typeface="Times New Roman" panose="02020603050405020304" pitchFamily="2" charset="0"/>
                <a:ea typeface="宋体" panose="02010600030101010101" pitchFamily="2" charset="-122"/>
              </a:rPr>
              <a:t>、要不要学习西方的先进生产技术</a:t>
            </a:r>
          </a:p>
          <a:p>
            <a:pPr fontAlgn="auto">
              <a:lnSpc>
                <a:spcPct val="150000"/>
              </a:lnSpc>
              <a:spcBef>
                <a:spcPts val="0"/>
              </a:spcBef>
              <a:spcAft>
                <a:spcPts val="0"/>
              </a:spcAft>
              <a:buClr>
                <a:srgbClr val="000000"/>
              </a:buClr>
              <a:defRPr/>
            </a:pPr>
            <a:r>
              <a:rPr lang="en-US" altLang="zh-CN" sz="2800" b="1" dirty="0">
                <a:effectLst>
                  <a:outerShdw blurRad="38100" dist="38100" dir="2700000">
                    <a:srgbClr val="C0C0C0"/>
                  </a:outerShdw>
                </a:effectLst>
                <a:latin typeface="Times New Roman" panose="02020603050405020304" pitchFamily="2" charset="0"/>
                <a:ea typeface="宋体" panose="02010600030101010101" pitchFamily="2" charset="-122"/>
              </a:rPr>
              <a:t>D</a:t>
            </a:r>
            <a:r>
              <a:rPr lang="zh-CN" altLang="en-US" sz="2800" b="1" dirty="0">
                <a:effectLst>
                  <a:outerShdw blurRad="38100" dist="38100" dir="2700000">
                    <a:srgbClr val="C0C0C0"/>
                  </a:outerShdw>
                </a:effectLst>
                <a:latin typeface="Times New Roman" panose="02020603050405020304" pitchFamily="2" charset="0"/>
                <a:ea typeface="宋体" panose="02010600030101010101" pitchFamily="2" charset="-122"/>
              </a:rPr>
              <a:t>、要不要抵抗列强的侵略</a:t>
            </a:r>
          </a:p>
          <a:p>
            <a:pPr fontAlgn="auto">
              <a:lnSpc>
                <a:spcPct val="150000"/>
              </a:lnSpc>
              <a:spcBef>
                <a:spcPts val="0"/>
              </a:spcBef>
              <a:spcAft>
                <a:spcPts val="0"/>
              </a:spcAft>
              <a:buClr>
                <a:srgbClr val="000000"/>
              </a:buClr>
              <a:defRPr/>
            </a:pPr>
            <a:r>
              <a:rPr lang="en-US" altLang="zh-CN" sz="2800" b="1" dirty="0">
                <a:effectLst>
                  <a:outerShdw blurRad="38100" dist="38100" dir="2700000">
                    <a:srgbClr val="C0C0C0"/>
                  </a:outerShdw>
                </a:effectLst>
                <a:latin typeface="Times New Roman" panose="02020603050405020304" pitchFamily="2" charset="0"/>
                <a:ea typeface="宋体" panose="02010600030101010101" pitchFamily="2" charset="-122"/>
              </a:rPr>
              <a:t>6</a:t>
            </a:r>
            <a:r>
              <a:rPr lang="zh-CN" altLang="en-US" sz="2800" b="1" dirty="0">
                <a:effectLst>
                  <a:outerShdw blurRad="38100" dist="38100" dir="2700000">
                    <a:srgbClr val="C0C0C0"/>
                  </a:outerShdw>
                </a:effectLst>
                <a:latin typeface="Times New Roman" panose="02020603050405020304" pitchFamily="2" charset="0"/>
                <a:ea typeface="宋体" panose="02010600030101010101" pitchFamily="2" charset="-122"/>
              </a:rPr>
              <a:t>、（</a:t>
            </a:r>
            <a:r>
              <a:rPr lang="en-US" altLang="zh-CN" sz="2800" b="1" dirty="0">
                <a:effectLst>
                  <a:outerShdw blurRad="38100" dist="38100" dir="2700000">
                    <a:srgbClr val="C0C0C0"/>
                  </a:outerShdw>
                </a:effectLst>
                <a:latin typeface="Times New Roman" panose="02020603050405020304" pitchFamily="2" charset="0"/>
                <a:ea typeface="宋体" panose="02010600030101010101" pitchFamily="2" charset="-122"/>
              </a:rPr>
              <a:t>1999</a:t>
            </a:r>
            <a:r>
              <a:rPr lang="zh-CN" altLang="en-US" sz="2800" b="1" dirty="0">
                <a:effectLst>
                  <a:outerShdw blurRad="38100" dist="38100" dir="2700000">
                    <a:srgbClr val="C0C0C0"/>
                  </a:outerShdw>
                </a:effectLst>
                <a:latin typeface="Times New Roman" panose="02020603050405020304" pitchFamily="2" charset="0"/>
                <a:ea typeface="宋体" panose="02010600030101010101" pitchFamily="2" charset="-122"/>
              </a:rPr>
              <a:t>上海）“善师四夷者，能制四夷；不善师夷者，外夷制之”这种思想是谁在什么书中最早提出的</a:t>
            </a:r>
          </a:p>
          <a:p>
            <a:pPr fontAlgn="auto">
              <a:lnSpc>
                <a:spcPct val="150000"/>
              </a:lnSpc>
              <a:spcBef>
                <a:spcPts val="0"/>
              </a:spcBef>
              <a:spcAft>
                <a:spcPts val="0"/>
              </a:spcAft>
              <a:buClr>
                <a:srgbClr val="000000"/>
              </a:buClr>
              <a:defRPr/>
            </a:pPr>
            <a:r>
              <a:rPr lang="en-US" altLang="zh-CN" sz="2800" b="1" dirty="0">
                <a:effectLst>
                  <a:outerShdw blurRad="38100" dist="38100" dir="2700000">
                    <a:srgbClr val="C0C0C0"/>
                  </a:outerShdw>
                </a:effectLst>
                <a:latin typeface="Times New Roman" panose="02020603050405020304" pitchFamily="2" charset="0"/>
                <a:ea typeface="宋体" panose="02010600030101010101" pitchFamily="2" charset="-122"/>
              </a:rPr>
              <a:t>A</a:t>
            </a:r>
            <a:r>
              <a:rPr lang="zh-CN" altLang="en-US" sz="2800" b="1" dirty="0">
                <a:effectLst>
                  <a:outerShdw blurRad="38100" dist="38100" dir="2700000">
                    <a:srgbClr val="C0C0C0"/>
                  </a:outerShdw>
                </a:effectLst>
                <a:latin typeface="Times New Roman" panose="02020603050405020304" pitchFamily="2" charset="0"/>
                <a:ea typeface="宋体" panose="02010600030101010101" pitchFamily="2" charset="-122"/>
              </a:rPr>
              <a:t>、魏源</a:t>
            </a:r>
            <a:r>
              <a:rPr lang="en-US" altLang="zh-CN" sz="2800" b="1" dirty="0">
                <a:effectLst>
                  <a:outerShdw blurRad="38100" dist="38100" dir="2700000">
                    <a:srgbClr val="C0C0C0"/>
                  </a:outerShdw>
                </a:effectLst>
                <a:latin typeface="Times New Roman" panose="02020603050405020304" pitchFamily="2" charset="0"/>
                <a:ea typeface="宋体" panose="02010600030101010101" pitchFamily="2" charset="-122"/>
              </a:rPr>
              <a:t>《</a:t>
            </a:r>
            <a:r>
              <a:rPr lang="zh-CN" altLang="en-US" sz="2800" b="1" dirty="0">
                <a:effectLst>
                  <a:outerShdw blurRad="38100" dist="38100" dir="2700000">
                    <a:srgbClr val="C0C0C0"/>
                  </a:outerShdw>
                </a:effectLst>
                <a:latin typeface="Times New Roman" panose="02020603050405020304" pitchFamily="2" charset="0"/>
                <a:ea typeface="宋体" panose="02010600030101010101" pitchFamily="2" charset="-122"/>
              </a:rPr>
              <a:t>海国图志</a:t>
            </a:r>
            <a:r>
              <a:rPr lang="en-US" altLang="zh-CN" sz="2800" b="1" dirty="0">
                <a:effectLst>
                  <a:outerShdw blurRad="38100" dist="38100" dir="2700000">
                    <a:srgbClr val="C0C0C0"/>
                  </a:outerShdw>
                </a:effectLst>
                <a:latin typeface="Times New Roman" panose="02020603050405020304" pitchFamily="2" charset="0"/>
                <a:ea typeface="宋体" panose="02010600030101010101" pitchFamily="2" charset="-122"/>
              </a:rPr>
              <a:t>》             B</a:t>
            </a:r>
            <a:r>
              <a:rPr lang="zh-CN" altLang="en-US" sz="2800" b="1" dirty="0">
                <a:effectLst>
                  <a:outerShdw blurRad="38100" dist="38100" dir="2700000">
                    <a:srgbClr val="C0C0C0"/>
                  </a:outerShdw>
                </a:effectLst>
                <a:latin typeface="Times New Roman" panose="02020603050405020304" pitchFamily="2" charset="0"/>
                <a:ea typeface="宋体" panose="02010600030101010101" pitchFamily="2" charset="-122"/>
              </a:rPr>
              <a:t>、康有为</a:t>
            </a:r>
            <a:r>
              <a:rPr lang="en-US" altLang="zh-CN" sz="2800" b="1" dirty="0">
                <a:effectLst>
                  <a:outerShdw blurRad="38100" dist="38100" dir="2700000">
                    <a:srgbClr val="C0C0C0"/>
                  </a:outerShdw>
                </a:effectLst>
                <a:latin typeface="Times New Roman" panose="02020603050405020304" pitchFamily="2" charset="0"/>
                <a:ea typeface="宋体" panose="02010600030101010101" pitchFamily="2" charset="-122"/>
              </a:rPr>
              <a:t>《</a:t>
            </a:r>
            <a:r>
              <a:rPr lang="zh-CN" altLang="en-US" sz="2800" b="1" dirty="0">
                <a:effectLst>
                  <a:outerShdw blurRad="38100" dist="38100" dir="2700000">
                    <a:srgbClr val="C0C0C0"/>
                  </a:outerShdw>
                </a:effectLst>
                <a:latin typeface="Times New Roman" panose="02020603050405020304" pitchFamily="2" charset="0"/>
                <a:ea typeface="宋体" panose="02010600030101010101" pitchFamily="2" charset="-122"/>
              </a:rPr>
              <a:t>孔子改制考</a:t>
            </a:r>
            <a:r>
              <a:rPr lang="en-US" altLang="zh-CN" sz="2800" b="1">
                <a:effectLst>
                  <a:outerShdw blurRad="38100" dist="38100" dir="2700000">
                    <a:srgbClr val="C0C0C0"/>
                  </a:outerShdw>
                </a:effectLst>
                <a:latin typeface="Times New Roman" panose="02020603050405020304" pitchFamily="2" charset="0"/>
                <a:ea typeface="宋体" panose="02010600030101010101" pitchFamily="2" charset="-122"/>
              </a:rPr>
              <a:t>》</a:t>
            </a:r>
          </a:p>
          <a:p>
            <a:pPr fontAlgn="auto">
              <a:lnSpc>
                <a:spcPct val="150000"/>
              </a:lnSpc>
              <a:spcBef>
                <a:spcPts val="0"/>
              </a:spcBef>
              <a:spcAft>
                <a:spcPts val="0"/>
              </a:spcAft>
              <a:buClr>
                <a:srgbClr val="000000"/>
              </a:buClr>
              <a:defRPr/>
            </a:pPr>
            <a:r>
              <a:rPr lang="en-US" altLang="zh-CN" sz="2800" b="1" dirty="0">
                <a:effectLst>
                  <a:outerShdw blurRad="38100" dist="38100" dir="2700000">
                    <a:srgbClr val="C0C0C0"/>
                  </a:outerShdw>
                </a:effectLst>
                <a:latin typeface="Times New Roman" panose="02020603050405020304" pitchFamily="2" charset="0"/>
                <a:ea typeface="宋体" panose="02010600030101010101" pitchFamily="2" charset="-122"/>
              </a:rPr>
              <a:t>C</a:t>
            </a:r>
            <a:r>
              <a:rPr lang="zh-CN" altLang="en-US" sz="2800" b="1" dirty="0">
                <a:effectLst>
                  <a:outerShdw blurRad="38100" dist="38100" dir="2700000">
                    <a:srgbClr val="C0C0C0"/>
                  </a:outerShdw>
                </a:effectLst>
                <a:latin typeface="Times New Roman" panose="02020603050405020304" pitchFamily="2" charset="0"/>
                <a:ea typeface="宋体" panose="02010600030101010101" pitchFamily="2" charset="-122"/>
              </a:rPr>
              <a:t>、容闳</a:t>
            </a:r>
            <a:r>
              <a:rPr lang="en-US" altLang="zh-CN" sz="2800" b="1" dirty="0">
                <a:effectLst>
                  <a:outerShdw blurRad="38100" dist="38100" dir="2700000">
                    <a:srgbClr val="C0C0C0"/>
                  </a:outerShdw>
                </a:effectLst>
                <a:latin typeface="Times New Roman" panose="02020603050405020304" pitchFamily="2" charset="0"/>
                <a:ea typeface="宋体" panose="02010600030101010101" pitchFamily="2" charset="-122"/>
              </a:rPr>
              <a:t>《</a:t>
            </a:r>
            <a:r>
              <a:rPr lang="zh-CN" altLang="en-US" sz="2800" b="1" dirty="0">
                <a:effectLst>
                  <a:outerShdw blurRad="38100" dist="38100" dir="2700000">
                    <a:srgbClr val="C0C0C0"/>
                  </a:outerShdw>
                </a:effectLst>
                <a:latin typeface="Times New Roman" panose="02020603050405020304" pitchFamily="2" charset="0"/>
                <a:ea typeface="宋体" panose="02010600030101010101" pitchFamily="2" charset="-122"/>
              </a:rPr>
              <a:t>西学东渐记</a:t>
            </a:r>
            <a:r>
              <a:rPr lang="en-US" altLang="zh-CN" sz="2800" b="1" dirty="0">
                <a:effectLst>
                  <a:outerShdw blurRad="38100" dist="38100" dir="2700000">
                    <a:srgbClr val="C0C0C0"/>
                  </a:outerShdw>
                </a:effectLst>
                <a:latin typeface="Times New Roman" panose="02020603050405020304" pitchFamily="2" charset="0"/>
                <a:ea typeface="宋体" panose="02010600030101010101" pitchFamily="2" charset="-122"/>
              </a:rPr>
              <a:t>》           D</a:t>
            </a:r>
            <a:r>
              <a:rPr lang="zh-CN" altLang="en-US" sz="2800" b="1" dirty="0">
                <a:effectLst>
                  <a:outerShdw blurRad="38100" dist="38100" dir="2700000">
                    <a:srgbClr val="C0C0C0"/>
                  </a:outerShdw>
                </a:effectLst>
                <a:latin typeface="Times New Roman" panose="02020603050405020304" pitchFamily="2" charset="0"/>
                <a:ea typeface="宋体" panose="02010600030101010101" pitchFamily="2" charset="-122"/>
              </a:rPr>
              <a:t>、洪仁玕</a:t>
            </a:r>
            <a:r>
              <a:rPr lang="en-US" altLang="zh-CN" sz="2800" b="1" dirty="0">
                <a:effectLst>
                  <a:outerShdw blurRad="38100" dist="38100" dir="2700000">
                    <a:srgbClr val="C0C0C0"/>
                  </a:outerShdw>
                </a:effectLst>
                <a:latin typeface="Times New Roman" panose="02020603050405020304" pitchFamily="2" charset="0"/>
                <a:ea typeface="宋体" panose="02010600030101010101" pitchFamily="2" charset="-122"/>
              </a:rPr>
              <a:t>《</a:t>
            </a:r>
            <a:r>
              <a:rPr lang="zh-CN" altLang="en-US" sz="2800" b="1" dirty="0">
                <a:effectLst>
                  <a:outerShdw blurRad="38100" dist="38100" dir="2700000">
                    <a:srgbClr val="C0C0C0"/>
                  </a:outerShdw>
                </a:effectLst>
                <a:latin typeface="Times New Roman" panose="02020603050405020304" pitchFamily="2" charset="0"/>
                <a:ea typeface="宋体" panose="02010600030101010101" pitchFamily="2" charset="-122"/>
              </a:rPr>
              <a:t>资政新篇</a:t>
            </a:r>
            <a:r>
              <a:rPr lang="en-US" altLang="zh-CN" sz="2800" b="1">
                <a:effectLst>
                  <a:outerShdw blurRad="38100" dist="38100" dir="2700000">
                    <a:srgbClr val="C0C0C0"/>
                  </a:outerShdw>
                </a:effectLst>
                <a:latin typeface="Times New Roman" panose="02020603050405020304" pitchFamily="2" charset="0"/>
                <a:ea typeface="宋体" panose="02010600030101010101" pitchFamily="2" charset="-122"/>
              </a:rPr>
              <a:t>》</a:t>
            </a:r>
          </a:p>
        </p:txBody>
      </p:sp>
      <p:sp>
        <p:nvSpPr>
          <p:cNvPr id="135173" name="文本框 135172"/>
          <p:cNvSpPr txBox="1"/>
          <p:nvPr/>
        </p:nvSpPr>
        <p:spPr>
          <a:xfrm>
            <a:off x="7981950" y="1058863"/>
            <a:ext cx="838200" cy="762000"/>
          </a:xfrm>
          <a:prstGeom prst="rect">
            <a:avLst/>
          </a:prstGeom>
          <a:noFill/>
          <a:ln w="12700">
            <a:noFill/>
          </a:ln>
        </p:spPr>
        <p:txBody>
          <a:bodyPr>
            <a:spAutoFit/>
          </a:bodyPr>
          <a:lstStyle/>
          <a:p>
            <a:pPr fontAlgn="auto">
              <a:spcBef>
                <a:spcPct val="50000"/>
              </a:spcBef>
              <a:spcAft>
                <a:spcPts val="0"/>
              </a:spcAft>
              <a:buClr>
                <a:srgbClr val="000000"/>
              </a:buClr>
              <a:defRPr/>
            </a:pPr>
            <a:r>
              <a:rPr lang="en-US" altLang="zh-CN" sz="4400" b="1">
                <a:solidFill>
                  <a:srgbClr val="FB2B1B"/>
                </a:solidFill>
                <a:effectLst>
                  <a:outerShdw blurRad="38100" dist="38100" dir="2700000">
                    <a:srgbClr val="C0C0C0"/>
                  </a:outerShdw>
                </a:effectLst>
                <a:latin typeface="Times New Roman" panose="02020603050405020304" pitchFamily="2" charset="0"/>
                <a:ea typeface="宋体" panose="02010600030101010101" pitchFamily="2" charset="-122"/>
              </a:rPr>
              <a:t>C</a:t>
            </a:r>
          </a:p>
        </p:txBody>
      </p:sp>
      <p:sp>
        <p:nvSpPr>
          <p:cNvPr id="135174" name="文本框 135173"/>
          <p:cNvSpPr txBox="1"/>
          <p:nvPr/>
        </p:nvSpPr>
        <p:spPr>
          <a:xfrm>
            <a:off x="8948738" y="3983038"/>
            <a:ext cx="838200" cy="762000"/>
          </a:xfrm>
          <a:prstGeom prst="rect">
            <a:avLst/>
          </a:prstGeom>
          <a:noFill/>
          <a:ln w="12700">
            <a:noFill/>
          </a:ln>
        </p:spPr>
        <p:txBody>
          <a:bodyPr>
            <a:spAutoFit/>
          </a:bodyPr>
          <a:lstStyle/>
          <a:p>
            <a:pPr fontAlgn="auto">
              <a:spcBef>
                <a:spcPct val="50000"/>
              </a:spcBef>
              <a:spcAft>
                <a:spcPts val="0"/>
              </a:spcAft>
              <a:buClr>
                <a:srgbClr val="000000"/>
              </a:buClr>
              <a:defRPr/>
            </a:pPr>
            <a:r>
              <a:rPr lang="en-US" altLang="zh-CN" sz="4400" b="1">
                <a:solidFill>
                  <a:srgbClr val="FB2B1B"/>
                </a:solidFill>
                <a:effectLst>
                  <a:outerShdw blurRad="38100" dist="38100" dir="2700000">
                    <a:srgbClr val="C0C0C0"/>
                  </a:outerShdw>
                </a:effectLst>
                <a:latin typeface="Times New Roman" panose="02020603050405020304" pitchFamily="2" charset="0"/>
                <a:ea typeface="宋体" panose="02010600030101010101" pitchFamily="2" charset="-122"/>
              </a:rPr>
              <a:t>A</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repeatCount="indefinite" fill="hold" grpId="0" nodeType="withEffect">
                                  <p:stCondLst>
                                    <p:cond delay="0"/>
                                  </p:stCondLst>
                                  <p:childTnLst>
                                    <p:animMotion origin="layout" path="M 0.00013 -3.7037E-6 L -0.12113 0.37593 " pathEditMode="relative" rAng="0" ptsTypes="AA">
                                      <p:cBhvr additive="base">
                                        <p:cTn id="6" dur="583" fill="hold">
                                          <p:stCondLst>
                                            <p:cond delay="0"/>
                                          </p:stCondLst>
                                        </p:cTn>
                                        <p:tgtEl>
                                          <p:spTgt spid="19617"/>
                                        </p:tgtEl>
                                        <p:attrNameLst>
                                          <p:attrName>ppt_x</p:attrName>
                                          <p:attrName>ppt_y</p:attrName>
                                        </p:attrNameLst>
                                      </p:cBhvr>
                                      <p:rCtr x="-6063" y="18796"/>
                                    </p:animMotion>
                                    <p:animEffect transition="in" filter="fade">
                                      <p:cBhvr additive="base">
                                        <p:cTn id="7" dur="175" fill="hold">
                                          <p:stCondLst>
                                            <p:cond delay="0"/>
                                          </p:stCondLst>
                                        </p:cTn>
                                        <p:tgtEl>
                                          <p:spTgt spid="19617"/>
                                        </p:tgtEl>
                                      </p:cBhvr>
                                    </p:animEffect>
                                    <p:animScale>
                                      <p:cBhvr additive="base">
                                        <p:cTn id="8" dur="292" fill="hold">
                                          <p:stCondLst>
                                            <p:cond delay="408"/>
                                          </p:stCondLst>
                                        </p:cTn>
                                        <p:tgtEl>
                                          <p:spTgt spid="19617"/>
                                        </p:tgtEl>
                                      </p:cBhvr>
                                      <p:to x="1000" y="1000"/>
                                    </p:animScale>
                                  </p:childTnLst>
                                </p:cTn>
                              </p:par>
                              <p:par>
                                <p:cTn id="9" presetID="0" presetClass="path" presetSubtype="0" repeatCount="indefinite" fill="hold" grpId="0" nodeType="withEffect">
                                  <p:stCondLst>
                                    <p:cond delay="0"/>
                                  </p:stCondLst>
                                  <p:childTnLst>
                                    <p:animMotion origin="layout" path="M 0.00013 -3.7037E-6 L -0.12113 0.37593 " pathEditMode="relative" rAng="0" ptsTypes="AA">
                                      <p:cBhvr additive="base">
                                        <p:cTn id="10" dur="583" fill="hold">
                                          <p:stCondLst>
                                            <p:cond delay="200"/>
                                          </p:stCondLst>
                                        </p:cTn>
                                        <p:tgtEl>
                                          <p:spTgt spid="19618"/>
                                        </p:tgtEl>
                                        <p:attrNameLst>
                                          <p:attrName>ppt_x</p:attrName>
                                          <p:attrName>ppt_y</p:attrName>
                                        </p:attrNameLst>
                                      </p:cBhvr>
                                      <p:rCtr x="-6063" y="18796"/>
                                    </p:animMotion>
                                    <p:animEffect transition="in" filter="fade">
                                      <p:cBhvr additive="base">
                                        <p:cTn id="11" dur="500" fill="hold">
                                          <p:stCondLst>
                                            <p:cond delay="0"/>
                                          </p:stCondLst>
                                        </p:cTn>
                                        <p:tgtEl>
                                          <p:spTgt spid="19618"/>
                                        </p:tgtEl>
                                      </p:cBhvr>
                                    </p:animEffect>
                                    <p:animScale>
                                      <p:cBhvr additive="base">
                                        <p:cTn id="12" dur="292" fill="hold">
                                          <p:stCondLst>
                                            <p:cond delay="608"/>
                                          </p:stCondLst>
                                        </p:cTn>
                                        <p:tgtEl>
                                          <p:spTgt spid="19618"/>
                                        </p:tgtEl>
                                      </p:cBhvr>
                                      <p:to x="1000" y="1000"/>
                                    </p:animScale>
                                  </p:childTnLst>
                                </p:cTn>
                              </p:par>
                              <p:par>
                                <p:cTn id="13" presetID="0" presetClass="path" presetSubtype="0" repeatCount="indefinite" fill="hold" grpId="0" nodeType="withEffect">
                                  <p:stCondLst>
                                    <p:cond delay="0"/>
                                  </p:stCondLst>
                                  <p:childTnLst>
                                    <p:animMotion origin="layout" path="M 0.00013 -3.33333E-6 L -0.17409 0.53936 " pathEditMode="relative" rAng="0" ptsTypes="AA">
                                      <p:cBhvr additive="base">
                                        <p:cTn id="14" dur="583" fill="hold">
                                          <p:stCondLst>
                                            <p:cond delay="400"/>
                                          </p:stCondLst>
                                        </p:cTn>
                                        <p:tgtEl>
                                          <p:spTgt spid="19619"/>
                                        </p:tgtEl>
                                        <p:attrNameLst>
                                          <p:attrName>ppt_x</p:attrName>
                                          <p:attrName>ppt_y</p:attrName>
                                        </p:attrNameLst>
                                      </p:cBhvr>
                                      <p:rCtr x="-8717" y="26968"/>
                                    </p:animMotion>
                                    <p:animEffect transition="in" filter="fade">
                                      <p:cBhvr additive="base">
                                        <p:cTn id="15" dur="600" fill="hold">
                                          <p:stCondLst>
                                            <p:cond delay="0"/>
                                          </p:stCondLst>
                                        </p:cTn>
                                        <p:tgtEl>
                                          <p:spTgt spid="19619"/>
                                        </p:tgtEl>
                                      </p:cBhvr>
                                    </p:animEffect>
                                    <p:animScale>
                                      <p:cBhvr additive="base">
                                        <p:cTn id="16" dur="292" fill="hold">
                                          <p:stCondLst>
                                            <p:cond delay="808"/>
                                          </p:stCondLst>
                                        </p:cTn>
                                        <p:tgtEl>
                                          <p:spTgt spid="19619"/>
                                        </p:tgtEl>
                                      </p:cBhvr>
                                      <p:to x="1000" y="1000"/>
                                    </p:animScale>
                                  </p:childTnLst>
                                </p:cTn>
                              </p:par>
                              <p:par>
                                <p:cTn id="17" presetID="0" presetClass="path" presetSubtype="0" repeatCount="indefinite" fill="hold" grpId="0" nodeType="withEffect">
                                  <p:stCondLst>
                                    <p:cond delay="0"/>
                                  </p:stCondLst>
                                  <p:childTnLst>
                                    <p:animMotion origin="layout" path="M 0.00013 1.11111E-6 L -0.12113 0.37592 " pathEditMode="relative" rAng="0" ptsTypes="AA">
                                      <p:cBhvr additive="base">
                                        <p:cTn id="18" dur="583" fill="hold">
                                          <p:stCondLst>
                                            <p:cond delay="0"/>
                                          </p:stCondLst>
                                        </p:cTn>
                                        <p:tgtEl>
                                          <p:spTgt spid="19620"/>
                                        </p:tgtEl>
                                        <p:attrNameLst>
                                          <p:attrName>ppt_x</p:attrName>
                                          <p:attrName>ppt_y</p:attrName>
                                        </p:attrNameLst>
                                      </p:cBhvr>
                                      <p:rCtr x="-6063" y="18796"/>
                                    </p:animMotion>
                                    <p:animEffect transition="in" filter="fade">
                                      <p:cBhvr additive="base">
                                        <p:cTn id="19" dur="175" fill="hold">
                                          <p:stCondLst>
                                            <p:cond delay="0"/>
                                          </p:stCondLst>
                                        </p:cTn>
                                        <p:tgtEl>
                                          <p:spTgt spid="19620"/>
                                        </p:tgtEl>
                                      </p:cBhvr>
                                    </p:animEffect>
                                    <p:animScale>
                                      <p:cBhvr additive="base">
                                        <p:cTn id="20" dur="292" fill="hold">
                                          <p:stCondLst>
                                            <p:cond delay="408"/>
                                          </p:stCondLst>
                                        </p:cTn>
                                        <p:tgtEl>
                                          <p:spTgt spid="19620"/>
                                        </p:tgtEl>
                                      </p:cBhvr>
                                      <p:to x="1000" y="1000"/>
                                    </p:animScale>
                                  </p:childTnLst>
                                </p:cTn>
                              </p:par>
                              <p:par>
                                <p:cTn id="21" presetID="0" presetClass="path" presetSubtype="0" repeatCount="indefinite" fill="hold" grpId="0" nodeType="withEffect">
                                  <p:stCondLst>
                                    <p:cond delay="0"/>
                                  </p:stCondLst>
                                  <p:childTnLst>
                                    <p:animMotion origin="layout" path="M 0.00013 -4.07407E-6 L -0.21311 0.66112 " pathEditMode="relative" rAng="0" ptsTypes="AA">
                                      <p:cBhvr additive="base">
                                        <p:cTn id="22" dur="583" fill="hold">
                                          <p:stCondLst>
                                            <p:cond delay="200"/>
                                          </p:stCondLst>
                                        </p:cTn>
                                        <p:tgtEl>
                                          <p:spTgt spid="19621"/>
                                        </p:tgtEl>
                                        <p:attrNameLst>
                                          <p:attrName>ppt_x</p:attrName>
                                          <p:attrName>ppt_y</p:attrName>
                                        </p:attrNameLst>
                                      </p:cBhvr>
                                      <p:rCtr x="-10669" y="33056"/>
                                    </p:animMotion>
                                    <p:animEffect transition="in" filter="fade">
                                      <p:cBhvr additive="base">
                                        <p:cTn id="23" dur="500" fill="hold">
                                          <p:stCondLst>
                                            <p:cond delay="0"/>
                                          </p:stCondLst>
                                        </p:cTn>
                                        <p:tgtEl>
                                          <p:spTgt spid="19621"/>
                                        </p:tgtEl>
                                      </p:cBhvr>
                                    </p:animEffect>
                                    <p:animScale>
                                      <p:cBhvr additive="base">
                                        <p:cTn id="24" dur="292" fill="hold">
                                          <p:stCondLst>
                                            <p:cond delay="608"/>
                                          </p:stCondLst>
                                        </p:cTn>
                                        <p:tgtEl>
                                          <p:spTgt spid="19621"/>
                                        </p:tgtEl>
                                      </p:cBhvr>
                                      <p:to x="1000" y="1000"/>
                                    </p:animScale>
                                  </p:childTnLst>
                                </p:cTn>
                              </p:par>
                              <p:par>
                                <p:cTn id="25" presetID="0" presetClass="path" presetSubtype="0" repeatCount="indefinite" fill="hold" grpId="0" nodeType="withEffect">
                                  <p:stCondLst>
                                    <p:cond delay="0"/>
                                  </p:stCondLst>
                                  <p:childTnLst>
                                    <p:animMotion origin="layout" path="M 0.00013 -3.33333E-6 L -0.17408 0.53936 " pathEditMode="relative" rAng="0" ptsTypes="AA">
                                      <p:cBhvr additive="base">
                                        <p:cTn id="26" dur="583" fill="hold">
                                          <p:stCondLst>
                                            <p:cond delay="400"/>
                                          </p:stCondLst>
                                        </p:cTn>
                                        <p:tgtEl>
                                          <p:spTgt spid="19622"/>
                                        </p:tgtEl>
                                        <p:attrNameLst>
                                          <p:attrName>ppt_x</p:attrName>
                                          <p:attrName>ppt_y</p:attrName>
                                        </p:attrNameLst>
                                      </p:cBhvr>
                                      <p:rCtr x="-8717" y="26968"/>
                                    </p:animMotion>
                                    <p:animEffect transition="in" filter="fade">
                                      <p:cBhvr additive="base">
                                        <p:cTn id="27" dur="600" fill="hold">
                                          <p:stCondLst>
                                            <p:cond delay="0"/>
                                          </p:stCondLst>
                                        </p:cTn>
                                        <p:tgtEl>
                                          <p:spTgt spid="19622"/>
                                        </p:tgtEl>
                                      </p:cBhvr>
                                    </p:animEffect>
                                    <p:animScale>
                                      <p:cBhvr additive="base">
                                        <p:cTn id="28" dur="292" fill="hold">
                                          <p:stCondLst>
                                            <p:cond delay="808"/>
                                          </p:stCondLst>
                                        </p:cTn>
                                        <p:tgtEl>
                                          <p:spTgt spid="19622"/>
                                        </p:tgtEl>
                                      </p:cBhvr>
                                      <p:to x="1000" y="1000"/>
                                    </p:animScale>
                                  </p:childTnLst>
                                </p:cTn>
                              </p:par>
                              <p:par>
                                <p:cTn id="29" presetID="0" presetClass="path" presetSubtype="0" repeatCount="indefinite" fill="hold" grpId="0" nodeType="withEffect">
                                  <p:stCondLst>
                                    <p:cond delay="0"/>
                                  </p:stCondLst>
                                  <p:childTnLst>
                                    <p:animMotion origin="layout" path="M 0.00013 -3.33333E-6 L -0.17408 0.53936 " pathEditMode="relative" rAng="0" ptsTypes="AA">
                                      <p:cBhvr additive="base">
                                        <p:cTn id="30" dur="583" fill="hold">
                                          <p:stCondLst>
                                            <p:cond delay="400"/>
                                          </p:stCondLst>
                                        </p:cTn>
                                        <p:tgtEl>
                                          <p:spTgt spid="19623"/>
                                        </p:tgtEl>
                                        <p:attrNameLst>
                                          <p:attrName>ppt_x</p:attrName>
                                          <p:attrName>ppt_y</p:attrName>
                                        </p:attrNameLst>
                                      </p:cBhvr>
                                      <p:rCtr x="-8717" y="26968"/>
                                    </p:animMotion>
                                    <p:animEffect transition="in" filter="fade">
                                      <p:cBhvr additive="base">
                                        <p:cTn id="31" dur="600" fill="hold">
                                          <p:stCondLst>
                                            <p:cond delay="0"/>
                                          </p:stCondLst>
                                        </p:cTn>
                                        <p:tgtEl>
                                          <p:spTgt spid="19623"/>
                                        </p:tgtEl>
                                      </p:cBhvr>
                                    </p:animEffect>
                                    <p:animScale>
                                      <p:cBhvr additive="base">
                                        <p:cTn id="32" dur="292" fill="hold">
                                          <p:stCondLst>
                                            <p:cond delay="808"/>
                                          </p:stCondLst>
                                        </p:cTn>
                                        <p:tgtEl>
                                          <p:spTgt spid="19623"/>
                                        </p:tgtEl>
                                      </p:cBhvr>
                                      <p:to x="1000" y="1000"/>
                                    </p:animScale>
                                  </p:childTnLst>
                                </p:cTn>
                              </p:par>
                              <p:par>
                                <p:cTn id="33" presetID="0" presetClass="path" presetSubtype="0" repeatCount="indefinite" fill="hold" grpId="0" nodeType="withEffect">
                                  <p:stCondLst>
                                    <p:cond delay="0"/>
                                  </p:stCondLst>
                                  <p:childTnLst>
                                    <p:animMotion origin="layout" path="M 0.00013 1.11111E-6 L -0.12113 0.37592 " pathEditMode="relative" rAng="0" ptsTypes="AA">
                                      <p:cBhvr additive="base">
                                        <p:cTn id="34" dur="583" fill="hold">
                                          <p:stCondLst>
                                            <p:cond delay="0"/>
                                          </p:stCondLst>
                                        </p:cTn>
                                        <p:tgtEl>
                                          <p:spTgt spid="19624"/>
                                        </p:tgtEl>
                                        <p:attrNameLst>
                                          <p:attrName>ppt_x</p:attrName>
                                          <p:attrName>ppt_y</p:attrName>
                                        </p:attrNameLst>
                                      </p:cBhvr>
                                      <p:rCtr x="-6063" y="18796"/>
                                    </p:animMotion>
                                    <p:animEffect transition="in" filter="fade">
                                      <p:cBhvr additive="base">
                                        <p:cTn id="35" dur="175" fill="hold">
                                          <p:stCondLst>
                                            <p:cond delay="0"/>
                                          </p:stCondLst>
                                        </p:cTn>
                                        <p:tgtEl>
                                          <p:spTgt spid="19624"/>
                                        </p:tgtEl>
                                      </p:cBhvr>
                                    </p:animEffect>
                                    <p:animScale>
                                      <p:cBhvr additive="base">
                                        <p:cTn id="36" dur="292" fill="hold">
                                          <p:stCondLst>
                                            <p:cond delay="408"/>
                                          </p:stCondLst>
                                        </p:cTn>
                                        <p:tgtEl>
                                          <p:spTgt spid="19624"/>
                                        </p:tgtEl>
                                      </p:cBhvr>
                                      <p:to x="1000" y="1000"/>
                                    </p:animScale>
                                  </p:childTnLst>
                                </p:cTn>
                              </p:par>
                              <p:par>
                                <p:cTn id="37" presetID="0" presetClass="path" presetSubtype="0" repeatCount="indefinite" fill="hold" grpId="0" nodeType="withEffect">
                                  <p:stCondLst>
                                    <p:cond delay="0"/>
                                  </p:stCondLst>
                                  <p:childTnLst>
                                    <p:animMotion origin="layout" path="M 0.00013 -3.33333E-6 L -0.13947 0.43311 " pathEditMode="relative" rAng="0" ptsTypes="AA">
                                      <p:cBhvr additive="base">
                                        <p:cTn id="38" dur="583" fill="hold">
                                          <p:stCondLst>
                                            <p:cond delay="0"/>
                                          </p:stCondLst>
                                        </p:cTn>
                                        <p:tgtEl>
                                          <p:spTgt spid="19625"/>
                                        </p:tgtEl>
                                        <p:attrNameLst>
                                          <p:attrName>ppt_x</p:attrName>
                                          <p:attrName>ppt_y</p:attrName>
                                        </p:attrNameLst>
                                      </p:cBhvr>
                                      <p:rCtr x="-6987" y="21644"/>
                                    </p:animMotion>
                                    <p:animEffect transition="in" filter="fade">
                                      <p:cBhvr additive="base">
                                        <p:cTn id="39" dur="175" fill="hold">
                                          <p:stCondLst>
                                            <p:cond delay="0"/>
                                          </p:stCondLst>
                                        </p:cTn>
                                        <p:tgtEl>
                                          <p:spTgt spid="19625"/>
                                        </p:tgtEl>
                                      </p:cBhvr>
                                    </p:animEffect>
                                    <p:animScale>
                                      <p:cBhvr additive="base">
                                        <p:cTn id="40" dur="292" fill="hold">
                                          <p:stCondLst>
                                            <p:cond delay="408"/>
                                          </p:stCondLst>
                                        </p:cTn>
                                        <p:tgtEl>
                                          <p:spTgt spid="19625"/>
                                        </p:tgtEl>
                                      </p:cBhvr>
                                      <p:to x="1000" y="1000"/>
                                    </p:animScale>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35173"/>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351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17" grpId="0" bldLvl="0" animBg="1"/>
      <p:bldP spid="19618" grpId="0" bldLvl="0" animBg="1"/>
      <p:bldP spid="19619" grpId="0" bldLvl="0" animBg="1"/>
      <p:bldP spid="19620" grpId="0" bldLvl="0" animBg="1"/>
      <p:bldP spid="19621" grpId="0" bldLvl="0" animBg="1"/>
      <p:bldP spid="19622" grpId="0" bldLvl="0" animBg="1"/>
      <p:bldP spid="19623" grpId="0" bldLvl="0" animBg="1"/>
      <p:bldP spid="19624" grpId="0" bldLvl="0" animBg="1"/>
      <p:bldP spid="19625" grpId="0" bldLvl="0" animBg="1"/>
      <p:bldP spid="135173" grpId="0"/>
      <p:bldP spid="135174"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9617" name="[动画大师]_Oval 3"/>
          <p:cNvSpPr>
            <a:spLocks noChangeArrowheads="1"/>
          </p:cNvSpPr>
          <p:nvPr/>
        </p:nvSpPr>
        <p:spPr bwMode="auto">
          <a:xfrm rot="1800000">
            <a:off x="1684338" y="-590550"/>
            <a:ext cx="17462" cy="1146175"/>
          </a:xfrm>
          <a:prstGeom prst="ellipse">
            <a:avLst/>
          </a:prstGeom>
          <a:gradFill rotWithShape="1">
            <a:gsLst>
              <a:gs pos="0">
                <a:srgbClr val="777777">
                  <a:alpha val="79999"/>
                </a:srgbClr>
              </a:gs>
              <a:gs pos="100000">
                <a:srgbClr val="373737">
                  <a:alpha val="0"/>
                </a:srgbClr>
              </a:gs>
            </a:gsLst>
            <a:path path="shape">
              <a:fillToRect l="50000" t="50000" r="50000" b="50000"/>
            </a:path>
          </a:gradFill>
          <a:ln w="9525">
            <a:noFill/>
            <a:round/>
            <a:headEnd/>
            <a:tailEnd/>
          </a:ln>
        </p:spPr>
        <p:txBody>
          <a:bodyPr wrap="none" anchor="ctr"/>
          <a:lstStyle/>
          <a:p>
            <a:pPr algn="ctr" eaLnBrk="0" hangingPunct="0"/>
            <a:endParaRPr lang="zh-CN" altLang="en-US" b="1">
              <a:solidFill>
                <a:srgbClr val="000000"/>
              </a:solidFill>
              <a:latin typeface="Calibri" pitchFamily="34" charset="0"/>
            </a:endParaRPr>
          </a:p>
        </p:txBody>
      </p:sp>
      <p:sp>
        <p:nvSpPr>
          <p:cNvPr id="19618" name="[动画大师]_Oval 3"/>
          <p:cNvSpPr>
            <a:spLocks noChangeArrowheads="1"/>
          </p:cNvSpPr>
          <p:nvPr/>
        </p:nvSpPr>
        <p:spPr bwMode="auto">
          <a:xfrm rot="1800000">
            <a:off x="3346450" y="866775"/>
            <a:ext cx="17463" cy="1146175"/>
          </a:xfrm>
          <a:prstGeom prst="ellipse">
            <a:avLst/>
          </a:prstGeom>
          <a:gradFill rotWithShape="1">
            <a:gsLst>
              <a:gs pos="0">
                <a:srgbClr val="777777">
                  <a:alpha val="79999"/>
                </a:srgbClr>
              </a:gs>
              <a:gs pos="100000">
                <a:srgbClr val="373737">
                  <a:alpha val="0"/>
                </a:srgbClr>
              </a:gs>
            </a:gsLst>
            <a:path path="shape">
              <a:fillToRect l="50000" t="50000" r="50000" b="50000"/>
            </a:path>
          </a:gradFill>
          <a:ln w="9525">
            <a:noFill/>
            <a:round/>
            <a:headEnd/>
            <a:tailEnd/>
          </a:ln>
        </p:spPr>
        <p:txBody>
          <a:bodyPr wrap="none" anchor="ctr"/>
          <a:lstStyle/>
          <a:p>
            <a:pPr algn="ctr" eaLnBrk="0" hangingPunct="0"/>
            <a:endParaRPr lang="zh-CN" altLang="en-US" b="1">
              <a:solidFill>
                <a:srgbClr val="000000"/>
              </a:solidFill>
              <a:latin typeface="Calibri" pitchFamily="34" charset="0"/>
            </a:endParaRPr>
          </a:p>
        </p:txBody>
      </p:sp>
      <p:sp>
        <p:nvSpPr>
          <p:cNvPr id="19619" name="[动画大师]_Oval 3"/>
          <p:cNvSpPr>
            <a:spLocks noChangeArrowheads="1"/>
          </p:cNvSpPr>
          <p:nvPr/>
        </p:nvSpPr>
        <p:spPr bwMode="auto">
          <a:xfrm rot="1800000">
            <a:off x="5888038" y="1868488"/>
            <a:ext cx="17462" cy="1146175"/>
          </a:xfrm>
          <a:prstGeom prst="ellipse">
            <a:avLst/>
          </a:prstGeom>
          <a:gradFill rotWithShape="1">
            <a:gsLst>
              <a:gs pos="0">
                <a:srgbClr val="777777">
                  <a:alpha val="79999"/>
                </a:srgbClr>
              </a:gs>
              <a:gs pos="100000">
                <a:srgbClr val="373737">
                  <a:alpha val="0"/>
                </a:srgbClr>
              </a:gs>
            </a:gsLst>
            <a:path path="shape">
              <a:fillToRect l="50000" t="50000" r="50000" b="50000"/>
            </a:path>
          </a:gradFill>
          <a:ln w="9525">
            <a:noFill/>
            <a:round/>
            <a:headEnd/>
            <a:tailEnd/>
          </a:ln>
        </p:spPr>
        <p:txBody>
          <a:bodyPr wrap="none" anchor="ctr"/>
          <a:lstStyle/>
          <a:p>
            <a:pPr algn="ctr" eaLnBrk="0" hangingPunct="0"/>
            <a:endParaRPr lang="zh-CN" altLang="en-US" b="1">
              <a:solidFill>
                <a:srgbClr val="000000"/>
              </a:solidFill>
              <a:latin typeface="Calibri" pitchFamily="34" charset="0"/>
            </a:endParaRPr>
          </a:p>
        </p:txBody>
      </p:sp>
      <p:sp>
        <p:nvSpPr>
          <p:cNvPr id="19620" name="[动画大师]_Oval 3"/>
          <p:cNvSpPr>
            <a:spLocks noChangeArrowheads="1"/>
          </p:cNvSpPr>
          <p:nvPr/>
        </p:nvSpPr>
        <p:spPr bwMode="auto">
          <a:xfrm rot="1800000">
            <a:off x="5106988" y="293688"/>
            <a:ext cx="17462" cy="1146175"/>
          </a:xfrm>
          <a:prstGeom prst="ellipse">
            <a:avLst/>
          </a:prstGeom>
          <a:gradFill rotWithShape="1">
            <a:gsLst>
              <a:gs pos="0">
                <a:srgbClr val="777777">
                  <a:alpha val="60001"/>
                </a:srgbClr>
              </a:gs>
              <a:gs pos="100000">
                <a:srgbClr val="373737">
                  <a:alpha val="0"/>
                </a:srgbClr>
              </a:gs>
            </a:gsLst>
            <a:path path="shape">
              <a:fillToRect l="50000" t="50000" r="50000" b="50000"/>
            </a:path>
          </a:gradFill>
          <a:ln w="9525">
            <a:noFill/>
            <a:round/>
            <a:headEnd/>
            <a:tailEnd/>
          </a:ln>
        </p:spPr>
        <p:txBody>
          <a:bodyPr wrap="none" anchor="ctr"/>
          <a:lstStyle/>
          <a:p>
            <a:pPr algn="ctr" eaLnBrk="0" hangingPunct="0"/>
            <a:endParaRPr lang="zh-CN" altLang="en-US" b="1">
              <a:solidFill>
                <a:srgbClr val="000000"/>
              </a:solidFill>
              <a:latin typeface="Calibri" pitchFamily="34" charset="0"/>
            </a:endParaRPr>
          </a:p>
        </p:txBody>
      </p:sp>
      <p:sp>
        <p:nvSpPr>
          <p:cNvPr id="19621" name="[动画大师]_Oval 3"/>
          <p:cNvSpPr>
            <a:spLocks noChangeArrowheads="1"/>
          </p:cNvSpPr>
          <p:nvPr/>
        </p:nvSpPr>
        <p:spPr bwMode="auto">
          <a:xfrm rot="1800000">
            <a:off x="8645525" y="-279400"/>
            <a:ext cx="17463" cy="1146175"/>
          </a:xfrm>
          <a:prstGeom prst="ellipse">
            <a:avLst/>
          </a:prstGeom>
          <a:gradFill rotWithShape="1">
            <a:gsLst>
              <a:gs pos="0">
                <a:srgbClr val="777777">
                  <a:alpha val="79999"/>
                </a:srgbClr>
              </a:gs>
              <a:gs pos="100000">
                <a:srgbClr val="373737">
                  <a:alpha val="0"/>
                </a:srgbClr>
              </a:gs>
            </a:gsLst>
            <a:path path="shape">
              <a:fillToRect l="50000" t="50000" r="50000" b="50000"/>
            </a:path>
          </a:gradFill>
          <a:ln w="9525">
            <a:noFill/>
            <a:round/>
            <a:headEnd/>
            <a:tailEnd/>
          </a:ln>
        </p:spPr>
        <p:txBody>
          <a:bodyPr wrap="none" anchor="ctr"/>
          <a:lstStyle/>
          <a:p>
            <a:pPr algn="ctr" eaLnBrk="0" hangingPunct="0"/>
            <a:endParaRPr lang="zh-CN" altLang="en-US" b="1">
              <a:solidFill>
                <a:srgbClr val="000000"/>
              </a:solidFill>
              <a:latin typeface="Calibri" pitchFamily="34" charset="0"/>
            </a:endParaRPr>
          </a:p>
        </p:txBody>
      </p:sp>
      <p:sp>
        <p:nvSpPr>
          <p:cNvPr id="19622" name="[动画大师]_Oval 3"/>
          <p:cNvSpPr>
            <a:spLocks noChangeArrowheads="1"/>
          </p:cNvSpPr>
          <p:nvPr/>
        </p:nvSpPr>
        <p:spPr bwMode="auto">
          <a:xfrm rot="1800000">
            <a:off x="10456863" y="2741613"/>
            <a:ext cx="17462" cy="1146175"/>
          </a:xfrm>
          <a:prstGeom prst="ellipse">
            <a:avLst/>
          </a:prstGeom>
          <a:gradFill rotWithShape="1">
            <a:gsLst>
              <a:gs pos="0">
                <a:srgbClr val="777777">
                  <a:alpha val="79999"/>
                </a:srgbClr>
              </a:gs>
              <a:gs pos="100000">
                <a:srgbClr val="373737">
                  <a:alpha val="0"/>
                </a:srgbClr>
              </a:gs>
            </a:gsLst>
            <a:path path="shape">
              <a:fillToRect l="50000" t="50000" r="50000" b="50000"/>
            </a:path>
          </a:gradFill>
          <a:ln w="9525">
            <a:noFill/>
            <a:round/>
            <a:headEnd/>
            <a:tailEnd/>
          </a:ln>
        </p:spPr>
        <p:txBody>
          <a:bodyPr wrap="none" anchor="ctr"/>
          <a:lstStyle/>
          <a:p>
            <a:pPr algn="ctr" eaLnBrk="0" hangingPunct="0"/>
            <a:endParaRPr lang="zh-CN" altLang="en-US" b="1">
              <a:solidFill>
                <a:srgbClr val="000000"/>
              </a:solidFill>
              <a:latin typeface="Calibri" pitchFamily="34" charset="0"/>
            </a:endParaRPr>
          </a:p>
        </p:txBody>
      </p:sp>
      <p:sp>
        <p:nvSpPr>
          <p:cNvPr id="19623" name="[动画大师]_Oval 3"/>
          <p:cNvSpPr>
            <a:spLocks noChangeArrowheads="1"/>
          </p:cNvSpPr>
          <p:nvPr/>
        </p:nvSpPr>
        <p:spPr bwMode="auto">
          <a:xfrm rot="1800000">
            <a:off x="11244263" y="-573088"/>
            <a:ext cx="17462" cy="1146176"/>
          </a:xfrm>
          <a:prstGeom prst="ellipse">
            <a:avLst/>
          </a:prstGeom>
          <a:gradFill rotWithShape="1">
            <a:gsLst>
              <a:gs pos="0">
                <a:srgbClr val="777777">
                  <a:alpha val="79999"/>
                </a:srgbClr>
              </a:gs>
              <a:gs pos="100000">
                <a:srgbClr val="373737">
                  <a:alpha val="0"/>
                </a:srgbClr>
              </a:gs>
            </a:gsLst>
            <a:path path="shape">
              <a:fillToRect l="50000" t="50000" r="50000" b="50000"/>
            </a:path>
          </a:gradFill>
          <a:ln w="9525">
            <a:noFill/>
            <a:round/>
            <a:headEnd/>
            <a:tailEnd/>
          </a:ln>
        </p:spPr>
        <p:txBody>
          <a:bodyPr wrap="none" anchor="ctr"/>
          <a:lstStyle/>
          <a:p>
            <a:pPr algn="ctr" eaLnBrk="0" hangingPunct="0"/>
            <a:endParaRPr lang="zh-CN" altLang="en-US" b="1">
              <a:solidFill>
                <a:srgbClr val="000000"/>
              </a:solidFill>
              <a:latin typeface="Calibri" pitchFamily="34" charset="0"/>
            </a:endParaRPr>
          </a:p>
        </p:txBody>
      </p:sp>
      <p:sp>
        <p:nvSpPr>
          <p:cNvPr id="19624" name="[动画大师]_Oval 3"/>
          <p:cNvSpPr>
            <a:spLocks noChangeArrowheads="1"/>
          </p:cNvSpPr>
          <p:nvPr/>
        </p:nvSpPr>
        <p:spPr bwMode="auto">
          <a:xfrm rot="1800000">
            <a:off x="2855913" y="3448050"/>
            <a:ext cx="17462" cy="1146175"/>
          </a:xfrm>
          <a:prstGeom prst="ellipse">
            <a:avLst/>
          </a:prstGeom>
          <a:gradFill rotWithShape="1">
            <a:gsLst>
              <a:gs pos="0">
                <a:srgbClr val="777777">
                  <a:alpha val="39998"/>
                </a:srgbClr>
              </a:gs>
              <a:gs pos="100000">
                <a:srgbClr val="373737">
                  <a:alpha val="0"/>
                </a:srgbClr>
              </a:gs>
            </a:gsLst>
            <a:path path="shape">
              <a:fillToRect l="50000" t="50000" r="50000" b="50000"/>
            </a:path>
          </a:gradFill>
          <a:ln w="9525">
            <a:noFill/>
            <a:round/>
            <a:headEnd/>
            <a:tailEnd/>
          </a:ln>
        </p:spPr>
        <p:txBody>
          <a:bodyPr wrap="none" anchor="ctr"/>
          <a:lstStyle/>
          <a:p>
            <a:pPr algn="ctr" eaLnBrk="0" hangingPunct="0"/>
            <a:endParaRPr lang="zh-CN" altLang="en-US" b="1">
              <a:solidFill>
                <a:srgbClr val="000000"/>
              </a:solidFill>
              <a:latin typeface="Calibri" pitchFamily="34" charset="0"/>
            </a:endParaRPr>
          </a:p>
        </p:txBody>
      </p:sp>
      <p:sp>
        <p:nvSpPr>
          <p:cNvPr id="19625" name="[动画大师]_Oval 3"/>
          <p:cNvSpPr>
            <a:spLocks noChangeArrowheads="1"/>
          </p:cNvSpPr>
          <p:nvPr/>
        </p:nvSpPr>
        <p:spPr bwMode="auto">
          <a:xfrm rot="1800000">
            <a:off x="8928100" y="2741613"/>
            <a:ext cx="17463" cy="1146175"/>
          </a:xfrm>
          <a:prstGeom prst="ellipse">
            <a:avLst/>
          </a:prstGeom>
          <a:gradFill rotWithShape="1">
            <a:gsLst>
              <a:gs pos="0">
                <a:srgbClr val="777777">
                  <a:alpha val="79999"/>
                </a:srgbClr>
              </a:gs>
              <a:gs pos="100000">
                <a:srgbClr val="373737">
                  <a:alpha val="0"/>
                </a:srgbClr>
              </a:gs>
            </a:gsLst>
            <a:path path="shape">
              <a:fillToRect l="50000" t="50000" r="50000" b="50000"/>
            </a:path>
          </a:gradFill>
          <a:ln w="9525">
            <a:noFill/>
            <a:round/>
            <a:headEnd/>
            <a:tailEnd/>
          </a:ln>
        </p:spPr>
        <p:txBody>
          <a:bodyPr wrap="none" anchor="ctr"/>
          <a:lstStyle/>
          <a:p>
            <a:pPr algn="ctr" eaLnBrk="0" hangingPunct="0"/>
            <a:endParaRPr lang="zh-CN" altLang="en-US" b="1">
              <a:solidFill>
                <a:srgbClr val="000000"/>
              </a:solidFill>
              <a:latin typeface="Calibri" pitchFamily="34" charset="0"/>
            </a:endParaRPr>
          </a:p>
        </p:txBody>
      </p:sp>
      <p:sp>
        <p:nvSpPr>
          <p:cNvPr id="136194" name="文本框 136193"/>
          <p:cNvSpPr txBox="1"/>
          <p:nvPr/>
        </p:nvSpPr>
        <p:spPr>
          <a:xfrm>
            <a:off x="227013" y="165100"/>
            <a:ext cx="11734800" cy="6126163"/>
          </a:xfrm>
          <a:prstGeom prst="rect">
            <a:avLst/>
          </a:prstGeom>
          <a:noFill/>
          <a:ln w="9525">
            <a:noFill/>
          </a:ln>
        </p:spPr>
        <p:txBody>
          <a:bodyPr>
            <a:spAutoFit/>
          </a:bodyPr>
          <a:lstStyle/>
          <a:p>
            <a:pPr fontAlgn="auto">
              <a:spcBef>
                <a:spcPts val="0"/>
              </a:spcBef>
              <a:spcAft>
                <a:spcPts val="0"/>
              </a:spcAft>
              <a:buClr>
                <a:srgbClr val="000000"/>
              </a:buClr>
              <a:defRPr/>
            </a:pPr>
            <a:r>
              <a:rPr lang="en-US" altLang="zh-CN" sz="3200" b="1" dirty="0">
                <a:effectLst>
                  <a:outerShdw blurRad="38100" dist="38100" dir="2700000">
                    <a:srgbClr val="C0C0C0"/>
                  </a:outerShdw>
                </a:effectLst>
                <a:latin typeface="黑体" panose="02010609060101010101" pitchFamily="49" charset="-122"/>
                <a:ea typeface="黑体" panose="02010609060101010101" pitchFamily="49" charset="-122"/>
              </a:rPr>
              <a:t>7</a:t>
            </a:r>
            <a:r>
              <a:rPr lang="zh-CN" altLang="en-US" sz="3200" b="1" dirty="0">
                <a:effectLst>
                  <a:outerShdw blurRad="38100" dist="38100" dir="2700000">
                    <a:srgbClr val="C0C0C0"/>
                  </a:outerShdw>
                </a:effectLst>
                <a:latin typeface="黑体" panose="02010609060101010101" pitchFamily="49" charset="-122"/>
                <a:ea typeface="黑体" panose="02010609060101010101" pitchFamily="49" charset="-122"/>
              </a:rPr>
              <a:t>、（</a:t>
            </a:r>
            <a:r>
              <a:rPr lang="en-US" altLang="zh-CN" sz="3200" b="1" dirty="0">
                <a:effectLst>
                  <a:outerShdw blurRad="38100" dist="38100" dir="2700000">
                    <a:srgbClr val="C0C0C0"/>
                  </a:outerShdw>
                </a:effectLst>
                <a:latin typeface="黑体" panose="02010609060101010101" pitchFamily="49" charset="-122"/>
                <a:ea typeface="黑体" panose="02010609060101010101" pitchFamily="49" charset="-122"/>
              </a:rPr>
              <a:t>2003</a:t>
            </a:r>
            <a:r>
              <a:rPr lang="zh-CN" altLang="en-US" sz="3200" b="1" dirty="0">
                <a:effectLst>
                  <a:outerShdw blurRad="38100" dist="38100" dir="2700000">
                    <a:srgbClr val="C0C0C0"/>
                  </a:outerShdw>
                </a:effectLst>
                <a:latin typeface="黑体" panose="02010609060101010101" pitchFamily="49" charset="-122"/>
                <a:ea typeface="黑体" panose="02010609060101010101" pitchFamily="49" charset="-122"/>
              </a:rPr>
              <a:t>上海）洋务运动推动了我国的外语和科技教育。然而，当初京师同文管增设天文算学馆，报名入学者却寥寥无几，主要原因是</a:t>
            </a:r>
          </a:p>
          <a:p>
            <a:pPr fontAlgn="auto">
              <a:spcBef>
                <a:spcPts val="0"/>
              </a:spcBef>
              <a:spcAft>
                <a:spcPts val="0"/>
              </a:spcAft>
              <a:buClr>
                <a:srgbClr val="000000"/>
              </a:buClr>
              <a:defRPr/>
            </a:pPr>
            <a:r>
              <a:rPr lang="en-US" altLang="zh-CN" sz="3200" b="1" dirty="0">
                <a:effectLst>
                  <a:outerShdw blurRad="38100" dist="38100" dir="2700000">
                    <a:srgbClr val="C0C0C0"/>
                  </a:outerShdw>
                </a:effectLst>
                <a:latin typeface="黑体" panose="02010609060101010101" pitchFamily="49" charset="-122"/>
                <a:ea typeface="黑体" panose="02010609060101010101" pitchFamily="49" charset="-122"/>
              </a:rPr>
              <a:t>A</a:t>
            </a:r>
            <a:r>
              <a:rPr lang="zh-CN" altLang="en-US" sz="3200" b="1" dirty="0">
                <a:effectLst>
                  <a:outerShdw blurRad="38100" dist="38100" dir="2700000">
                    <a:srgbClr val="C0C0C0"/>
                  </a:outerShdw>
                </a:effectLst>
                <a:latin typeface="黑体" panose="02010609060101010101" pitchFamily="49" charset="-122"/>
                <a:ea typeface="黑体" panose="02010609060101010101" pitchFamily="49" charset="-122"/>
              </a:rPr>
              <a:t>、欧洲列强的干涉        </a:t>
            </a:r>
            <a:r>
              <a:rPr lang="en-US" altLang="zh-CN" sz="3200" b="1" dirty="0">
                <a:effectLst>
                  <a:outerShdw blurRad="38100" dist="38100" dir="2700000">
                    <a:srgbClr val="C0C0C0"/>
                  </a:outerShdw>
                </a:effectLst>
                <a:latin typeface="黑体" panose="02010609060101010101" pitchFamily="49" charset="-122"/>
                <a:ea typeface="黑体" panose="02010609060101010101" pitchFamily="49" charset="-122"/>
              </a:rPr>
              <a:t>B</a:t>
            </a:r>
            <a:r>
              <a:rPr lang="zh-CN" altLang="en-US" sz="3200" b="1" dirty="0">
                <a:effectLst>
                  <a:outerShdw blurRad="38100" dist="38100" dir="2700000">
                    <a:srgbClr val="C0C0C0"/>
                  </a:outerShdw>
                </a:effectLst>
                <a:latin typeface="黑体" panose="02010609060101010101" pitchFamily="49" charset="-122"/>
                <a:ea typeface="黑体" panose="02010609060101010101" pitchFamily="49" charset="-122"/>
              </a:rPr>
              <a:t>、顽固势力的反对</a:t>
            </a:r>
          </a:p>
          <a:p>
            <a:pPr fontAlgn="auto">
              <a:spcBef>
                <a:spcPts val="0"/>
              </a:spcBef>
              <a:spcAft>
                <a:spcPts val="0"/>
              </a:spcAft>
              <a:buClr>
                <a:srgbClr val="000000"/>
              </a:buClr>
              <a:defRPr/>
            </a:pPr>
            <a:r>
              <a:rPr lang="en-US" altLang="zh-CN" sz="3200" b="1" dirty="0">
                <a:effectLst>
                  <a:outerShdw blurRad="38100" dist="38100" dir="2700000">
                    <a:srgbClr val="C0C0C0"/>
                  </a:outerShdw>
                </a:effectLst>
                <a:latin typeface="黑体" panose="02010609060101010101" pitchFamily="49" charset="-122"/>
                <a:ea typeface="黑体" panose="02010609060101010101" pitchFamily="49" charset="-122"/>
              </a:rPr>
              <a:t>C</a:t>
            </a:r>
            <a:r>
              <a:rPr lang="zh-CN" altLang="en-US" sz="3200" b="1" dirty="0">
                <a:effectLst>
                  <a:outerShdw blurRad="38100" dist="38100" dir="2700000">
                    <a:srgbClr val="C0C0C0"/>
                  </a:outerShdw>
                </a:effectLst>
                <a:latin typeface="黑体" panose="02010609060101010101" pitchFamily="49" charset="-122"/>
                <a:ea typeface="黑体" panose="02010609060101010101" pitchFamily="49" charset="-122"/>
              </a:rPr>
              <a:t>、洋务官员的无能        </a:t>
            </a:r>
            <a:r>
              <a:rPr lang="en-US" altLang="zh-CN" sz="3200" b="1" dirty="0">
                <a:effectLst>
                  <a:outerShdw blurRad="38100" dist="38100" dir="2700000">
                    <a:srgbClr val="C0C0C0"/>
                  </a:outerShdw>
                </a:effectLst>
                <a:latin typeface="黑体" panose="02010609060101010101" pitchFamily="49" charset="-122"/>
                <a:ea typeface="黑体" panose="02010609060101010101" pitchFamily="49" charset="-122"/>
              </a:rPr>
              <a:t>D</a:t>
            </a:r>
            <a:r>
              <a:rPr lang="zh-CN" altLang="en-US" sz="3200" b="1" dirty="0">
                <a:effectLst>
                  <a:outerShdw blurRad="38100" dist="38100" dir="2700000">
                    <a:srgbClr val="C0C0C0"/>
                  </a:outerShdw>
                </a:effectLst>
                <a:latin typeface="黑体" panose="02010609060101010101" pitchFamily="49" charset="-122"/>
                <a:ea typeface="黑体" panose="02010609060101010101" pitchFamily="49" charset="-122"/>
              </a:rPr>
              <a:t>、维新人士的抵制</a:t>
            </a:r>
          </a:p>
          <a:p>
            <a:pPr fontAlgn="auto">
              <a:spcBef>
                <a:spcPts val="0"/>
              </a:spcBef>
              <a:spcAft>
                <a:spcPts val="0"/>
              </a:spcAft>
              <a:buClr>
                <a:srgbClr val="000000"/>
              </a:buClr>
              <a:defRPr/>
            </a:pPr>
            <a:endParaRPr lang="zh-CN" altLang="en-US" sz="3600" b="1" dirty="0">
              <a:effectLst>
                <a:outerShdw blurRad="38100" dist="38100" dir="2700000">
                  <a:srgbClr val="C0C0C0"/>
                </a:outerShdw>
              </a:effectLst>
              <a:latin typeface="黑体" panose="02010609060101010101" pitchFamily="49" charset="-122"/>
              <a:ea typeface="黑体" panose="02010609060101010101" pitchFamily="49" charset="-122"/>
            </a:endParaRPr>
          </a:p>
          <a:p>
            <a:pPr fontAlgn="auto">
              <a:spcBef>
                <a:spcPts val="0"/>
              </a:spcBef>
              <a:spcAft>
                <a:spcPts val="0"/>
              </a:spcAft>
              <a:buClr>
                <a:srgbClr val="000000"/>
              </a:buClr>
              <a:defRPr/>
            </a:pPr>
            <a:endParaRPr lang="zh-CN" altLang="en-US" sz="4000" b="1" dirty="0">
              <a:effectLst>
                <a:outerShdw blurRad="38100" dist="38100" dir="2700000">
                  <a:srgbClr val="C0C0C0"/>
                </a:outerShdw>
              </a:effectLst>
              <a:latin typeface="黑体" panose="02010609060101010101" pitchFamily="49" charset="-122"/>
              <a:ea typeface="黑体" panose="02010609060101010101" pitchFamily="49" charset="-122"/>
            </a:endParaRPr>
          </a:p>
          <a:p>
            <a:pPr fontAlgn="auto">
              <a:spcBef>
                <a:spcPts val="0"/>
              </a:spcBef>
              <a:spcAft>
                <a:spcPts val="0"/>
              </a:spcAft>
              <a:buClr>
                <a:srgbClr val="000000"/>
              </a:buClr>
              <a:defRPr/>
            </a:pPr>
            <a:r>
              <a:rPr lang="en-US" altLang="zh-CN" sz="3200" b="1" dirty="0">
                <a:effectLst>
                  <a:outerShdw blurRad="38100" dist="38100" dir="2700000">
                    <a:srgbClr val="C0C0C0"/>
                  </a:outerShdw>
                </a:effectLst>
                <a:latin typeface="黑体" panose="02010609060101010101" pitchFamily="49" charset="-122"/>
                <a:ea typeface="黑体" panose="02010609060101010101" pitchFamily="49" charset="-122"/>
              </a:rPr>
              <a:t>8</a:t>
            </a:r>
            <a:r>
              <a:rPr lang="zh-CN" altLang="en-US" sz="3200" b="1" dirty="0">
                <a:effectLst>
                  <a:outerShdw blurRad="38100" dist="38100" dir="2700000">
                    <a:srgbClr val="C0C0C0"/>
                  </a:outerShdw>
                </a:effectLst>
                <a:latin typeface="黑体" panose="02010609060101010101" pitchFamily="49" charset="-122"/>
                <a:ea typeface="黑体" panose="02010609060101010101" pitchFamily="49" charset="-122"/>
              </a:rPr>
              <a:t>、（</a:t>
            </a:r>
            <a:r>
              <a:rPr lang="en-US" altLang="zh-CN" sz="3200" b="1" dirty="0">
                <a:effectLst>
                  <a:outerShdw blurRad="38100" dist="38100" dir="2700000">
                    <a:srgbClr val="C0C0C0"/>
                  </a:outerShdw>
                </a:effectLst>
                <a:latin typeface="黑体" panose="02010609060101010101" pitchFamily="49" charset="-122"/>
                <a:ea typeface="黑体" panose="02010609060101010101" pitchFamily="49" charset="-122"/>
              </a:rPr>
              <a:t>2002</a:t>
            </a:r>
            <a:r>
              <a:rPr lang="zh-CN" altLang="en-US" sz="3200" b="1" dirty="0">
                <a:effectLst>
                  <a:outerShdw blurRad="38100" dist="38100" dir="2700000">
                    <a:srgbClr val="C0C0C0"/>
                  </a:outerShdw>
                </a:effectLst>
                <a:latin typeface="黑体" panose="02010609060101010101" pitchFamily="49" charset="-122"/>
                <a:ea typeface="黑体" panose="02010609060101010101" pitchFamily="49" charset="-122"/>
              </a:rPr>
              <a:t>江苏河南综合）洋务运动之所以没有达到“师夷长技以自强”的目的，是因为</a:t>
            </a:r>
          </a:p>
          <a:p>
            <a:pPr fontAlgn="auto">
              <a:spcBef>
                <a:spcPts val="0"/>
              </a:spcBef>
              <a:spcAft>
                <a:spcPts val="0"/>
              </a:spcAft>
              <a:buClr>
                <a:srgbClr val="000000"/>
              </a:buClr>
              <a:defRPr/>
            </a:pPr>
            <a:r>
              <a:rPr lang="en-US" altLang="zh-CN" sz="3200" b="1" dirty="0">
                <a:effectLst>
                  <a:outerShdw blurRad="38100" dist="38100" dir="2700000">
                    <a:srgbClr val="C0C0C0"/>
                  </a:outerShdw>
                </a:effectLst>
                <a:latin typeface="黑体" panose="02010609060101010101" pitchFamily="49" charset="-122"/>
                <a:ea typeface="黑体" panose="02010609060101010101" pitchFamily="49" charset="-122"/>
              </a:rPr>
              <a:t>A</a:t>
            </a:r>
            <a:r>
              <a:rPr lang="zh-CN" altLang="en-US" sz="3200" b="1" dirty="0">
                <a:effectLst>
                  <a:outerShdw blurRad="38100" dist="38100" dir="2700000">
                    <a:srgbClr val="C0C0C0"/>
                  </a:outerShdw>
                </a:effectLst>
                <a:latin typeface="黑体" panose="02010609060101010101" pitchFamily="49" charset="-122"/>
                <a:ea typeface="黑体" panose="02010609060101010101" pitchFamily="49" charset="-122"/>
              </a:rPr>
              <a:t>、沿用传统的管理方式 </a:t>
            </a:r>
            <a:r>
              <a:rPr lang="en-US" altLang="zh-CN" sz="3200" b="1" dirty="0">
                <a:effectLst>
                  <a:outerShdw blurRad="38100" dist="38100" dir="2700000">
                    <a:srgbClr val="C0C0C0"/>
                  </a:outerShdw>
                </a:effectLst>
                <a:latin typeface="黑体" panose="02010609060101010101" pitchFamily="49" charset="-122"/>
                <a:ea typeface="黑体" panose="02010609060101010101" pitchFamily="49" charset="-122"/>
              </a:rPr>
              <a:t>B</a:t>
            </a:r>
            <a:r>
              <a:rPr lang="zh-CN" altLang="en-US" sz="3200" b="1" dirty="0">
                <a:effectLst>
                  <a:outerShdw blurRad="38100" dist="38100" dir="2700000">
                    <a:srgbClr val="C0C0C0"/>
                  </a:outerShdw>
                </a:effectLst>
                <a:latin typeface="黑体" panose="02010609060101010101" pitchFamily="49" charset="-122"/>
                <a:ea typeface="黑体" panose="02010609060101010101" pitchFamily="49" charset="-122"/>
              </a:rPr>
              <a:t>、局限于引进西方先进科技</a:t>
            </a:r>
          </a:p>
          <a:p>
            <a:pPr fontAlgn="auto">
              <a:spcBef>
                <a:spcPts val="0"/>
              </a:spcBef>
              <a:spcAft>
                <a:spcPts val="0"/>
              </a:spcAft>
              <a:buClr>
                <a:srgbClr val="000000"/>
              </a:buClr>
              <a:defRPr/>
            </a:pPr>
            <a:r>
              <a:rPr lang="en-US" altLang="zh-CN" sz="3200" b="1" dirty="0">
                <a:effectLst>
                  <a:outerShdw blurRad="38100" dist="38100" dir="2700000">
                    <a:srgbClr val="C0C0C0"/>
                  </a:outerShdw>
                </a:effectLst>
                <a:latin typeface="黑体" panose="02010609060101010101" pitchFamily="49" charset="-122"/>
                <a:ea typeface="黑体" panose="02010609060101010101" pitchFamily="49" charset="-122"/>
              </a:rPr>
              <a:t>C</a:t>
            </a:r>
            <a:r>
              <a:rPr lang="zh-CN" altLang="en-US" sz="3200" b="1" dirty="0">
                <a:effectLst>
                  <a:outerShdw blurRad="38100" dist="38100" dir="2700000">
                    <a:srgbClr val="C0C0C0"/>
                  </a:outerShdw>
                </a:effectLst>
                <a:latin typeface="黑体" panose="02010609060101010101" pitchFamily="49" charset="-122"/>
                <a:ea typeface="黑体" panose="02010609060101010101" pitchFamily="49" charset="-122"/>
              </a:rPr>
              <a:t>、外国资本的挤压     </a:t>
            </a:r>
            <a:r>
              <a:rPr lang="en-US" altLang="zh-CN" sz="3200" b="1" dirty="0">
                <a:effectLst>
                  <a:outerShdw blurRad="38100" dist="38100" dir="2700000">
                    <a:srgbClr val="C0C0C0"/>
                  </a:outerShdw>
                </a:effectLst>
                <a:latin typeface="黑体" panose="02010609060101010101" pitchFamily="49" charset="-122"/>
                <a:ea typeface="黑体" panose="02010609060101010101" pitchFamily="49" charset="-122"/>
              </a:rPr>
              <a:t>D</a:t>
            </a:r>
            <a:r>
              <a:rPr lang="zh-CN" altLang="en-US" sz="3200" b="1" dirty="0">
                <a:effectLst>
                  <a:outerShdw blurRad="38100" dist="38100" dir="2700000">
                    <a:srgbClr val="C0C0C0"/>
                  </a:outerShdw>
                </a:effectLst>
                <a:latin typeface="黑体" panose="02010609060101010101" pitchFamily="49" charset="-122"/>
                <a:ea typeface="黑体" panose="02010609060101010101" pitchFamily="49" charset="-122"/>
              </a:rPr>
              <a:t>、没有相对稳定的“和平环境”</a:t>
            </a:r>
          </a:p>
          <a:p>
            <a:pPr fontAlgn="auto">
              <a:spcBef>
                <a:spcPts val="0"/>
              </a:spcBef>
              <a:spcAft>
                <a:spcPts val="0"/>
              </a:spcAft>
              <a:buClr>
                <a:srgbClr val="000000"/>
              </a:buClr>
              <a:defRPr/>
            </a:pPr>
            <a:endParaRPr lang="zh-CN" altLang="en-US" sz="3200" b="1" dirty="0">
              <a:effectLst>
                <a:outerShdw blurRad="38100" dist="38100" dir="2700000">
                  <a:srgbClr val="C0C0C0"/>
                </a:outerShdw>
              </a:effectLst>
              <a:latin typeface="黑体" panose="02010609060101010101" pitchFamily="49" charset="-122"/>
              <a:ea typeface="黑体" panose="02010609060101010101" pitchFamily="49" charset="-122"/>
            </a:endParaRPr>
          </a:p>
        </p:txBody>
      </p:sp>
      <p:sp>
        <p:nvSpPr>
          <p:cNvPr id="136197" name="文本框 136196"/>
          <p:cNvSpPr txBox="1"/>
          <p:nvPr/>
        </p:nvSpPr>
        <p:spPr>
          <a:xfrm>
            <a:off x="9332913" y="1368425"/>
            <a:ext cx="838200" cy="762000"/>
          </a:xfrm>
          <a:prstGeom prst="rect">
            <a:avLst/>
          </a:prstGeom>
          <a:noFill/>
          <a:ln w="12700">
            <a:noFill/>
          </a:ln>
        </p:spPr>
        <p:txBody>
          <a:bodyPr>
            <a:spAutoFit/>
          </a:bodyPr>
          <a:lstStyle/>
          <a:p>
            <a:pPr fontAlgn="auto">
              <a:spcBef>
                <a:spcPct val="50000"/>
              </a:spcBef>
              <a:spcAft>
                <a:spcPts val="0"/>
              </a:spcAft>
              <a:buClr>
                <a:srgbClr val="000000"/>
              </a:buClr>
              <a:defRPr/>
            </a:pPr>
            <a:r>
              <a:rPr lang="en-US" altLang="zh-CN" sz="4400" b="1">
                <a:solidFill>
                  <a:srgbClr val="FB2B1B"/>
                </a:solidFill>
                <a:effectLst>
                  <a:outerShdw blurRad="38100" dist="38100" dir="2700000">
                    <a:srgbClr val="C0C0C0"/>
                  </a:outerShdw>
                </a:effectLst>
                <a:latin typeface="Times New Roman" panose="02020603050405020304" pitchFamily="2" charset="0"/>
                <a:ea typeface="宋体" panose="02010600030101010101" pitchFamily="2" charset="-122"/>
              </a:rPr>
              <a:t>B</a:t>
            </a:r>
          </a:p>
        </p:txBody>
      </p:sp>
      <p:sp>
        <p:nvSpPr>
          <p:cNvPr id="136198" name="文本框 136197"/>
          <p:cNvSpPr txBox="1"/>
          <p:nvPr/>
        </p:nvSpPr>
        <p:spPr>
          <a:xfrm>
            <a:off x="10487025" y="4521200"/>
            <a:ext cx="838200" cy="762000"/>
          </a:xfrm>
          <a:prstGeom prst="rect">
            <a:avLst/>
          </a:prstGeom>
          <a:noFill/>
          <a:ln w="12700">
            <a:noFill/>
          </a:ln>
        </p:spPr>
        <p:txBody>
          <a:bodyPr>
            <a:spAutoFit/>
          </a:bodyPr>
          <a:lstStyle/>
          <a:p>
            <a:pPr fontAlgn="auto">
              <a:spcBef>
                <a:spcPct val="50000"/>
              </a:spcBef>
              <a:spcAft>
                <a:spcPts val="0"/>
              </a:spcAft>
              <a:buClr>
                <a:srgbClr val="000000"/>
              </a:buClr>
              <a:defRPr/>
            </a:pPr>
            <a:r>
              <a:rPr lang="en-US" altLang="zh-CN" sz="4400" b="1">
                <a:solidFill>
                  <a:srgbClr val="FB2B1B"/>
                </a:solidFill>
                <a:effectLst>
                  <a:outerShdw blurRad="38100" dist="38100" dir="2700000">
                    <a:srgbClr val="C0C0C0"/>
                  </a:outerShdw>
                </a:effectLst>
                <a:latin typeface="Times New Roman" panose="02020603050405020304" pitchFamily="2" charset="0"/>
                <a:ea typeface="宋体" panose="02010600030101010101" pitchFamily="2" charset="-122"/>
              </a:rPr>
              <a:t>B</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repeatCount="indefinite" fill="hold" grpId="0" nodeType="withEffect">
                                  <p:stCondLst>
                                    <p:cond delay="0"/>
                                  </p:stCondLst>
                                  <p:childTnLst>
                                    <p:animMotion origin="layout" path="M 0.00013 -3.7037E-6 L -0.12113 0.37593 " pathEditMode="relative" rAng="0" ptsTypes="AA">
                                      <p:cBhvr additive="base">
                                        <p:cTn id="6" dur="583" fill="hold">
                                          <p:stCondLst>
                                            <p:cond delay="0"/>
                                          </p:stCondLst>
                                        </p:cTn>
                                        <p:tgtEl>
                                          <p:spTgt spid="19617"/>
                                        </p:tgtEl>
                                        <p:attrNameLst>
                                          <p:attrName>ppt_x</p:attrName>
                                          <p:attrName>ppt_y</p:attrName>
                                        </p:attrNameLst>
                                      </p:cBhvr>
                                      <p:rCtr x="-6063" y="18796"/>
                                    </p:animMotion>
                                    <p:animEffect transition="in" filter="fade">
                                      <p:cBhvr additive="base">
                                        <p:cTn id="7" dur="175" fill="hold">
                                          <p:stCondLst>
                                            <p:cond delay="0"/>
                                          </p:stCondLst>
                                        </p:cTn>
                                        <p:tgtEl>
                                          <p:spTgt spid="19617"/>
                                        </p:tgtEl>
                                      </p:cBhvr>
                                    </p:animEffect>
                                    <p:animScale>
                                      <p:cBhvr additive="base">
                                        <p:cTn id="8" dur="292" fill="hold">
                                          <p:stCondLst>
                                            <p:cond delay="408"/>
                                          </p:stCondLst>
                                        </p:cTn>
                                        <p:tgtEl>
                                          <p:spTgt spid="19617"/>
                                        </p:tgtEl>
                                      </p:cBhvr>
                                      <p:to x="1000" y="1000"/>
                                    </p:animScale>
                                  </p:childTnLst>
                                </p:cTn>
                              </p:par>
                              <p:par>
                                <p:cTn id="9" presetID="0" presetClass="path" presetSubtype="0" repeatCount="indefinite" fill="hold" grpId="0" nodeType="withEffect">
                                  <p:stCondLst>
                                    <p:cond delay="0"/>
                                  </p:stCondLst>
                                  <p:childTnLst>
                                    <p:animMotion origin="layout" path="M 0.00013 -3.7037E-6 L -0.12113 0.37593 " pathEditMode="relative" rAng="0" ptsTypes="AA">
                                      <p:cBhvr additive="base">
                                        <p:cTn id="10" dur="583" fill="hold">
                                          <p:stCondLst>
                                            <p:cond delay="200"/>
                                          </p:stCondLst>
                                        </p:cTn>
                                        <p:tgtEl>
                                          <p:spTgt spid="19618"/>
                                        </p:tgtEl>
                                        <p:attrNameLst>
                                          <p:attrName>ppt_x</p:attrName>
                                          <p:attrName>ppt_y</p:attrName>
                                        </p:attrNameLst>
                                      </p:cBhvr>
                                      <p:rCtr x="-6063" y="18796"/>
                                    </p:animMotion>
                                    <p:animEffect transition="in" filter="fade">
                                      <p:cBhvr additive="base">
                                        <p:cTn id="11" dur="500" fill="hold">
                                          <p:stCondLst>
                                            <p:cond delay="0"/>
                                          </p:stCondLst>
                                        </p:cTn>
                                        <p:tgtEl>
                                          <p:spTgt spid="19618"/>
                                        </p:tgtEl>
                                      </p:cBhvr>
                                    </p:animEffect>
                                    <p:animScale>
                                      <p:cBhvr additive="base">
                                        <p:cTn id="12" dur="292" fill="hold">
                                          <p:stCondLst>
                                            <p:cond delay="608"/>
                                          </p:stCondLst>
                                        </p:cTn>
                                        <p:tgtEl>
                                          <p:spTgt spid="19618"/>
                                        </p:tgtEl>
                                      </p:cBhvr>
                                      <p:to x="1000" y="1000"/>
                                    </p:animScale>
                                  </p:childTnLst>
                                </p:cTn>
                              </p:par>
                              <p:par>
                                <p:cTn id="13" presetID="0" presetClass="path" presetSubtype="0" repeatCount="indefinite" fill="hold" grpId="0" nodeType="withEffect">
                                  <p:stCondLst>
                                    <p:cond delay="0"/>
                                  </p:stCondLst>
                                  <p:childTnLst>
                                    <p:animMotion origin="layout" path="M 0.00013 -3.33333E-6 L -0.17409 0.53936 " pathEditMode="relative" rAng="0" ptsTypes="AA">
                                      <p:cBhvr additive="base">
                                        <p:cTn id="14" dur="583" fill="hold">
                                          <p:stCondLst>
                                            <p:cond delay="400"/>
                                          </p:stCondLst>
                                        </p:cTn>
                                        <p:tgtEl>
                                          <p:spTgt spid="19619"/>
                                        </p:tgtEl>
                                        <p:attrNameLst>
                                          <p:attrName>ppt_x</p:attrName>
                                          <p:attrName>ppt_y</p:attrName>
                                        </p:attrNameLst>
                                      </p:cBhvr>
                                      <p:rCtr x="-8717" y="26968"/>
                                    </p:animMotion>
                                    <p:animEffect transition="in" filter="fade">
                                      <p:cBhvr additive="base">
                                        <p:cTn id="15" dur="600" fill="hold">
                                          <p:stCondLst>
                                            <p:cond delay="0"/>
                                          </p:stCondLst>
                                        </p:cTn>
                                        <p:tgtEl>
                                          <p:spTgt spid="19619"/>
                                        </p:tgtEl>
                                      </p:cBhvr>
                                    </p:animEffect>
                                    <p:animScale>
                                      <p:cBhvr additive="base">
                                        <p:cTn id="16" dur="292" fill="hold">
                                          <p:stCondLst>
                                            <p:cond delay="808"/>
                                          </p:stCondLst>
                                        </p:cTn>
                                        <p:tgtEl>
                                          <p:spTgt spid="19619"/>
                                        </p:tgtEl>
                                      </p:cBhvr>
                                      <p:to x="1000" y="1000"/>
                                    </p:animScale>
                                  </p:childTnLst>
                                </p:cTn>
                              </p:par>
                              <p:par>
                                <p:cTn id="17" presetID="0" presetClass="path" presetSubtype="0" repeatCount="indefinite" fill="hold" grpId="0" nodeType="withEffect">
                                  <p:stCondLst>
                                    <p:cond delay="0"/>
                                  </p:stCondLst>
                                  <p:childTnLst>
                                    <p:animMotion origin="layout" path="M 0.00013 1.11111E-6 L -0.12113 0.37592 " pathEditMode="relative" rAng="0" ptsTypes="AA">
                                      <p:cBhvr additive="base">
                                        <p:cTn id="18" dur="583" fill="hold">
                                          <p:stCondLst>
                                            <p:cond delay="0"/>
                                          </p:stCondLst>
                                        </p:cTn>
                                        <p:tgtEl>
                                          <p:spTgt spid="19620"/>
                                        </p:tgtEl>
                                        <p:attrNameLst>
                                          <p:attrName>ppt_x</p:attrName>
                                          <p:attrName>ppt_y</p:attrName>
                                        </p:attrNameLst>
                                      </p:cBhvr>
                                      <p:rCtr x="-6063" y="18796"/>
                                    </p:animMotion>
                                    <p:animEffect transition="in" filter="fade">
                                      <p:cBhvr additive="base">
                                        <p:cTn id="19" dur="175" fill="hold">
                                          <p:stCondLst>
                                            <p:cond delay="0"/>
                                          </p:stCondLst>
                                        </p:cTn>
                                        <p:tgtEl>
                                          <p:spTgt spid="19620"/>
                                        </p:tgtEl>
                                      </p:cBhvr>
                                    </p:animEffect>
                                    <p:animScale>
                                      <p:cBhvr additive="base">
                                        <p:cTn id="20" dur="292" fill="hold">
                                          <p:stCondLst>
                                            <p:cond delay="408"/>
                                          </p:stCondLst>
                                        </p:cTn>
                                        <p:tgtEl>
                                          <p:spTgt spid="19620"/>
                                        </p:tgtEl>
                                      </p:cBhvr>
                                      <p:to x="1000" y="1000"/>
                                    </p:animScale>
                                  </p:childTnLst>
                                </p:cTn>
                              </p:par>
                              <p:par>
                                <p:cTn id="21" presetID="0" presetClass="path" presetSubtype="0" repeatCount="indefinite" fill="hold" grpId="0" nodeType="withEffect">
                                  <p:stCondLst>
                                    <p:cond delay="0"/>
                                  </p:stCondLst>
                                  <p:childTnLst>
                                    <p:animMotion origin="layout" path="M 0.00013 -4.07407E-6 L -0.21311 0.66112 " pathEditMode="relative" rAng="0" ptsTypes="AA">
                                      <p:cBhvr additive="base">
                                        <p:cTn id="22" dur="583" fill="hold">
                                          <p:stCondLst>
                                            <p:cond delay="200"/>
                                          </p:stCondLst>
                                        </p:cTn>
                                        <p:tgtEl>
                                          <p:spTgt spid="19621"/>
                                        </p:tgtEl>
                                        <p:attrNameLst>
                                          <p:attrName>ppt_x</p:attrName>
                                          <p:attrName>ppt_y</p:attrName>
                                        </p:attrNameLst>
                                      </p:cBhvr>
                                      <p:rCtr x="-10669" y="33056"/>
                                    </p:animMotion>
                                    <p:animEffect transition="in" filter="fade">
                                      <p:cBhvr additive="base">
                                        <p:cTn id="23" dur="500" fill="hold">
                                          <p:stCondLst>
                                            <p:cond delay="0"/>
                                          </p:stCondLst>
                                        </p:cTn>
                                        <p:tgtEl>
                                          <p:spTgt spid="19621"/>
                                        </p:tgtEl>
                                      </p:cBhvr>
                                    </p:animEffect>
                                    <p:animScale>
                                      <p:cBhvr additive="base">
                                        <p:cTn id="24" dur="292" fill="hold">
                                          <p:stCondLst>
                                            <p:cond delay="608"/>
                                          </p:stCondLst>
                                        </p:cTn>
                                        <p:tgtEl>
                                          <p:spTgt spid="19621"/>
                                        </p:tgtEl>
                                      </p:cBhvr>
                                      <p:to x="1000" y="1000"/>
                                    </p:animScale>
                                  </p:childTnLst>
                                </p:cTn>
                              </p:par>
                              <p:par>
                                <p:cTn id="25" presetID="0" presetClass="path" presetSubtype="0" repeatCount="indefinite" fill="hold" grpId="0" nodeType="withEffect">
                                  <p:stCondLst>
                                    <p:cond delay="0"/>
                                  </p:stCondLst>
                                  <p:childTnLst>
                                    <p:animMotion origin="layout" path="M 0.00013 -3.33333E-6 L -0.17408 0.53936 " pathEditMode="relative" rAng="0" ptsTypes="AA">
                                      <p:cBhvr additive="base">
                                        <p:cTn id="26" dur="583" fill="hold">
                                          <p:stCondLst>
                                            <p:cond delay="400"/>
                                          </p:stCondLst>
                                        </p:cTn>
                                        <p:tgtEl>
                                          <p:spTgt spid="19622"/>
                                        </p:tgtEl>
                                        <p:attrNameLst>
                                          <p:attrName>ppt_x</p:attrName>
                                          <p:attrName>ppt_y</p:attrName>
                                        </p:attrNameLst>
                                      </p:cBhvr>
                                      <p:rCtr x="-8717" y="26968"/>
                                    </p:animMotion>
                                    <p:animEffect transition="in" filter="fade">
                                      <p:cBhvr additive="base">
                                        <p:cTn id="27" dur="600" fill="hold">
                                          <p:stCondLst>
                                            <p:cond delay="0"/>
                                          </p:stCondLst>
                                        </p:cTn>
                                        <p:tgtEl>
                                          <p:spTgt spid="19622"/>
                                        </p:tgtEl>
                                      </p:cBhvr>
                                    </p:animEffect>
                                    <p:animScale>
                                      <p:cBhvr additive="base">
                                        <p:cTn id="28" dur="292" fill="hold">
                                          <p:stCondLst>
                                            <p:cond delay="808"/>
                                          </p:stCondLst>
                                        </p:cTn>
                                        <p:tgtEl>
                                          <p:spTgt spid="19622"/>
                                        </p:tgtEl>
                                      </p:cBhvr>
                                      <p:to x="1000" y="1000"/>
                                    </p:animScale>
                                  </p:childTnLst>
                                </p:cTn>
                              </p:par>
                              <p:par>
                                <p:cTn id="29" presetID="0" presetClass="path" presetSubtype="0" repeatCount="indefinite" fill="hold" grpId="0" nodeType="withEffect">
                                  <p:stCondLst>
                                    <p:cond delay="0"/>
                                  </p:stCondLst>
                                  <p:childTnLst>
                                    <p:animMotion origin="layout" path="M 0.00013 -3.33333E-6 L -0.17408 0.53936 " pathEditMode="relative" rAng="0" ptsTypes="AA">
                                      <p:cBhvr additive="base">
                                        <p:cTn id="30" dur="583" fill="hold">
                                          <p:stCondLst>
                                            <p:cond delay="400"/>
                                          </p:stCondLst>
                                        </p:cTn>
                                        <p:tgtEl>
                                          <p:spTgt spid="19623"/>
                                        </p:tgtEl>
                                        <p:attrNameLst>
                                          <p:attrName>ppt_x</p:attrName>
                                          <p:attrName>ppt_y</p:attrName>
                                        </p:attrNameLst>
                                      </p:cBhvr>
                                      <p:rCtr x="-8717" y="26968"/>
                                    </p:animMotion>
                                    <p:animEffect transition="in" filter="fade">
                                      <p:cBhvr additive="base">
                                        <p:cTn id="31" dur="600" fill="hold">
                                          <p:stCondLst>
                                            <p:cond delay="0"/>
                                          </p:stCondLst>
                                        </p:cTn>
                                        <p:tgtEl>
                                          <p:spTgt spid="19623"/>
                                        </p:tgtEl>
                                      </p:cBhvr>
                                    </p:animEffect>
                                    <p:animScale>
                                      <p:cBhvr additive="base">
                                        <p:cTn id="32" dur="292" fill="hold">
                                          <p:stCondLst>
                                            <p:cond delay="808"/>
                                          </p:stCondLst>
                                        </p:cTn>
                                        <p:tgtEl>
                                          <p:spTgt spid="19623"/>
                                        </p:tgtEl>
                                      </p:cBhvr>
                                      <p:to x="1000" y="1000"/>
                                    </p:animScale>
                                  </p:childTnLst>
                                </p:cTn>
                              </p:par>
                              <p:par>
                                <p:cTn id="33" presetID="0" presetClass="path" presetSubtype="0" repeatCount="indefinite" fill="hold" grpId="0" nodeType="withEffect">
                                  <p:stCondLst>
                                    <p:cond delay="0"/>
                                  </p:stCondLst>
                                  <p:childTnLst>
                                    <p:animMotion origin="layout" path="M 0.00013 1.11111E-6 L -0.12113 0.37592 " pathEditMode="relative" rAng="0" ptsTypes="AA">
                                      <p:cBhvr additive="base">
                                        <p:cTn id="34" dur="583" fill="hold">
                                          <p:stCondLst>
                                            <p:cond delay="0"/>
                                          </p:stCondLst>
                                        </p:cTn>
                                        <p:tgtEl>
                                          <p:spTgt spid="19624"/>
                                        </p:tgtEl>
                                        <p:attrNameLst>
                                          <p:attrName>ppt_x</p:attrName>
                                          <p:attrName>ppt_y</p:attrName>
                                        </p:attrNameLst>
                                      </p:cBhvr>
                                      <p:rCtr x="-6063" y="18796"/>
                                    </p:animMotion>
                                    <p:animEffect transition="in" filter="fade">
                                      <p:cBhvr additive="base">
                                        <p:cTn id="35" dur="175" fill="hold">
                                          <p:stCondLst>
                                            <p:cond delay="0"/>
                                          </p:stCondLst>
                                        </p:cTn>
                                        <p:tgtEl>
                                          <p:spTgt spid="19624"/>
                                        </p:tgtEl>
                                      </p:cBhvr>
                                    </p:animEffect>
                                    <p:animScale>
                                      <p:cBhvr additive="base">
                                        <p:cTn id="36" dur="292" fill="hold">
                                          <p:stCondLst>
                                            <p:cond delay="408"/>
                                          </p:stCondLst>
                                        </p:cTn>
                                        <p:tgtEl>
                                          <p:spTgt spid="19624"/>
                                        </p:tgtEl>
                                      </p:cBhvr>
                                      <p:to x="1000" y="1000"/>
                                    </p:animScale>
                                  </p:childTnLst>
                                </p:cTn>
                              </p:par>
                              <p:par>
                                <p:cTn id="37" presetID="0" presetClass="path" presetSubtype="0" repeatCount="indefinite" fill="hold" grpId="0" nodeType="withEffect">
                                  <p:stCondLst>
                                    <p:cond delay="0"/>
                                  </p:stCondLst>
                                  <p:childTnLst>
                                    <p:animMotion origin="layout" path="M 0.00013 -3.33333E-6 L -0.13947 0.43311 " pathEditMode="relative" rAng="0" ptsTypes="AA">
                                      <p:cBhvr additive="base">
                                        <p:cTn id="38" dur="583" fill="hold">
                                          <p:stCondLst>
                                            <p:cond delay="0"/>
                                          </p:stCondLst>
                                        </p:cTn>
                                        <p:tgtEl>
                                          <p:spTgt spid="19625"/>
                                        </p:tgtEl>
                                        <p:attrNameLst>
                                          <p:attrName>ppt_x</p:attrName>
                                          <p:attrName>ppt_y</p:attrName>
                                        </p:attrNameLst>
                                      </p:cBhvr>
                                      <p:rCtr x="-6987" y="21644"/>
                                    </p:animMotion>
                                    <p:animEffect transition="in" filter="fade">
                                      <p:cBhvr additive="base">
                                        <p:cTn id="39" dur="175" fill="hold">
                                          <p:stCondLst>
                                            <p:cond delay="0"/>
                                          </p:stCondLst>
                                        </p:cTn>
                                        <p:tgtEl>
                                          <p:spTgt spid="19625"/>
                                        </p:tgtEl>
                                      </p:cBhvr>
                                    </p:animEffect>
                                    <p:animScale>
                                      <p:cBhvr additive="base">
                                        <p:cTn id="40" dur="292" fill="hold">
                                          <p:stCondLst>
                                            <p:cond delay="408"/>
                                          </p:stCondLst>
                                        </p:cTn>
                                        <p:tgtEl>
                                          <p:spTgt spid="19625"/>
                                        </p:tgtEl>
                                      </p:cBhvr>
                                      <p:to x="1000" y="1000"/>
                                    </p:animScale>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36197"/>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361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17" grpId="0" bldLvl="0" animBg="1"/>
      <p:bldP spid="19618" grpId="0" bldLvl="0" animBg="1"/>
      <p:bldP spid="19619" grpId="0" bldLvl="0" animBg="1"/>
      <p:bldP spid="19620" grpId="0" bldLvl="0" animBg="1"/>
      <p:bldP spid="19621" grpId="0" bldLvl="0" animBg="1"/>
      <p:bldP spid="19622" grpId="0" bldLvl="0" animBg="1"/>
      <p:bldP spid="19623" grpId="0" bldLvl="0" animBg="1"/>
      <p:bldP spid="19624" grpId="0" bldLvl="0" animBg="1"/>
      <p:bldP spid="19625" grpId="0" bldLvl="0" animBg="1"/>
      <p:bldP spid="136197" grpId="0"/>
      <p:bldP spid="136198"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7" name="图片 1" descr="图片2"/>
          <p:cNvPicPr>
            <a:picLocks noChangeAspect="1"/>
          </p:cNvPicPr>
          <p:nvPr/>
        </p:nvPicPr>
        <p:blipFill>
          <a:blip r:embed="rId2"/>
          <a:srcRect/>
          <a:stretch>
            <a:fillRect/>
          </a:stretch>
        </p:blipFill>
        <p:spPr bwMode="auto">
          <a:xfrm>
            <a:off x="14288" y="-14288"/>
            <a:ext cx="12161837" cy="6872288"/>
          </a:xfrm>
          <a:prstGeom prst="rect">
            <a:avLst/>
          </a:prstGeom>
          <a:noFill/>
          <a:ln w="9525">
            <a:noFill/>
            <a:miter lim="800000"/>
            <a:headEnd/>
            <a:tailEnd/>
          </a:ln>
        </p:spPr>
      </p:pic>
      <p:sp>
        <p:nvSpPr>
          <p:cNvPr id="137218" name="文本框 137217"/>
          <p:cNvSpPr txBox="1"/>
          <p:nvPr/>
        </p:nvSpPr>
        <p:spPr>
          <a:xfrm>
            <a:off x="658813" y="260350"/>
            <a:ext cx="10698162" cy="5578475"/>
          </a:xfrm>
          <a:prstGeom prst="rect">
            <a:avLst/>
          </a:prstGeom>
          <a:solidFill>
            <a:srgbClr val="ECFAA6"/>
          </a:solidFill>
          <a:ln w="12700">
            <a:noFill/>
          </a:ln>
        </p:spPr>
        <p:txBody>
          <a:bodyPr>
            <a:spAutoFit/>
          </a:bodyPr>
          <a:lstStyle/>
          <a:p>
            <a:pPr fontAlgn="auto">
              <a:spcBef>
                <a:spcPct val="50000"/>
              </a:spcBef>
              <a:spcAft>
                <a:spcPts val="0"/>
              </a:spcAft>
              <a:buClr>
                <a:srgbClr val="000000"/>
              </a:buClr>
              <a:defRPr/>
            </a:pPr>
            <a:r>
              <a:rPr lang="en-US" altLang="zh-CN" sz="4000" b="1" dirty="0">
                <a:latin typeface="Times New Roman" panose="02020603050405020304" pitchFamily="2" charset="0"/>
                <a:ea typeface="宋体" panose="02010600030101010101" pitchFamily="2" charset="-122"/>
              </a:rPr>
              <a:t>“</a:t>
            </a:r>
            <a:r>
              <a:rPr lang="zh-CN" altLang="en-US" sz="4000" b="1" dirty="0">
                <a:latin typeface="Times New Roman" panose="02020603050405020304" pitchFamily="2" charset="0"/>
                <a:ea typeface="宋体" panose="02010600030101010101" pitchFamily="2" charset="-122"/>
              </a:rPr>
              <a:t>我办了一辈子的事，练兵也，海军也，都是纸糊的老虎，</a:t>
            </a:r>
            <a:r>
              <a:rPr lang="zh-CN" altLang="en-US" sz="4000" b="1" dirty="0">
                <a:solidFill>
                  <a:srgbClr val="339966"/>
                </a:solidFill>
                <a:effectLst>
                  <a:outerShdw blurRad="38100" dist="38100" dir="2700000">
                    <a:srgbClr val="000000"/>
                  </a:outerShdw>
                </a:effectLst>
                <a:latin typeface="Times New Roman" panose="02020603050405020304" pitchFamily="2" charset="0"/>
                <a:ea typeface="宋体" panose="02010600030101010101" pitchFamily="2" charset="-122"/>
              </a:rPr>
              <a:t>何尝能实在放手办理</a:t>
            </a:r>
            <a:r>
              <a:rPr lang="zh-CN" altLang="en-US" sz="4000" b="1" dirty="0">
                <a:latin typeface="Times New Roman" panose="02020603050405020304" pitchFamily="2" charset="0"/>
                <a:ea typeface="宋体" panose="02010600030101010101" pitchFamily="2" charset="-122"/>
              </a:rPr>
              <a:t>？不过勉强涂饰，虚有其表，不揭破犹可敷衍一时。如一间</a:t>
            </a:r>
            <a:r>
              <a:rPr lang="zh-CN" altLang="en-US" sz="4000" b="1" dirty="0">
                <a:solidFill>
                  <a:srgbClr val="FB2B1B"/>
                </a:solidFill>
                <a:effectLst>
                  <a:outerShdw blurRad="38100" dist="38100" dir="2700000">
                    <a:srgbClr val="000000"/>
                  </a:outerShdw>
                </a:effectLst>
                <a:latin typeface="Times New Roman" panose="02020603050405020304" pitchFamily="2" charset="0"/>
                <a:ea typeface="宋体" panose="02010600030101010101" pitchFamily="2" charset="-122"/>
              </a:rPr>
              <a:t>破屋子</a:t>
            </a:r>
            <a:r>
              <a:rPr lang="zh-CN" altLang="en-US" sz="4000" b="1" dirty="0">
                <a:latin typeface="Times New Roman" panose="02020603050405020304" pitchFamily="2" charset="0"/>
                <a:ea typeface="宋体" panose="02010600030101010101" pitchFamily="2" charset="-122"/>
              </a:rPr>
              <a:t>，由</a:t>
            </a:r>
            <a:r>
              <a:rPr lang="zh-CN" altLang="en-US" sz="4000" b="1" dirty="0">
                <a:solidFill>
                  <a:srgbClr val="FB2B1B"/>
                </a:solidFill>
                <a:effectLst>
                  <a:outerShdw blurRad="38100" dist="38100" dir="2700000">
                    <a:srgbClr val="000000"/>
                  </a:outerShdw>
                </a:effectLst>
                <a:latin typeface="Times New Roman" panose="02020603050405020304" pitchFamily="2" charset="0"/>
                <a:ea typeface="宋体" panose="02010600030101010101" pitchFamily="2" charset="-122"/>
              </a:rPr>
              <a:t>裱糊匠</a:t>
            </a:r>
            <a:r>
              <a:rPr lang="zh-CN" altLang="en-US" sz="4000" b="1" dirty="0">
                <a:solidFill>
                  <a:srgbClr val="339966"/>
                </a:solidFill>
                <a:effectLst>
                  <a:outerShdw blurRad="38100" dist="38100" dir="2700000">
                    <a:srgbClr val="000000"/>
                  </a:outerShdw>
                </a:effectLst>
                <a:latin typeface="Times New Roman" panose="02020603050405020304" pitchFamily="2" charset="0"/>
                <a:ea typeface="宋体" panose="02010600030101010101" pitchFamily="2" charset="-122"/>
              </a:rPr>
              <a:t>东贴西补</a:t>
            </a:r>
            <a:r>
              <a:rPr lang="zh-CN" altLang="en-US" sz="4000" b="1" dirty="0">
                <a:latin typeface="Times New Roman" panose="02020603050405020304" pitchFamily="2" charset="0"/>
                <a:ea typeface="宋体" panose="02010600030101010101" pitchFamily="2" charset="-122"/>
              </a:rPr>
              <a:t>，居然成一净室，虽明知为纸片裱糊，然究竟决不定里面是何等材料，即有小风小雨，打成几个窟窿，随时补葺，亦可支吾对付。乃必欲爽手扯破，又未预备何等修葺材料，何种改造方式，自然真相破露不可收拾，但裱糊匠又何术能负其责？”</a:t>
            </a:r>
          </a:p>
        </p:txBody>
      </p:sp>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51202" name="Picture 7" descr="hehua_003_zcool"/>
          <p:cNvPicPr>
            <a:picLocks noChangeAspect="1" noChangeArrowheads="1"/>
          </p:cNvPicPr>
          <p:nvPr/>
        </p:nvPicPr>
        <p:blipFill>
          <a:blip r:embed="rId3"/>
          <a:srcRect/>
          <a:stretch>
            <a:fillRect/>
          </a:stretch>
        </p:blipFill>
        <p:spPr bwMode="auto">
          <a:xfrm>
            <a:off x="3503613" y="2673350"/>
            <a:ext cx="2117725" cy="1709738"/>
          </a:xfrm>
          <a:prstGeom prst="rect">
            <a:avLst/>
          </a:prstGeom>
          <a:noFill/>
          <a:ln w="9525">
            <a:noFill/>
            <a:miter lim="800000"/>
            <a:headEnd/>
            <a:tailEnd/>
          </a:ln>
        </p:spPr>
      </p:pic>
      <p:sp>
        <p:nvSpPr>
          <p:cNvPr id="48137" name="Oval 9"/>
          <p:cNvSpPr>
            <a:spLocks noChangeArrowheads="1"/>
          </p:cNvSpPr>
          <p:nvPr/>
        </p:nvSpPr>
        <p:spPr bwMode="auto">
          <a:xfrm>
            <a:off x="3287713" y="5557838"/>
            <a:ext cx="1223962" cy="314325"/>
          </a:xfrm>
          <a:prstGeom prst="ellipse">
            <a:avLst/>
          </a:prstGeom>
          <a:noFill/>
          <a:ln w="25400">
            <a:solidFill>
              <a:schemeClr val="tx1">
                <a:alpha val="20000"/>
              </a:schemeClr>
            </a:solidFill>
            <a:round/>
            <a:headEnd/>
            <a:tailEnd/>
          </a:ln>
        </p:spPr>
        <p:txBody>
          <a:bodyPr wrap="none" anchor="ctr"/>
          <a:lstStyle/>
          <a:p>
            <a:pPr algn="ctr" eaLnBrk="0" hangingPunct="0"/>
            <a:endParaRPr lang="zh-CN" altLang="en-US" b="1">
              <a:solidFill>
                <a:srgbClr val="000000"/>
              </a:solidFill>
              <a:latin typeface="Calibri" pitchFamily="34" charset="0"/>
            </a:endParaRPr>
          </a:p>
        </p:txBody>
      </p:sp>
      <p:sp>
        <p:nvSpPr>
          <p:cNvPr id="48138" name="Oval 10"/>
          <p:cNvSpPr>
            <a:spLocks noChangeArrowheads="1"/>
          </p:cNvSpPr>
          <p:nvPr/>
        </p:nvSpPr>
        <p:spPr bwMode="auto">
          <a:xfrm>
            <a:off x="1487488" y="4870450"/>
            <a:ext cx="792162" cy="204788"/>
          </a:xfrm>
          <a:prstGeom prst="ellipse">
            <a:avLst/>
          </a:prstGeom>
          <a:noFill/>
          <a:ln w="25400">
            <a:solidFill>
              <a:schemeClr val="tx1">
                <a:alpha val="20000"/>
              </a:schemeClr>
            </a:solidFill>
            <a:round/>
            <a:headEnd/>
            <a:tailEnd/>
          </a:ln>
        </p:spPr>
        <p:txBody>
          <a:bodyPr wrap="none" anchor="ctr"/>
          <a:lstStyle/>
          <a:p>
            <a:pPr algn="ctr" eaLnBrk="0" hangingPunct="0"/>
            <a:endParaRPr lang="zh-CN" altLang="en-US" b="1">
              <a:solidFill>
                <a:srgbClr val="000000"/>
              </a:solidFill>
              <a:latin typeface="Calibri" pitchFamily="34" charset="0"/>
            </a:endParaRPr>
          </a:p>
        </p:txBody>
      </p:sp>
      <p:sp>
        <p:nvSpPr>
          <p:cNvPr id="48139" name="Oval 11"/>
          <p:cNvSpPr>
            <a:spLocks noChangeArrowheads="1"/>
          </p:cNvSpPr>
          <p:nvPr/>
        </p:nvSpPr>
        <p:spPr bwMode="auto">
          <a:xfrm>
            <a:off x="9621838" y="5661025"/>
            <a:ext cx="1223962" cy="314325"/>
          </a:xfrm>
          <a:prstGeom prst="ellipse">
            <a:avLst/>
          </a:prstGeom>
          <a:noFill/>
          <a:ln w="28575">
            <a:solidFill>
              <a:schemeClr val="tx1">
                <a:alpha val="20000"/>
              </a:schemeClr>
            </a:solidFill>
            <a:round/>
            <a:headEnd/>
            <a:tailEnd/>
          </a:ln>
        </p:spPr>
        <p:txBody>
          <a:bodyPr wrap="none" anchor="ctr"/>
          <a:lstStyle/>
          <a:p>
            <a:pPr algn="ctr" eaLnBrk="0" hangingPunct="0"/>
            <a:endParaRPr lang="zh-CN" altLang="en-US" b="1">
              <a:solidFill>
                <a:srgbClr val="000000"/>
              </a:solidFill>
              <a:latin typeface="Calibri" pitchFamily="34" charset="0"/>
            </a:endParaRPr>
          </a:p>
        </p:txBody>
      </p:sp>
      <p:sp>
        <p:nvSpPr>
          <p:cNvPr id="48140" name="Oval 12"/>
          <p:cNvSpPr>
            <a:spLocks noChangeArrowheads="1"/>
          </p:cNvSpPr>
          <p:nvPr/>
        </p:nvSpPr>
        <p:spPr bwMode="auto">
          <a:xfrm>
            <a:off x="7924800" y="4933950"/>
            <a:ext cx="1096963" cy="280988"/>
          </a:xfrm>
          <a:prstGeom prst="ellipse">
            <a:avLst/>
          </a:prstGeom>
          <a:noFill/>
          <a:ln w="28575">
            <a:solidFill>
              <a:schemeClr val="tx1">
                <a:alpha val="20000"/>
              </a:schemeClr>
            </a:solidFill>
            <a:round/>
            <a:headEnd/>
            <a:tailEnd/>
          </a:ln>
        </p:spPr>
        <p:txBody>
          <a:bodyPr wrap="none" anchor="ctr"/>
          <a:lstStyle/>
          <a:p>
            <a:pPr algn="ctr" eaLnBrk="0" hangingPunct="0"/>
            <a:endParaRPr lang="zh-CN" altLang="en-US" b="1">
              <a:solidFill>
                <a:srgbClr val="000000"/>
              </a:solidFill>
              <a:latin typeface="Calibri" pitchFamily="34" charset="0"/>
            </a:endParaRPr>
          </a:p>
        </p:txBody>
      </p:sp>
      <p:sp>
        <p:nvSpPr>
          <p:cNvPr id="48141" name="Oval 13"/>
          <p:cNvSpPr>
            <a:spLocks noChangeArrowheads="1"/>
          </p:cNvSpPr>
          <p:nvPr/>
        </p:nvSpPr>
        <p:spPr bwMode="auto">
          <a:xfrm>
            <a:off x="5949950" y="6061075"/>
            <a:ext cx="1781175" cy="457200"/>
          </a:xfrm>
          <a:prstGeom prst="ellipse">
            <a:avLst/>
          </a:prstGeom>
          <a:noFill/>
          <a:ln w="25400">
            <a:solidFill>
              <a:schemeClr val="tx1">
                <a:alpha val="20000"/>
              </a:schemeClr>
            </a:solidFill>
            <a:round/>
            <a:headEnd/>
            <a:tailEnd/>
          </a:ln>
        </p:spPr>
        <p:txBody>
          <a:bodyPr wrap="none" anchor="ctr"/>
          <a:lstStyle/>
          <a:p>
            <a:pPr algn="ctr" eaLnBrk="0" hangingPunct="0"/>
            <a:endParaRPr lang="zh-CN" altLang="en-US" b="1">
              <a:solidFill>
                <a:srgbClr val="000000"/>
              </a:solidFill>
              <a:latin typeface="Calibri" pitchFamily="34" charset="0"/>
            </a:endParaRPr>
          </a:p>
        </p:txBody>
      </p:sp>
      <p:sp>
        <p:nvSpPr>
          <p:cNvPr id="48142" name="Oval 14"/>
          <p:cNvSpPr>
            <a:spLocks noChangeArrowheads="1"/>
          </p:cNvSpPr>
          <p:nvPr/>
        </p:nvSpPr>
        <p:spPr bwMode="auto">
          <a:xfrm>
            <a:off x="4511675" y="5346700"/>
            <a:ext cx="619125" cy="158750"/>
          </a:xfrm>
          <a:prstGeom prst="ellipse">
            <a:avLst/>
          </a:prstGeom>
          <a:noFill/>
          <a:ln w="25400">
            <a:solidFill>
              <a:schemeClr val="tx1">
                <a:alpha val="20000"/>
              </a:schemeClr>
            </a:solidFill>
            <a:round/>
            <a:headEnd/>
            <a:tailEnd/>
          </a:ln>
        </p:spPr>
        <p:txBody>
          <a:bodyPr wrap="none" anchor="ctr"/>
          <a:lstStyle/>
          <a:p>
            <a:pPr algn="ctr" eaLnBrk="0" hangingPunct="0"/>
            <a:endParaRPr lang="zh-CN" altLang="en-US" b="1">
              <a:solidFill>
                <a:srgbClr val="000000"/>
              </a:solidFill>
              <a:latin typeface="Calibri" pitchFamily="34" charset="0"/>
            </a:endParaRPr>
          </a:p>
        </p:txBody>
      </p:sp>
      <p:sp>
        <p:nvSpPr>
          <p:cNvPr id="48143" name="Oval 15"/>
          <p:cNvSpPr>
            <a:spLocks noChangeArrowheads="1"/>
          </p:cNvSpPr>
          <p:nvPr/>
        </p:nvSpPr>
        <p:spPr bwMode="auto">
          <a:xfrm>
            <a:off x="10739438" y="4732338"/>
            <a:ext cx="504825" cy="130175"/>
          </a:xfrm>
          <a:prstGeom prst="ellipse">
            <a:avLst/>
          </a:prstGeom>
          <a:noFill/>
          <a:ln w="28575">
            <a:solidFill>
              <a:schemeClr val="tx1">
                <a:alpha val="20000"/>
              </a:schemeClr>
            </a:solidFill>
            <a:round/>
            <a:headEnd/>
            <a:tailEnd/>
          </a:ln>
        </p:spPr>
        <p:txBody>
          <a:bodyPr wrap="none" anchor="ctr"/>
          <a:lstStyle/>
          <a:p>
            <a:pPr algn="ctr" eaLnBrk="0" hangingPunct="0"/>
            <a:endParaRPr lang="zh-CN" altLang="en-US" b="1">
              <a:solidFill>
                <a:srgbClr val="000000"/>
              </a:solidFill>
              <a:latin typeface="Calibri" pitchFamily="34" charset="0"/>
            </a:endParaRPr>
          </a:p>
        </p:txBody>
      </p:sp>
      <p:sp>
        <p:nvSpPr>
          <p:cNvPr id="48144" name="[动画大师]_Oval 3"/>
          <p:cNvSpPr>
            <a:spLocks noChangeArrowheads="1"/>
          </p:cNvSpPr>
          <p:nvPr/>
        </p:nvSpPr>
        <p:spPr bwMode="auto">
          <a:xfrm rot="1800000">
            <a:off x="1684338" y="-590550"/>
            <a:ext cx="17462" cy="1146175"/>
          </a:xfrm>
          <a:prstGeom prst="ellipse">
            <a:avLst/>
          </a:prstGeom>
          <a:gradFill rotWithShape="1">
            <a:gsLst>
              <a:gs pos="0">
                <a:srgbClr val="777777">
                  <a:alpha val="79999"/>
                </a:srgbClr>
              </a:gs>
              <a:gs pos="100000">
                <a:srgbClr val="373737">
                  <a:alpha val="0"/>
                </a:srgbClr>
              </a:gs>
            </a:gsLst>
            <a:path path="shape">
              <a:fillToRect l="50000" t="50000" r="50000" b="50000"/>
            </a:path>
          </a:gradFill>
          <a:ln w="9525">
            <a:noFill/>
            <a:round/>
            <a:headEnd/>
            <a:tailEnd/>
          </a:ln>
        </p:spPr>
        <p:txBody>
          <a:bodyPr wrap="none" anchor="ctr"/>
          <a:lstStyle/>
          <a:p>
            <a:pPr algn="ctr" eaLnBrk="0" hangingPunct="0"/>
            <a:endParaRPr lang="zh-CN" altLang="en-US" b="1">
              <a:solidFill>
                <a:srgbClr val="000000"/>
              </a:solidFill>
              <a:latin typeface="Calibri" pitchFamily="34" charset="0"/>
            </a:endParaRPr>
          </a:p>
        </p:txBody>
      </p:sp>
      <p:sp>
        <p:nvSpPr>
          <p:cNvPr id="48145" name="[动画大师]_Oval 3"/>
          <p:cNvSpPr>
            <a:spLocks noChangeArrowheads="1"/>
          </p:cNvSpPr>
          <p:nvPr/>
        </p:nvSpPr>
        <p:spPr bwMode="auto">
          <a:xfrm rot="1800000">
            <a:off x="3346450" y="866775"/>
            <a:ext cx="17463" cy="1146175"/>
          </a:xfrm>
          <a:prstGeom prst="ellipse">
            <a:avLst/>
          </a:prstGeom>
          <a:gradFill rotWithShape="1">
            <a:gsLst>
              <a:gs pos="0">
                <a:srgbClr val="777777">
                  <a:alpha val="79999"/>
                </a:srgbClr>
              </a:gs>
              <a:gs pos="100000">
                <a:srgbClr val="373737">
                  <a:alpha val="0"/>
                </a:srgbClr>
              </a:gs>
            </a:gsLst>
            <a:path path="shape">
              <a:fillToRect l="50000" t="50000" r="50000" b="50000"/>
            </a:path>
          </a:gradFill>
          <a:ln w="9525">
            <a:noFill/>
            <a:round/>
            <a:headEnd/>
            <a:tailEnd/>
          </a:ln>
        </p:spPr>
        <p:txBody>
          <a:bodyPr wrap="none" anchor="ctr"/>
          <a:lstStyle/>
          <a:p>
            <a:pPr algn="ctr" eaLnBrk="0" hangingPunct="0"/>
            <a:endParaRPr lang="zh-CN" altLang="en-US" b="1">
              <a:solidFill>
                <a:srgbClr val="000000"/>
              </a:solidFill>
              <a:latin typeface="Calibri" pitchFamily="34" charset="0"/>
            </a:endParaRPr>
          </a:p>
        </p:txBody>
      </p:sp>
      <p:sp>
        <p:nvSpPr>
          <p:cNvPr id="48146" name="[动画大师]_Oval 3"/>
          <p:cNvSpPr>
            <a:spLocks noChangeArrowheads="1"/>
          </p:cNvSpPr>
          <p:nvPr/>
        </p:nvSpPr>
        <p:spPr bwMode="auto">
          <a:xfrm rot="1800000">
            <a:off x="5888038" y="2012950"/>
            <a:ext cx="17462" cy="1146175"/>
          </a:xfrm>
          <a:prstGeom prst="ellipse">
            <a:avLst/>
          </a:prstGeom>
          <a:gradFill rotWithShape="1">
            <a:gsLst>
              <a:gs pos="0">
                <a:srgbClr val="777777">
                  <a:alpha val="79999"/>
                </a:srgbClr>
              </a:gs>
              <a:gs pos="100000">
                <a:srgbClr val="373737">
                  <a:alpha val="0"/>
                </a:srgbClr>
              </a:gs>
            </a:gsLst>
            <a:path path="shape">
              <a:fillToRect l="50000" t="50000" r="50000" b="50000"/>
            </a:path>
          </a:gradFill>
          <a:ln w="9525">
            <a:noFill/>
            <a:round/>
            <a:headEnd/>
            <a:tailEnd/>
          </a:ln>
        </p:spPr>
        <p:txBody>
          <a:bodyPr wrap="none" anchor="ctr"/>
          <a:lstStyle/>
          <a:p>
            <a:pPr algn="ctr" eaLnBrk="0" hangingPunct="0"/>
            <a:endParaRPr lang="zh-CN" altLang="en-US" b="1">
              <a:solidFill>
                <a:srgbClr val="000000"/>
              </a:solidFill>
              <a:latin typeface="Calibri" pitchFamily="34" charset="0"/>
            </a:endParaRPr>
          </a:p>
        </p:txBody>
      </p:sp>
      <p:sp>
        <p:nvSpPr>
          <p:cNvPr id="48147" name="[动画大师]_Oval 3"/>
          <p:cNvSpPr>
            <a:spLocks noChangeArrowheads="1"/>
          </p:cNvSpPr>
          <p:nvPr/>
        </p:nvSpPr>
        <p:spPr bwMode="auto">
          <a:xfrm rot="1800000">
            <a:off x="5106988" y="293688"/>
            <a:ext cx="17462" cy="1146175"/>
          </a:xfrm>
          <a:prstGeom prst="ellipse">
            <a:avLst/>
          </a:prstGeom>
          <a:gradFill rotWithShape="1">
            <a:gsLst>
              <a:gs pos="0">
                <a:srgbClr val="777777">
                  <a:alpha val="60001"/>
                </a:srgbClr>
              </a:gs>
              <a:gs pos="100000">
                <a:srgbClr val="373737">
                  <a:alpha val="0"/>
                </a:srgbClr>
              </a:gs>
            </a:gsLst>
            <a:path path="shape">
              <a:fillToRect l="50000" t="50000" r="50000" b="50000"/>
            </a:path>
          </a:gradFill>
          <a:ln w="9525">
            <a:noFill/>
            <a:round/>
            <a:headEnd/>
            <a:tailEnd/>
          </a:ln>
        </p:spPr>
        <p:txBody>
          <a:bodyPr wrap="none" anchor="ctr"/>
          <a:lstStyle/>
          <a:p>
            <a:pPr algn="ctr" eaLnBrk="0" hangingPunct="0"/>
            <a:endParaRPr lang="zh-CN" altLang="en-US" b="1">
              <a:solidFill>
                <a:srgbClr val="000000"/>
              </a:solidFill>
              <a:latin typeface="Calibri" pitchFamily="34" charset="0"/>
            </a:endParaRPr>
          </a:p>
        </p:txBody>
      </p:sp>
      <p:sp>
        <p:nvSpPr>
          <p:cNvPr id="48148" name="[动画大师]_Oval 3"/>
          <p:cNvSpPr>
            <a:spLocks noChangeArrowheads="1"/>
          </p:cNvSpPr>
          <p:nvPr/>
        </p:nvSpPr>
        <p:spPr bwMode="auto">
          <a:xfrm rot="1800000">
            <a:off x="8645525" y="-279400"/>
            <a:ext cx="17463" cy="1146175"/>
          </a:xfrm>
          <a:prstGeom prst="ellipse">
            <a:avLst/>
          </a:prstGeom>
          <a:gradFill rotWithShape="1">
            <a:gsLst>
              <a:gs pos="0">
                <a:srgbClr val="777777">
                  <a:alpha val="79999"/>
                </a:srgbClr>
              </a:gs>
              <a:gs pos="100000">
                <a:srgbClr val="373737">
                  <a:alpha val="0"/>
                </a:srgbClr>
              </a:gs>
            </a:gsLst>
            <a:path path="shape">
              <a:fillToRect l="50000" t="50000" r="50000" b="50000"/>
            </a:path>
          </a:gradFill>
          <a:ln w="9525">
            <a:noFill/>
            <a:round/>
            <a:headEnd/>
            <a:tailEnd/>
          </a:ln>
        </p:spPr>
        <p:txBody>
          <a:bodyPr wrap="none" anchor="ctr"/>
          <a:lstStyle/>
          <a:p>
            <a:pPr algn="ctr" eaLnBrk="0" hangingPunct="0"/>
            <a:endParaRPr lang="zh-CN" altLang="en-US" b="1">
              <a:solidFill>
                <a:srgbClr val="000000"/>
              </a:solidFill>
              <a:latin typeface="Calibri" pitchFamily="34" charset="0"/>
            </a:endParaRPr>
          </a:p>
        </p:txBody>
      </p:sp>
      <p:sp>
        <p:nvSpPr>
          <p:cNvPr id="48149" name="[动画大师]_Oval 3"/>
          <p:cNvSpPr>
            <a:spLocks noChangeArrowheads="1"/>
          </p:cNvSpPr>
          <p:nvPr/>
        </p:nvSpPr>
        <p:spPr bwMode="auto">
          <a:xfrm rot="1800000">
            <a:off x="10456863" y="2741613"/>
            <a:ext cx="17462" cy="1146175"/>
          </a:xfrm>
          <a:prstGeom prst="ellipse">
            <a:avLst/>
          </a:prstGeom>
          <a:gradFill rotWithShape="1">
            <a:gsLst>
              <a:gs pos="0">
                <a:srgbClr val="777777">
                  <a:alpha val="79999"/>
                </a:srgbClr>
              </a:gs>
              <a:gs pos="100000">
                <a:srgbClr val="373737">
                  <a:alpha val="0"/>
                </a:srgbClr>
              </a:gs>
            </a:gsLst>
            <a:path path="shape">
              <a:fillToRect l="50000" t="50000" r="50000" b="50000"/>
            </a:path>
          </a:gradFill>
          <a:ln w="9525">
            <a:noFill/>
            <a:round/>
            <a:headEnd/>
            <a:tailEnd/>
          </a:ln>
        </p:spPr>
        <p:txBody>
          <a:bodyPr wrap="none" anchor="ctr"/>
          <a:lstStyle/>
          <a:p>
            <a:pPr algn="ctr" eaLnBrk="0" hangingPunct="0"/>
            <a:endParaRPr lang="zh-CN" altLang="en-US" b="1">
              <a:solidFill>
                <a:srgbClr val="000000"/>
              </a:solidFill>
              <a:latin typeface="Calibri" pitchFamily="34" charset="0"/>
            </a:endParaRPr>
          </a:p>
        </p:txBody>
      </p:sp>
      <p:sp>
        <p:nvSpPr>
          <p:cNvPr id="48150" name="[动画大师]_Oval 3"/>
          <p:cNvSpPr>
            <a:spLocks noChangeArrowheads="1"/>
          </p:cNvSpPr>
          <p:nvPr/>
        </p:nvSpPr>
        <p:spPr bwMode="auto">
          <a:xfrm rot="1800000">
            <a:off x="11244263" y="-573088"/>
            <a:ext cx="17462" cy="1146176"/>
          </a:xfrm>
          <a:prstGeom prst="ellipse">
            <a:avLst/>
          </a:prstGeom>
          <a:gradFill rotWithShape="1">
            <a:gsLst>
              <a:gs pos="0">
                <a:srgbClr val="777777">
                  <a:alpha val="79999"/>
                </a:srgbClr>
              </a:gs>
              <a:gs pos="100000">
                <a:srgbClr val="373737">
                  <a:alpha val="0"/>
                </a:srgbClr>
              </a:gs>
            </a:gsLst>
            <a:path path="shape">
              <a:fillToRect l="50000" t="50000" r="50000" b="50000"/>
            </a:path>
          </a:gradFill>
          <a:ln w="9525">
            <a:noFill/>
            <a:round/>
            <a:headEnd/>
            <a:tailEnd/>
          </a:ln>
        </p:spPr>
        <p:txBody>
          <a:bodyPr wrap="none" anchor="ctr"/>
          <a:lstStyle/>
          <a:p>
            <a:pPr algn="ctr" eaLnBrk="0" hangingPunct="0"/>
            <a:endParaRPr lang="zh-CN" altLang="en-US" b="1">
              <a:solidFill>
                <a:srgbClr val="000000"/>
              </a:solidFill>
              <a:latin typeface="Calibri" pitchFamily="34" charset="0"/>
            </a:endParaRPr>
          </a:p>
        </p:txBody>
      </p:sp>
      <p:sp>
        <p:nvSpPr>
          <p:cNvPr id="48151" name="[动画大师]_Oval 3"/>
          <p:cNvSpPr>
            <a:spLocks noChangeArrowheads="1"/>
          </p:cNvSpPr>
          <p:nvPr/>
        </p:nvSpPr>
        <p:spPr bwMode="auto">
          <a:xfrm rot="1800000">
            <a:off x="2855913" y="3448050"/>
            <a:ext cx="17462" cy="1146175"/>
          </a:xfrm>
          <a:prstGeom prst="ellipse">
            <a:avLst/>
          </a:prstGeom>
          <a:gradFill rotWithShape="1">
            <a:gsLst>
              <a:gs pos="0">
                <a:srgbClr val="777777">
                  <a:alpha val="39998"/>
                </a:srgbClr>
              </a:gs>
              <a:gs pos="100000">
                <a:srgbClr val="373737">
                  <a:alpha val="0"/>
                </a:srgbClr>
              </a:gs>
            </a:gsLst>
            <a:path path="shape">
              <a:fillToRect l="50000" t="50000" r="50000" b="50000"/>
            </a:path>
          </a:gradFill>
          <a:ln w="9525">
            <a:noFill/>
            <a:round/>
            <a:headEnd/>
            <a:tailEnd/>
          </a:ln>
        </p:spPr>
        <p:txBody>
          <a:bodyPr wrap="none" anchor="ctr"/>
          <a:lstStyle/>
          <a:p>
            <a:pPr algn="ctr" eaLnBrk="0" hangingPunct="0"/>
            <a:endParaRPr lang="zh-CN" altLang="en-US" b="1">
              <a:solidFill>
                <a:srgbClr val="000000"/>
              </a:solidFill>
              <a:latin typeface="Calibri" pitchFamily="34" charset="0"/>
            </a:endParaRPr>
          </a:p>
        </p:txBody>
      </p:sp>
      <p:sp>
        <p:nvSpPr>
          <p:cNvPr id="48152" name="[动画大师]_Oval 3"/>
          <p:cNvSpPr>
            <a:spLocks noChangeArrowheads="1"/>
          </p:cNvSpPr>
          <p:nvPr/>
        </p:nvSpPr>
        <p:spPr bwMode="auto">
          <a:xfrm rot="1800000">
            <a:off x="8928100" y="2741613"/>
            <a:ext cx="17463" cy="1146175"/>
          </a:xfrm>
          <a:prstGeom prst="ellipse">
            <a:avLst/>
          </a:prstGeom>
          <a:gradFill rotWithShape="1">
            <a:gsLst>
              <a:gs pos="0">
                <a:srgbClr val="777777">
                  <a:alpha val="79999"/>
                </a:srgbClr>
              </a:gs>
              <a:gs pos="100000">
                <a:srgbClr val="373737">
                  <a:alpha val="0"/>
                </a:srgbClr>
              </a:gs>
            </a:gsLst>
            <a:path path="shape">
              <a:fillToRect l="50000" t="50000" r="50000" b="50000"/>
            </a:path>
          </a:gradFill>
          <a:ln w="9525">
            <a:noFill/>
            <a:round/>
            <a:headEnd/>
            <a:tailEnd/>
          </a:ln>
        </p:spPr>
        <p:txBody>
          <a:bodyPr wrap="none" anchor="ctr"/>
          <a:lstStyle/>
          <a:p>
            <a:pPr algn="ctr" eaLnBrk="0" hangingPunct="0"/>
            <a:endParaRPr lang="zh-CN" altLang="en-US" b="1">
              <a:solidFill>
                <a:srgbClr val="000000"/>
              </a:solidFill>
              <a:latin typeface="Calibri" pitchFamily="34" charset="0"/>
            </a:endParaRPr>
          </a:p>
        </p:txBody>
      </p:sp>
      <p:sp>
        <p:nvSpPr>
          <p:cNvPr id="48153" name="Oval 25"/>
          <p:cNvSpPr>
            <a:spLocks noChangeArrowheads="1"/>
          </p:cNvSpPr>
          <p:nvPr/>
        </p:nvSpPr>
        <p:spPr bwMode="auto">
          <a:xfrm>
            <a:off x="604838" y="5919788"/>
            <a:ext cx="1674812" cy="428625"/>
          </a:xfrm>
          <a:prstGeom prst="ellipse">
            <a:avLst/>
          </a:prstGeom>
          <a:noFill/>
          <a:ln w="28575">
            <a:solidFill>
              <a:schemeClr val="tx1">
                <a:alpha val="20000"/>
              </a:schemeClr>
            </a:solidFill>
            <a:round/>
            <a:headEnd/>
            <a:tailEnd/>
          </a:ln>
        </p:spPr>
        <p:txBody>
          <a:bodyPr wrap="none" anchor="ctr"/>
          <a:lstStyle/>
          <a:p>
            <a:pPr algn="ctr" eaLnBrk="0" hangingPunct="0"/>
            <a:endParaRPr lang="zh-CN" altLang="en-US" b="1">
              <a:solidFill>
                <a:srgbClr val="000000"/>
              </a:solidFill>
              <a:latin typeface="Calibri" pitchFamily="34" charset="0"/>
            </a:endParaRPr>
          </a:p>
        </p:txBody>
      </p:sp>
      <p:sp>
        <p:nvSpPr>
          <p:cNvPr id="51220" name="Freeform 43"/>
          <p:cNvSpPr>
            <a:spLocks noEditPoints="1"/>
          </p:cNvSpPr>
          <p:nvPr/>
        </p:nvSpPr>
        <p:spPr bwMode="auto">
          <a:xfrm>
            <a:off x="4919663" y="1433513"/>
            <a:ext cx="1220787" cy="1406525"/>
          </a:xfrm>
          <a:custGeom>
            <a:avLst/>
            <a:gdLst>
              <a:gd name="T0" fmla="*/ 1055749 w 279"/>
              <a:gd name="T1" fmla="*/ 87634 h 321"/>
              <a:gd name="T2" fmla="*/ 1222216 w 279"/>
              <a:gd name="T3" fmla="*/ 433788 h 321"/>
              <a:gd name="T4" fmla="*/ 1033846 w 279"/>
              <a:gd name="T5" fmla="*/ 674781 h 321"/>
              <a:gd name="T6" fmla="*/ 1020704 w 279"/>
              <a:gd name="T7" fmla="*/ 793087 h 321"/>
              <a:gd name="T8" fmla="*/ 1042607 w 279"/>
              <a:gd name="T9" fmla="*/ 972737 h 321"/>
              <a:gd name="T10" fmla="*/ 1077653 w 279"/>
              <a:gd name="T11" fmla="*/ 1305746 h 321"/>
              <a:gd name="T12" fmla="*/ 968135 w 279"/>
              <a:gd name="T13" fmla="*/ 1353945 h 321"/>
              <a:gd name="T14" fmla="*/ 954993 w 279"/>
              <a:gd name="T15" fmla="*/ 1283838 h 321"/>
              <a:gd name="T16" fmla="*/ 963754 w 279"/>
              <a:gd name="T17" fmla="*/ 1029699 h 321"/>
              <a:gd name="T18" fmla="*/ 876140 w 279"/>
              <a:gd name="T19" fmla="*/ 933302 h 321"/>
              <a:gd name="T20" fmla="*/ 740339 w 279"/>
              <a:gd name="T21" fmla="*/ 854431 h 321"/>
              <a:gd name="T22" fmla="*/ 735958 w 279"/>
              <a:gd name="T23" fmla="*/ 1121715 h 321"/>
              <a:gd name="T24" fmla="*/ 709674 w 279"/>
              <a:gd name="T25" fmla="*/ 1226875 h 321"/>
              <a:gd name="T26" fmla="*/ 687770 w 279"/>
              <a:gd name="T27" fmla="*/ 1384617 h 321"/>
              <a:gd name="T28" fmla="*/ 639583 w 279"/>
              <a:gd name="T29" fmla="*/ 1209349 h 321"/>
              <a:gd name="T30" fmla="*/ 657105 w 279"/>
              <a:gd name="T31" fmla="*/ 972737 h 321"/>
              <a:gd name="T32" fmla="*/ 512542 w 279"/>
              <a:gd name="T33" fmla="*/ 1073516 h 321"/>
              <a:gd name="T34" fmla="*/ 350456 w 279"/>
              <a:gd name="T35" fmla="*/ 1279456 h 321"/>
              <a:gd name="T36" fmla="*/ 236558 w 279"/>
              <a:gd name="T37" fmla="*/ 1301364 h 321"/>
              <a:gd name="T38" fmla="*/ 223416 w 279"/>
              <a:gd name="T39" fmla="*/ 955210 h 321"/>
              <a:gd name="T40" fmla="*/ 210274 w 279"/>
              <a:gd name="T41" fmla="*/ 858813 h 321"/>
              <a:gd name="T42" fmla="*/ 311030 w 279"/>
              <a:gd name="T43" fmla="*/ 753652 h 321"/>
              <a:gd name="T44" fmla="*/ 214654 w 279"/>
              <a:gd name="T45" fmla="*/ 709835 h 321"/>
              <a:gd name="T46" fmla="*/ 481877 w 279"/>
              <a:gd name="T47" fmla="*/ 679163 h 321"/>
              <a:gd name="T48" fmla="*/ 420547 w 279"/>
              <a:gd name="T49" fmla="*/ 530185 h 321"/>
              <a:gd name="T50" fmla="*/ 0 w 279"/>
              <a:gd name="T51" fmla="*/ 709835 h 321"/>
              <a:gd name="T52" fmla="*/ 122660 w 279"/>
              <a:gd name="T53" fmla="*/ 556476 h 321"/>
              <a:gd name="T54" fmla="*/ 341695 w 279"/>
              <a:gd name="T55" fmla="*/ 389971 h 321"/>
              <a:gd name="T56" fmla="*/ 280365 w 279"/>
              <a:gd name="T57" fmla="*/ 219085 h 321"/>
              <a:gd name="T58" fmla="*/ 455593 w 279"/>
              <a:gd name="T59" fmla="*/ 311101 h 321"/>
              <a:gd name="T60" fmla="*/ 512542 w 279"/>
              <a:gd name="T61" fmla="*/ 368063 h 321"/>
              <a:gd name="T62" fmla="*/ 530065 w 279"/>
              <a:gd name="T63" fmla="*/ 170886 h 321"/>
              <a:gd name="T64" fmla="*/ 665867 w 279"/>
              <a:gd name="T65" fmla="*/ 306719 h 321"/>
              <a:gd name="T66" fmla="*/ 797288 w 279"/>
              <a:gd name="T67" fmla="*/ 333009 h 321"/>
              <a:gd name="T68" fmla="*/ 788526 w 279"/>
              <a:gd name="T69" fmla="*/ 512659 h 321"/>
              <a:gd name="T70" fmla="*/ 941851 w 279"/>
              <a:gd name="T71" fmla="*/ 486368 h 321"/>
              <a:gd name="T72" fmla="*/ 919947 w 279"/>
              <a:gd name="T73" fmla="*/ 341772 h 321"/>
              <a:gd name="T74" fmla="*/ 871760 w 279"/>
              <a:gd name="T75" fmla="*/ 65725 h 321"/>
              <a:gd name="T76" fmla="*/ 306649 w 279"/>
              <a:gd name="T77" fmla="*/ 937683 h 321"/>
              <a:gd name="T78" fmla="*/ 385502 w 279"/>
              <a:gd name="T79" fmla="*/ 854431 h 321"/>
              <a:gd name="T80" fmla="*/ 416167 w 279"/>
              <a:gd name="T81" fmla="*/ 893866 h 321"/>
              <a:gd name="T82" fmla="*/ 442451 w 279"/>
              <a:gd name="T83" fmla="*/ 1034081 h 321"/>
              <a:gd name="T84" fmla="*/ 530065 w 279"/>
              <a:gd name="T85" fmla="*/ 920156 h 321"/>
              <a:gd name="T86" fmla="*/ 459974 w 279"/>
              <a:gd name="T87" fmla="*/ 880721 h 321"/>
              <a:gd name="T88" fmla="*/ 613298 w 279"/>
              <a:gd name="T89" fmla="*/ 736125 h 321"/>
              <a:gd name="T90" fmla="*/ 626440 w 279"/>
              <a:gd name="T91" fmla="*/ 758034 h 321"/>
              <a:gd name="T92" fmla="*/ 617679 w 279"/>
              <a:gd name="T93" fmla="*/ 661636 h 321"/>
              <a:gd name="T94" fmla="*/ 617679 w 279"/>
              <a:gd name="T95" fmla="*/ 648491 h 321"/>
              <a:gd name="T96" fmla="*/ 700912 w 279"/>
              <a:gd name="T97" fmla="*/ 464460 h 321"/>
              <a:gd name="T98" fmla="*/ 753481 w 279"/>
              <a:gd name="T99" fmla="*/ 731744 h 321"/>
              <a:gd name="T100" fmla="*/ 941851 w 279"/>
              <a:gd name="T101" fmla="*/ 788706 h 321"/>
              <a:gd name="T102" fmla="*/ 792907 w 279"/>
              <a:gd name="T103" fmla="*/ 670400 h 32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79"/>
              <a:gd name="T157" fmla="*/ 0 h 321"/>
              <a:gd name="T158" fmla="*/ 279 w 279"/>
              <a:gd name="T159" fmla="*/ 321 h 32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79" h="321">
                <a:moveTo>
                  <a:pt x="214" y="0"/>
                </a:moveTo>
                <a:cubicBezTo>
                  <a:pt x="236" y="0"/>
                  <a:pt x="236" y="0"/>
                  <a:pt x="236" y="0"/>
                </a:cubicBezTo>
                <a:cubicBezTo>
                  <a:pt x="241" y="6"/>
                  <a:pt x="241" y="6"/>
                  <a:pt x="241" y="6"/>
                </a:cubicBezTo>
                <a:cubicBezTo>
                  <a:pt x="241" y="20"/>
                  <a:pt x="241" y="20"/>
                  <a:pt x="241" y="20"/>
                </a:cubicBezTo>
                <a:cubicBezTo>
                  <a:pt x="238" y="25"/>
                  <a:pt x="238" y="25"/>
                  <a:pt x="238" y="25"/>
                </a:cubicBezTo>
                <a:cubicBezTo>
                  <a:pt x="238" y="60"/>
                  <a:pt x="238" y="60"/>
                  <a:pt x="238" y="60"/>
                </a:cubicBezTo>
                <a:cubicBezTo>
                  <a:pt x="245" y="76"/>
                  <a:pt x="253" y="84"/>
                  <a:pt x="262" y="85"/>
                </a:cubicBezTo>
                <a:cubicBezTo>
                  <a:pt x="272" y="88"/>
                  <a:pt x="277" y="93"/>
                  <a:pt x="279" y="99"/>
                </a:cubicBezTo>
                <a:cubicBezTo>
                  <a:pt x="279" y="104"/>
                  <a:pt x="279" y="104"/>
                  <a:pt x="279" y="104"/>
                </a:cubicBezTo>
                <a:cubicBezTo>
                  <a:pt x="267" y="111"/>
                  <a:pt x="259" y="118"/>
                  <a:pt x="256" y="124"/>
                </a:cubicBezTo>
                <a:cubicBezTo>
                  <a:pt x="251" y="124"/>
                  <a:pt x="244" y="127"/>
                  <a:pt x="236" y="135"/>
                </a:cubicBezTo>
                <a:cubicBezTo>
                  <a:pt x="236" y="154"/>
                  <a:pt x="236" y="154"/>
                  <a:pt x="236" y="154"/>
                </a:cubicBezTo>
                <a:cubicBezTo>
                  <a:pt x="235" y="160"/>
                  <a:pt x="235" y="160"/>
                  <a:pt x="235" y="160"/>
                </a:cubicBezTo>
                <a:cubicBezTo>
                  <a:pt x="236" y="165"/>
                  <a:pt x="236" y="165"/>
                  <a:pt x="236" y="165"/>
                </a:cubicBezTo>
                <a:cubicBezTo>
                  <a:pt x="236" y="177"/>
                  <a:pt x="236" y="177"/>
                  <a:pt x="236" y="177"/>
                </a:cubicBezTo>
                <a:cubicBezTo>
                  <a:pt x="233" y="181"/>
                  <a:pt x="233" y="181"/>
                  <a:pt x="233" y="181"/>
                </a:cubicBezTo>
                <a:cubicBezTo>
                  <a:pt x="233" y="184"/>
                  <a:pt x="233" y="184"/>
                  <a:pt x="233" y="184"/>
                </a:cubicBezTo>
                <a:cubicBezTo>
                  <a:pt x="236" y="189"/>
                  <a:pt x="236" y="189"/>
                  <a:pt x="236" y="189"/>
                </a:cubicBezTo>
                <a:cubicBezTo>
                  <a:pt x="235" y="218"/>
                  <a:pt x="235" y="218"/>
                  <a:pt x="235" y="218"/>
                </a:cubicBezTo>
                <a:cubicBezTo>
                  <a:pt x="238" y="222"/>
                  <a:pt x="238" y="222"/>
                  <a:pt x="238" y="222"/>
                </a:cubicBezTo>
                <a:cubicBezTo>
                  <a:pt x="238" y="235"/>
                  <a:pt x="238" y="235"/>
                  <a:pt x="238" y="235"/>
                </a:cubicBezTo>
                <a:cubicBezTo>
                  <a:pt x="238" y="249"/>
                  <a:pt x="239" y="257"/>
                  <a:pt x="242" y="260"/>
                </a:cubicBezTo>
                <a:cubicBezTo>
                  <a:pt x="242" y="273"/>
                  <a:pt x="242" y="273"/>
                  <a:pt x="242" y="273"/>
                </a:cubicBezTo>
                <a:cubicBezTo>
                  <a:pt x="244" y="276"/>
                  <a:pt x="246" y="284"/>
                  <a:pt x="246" y="298"/>
                </a:cubicBezTo>
                <a:cubicBezTo>
                  <a:pt x="245" y="318"/>
                  <a:pt x="245" y="318"/>
                  <a:pt x="245" y="318"/>
                </a:cubicBezTo>
                <a:cubicBezTo>
                  <a:pt x="242" y="321"/>
                  <a:pt x="242" y="321"/>
                  <a:pt x="242" y="321"/>
                </a:cubicBezTo>
                <a:cubicBezTo>
                  <a:pt x="223" y="320"/>
                  <a:pt x="223" y="320"/>
                  <a:pt x="223" y="320"/>
                </a:cubicBezTo>
                <a:cubicBezTo>
                  <a:pt x="221" y="320"/>
                  <a:pt x="221" y="316"/>
                  <a:pt x="221" y="309"/>
                </a:cubicBezTo>
                <a:cubicBezTo>
                  <a:pt x="206" y="294"/>
                  <a:pt x="206" y="294"/>
                  <a:pt x="206" y="294"/>
                </a:cubicBezTo>
                <a:cubicBezTo>
                  <a:pt x="206" y="293"/>
                  <a:pt x="206" y="293"/>
                  <a:pt x="206" y="293"/>
                </a:cubicBezTo>
                <a:cubicBezTo>
                  <a:pt x="209" y="290"/>
                  <a:pt x="209" y="290"/>
                  <a:pt x="209" y="290"/>
                </a:cubicBezTo>
                <a:cubicBezTo>
                  <a:pt x="218" y="293"/>
                  <a:pt x="218" y="293"/>
                  <a:pt x="218" y="293"/>
                </a:cubicBezTo>
                <a:cubicBezTo>
                  <a:pt x="224" y="289"/>
                  <a:pt x="224" y="289"/>
                  <a:pt x="224" y="289"/>
                </a:cubicBezTo>
                <a:cubicBezTo>
                  <a:pt x="224" y="284"/>
                  <a:pt x="224" y="284"/>
                  <a:pt x="224" y="284"/>
                </a:cubicBezTo>
                <a:cubicBezTo>
                  <a:pt x="221" y="280"/>
                  <a:pt x="221" y="280"/>
                  <a:pt x="221" y="280"/>
                </a:cubicBezTo>
                <a:cubicBezTo>
                  <a:pt x="220" y="235"/>
                  <a:pt x="220" y="235"/>
                  <a:pt x="220" y="235"/>
                </a:cubicBezTo>
                <a:cubicBezTo>
                  <a:pt x="218" y="229"/>
                  <a:pt x="218" y="229"/>
                  <a:pt x="218" y="229"/>
                </a:cubicBezTo>
                <a:cubicBezTo>
                  <a:pt x="207" y="230"/>
                  <a:pt x="207" y="230"/>
                  <a:pt x="207" y="230"/>
                </a:cubicBezTo>
                <a:cubicBezTo>
                  <a:pt x="199" y="230"/>
                  <a:pt x="199" y="230"/>
                  <a:pt x="199" y="230"/>
                </a:cubicBezTo>
                <a:cubicBezTo>
                  <a:pt x="200" y="213"/>
                  <a:pt x="200" y="213"/>
                  <a:pt x="200" y="213"/>
                </a:cubicBezTo>
                <a:cubicBezTo>
                  <a:pt x="193" y="200"/>
                  <a:pt x="184" y="190"/>
                  <a:pt x="175" y="182"/>
                </a:cubicBezTo>
                <a:cubicBezTo>
                  <a:pt x="175" y="178"/>
                  <a:pt x="175" y="178"/>
                  <a:pt x="175" y="178"/>
                </a:cubicBezTo>
                <a:cubicBezTo>
                  <a:pt x="173" y="177"/>
                  <a:pt x="171" y="183"/>
                  <a:pt x="170" y="193"/>
                </a:cubicBezTo>
                <a:cubicBezTo>
                  <a:pt x="169" y="195"/>
                  <a:pt x="169" y="195"/>
                  <a:pt x="169" y="195"/>
                </a:cubicBezTo>
                <a:cubicBezTo>
                  <a:pt x="168" y="241"/>
                  <a:pt x="168" y="241"/>
                  <a:pt x="168" y="241"/>
                </a:cubicBezTo>
                <a:cubicBezTo>
                  <a:pt x="165" y="246"/>
                  <a:pt x="165" y="246"/>
                  <a:pt x="165" y="246"/>
                </a:cubicBezTo>
                <a:cubicBezTo>
                  <a:pt x="168" y="248"/>
                  <a:pt x="168" y="248"/>
                  <a:pt x="168" y="248"/>
                </a:cubicBezTo>
                <a:cubicBezTo>
                  <a:pt x="168" y="256"/>
                  <a:pt x="168" y="256"/>
                  <a:pt x="168" y="256"/>
                </a:cubicBezTo>
                <a:cubicBezTo>
                  <a:pt x="165" y="259"/>
                  <a:pt x="165" y="259"/>
                  <a:pt x="165" y="259"/>
                </a:cubicBezTo>
                <a:cubicBezTo>
                  <a:pt x="166" y="266"/>
                  <a:pt x="166" y="266"/>
                  <a:pt x="166" y="266"/>
                </a:cubicBezTo>
                <a:cubicBezTo>
                  <a:pt x="166" y="273"/>
                  <a:pt x="166" y="273"/>
                  <a:pt x="166" y="273"/>
                </a:cubicBezTo>
                <a:cubicBezTo>
                  <a:pt x="162" y="280"/>
                  <a:pt x="162" y="280"/>
                  <a:pt x="162" y="280"/>
                </a:cubicBezTo>
                <a:cubicBezTo>
                  <a:pt x="163" y="288"/>
                  <a:pt x="163" y="288"/>
                  <a:pt x="163" y="288"/>
                </a:cubicBezTo>
                <a:cubicBezTo>
                  <a:pt x="163" y="292"/>
                  <a:pt x="163" y="292"/>
                  <a:pt x="163" y="292"/>
                </a:cubicBezTo>
                <a:cubicBezTo>
                  <a:pt x="161" y="294"/>
                  <a:pt x="160" y="298"/>
                  <a:pt x="160" y="303"/>
                </a:cubicBezTo>
                <a:cubicBezTo>
                  <a:pt x="158" y="303"/>
                  <a:pt x="157" y="308"/>
                  <a:pt x="157" y="316"/>
                </a:cubicBezTo>
                <a:cubicBezTo>
                  <a:pt x="152" y="319"/>
                  <a:pt x="152" y="319"/>
                  <a:pt x="152" y="319"/>
                </a:cubicBezTo>
                <a:cubicBezTo>
                  <a:pt x="151" y="319"/>
                  <a:pt x="151" y="319"/>
                  <a:pt x="151" y="319"/>
                </a:cubicBezTo>
                <a:cubicBezTo>
                  <a:pt x="145" y="309"/>
                  <a:pt x="145" y="309"/>
                  <a:pt x="145" y="309"/>
                </a:cubicBezTo>
                <a:cubicBezTo>
                  <a:pt x="146" y="276"/>
                  <a:pt x="146" y="276"/>
                  <a:pt x="146" y="276"/>
                </a:cubicBezTo>
                <a:cubicBezTo>
                  <a:pt x="149" y="271"/>
                  <a:pt x="149" y="271"/>
                  <a:pt x="149" y="271"/>
                </a:cubicBezTo>
                <a:cubicBezTo>
                  <a:pt x="149" y="228"/>
                  <a:pt x="149" y="228"/>
                  <a:pt x="149" y="228"/>
                </a:cubicBezTo>
                <a:cubicBezTo>
                  <a:pt x="151" y="226"/>
                  <a:pt x="151" y="226"/>
                  <a:pt x="151" y="226"/>
                </a:cubicBezTo>
                <a:cubicBezTo>
                  <a:pt x="150" y="222"/>
                  <a:pt x="150" y="222"/>
                  <a:pt x="150" y="222"/>
                </a:cubicBezTo>
                <a:cubicBezTo>
                  <a:pt x="151" y="212"/>
                  <a:pt x="151" y="212"/>
                  <a:pt x="151" y="212"/>
                </a:cubicBezTo>
                <a:cubicBezTo>
                  <a:pt x="150" y="212"/>
                  <a:pt x="150" y="212"/>
                  <a:pt x="150" y="212"/>
                </a:cubicBezTo>
                <a:cubicBezTo>
                  <a:pt x="140" y="207"/>
                  <a:pt x="140" y="207"/>
                  <a:pt x="140" y="207"/>
                </a:cubicBezTo>
                <a:cubicBezTo>
                  <a:pt x="139" y="217"/>
                  <a:pt x="132" y="230"/>
                  <a:pt x="117" y="245"/>
                </a:cubicBezTo>
                <a:cubicBezTo>
                  <a:pt x="101" y="268"/>
                  <a:pt x="101" y="268"/>
                  <a:pt x="101" y="268"/>
                </a:cubicBezTo>
                <a:cubicBezTo>
                  <a:pt x="94" y="278"/>
                  <a:pt x="94" y="278"/>
                  <a:pt x="94" y="278"/>
                </a:cubicBezTo>
                <a:cubicBezTo>
                  <a:pt x="93" y="287"/>
                  <a:pt x="92" y="292"/>
                  <a:pt x="89" y="292"/>
                </a:cubicBezTo>
                <a:cubicBezTo>
                  <a:pt x="80" y="292"/>
                  <a:pt x="80" y="292"/>
                  <a:pt x="80" y="292"/>
                </a:cubicBezTo>
                <a:cubicBezTo>
                  <a:pt x="78" y="292"/>
                  <a:pt x="76" y="289"/>
                  <a:pt x="73" y="282"/>
                </a:cubicBezTo>
                <a:cubicBezTo>
                  <a:pt x="72" y="282"/>
                  <a:pt x="72" y="282"/>
                  <a:pt x="72" y="282"/>
                </a:cubicBezTo>
                <a:cubicBezTo>
                  <a:pt x="68" y="292"/>
                  <a:pt x="64" y="298"/>
                  <a:pt x="61" y="298"/>
                </a:cubicBezTo>
                <a:cubicBezTo>
                  <a:pt x="54" y="297"/>
                  <a:pt x="54" y="297"/>
                  <a:pt x="54" y="297"/>
                </a:cubicBezTo>
                <a:cubicBezTo>
                  <a:pt x="53" y="297"/>
                  <a:pt x="49" y="288"/>
                  <a:pt x="43" y="270"/>
                </a:cubicBezTo>
                <a:cubicBezTo>
                  <a:pt x="45" y="239"/>
                  <a:pt x="45" y="239"/>
                  <a:pt x="45" y="239"/>
                </a:cubicBezTo>
                <a:cubicBezTo>
                  <a:pt x="51" y="228"/>
                  <a:pt x="51" y="228"/>
                  <a:pt x="51" y="228"/>
                </a:cubicBezTo>
                <a:cubicBezTo>
                  <a:pt x="51" y="218"/>
                  <a:pt x="51" y="218"/>
                  <a:pt x="51" y="218"/>
                </a:cubicBezTo>
                <a:cubicBezTo>
                  <a:pt x="37" y="204"/>
                  <a:pt x="37" y="204"/>
                  <a:pt x="37" y="204"/>
                </a:cubicBezTo>
                <a:cubicBezTo>
                  <a:pt x="37" y="194"/>
                  <a:pt x="37" y="194"/>
                  <a:pt x="37" y="194"/>
                </a:cubicBezTo>
                <a:cubicBezTo>
                  <a:pt x="38" y="194"/>
                  <a:pt x="38" y="194"/>
                  <a:pt x="38" y="194"/>
                </a:cubicBezTo>
                <a:cubicBezTo>
                  <a:pt x="48" y="196"/>
                  <a:pt x="48" y="196"/>
                  <a:pt x="48" y="196"/>
                </a:cubicBezTo>
                <a:cubicBezTo>
                  <a:pt x="48" y="193"/>
                  <a:pt x="51" y="192"/>
                  <a:pt x="57" y="192"/>
                </a:cubicBezTo>
                <a:cubicBezTo>
                  <a:pt x="75" y="173"/>
                  <a:pt x="75" y="173"/>
                  <a:pt x="75" y="173"/>
                </a:cubicBezTo>
                <a:cubicBezTo>
                  <a:pt x="75" y="172"/>
                  <a:pt x="75" y="172"/>
                  <a:pt x="75" y="172"/>
                </a:cubicBezTo>
                <a:cubicBezTo>
                  <a:pt x="71" y="172"/>
                  <a:pt x="71" y="172"/>
                  <a:pt x="71" y="172"/>
                </a:cubicBezTo>
                <a:cubicBezTo>
                  <a:pt x="66" y="174"/>
                  <a:pt x="66" y="174"/>
                  <a:pt x="66" y="174"/>
                </a:cubicBezTo>
                <a:cubicBezTo>
                  <a:pt x="60" y="174"/>
                  <a:pt x="60" y="174"/>
                  <a:pt x="60" y="174"/>
                </a:cubicBezTo>
                <a:cubicBezTo>
                  <a:pt x="55" y="171"/>
                  <a:pt x="51" y="168"/>
                  <a:pt x="49" y="164"/>
                </a:cubicBezTo>
                <a:cubicBezTo>
                  <a:pt x="49" y="162"/>
                  <a:pt x="49" y="162"/>
                  <a:pt x="49" y="162"/>
                </a:cubicBezTo>
                <a:cubicBezTo>
                  <a:pt x="49" y="161"/>
                  <a:pt x="52" y="160"/>
                  <a:pt x="58" y="160"/>
                </a:cubicBezTo>
                <a:cubicBezTo>
                  <a:pt x="58" y="156"/>
                  <a:pt x="68" y="150"/>
                  <a:pt x="88" y="143"/>
                </a:cubicBezTo>
                <a:cubicBezTo>
                  <a:pt x="99" y="143"/>
                  <a:pt x="99" y="143"/>
                  <a:pt x="99" y="143"/>
                </a:cubicBezTo>
                <a:cubicBezTo>
                  <a:pt x="110" y="155"/>
                  <a:pt x="110" y="155"/>
                  <a:pt x="110" y="155"/>
                </a:cubicBezTo>
                <a:cubicBezTo>
                  <a:pt x="119" y="155"/>
                  <a:pt x="119" y="155"/>
                  <a:pt x="119" y="155"/>
                </a:cubicBezTo>
                <a:cubicBezTo>
                  <a:pt x="121" y="104"/>
                  <a:pt x="121" y="104"/>
                  <a:pt x="121" y="104"/>
                </a:cubicBezTo>
                <a:cubicBezTo>
                  <a:pt x="120" y="103"/>
                  <a:pt x="120" y="103"/>
                  <a:pt x="120" y="103"/>
                </a:cubicBezTo>
                <a:cubicBezTo>
                  <a:pt x="118" y="103"/>
                  <a:pt x="110" y="109"/>
                  <a:pt x="96" y="121"/>
                </a:cubicBezTo>
                <a:cubicBezTo>
                  <a:pt x="81" y="126"/>
                  <a:pt x="69" y="132"/>
                  <a:pt x="59" y="139"/>
                </a:cubicBezTo>
                <a:cubicBezTo>
                  <a:pt x="32" y="147"/>
                  <a:pt x="18" y="153"/>
                  <a:pt x="17" y="159"/>
                </a:cubicBezTo>
                <a:cubicBezTo>
                  <a:pt x="1" y="163"/>
                  <a:pt x="1" y="163"/>
                  <a:pt x="1" y="163"/>
                </a:cubicBezTo>
                <a:cubicBezTo>
                  <a:pt x="0" y="162"/>
                  <a:pt x="0" y="162"/>
                  <a:pt x="0" y="162"/>
                </a:cubicBezTo>
                <a:cubicBezTo>
                  <a:pt x="0" y="131"/>
                  <a:pt x="0" y="131"/>
                  <a:pt x="0" y="131"/>
                </a:cubicBezTo>
                <a:cubicBezTo>
                  <a:pt x="13" y="121"/>
                  <a:pt x="13" y="121"/>
                  <a:pt x="13" y="121"/>
                </a:cubicBezTo>
                <a:cubicBezTo>
                  <a:pt x="17" y="121"/>
                  <a:pt x="21" y="123"/>
                  <a:pt x="25" y="127"/>
                </a:cubicBezTo>
                <a:cubicBezTo>
                  <a:pt x="28" y="127"/>
                  <a:pt x="28" y="127"/>
                  <a:pt x="28" y="127"/>
                </a:cubicBezTo>
                <a:cubicBezTo>
                  <a:pt x="67" y="112"/>
                  <a:pt x="67" y="112"/>
                  <a:pt x="67" y="112"/>
                </a:cubicBezTo>
                <a:cubicBezTo>
                  <a:pt x="68" y="109"/>
                  <a:pt x="76" y="105"/>
                  <a:pt x="91" y="99"/>
                </a:cubicBezTo>
                <a:cubicBezTo>
                  <a:pt x="91" y="94"/>
                  <a:pt x="87" y="91"/>
                  <a:pt x="79" y="90"/>
                </a:cubicBezTo>
                <a:cubicBezTo>
                  <a:pt x="78" y="89"/>
                  <a:pt x="78" y="89"/>
                  <a:pt x="78" y="89"/>
                </a:cubicBezTo>
                <a:cubicBezTo>
                  <a:pt x="78" y="88"/>
                  <a:pt x="78" y="88"/>
                  <a:pt x="78" y="88"/>
                </a:cubicBezTo>
                <a:cubicBezTo>
                  <a:pt x="79" y="79"/>
                  <a:pt x="79" y="79"/>
                  <a:pt x="79" y="79"/>
                </a:cubicBezTo>
                <a:cubicBezTo>
                  <a:pt x="75" y="65"/>
                  <a:pt x="70" y="56"/>
                  <a:pt x="64" y="51"/>
                </a:cubicBezTo>
                <a:cubicBezTo>
                  <a:pt x="64" y="50"/>
                  <a:pt x="64" y="50"/>
                  <a:pt x="64" y="50"/>
                </a:cubicBezTo>
                <a:cubicBezTo>
                  <a:pt x="67" y="47"/>
                  <a:pt x="67" y="47"/>
                  <a:pt x="67" y="47"/>
                </a:cubicBezTo>
                <a:cubicBezTo>
                  <a:pt x="81" y="47"/>
                  <a:pt x="81" y="47"/>
                  <a:pt x="81" y="47"/>
                </a:cubicBezTo>
                <a:cubicBezTo>
                  <a:pt x="90" y="51"/>
                  <a:pt x="97" y="57"/>
                  <a:pt x="103" y="65"/>
                </a:cubicBezTo>
                <a:cubicBezTo>
                  <a:pt x="104" y="71"/>
                  <a:pt x="104" y="71"/>
                  <a:pt x="104" y="71"/>
                </a:cubicBezTo>
                <a:cubicBezTo>
                  <a:pt x="104" y="79"/>
                  <a:pt x="104" y="79"/>
                  <a:pt x="104" y="79"/>
                </a:cubicBezTo>
                <a:cubicBezTo>
                  <a:pt x="102" y="86"/>
                  <a:pt x="102" y="86"/>
                  <a:pt x="102" y="86"/>
                </a:cubicBezTo>
                <a:cubicBezTo>
                  <a:pt x="107" y="89"/>
                  <a:pt x="107" y="89"/>
                  <a:pt x="107" y="89"/>
                </a:cubicBezTo>
                <a:cubicBezTo>
                  <a:pt x="117" y="84"/>
                  <a:pt x="117" y="84"/>
                  <a:pt x="117" y="84"/>
                </a:cubicBezTo>
                <a:cubicBezTo>
                  <a:pt x="124" y="84"/>
                  <a:pt x="124" y="84"/>
                  <a:pt x="124" y="84"/>
                </a:cubicBezTo>
                <a:cubicBezTo>
                  <a:pt x="127" y="73"/>
                  <a:pt x="129" y="62"/>
                  <a:pt x="129" y="51"/>
                </a:cubicBezTo>
                <a:cubicBezTo>
                  <a:pt x="120" y="43"/>
                  <a:pt x="120" y="43"/>
                  <a:pt x="120" y="43"/>
                </a:cubicBezTo>
                <a:cubicBezTo>
                  <a:pt x="121" y="39"/>
                  <a:pt x="121" y="39"/>
                  <a:pt x="121" y="39"/>
                </a:cubicBezTo>
                <a:cubicBezTo>
                  <a:pt x="123" y="36"/>
                  <a:pt x="123" y="36"/>
                  <a:pt x="123" y="36"/>
                </a:cubicBezTo>
                <a:cubicBezTo>
                  <a:pt x="129" y="36"/>
                  <a:pt x="129" y="36"/>
                  <a:pt x="129" y="36"/>
                </a:cubicBezTo>
                <a:cubicBezTo>
                  <a:pt x="145" y="39"/>
                  <a:pt x="152" y="43"/>
                  <a:pt x="152" y="48"/>
                </a:cubicBezTo>
                <a:cubicBezTo>
                  <a:pt x="152" y="70"/>
                  <a:pt x="152" y="70"/>
                  <a:pt x="152" y="70"/>
                </a:cubicBezTo>
                <a:cubicBezTo>
                  <a:pt x="142" y="86"/>
                  <a:pt x="142" y="86"/>
                  <a:pt x="142" y="86"/>
                </a:cubicBezTo>
                <a:cubicBezTo>
                  <a:pt x="141" y="94"/>
                  <a:pt x="141" y="94"/>
                  <a:pt x="141" y="94"/>
                </a:cubicBezTo>
                <a:cubicBezTo>
                  <a:pt x="152" y="82"/>
                  <a:pt x="162" y="76"/>
                  <a:pt x="172" y="76"/>
                </a:cubicBezTo>
                <a:cubicBezTo>
                  <a:pt x="182" y="76"/>
                  <a:pt x="182" y="76"/>
                  <a:pt x="182" y="76"/>
                </a:cubicBezTo>
                <a:cubicBezTo>
                  <a:pt x="185" y="79"/>
                  <a:pt x="185" y="79"/>
                  <a:pt x="185" y="79"/>
                </a:cubicBezTo>
                <a:cubicBezTo>
                  <a:pt x="185" y="89"/>
                  <a:pt x="185" y="89"/>
                  <a:pt x="185" y="89"/>
                </a:cubicBezTo>
                <a:cubicBezTo>
                  <a:pt x="185" y="94"/>
                  <a:pt x="183" y="98"/>
                  <a:pt x="180" y="102"/>
                </a:cubicBezTo>
                <a:cubicBezTo>
                  <a:pt x="180" y="117"/>
                  <a:pt x="180" y="117"/>
                  <a:pt x="180" y="117"/>
                </a:cubicBezTo>
                <a:cubicBezTo>
                  <a:pt x="177" y="121"/>
                  <a:pt x="177" y="121"/>
                  <a:pt x="177" y="121"/>
                </a:cubicBezTo>
                <a:cubicBezTo>
                  <a:pt x="177" y="138"/>
                  <a:pt x="177" y="138"/>
                  <a:pt x="177" y="138"/>
                </a:cubicBezTo>
                <a:cubicBezTo>
                  <a:pt x="178" y="138"/>
                  <a:pt x="178" y="138"/>
                  <a:pt x="178" y="138"/>
                </a:cubicBezTo>
                <a:cubicBezTo>
                  <a:pt x="215" y="111"/>
                  <a:pt x="215" y="111"/>
                  <a:pt x="215" y="111"/>
                </a:cubicBezTo>
                <a:cubicBezTo>
                  <a:pt x="215" y="106"/>
                  <a:pt x="215" y="106"/>
                  <a:pt x="215" y="106"/>
                </a:cubicBezTo>
                <a:cubicBezTo>
                  <a:pt x="212" y="101"/>
                  <a:pt x="212" y="101"/>
                  <a:pt x="212" y="101"/>
                </a:cubicBezTo>
                <a:cubicBezTo>
                  <a:pt x="213" y="82"/>
                  <a:pt x="213" y="82"/>
                  <a:pt x="213" y="82"/>
                </a:cubicBezTo>
                <a:cubicBezTo>
                  <a:pt x="210" y="78"/>
                  <a:pt x="210" y="78"/>
                  <a:pt x="210" y="78"/>
                </a:cubicBezTo>
                <a:cubicBezTo>
                  <a:pt x="209" y="40"/>
                  <a:pt x="209" y="40"/>
                  <a:pt x="209" y="40"/>
                </a:cubicBezTo>
                <a:cubicBezTo>
                  <a:pt x="209" y="39"/>
                  <a:pt x="209" y="39"/>
                  <a:pt x="209" y="39"/>
                </a:cubicBezTo>
                <a:cubicBezTo>
                  <a:pt x="211" y="33"/>
                  <a:pt x="211" y="33"/>
                  <a:pt x="211" y="33"/>
                </a:cubicBezTo>
                <a:cubicBezTo>
                  <a:pt x="211" y="30"/>
                  <a:pt x="207" y="24"/>
                  <a:pt x="199" y="15"/>
                </a:cubicBezTo>
                <a:cubicBezTo>
                  <a:pt x="199" y="10"/>
                  <a:pt x="199" y="10"/>
                  <a:pt x="199" y="10"/>
                </a:cubicBezTo>
                <a:lnTo>
                  <a:pt x="214" y="0"/>
                </a:lnTo>
                <a:close/>
                <a:moveTo>
                  <a:pt x="70" y="209"/>
                </a:moveTo>
                <a:cubicBezTo>
                  <a:pt x="70" y="214"/>
                  <a:pt x="70" y="214"/>
                  <a:pt x="70" y="214"/>
                </a:cubicBezTo>
                <a:cubicBezTo>
                  <a:pt x="74" y="218"/>
                  <a:pt x="74" y="218"/>
                  <a:pt x="74" y="218"/>
                </a:cubicBezTo>
                <a:cubicBezTo>
                  <a:pt x="79" y="218"/>
                  <a:pt x="79" y="218"/>
                  <a:pt x="79" y="218"/>
                </a:cubicBezTo>
                <a:cubicBezTo>
                  <a:pt x="87" y="205"/>
                  <a:pt x="87" y="205"/>
                  <a:pt x="87" y="205"/>
                </a:cubicBezTo>
                <a:cubicBezTo>
                  <a:pt x="88" y="195"/>
                  <a:pt x="88" y="195"/>
                  <a:pt x="88" y="195"/>
                </a:cubicBezTo>
                <a:cubicBezTo>
                  <a:pt x="85" y="195"/>
                  <a:pt x="85" y="195"/>
                  <a:pt x="85" y="195"/>
                </a:cubicBezTo>
                <a:cubicBezTo>
                  <a:pt x="77" y="199"/>
                  <a:pt x="72" y="203"/>
                  <a:pt x="70" y="209"/>
                </a:cubicBezTo>
                <a:close/>
                <a:moveTo>
                  <a:pt x="93" y="202"/>
                </a:moveTo>
                <a:cubicBezTo>
                  <a:pt x="95" y="204"/>
                  <a:pt x="95" y="204"/>
                  <a:pt x="95" y="204"/>
                </a:cubicBezTo>
                <a:cubicBezTo>
                  <a:pt x="95" y="210"/>
                  <a:pt x="95" y="210"/>
                  <a:pt x="95" y="210"/>
                </a:cubicBezTo>
                <a:cubicBezTo>
                  <a:pt x="93" y="215"/>
                  <a:pt x="93" y="215"/>
                  <a:pt x="93" y="215"/>
                </a:cubicBezTo>
                <a:cubicBezTo>
                  <a:pt x="94" y="219"/>
                  <a:pt x="97" y="223"/>
                  <a:pt x="102" y="227"/>
                </a:cubicBezTo>
                <a:cubicBezTo>
                  <a:pt x="101" y="236"/>
                  <a:pt x="101" y="236"/>
                  <a:pt x="101" y="236"/>
                </a:cubicBezTo>
                <a:cubicBezTo>
                  <a:pt x="103" y="236"/>
                  <a:pt x="103" y="236"/>
                  <a:pt x="103" y="236"/>
                </a:cubicBezTo>
                <a:cubicBezTo>
                  <a:pt x="105" y="236"/>
                  <a:pt x="111" y="228"/>
                  <a:pt x="122" y="213"/>
                </a:cubicBezTo>
                <a:cubicBezTo>
                  <a:pt x="122" y="210"/>
                  <a:pt x="122" y="210"/>
                  <a:pt x="122" y="210"/>
                </a:cubicBezTo>
                <a:cubicBezTo>
                  <a:pt x="121" y="210"/>
                  <a:pt x="121" y="210"/>
                  <a:pt x="121" y="210"/>
                </a:cubicBezTo>
                <a:cubicBezTo>
                  <a:pt x="115" y="214"/>
                  <a:pt x="115" y="214"/>
                  <a:pt x="115" y="214"/>
                </a:cubicBezTo>
                <a:cubicBezTo>
                  <a:pt x="109" y="214"/>
                  <a:pt x="109" y="214"/>
                  <a:pt x="109" y="214"/>
                </a:cubicBezTo>
                <a:cubicBezTo>
                  <a:pt x="105" y="210"/>
                  <a:pt x="105" y="210"/>
                  <a:pt x="105" y="210"/>
                </a:cubicBezTo>
                <a:cubicBezTo>
                  <a:pt x="105" y="201"/>
                  <a:pt x="105" y="201"/>
                  <a:pt x="105" y="201"/>
                </a:cubicBezTo>
                <a:cubicBezTo>
                  <a:pt x="115" y="188"/>
                  <a:pt x="115" y="188"/>
                  <a:pt x="115" y="188"/>
                </a:cubicBezTo>
                <a:cubicBezTo>
                  <a:pt x="115" y="181"/>
                  <a:pt x="115" y="181"/>
                  <a:pt x="115" y="181"/>
                </a:cubicBezTo>
                <a:cubicBezTo>
                  <a:pt x="101" y="182"/>
                  <a:pt x="94" y="189"/>
                  <a:pt x="93" y="202"/>
                </a:cubicBezTo>
                <a:close/>
                <a:moveTo>
                  <a:pt x="140" y="168"/>
                </a:moveTo>
                <a:cubicBezTo>
                  <a:pt x="137" y="173"/>
                  <a:pt x="137" y="173"/>
                  <a:pt x="137" y="173"/>
                </a:cubicBezTo>
                <a:cubicBezTo>
                  <a:pt x="137" y="175"/>
                  <a:pt x="137" y="175"/>
                  <a:pt x="137" y="175"/>
                </a:cubicBezTo>
                <a:cubicBezTo>
                  <a:pt x="140" y="176"/>
                  <a:pt x="140" y="176"/>
                  <a:pt x="140" y="176"/>
                </a:cubicBezTo>
                <a:cubicBezTo>
                  <a:pt x="143" y="173"/>
                  <a:pt x="143" y="173"/>
                  <a:pt x="143" y="173"/>
                </a:cubicBezTo>
                <a:cubicBezTo>
                  <a:pt x="143" y="171"/>
                  <a:pt x="143" y="171"/>
                  <a:pt x="143" y="171"/>
                </a:cubicBezTo>
                <a:lnTo>
                  <a:pt x="140" y="168"/>
                </a:lnTo>
                <a:close/>
                <a:moveTo>
                  <a:pt x="141" y="148"/>
                </a:moveTo>
                <a:cubicBezTo>
                  <a:pt x="141" y="151"/>
                  <a:pt x="141" y="151"/>
                  <a:pt x="141" y="151"/>
                </a:cubicBezTo>
                <a:cubicBezTo>
                  <a:pt x="158" y="151"/>
                  <a:pt x="158" y="151"/>
                  <a:pt x="158" y="151"/>
                </a:cubicBezTo>
                <a:cubicBezTo>
                  <a:pt x="154" y="147"/>
                  <a:pt x="154" y="147"/>
                  <a:pt x="154" y="147"/>
                </a:cubicBezTo>
                <a:cubicBezTo>
                  <a:pt x="148" y="147"/>
                  <a:pt x="148" y="147"/>
                  <a:pt x="148" y="147"/>
                </a:cubicBezTo>
                <a:lnTo>
                  <a:pt x="141" y="148"/>
                </a:lnTo>
                <a:close/>
                <a:moveTo>
                  <a:pt x="144" y="126"/>
                </a:moveTo>
                <a:cubicBezTo>
                  <a:pt x="148" y="126"/>
                  <a:pt x="148" y="126"/>
                  <a:pt x="148" y="126"/>
                </a:cubicBezTo>
                <a:cubicBezTo>
                  <a:pt x="153" y="126"/>
                  <a:pt x="157" y="125"/>
                  <a:pt x="160" y="121"/>
                </a:cubicBezTo>
                <a:cubicBezTo>
                  <a:pt x="160" y="106"/>
                  <a:pt x="160" y="106"/>
                  <a:pt x="160" y="106"/>
                </a:cubicBezTo>
                <a:cubicBezTo>
                  <a:pt x="157" y="103"/>
                  <a:pt x="157" y="103"/>
                  <a:pt x="157" y="103"/>
                </a:cubicBezTo>
                <a:cubicBezTo>
                  <a:pt x="151" y="107"/>
                  <a:pt x="147" y="115"/>
                  <a:pt x="144" y="126"/>
                </a:cubicBezTo>
                <a:close/>
                <a:moveTo>
                  <a:pt x="172" y="166"/>
                </a:moveTo>
                <a:cubicBezTo>
                  <a:pt x="172" y="167"/>
                  <a:pt x="172" y="167"/>
                  <a:pt x="172" y="167"/>
                </a:cubicBezTo>
                <a:cubicBezTo>
                  <a:pt x="175" y="176"/>
                  <a:pt x="175" y="176"/>
                  <a:pt x="175" y="176"/>
                </a:cubicBezTo>
                <a:cubicBezTo>
                  <a:pt x="200" y="176"/>
                  <a:pt x="200" y="176"/>
                  <a:pt x="200" y="176"/>
                </a:cubicBezTo>
                <a:cubicBezTo>
                  <a:pt x="213" y="184"/>
                  <a:pt x="213" y="184"/>
                  <a:pt x="213" y="184"/>
                </a:cubicBezTo>
                <a:cubicBezTo>
                  <a:pt x="215" y="180"/>
                  <a:pt x="215" y="180"/>
                  <a:pt x="215" y="180"/>
                </a:cubicBezTo>
                <a:cubicBezTo>
                  <a:pt x="214" y="152"/>
                  <a:pt x="214" y="152"/>
                  <a:pt x="214" y="152"/>
                </a:cubicBezTo>
                <a:cubicBezTo>
                  <a:pt x="212" y="149"/>
                  <a:pt x="212" y="149"/>
                  <a:pt x="212" y="149"/>
                </a:cubicBezTo>
                <a:cubicBezTo>
                  <a:pt x="194" y="149"/>
                  <a:pt x="194" y="149"/>
                  <a:pt x="194" y="149"/>
                </a:cubicBezTo>
                <a:cubicBezTo>
                  <a:pt x="181" y="153"/>
                  <a:pt x="181" y="153"/>
                  <a:pt x="181" y="153"/>
                </a:cubicBezTo>
                <a:cubicBezTo>
                  <a:pt x="177" y="156"/>
                  <a:pt x="174" y="160"/>
                  <a:pt x="172" y="166"/>
                </a:cubicBezTo>
                <a:close/>
              </a:path>
            </a:pathLst>
          </a:custGeom>
          <a:solidFill>
            <a:srgbClr val="000000"/>
          </a:solidFill>
          <a:ln w="9525">
            <a:noFill/>
            <a:miter lim="800000"/>
            <a:headEnd/>
            <a:tailEnd/>
          </a:ln>
        </p:spPr>
        <p:txBody>
          <a:bodyPr/>
          <a:lstStyle/>
          <a:p>
            <a:pPr algn="ctr" eaLnBrk="0" hangingPunct="0"/>
            <a:endParaRPr lang="zh-CN" altLang="en-US" b="1">
              <a:solidFill>
                <a:srgbClr val="000000"/>
              </a:solidFill>
              <a:latin typeface="Calibri" pitchFamily="34" charset="0"/>
            </a:endParaRPr>
          </a:p>
        </p:txBody>
      </p:sp>
      <p:sp>
        <p:nvSpPr>
          <p:cNvPr id="51221" name="Freeform 44"/>
          <p:cNvSpPr>
            <a:spLocks noEditPoints="1"/>
          </p:cNvSpPr>
          <p:nvPr/>
        </p:nvSpPr>
        <p:spPr bwMode="auto">
          <a:xfrm>
            <a:off x="5940425" y="2511425"/>
            <a:ext cx="852488" cy="977900"/>
          </a:xfrm>
          <a:custGeom>
            <a:avLst/>
            <a:gdLst>
              <a:gd name="T0" fmla="*/ 735723 w 195"/>
              <a:gd name="T1" fmla="*/ 65778 h 223"/>
              <a:gd name="T2" fmla="*/ 853964 w 195"/>
              <a:gd name="T3" fmla="*/ 302579 h 223"/>
              <a:gd name="T4" fmla="*/ 722585 w 195"/>
              <a:gd name="T5" fmla="*/ 469217 h 223"/>
              <a:gd name="T6" fmla="*/ 709447 w 195"/>
              <a:gd name="T7" fmla="*/ 552535 h 223"/>
              <a:gd name="T8" fmla="*/ 726964 w 195"/>
              <a:gd name="T9" fmla="*/ 675321 h 223"/>
              <a:gd name="T10" fmla="*/ 748861 w 195"/>
              <a:gd name="T11" fmla="*/ 907737 h 223"/>
              <a:gd name="T12" fmla="*/ 674413 w 195"/>
              <a:gd name="T13" fmla="*/ 942818 h 223"/>
              <a:gd name="T14" fmla="*/ 665654 w 195"/>
              <a:gd name="T15" fmla="*/ 894581 h 223"/>
              <a:gd name="T16" fmla="*/ 674413 w 195"/>
              <a:gd name="T17" fmla="*/ 714788 h 223"/>
              <a:gd name="T18" fmla="*/ 613102 w 195"/>
              <a:gd name="T19" fmla="*/ 649010 h 223"/>
              <a:gd name="T20" fmla="*/ 516758 w 195"/>
              <a:gd name="T21" fmla="*/ 596388 h 223"/>
              <a:gd name="T22" fmla="*/ 512378 w 195"/>
              <a:gd name="T23" fmla="*/ 780566 h 223"/>
              <a:gd name="T24" fmla="*/ 494861 w 195"/>
              <a:gd name="T25" fmla="*/ 855114 h 223"/>
              <a:gd name="T26" fmla="*/ 481723 w 195"/>
              <a:gd name="T27" fmla="*/ 964744 h 223"/>
              <a:gd name="T28" fmla="*/ 446689 w 195"/>
              <a:gd name="T29" fmla="*/ 841959 h 223"/>
              <a:gd name="T30" fmla="*/ 459827 w 195"/>
              <a:gd name="T31" fmla="*/ 679706 h 223"/>
              <a:gd name="T32" fmla="*/ 359103 w 195"/>
              <a:gd name="T33" fmla="*/ 745484 h 223"/>
              <a:gd name="T34" fmla="*/ 245241 w 195"/>
              <a:gd name="T35" fmla="*/ 890196 h 223"/>
              <a:gd name="T36" fmla="*/ 166414 w 195"/>
              <a:gd name="T37" fmla="*/ 907737 h 223"/>
              <a:gd name="T38" fmla="*/ 157655 w 195"/>
              <a:gd name="T39" fmla="*/ 662166 h 223"/>
              <a:gd name="T40" fmla="*/ 148896 w 195"/>
              <a:gd name="T41" fmla="*/ 596388 h 223"/>
              <a:gd name="T42" fmla="*/ 218965 w 195"/>
              <a:gd name="T43" fmla="*/ 521839 h 223"/>
              <a:gd name="T44" fmla="*/ 153276 w 195"/>
              <a:gd name="T45" fmla="*/ 495528 h 223"/>
              <a:gd name="T46" fmla="*/ 337206 w 195"/>
              <a:gd name="T47" fmla="*/ 473602 h 223"/>
              <a:gd name="T48" fmla="*/ 293413 w 195"/>
              <a:gd name="T49" fmla="*/ 368357 h 223"/>
              <a:gd name="T50" fmla="*/ 0 w 195"/>
              <a:gd name="T51" fmla="*/ 495528 h 223"/>
              <a:gd name="T52" fmla="*/ 87586 w 195"/>
              <a:gd name="T53" fmla="*/ 390283 h 223"/>
              <a:gd name="T54" fmla="*/ 240862 w 195"/>
              <a:gd name="T55" fmla="*/ 271883 h 223"/>
              <a:gd name="T56" fmla="*/ 197069 w 195"/>
              <a:gd name="T57" fmla="*/ 153482 h 223"/>
              <a:gd name="T58" fmla="*/ 319689 w 195"/>
              <a:gd name="T59" fmla="*/ 214875 h 223"/>
              <a:gd name="T60" fmla="*/ 359103 w 195"/>
              <a:gd name="T61" fmla="*/ 254342 h 223"/>
              <a:gd name="T62" fmla="*/ 367861 w 195"/>
              <a:gd name="T63" fmla="*/ 118400 h 223"/>
              <a:gd name="T64" fmla="*/ 464206 w 195"/>
              <a:gd name="T65" fmla="*/ 214875 h 223"/>
              <a:gd name="T66" fmla="*/ 556171 w 195"/>
              <a:gd name="T67" fmla="*/ 232416 h 223"/>
              <a:gd name="T68" fmla="*/ 551792 w 195"/>
              <a:gd name="T69" fmla="*/ 355201 h 223"/>
              <a:gd name="T70" fmla="*/ 656895 w 195"/>
              <a:gd name="T71" fmla="*/ 342046 h 223"/>
              <a:gd name="T72" fmla="*/ 639378 w 195"/>
              <a:gd name="T73" fmla="*/ 236801 h 223"/>
              <a:gd name="T74" fmla="*/ 608723 w 195"/>
              <a:gd name="T75" fmla="*/ 48237 h 223"/>
              <a:gd name="T76" fmla="*/ 214586 w 195"/>
              <a:gd name="T77" fmla="*/ 653395 h 223"/>
              <a:gd name="T78" fmla="*/ 271517 w 195"/>
              <a:gd name="T79" fmla="*/ 596388 h 223"/>
              <a:gd name="T80" fmla="*/ 289034 w 195"/>
              <a:gd name="T81" fmla="*/ 622699 h 223"/>
              <a:gd name="T82" fmla="*/ 310931 w 195"/>
              <a:gd name="T83" fmla="*/ 719173 h 223"/>
              <a:gd name="T84" fmla="*/ 372241 w 195"/>
              <a:gd name="T85" fmla="*/ 640240 h 223"/>
              <a:gd name="T86" fmla="*/ 324068 w 195"/>
              <a:gd name="T87" fmla="*/ 613928 h 223"/>
              <a:gd name="T88" fmla="*/ 429172 w 195"/>
              <a:gd name="T89" fmla="*/ 513069 h 223"/>
              <a:gd name="T90" fmla="*/ 437930 w 195"/>
              <a:gd name="T91" fmla="*/ 526224 h 223"/>
              <a:gd name="T92" fmla="*/ 429172 w 195"/>
              <a:gd name="T93" fmla="*/ 460446 h 223"/>
              <a:gd name="T94" fmla="*/ 429172 w 195"/>
              <a:gd name="T95" fmla="*/ 451676 h 223"/>
              <a:gd name="T96" fmla="*/ 490482 w 195"/>
              <a:gd name="T97" fmla="*/ 324505 h 223"/>
              <a:gd name="T98" fmla="*/ 525516 w 195"/>
              <a:gd name="T99" fmla="*/ 513069 h 223"/>
              <a:gd name="T100" fmla="*/ 656895 w 195"/>
              <a:gd name="T101" fmla="*/ 548150 h 223"/>
              <a:gd name="T102" fmla="*/ 551792 w 195"/>
              <a:gd name="T103" fmla="*/ 469217 h 22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95"/>
              <a:gd name="T157" fmla="*/ 0 h 223"/>
              <a:gd name="T158" fmla="*/ 195 w 195"/>
              <a:gd name="T159" fmla="*/ 223 h 223"/>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95" h="223">
                <a:moveTo>
                  <a:pt x="149" y="0"/>
                </a:moveTo>
                <a:cubicBezTo>
                  <a:pt x="164" y="0"/>
                  <a:pt x="164" y="0"/>
                  <a:pt x="164" y="0"/>
                </a:cubicBezTo>
                <a:cubicBezTo>
                  <a:pt x="168" y="4"/>
                  <a:pt x="168" y="4"/>
                  <a:pt x="168" y="4"/>
                </a:cubicBezTo>
                <a:cubicBezTo>
                  <a:pt x="168" y="15"/>
                  <a:pt x="168" y="15"/>
                  <a:pt x="168" y="15"/>
                </a:cubicBezTo>
                <a:cubicBezTo>
                  <a:pt x="166" y="18"/>
                  <a:pt x="166" y="18"/>
                  <a:pt x="166" y="18"/>
                </a:cubicBezTo>
                <a:cubicBezTo>
                  <a:pt x="166" y="42"/>
                  <a:pt x="166" y="42"/>
                  <a:pt x="166" y="42"/>
                </a:cubicBezTo>
                <a:cubicBezTo>
                  <a:pt x="171" y="53"/>
                  <a:pt x="177" y="59"/>
                  <a:pt x="183" y="59"/>
                </a:cubicBezTo>
                <a:cubicBezTo>
                  <a:pt x="189" y="61"/>
                  <a:pt x="193" y="65"/>
                  <a:pt x="195" y="69"/>
                </a:cubicBezTo>
                <a:cubicBezTo>
                  <a:pt x="195" y="72"/>
                  <a:pt x="195" y="72"/>
                  <a:pt x="195" y="72"/>
                </a:cubicBezTo>
                <a:cubicBezTo>
                  <a:pt x="186" y="78"/>
                  <a:pt x="181" y="82"/>
                  <a:pt x="178" y="86"/>
                </a:cubicBezTo>
                <a:cubicBezTo>
                  <a:pt x="175" y="86"/>
                  <a:pt x="170" y="89"/>
                  <a:pt x="165" y="94"/>
                </a:cubicBezTo>
                <a:cubicBezTo>
                  <a:pt x="165" y="107"/>
                  <a:pt x="165" y="107"/>
                  <a:pt x="165" y="107"/>
                </a:cubicBezTo>
                <a:cubicBezTo>
                  <a:pt x="164" y="111"/>
                  <a:pt x="164" y="111"/>
                  <a:pt x="164" y="111"/>
                </a:cubicBezTo>
                <a:cubicBezTo>
                  <a:pt x="165" y="115"/>
                  <a:pt x="165" y="115"/>
                  <a:pt x="165" y="115"/>
                </a:cubicBezTo>
                <a:cubicBezTo>
                  <a:pt x="164" y="123"/>
                  <a:pt x="164" y="123"/>
                  <a:pt x="164" y="123"/>
                </a:cubicBezTo>
                <a:cubicBezTo>
                  <a:pt x="162" y="126"/>
                  <a:pt x="162" y="126"/>
                  <a:pt x="162" y="126"/>
                </a:cubicBezTo>
                <a:cubicBezTo>
                  <a:pt x="162" y="128"/>
                  <a:pt x="162" y="128"/>
                  <a:pt x="162" y="128"/>
                </a:cubicBezTo>
                <a:cubicBezTo>
                  <a:pt x="164" y="131"/>
                  <a:pt x="164" y="131"/>
                  <a:pt x="164" y="131"/>
                </a:cubicBezTo>
                <a:cubicBezTo>
                  <a:pt x="164" y="151"/>
                  <a:pt x="164" y="151"/>
                  <a:pt x="164" y="151"/>
                </a:cubicBezTo>
                <a:cubicBezTo>
                  <a:pt x="166" y="154"/>
                  <a:pt x="166" y="154"/>
                  <a:pt x="166" y="154"/>
                </a:cubicBezTo>
                <a:cubicBezTo>
                  <a:pt x="166" y="164"/>
                  <a:pt x="166" y="164"/>
                  <a:pt x="166" y="164"/>
                </a:cubicBezTo>
                <a:cubicBezTo>
                  <a:pt x="166" y="173"/>
                  <a:pt x="167" y="179"/>
                  <a:pt x="169" y="181"/>
                </a:cubicBezTo>
                <a:cubicBezTo>
                  <a:pt x="168" y="190"/>
                  <a:pt x="168" y="190"/>
                  <a:pt x="168" y="190"/>
                </a:cubicBezTo>
                <a:cubicBezTo>
                  <a:pt x="170" y="192"/>
                  <a:pt x="171" y="198"/>
                  <a:pt x="171" y="207"/>
                </a:cubicBezTo>
                <a:cubicBezTo>
                  <a:pt x="171" y="221"/>
                  <a:pt x="171" y="221"/>
                  <a:pt x="171" y="221"/>
                </a:cubicBezTo>
                <a:cubicBezTo>
                  <a:pt x="169" y="223"/>
                  <a:pt x="169" y="223"/>
                  <a:pt x="169" y="223"/>
                </a:cubicBezTo>
                <a:cubicBezTo>
                  <a:pt x="156" y="223"/>
                  <a:pt x="156" y="223"/>
                  <a:pt x="156" y="223"/>
                </a:cubicBezTo>
                <a:cubicBezTo>
                  <a:pt x="155" y="223"/>
                  <a:pt x="154" y="220"/>
                  <a:pt x="154" y="215"/>
                </a:cubicBezTo>
                <a:cubicBezTo>
                  <a:pt x="144" y="205"/>
                  <a:pt x="144" y="205"/>
                  <a:pt x="144" y="205"/>
                </a:cubicBezTo>
                <a:cubicBezTo>
                  <a:pt x="144" y="204"/>
                  <a:pt x="144" y="204"/>
                  <a:pt x="144" y="204"/>
                </a:cubicBezTo>
                <a:cubicBezTo>
                  <a:pt x="146" y="202"/>
                  <a:pt x="146" y="202"/>
                  <a:pt x="146" y="202"/>
                </a:cubicBezTo>
                <a:cubicBezTo>
                  <a:pt x="152" y="204"/>
                  <a:pt x="152" y="204"/>
                  <a:pt x="152" y="204"/>
                </a:cubicBezTo>
                <a:cubicBezTo>
                  <a:pt x="156" y="201"/>
                  <a:pt x="156" y="201"/>
                  <a:pt x="156" y="201"/>
                </a:cubicBezTo>
                <a:cubicBezTo>
                  <a:pt x="156" y="198"/>
                  <a:pt x="156" y="198"/>
                  <a:pt x="156" y="198"/>
                </a:cubicBezTo>
                <a:cubicBezTo>
                  <a:pt x="154" y="195"/>
                  <a:pt x="154" y="195"/>
                  <a:pt x="154" y="195"/>
                </a:cubicBezTo>
                <a:cubicBezTo>
                  <a:pt x="154" y="163"/>
                  <a:pt x="154" y="163"/>
                  <a:pt x="154" y="163"/>
                </a:cubicBezTo>
                <a:cubicBezTo>
                  <a:pt x="152" y="159"/>
                  <a:pt x="152" y="159"/>
                  <a:pt x="152" y="159"/>
                </a:cubicBezTo>
                <a:cubicBezTo>
                  <a:pt x="145" y="160"/>
                  <a:pt x="145" y="160"/>
                  <a:pt x="145" y="160"/>
                </a:cubicBezTo>
                <a:cubicBezTo>
                  <a:pt x="139" y="160"/>
                  <a:pt x="139" y="160"/>
                  <a:pt x="139" y="160"/>
                </a:cubicBezTo>
                <a:cubicBezTo>
                  <a:pt x="140" y="148"/>
                  <a:pt x="140" y="148"/>
                  <a:pt x="140" y="148"/>
                </a:cubicBezTo>
                <a:cubicBezTo>
                  <a:pt x="135" y="139"/>
                  <a:pt x="129" y="132"/>
                  <a:pt x="122" y="127"/>
                </a:cubicBezTo>
                <a:cubicBezTo>
                  <a:pt x="122" y="124"/>
                  <a:pt x="122" y="124"/>
                  <a:pt x="122" y="124"/>
                </a:cubicBezTo>
                <a:cubicBezTo>
                  <a:pt x="121" y="124"/>
                  <a:pt x="120" y="127"/>
                  <a:pt x="119" y="135"/>
                </a:cubicBezTo>
                <a:cubicBezTo>
                  <a:pt x="118" y="136"/>
                  <a:pt x="118" y="136"/>
                  <a:pt x="118" y="136"/>
                </a:cubicBezTo>
                <a:cubicBezTo>
                  <a:pt x="117" y="168"/>
                  <a:pt x="117" y="168"/>
                  <a:pt x="117" y="168"/>
                </a:cubicBezTo>
                <a:cubicBezTo>
                  <a:pt x="115" y="171"/>
                  <a:pt x="115" y="171"/>
                  <a:pt x="115" y="171"/>
                </a:cubicBezTo>
                <a:cubicBezTo>
                  <a:pt x="117" y="173"/>
                  <a:pt x="117" y="173"/>
                  <a:pt x="117" y="173"/>
                </a:cubicBezTo>
                <a:cubicBezTo>
                  <a:pt x="117" y="178"/>
                  <a:pt x="117" y="178"/>
                  <a:pt x="117" y="178"/>
                </a:cubicBezTo>
                <a:cubicBezTo>
                  <a:pt x="115" y="180"/>
                  <a:pt x="115" y="180"/>
                  <a:pt x="115" y="180"/>
                </a:cubicBezTo>
                <a:cubicBezTo>
                  <a:pt x="116" y="185"/>
                  <a:pt x="116" y="185"/>
                  <a:pt x="116" y="185"/>
                </a:cubicBezTo>
                <a:cubicBezTo>
                  <a:pt x="116" y="190"/>
                  <a:pt x="116" y="190"/>
                  <a:pt x="116" y="190"/>
                </a:cubicBezTo>
                <a:cubicBezTo>
                  <a:pt x="113" y="195"/>
                  <a:pt x="113" y="195"/>
                  <a:pt x="113" y="195"/>
                </a:cubicBezTo>
                <a:cubicBezTo>
                  <a:pt x="114" y="200"/>
                  <a:pt x="114" y="200"/>
                  <a:pt x="114" y="200"/>
                </a:cubicBezTo>
                <a:cubicBezTo>
                  <a:pt x="114" y="203"/>
                  <a:pt x="114" y="203"/>
                  <a:pt x="114" y="203"/>
                </a:cubicBezTo>
                <a:cubicBezTo>
                  <a:pt x="113" y="204"/>
                  <a:pt x="112" y="207"/>
                  <a:pt x="112" y="211"/>
                </a:cubicBezTo>
                <a:cubicBezTo>
                  <a:pt x="110" y="211"/>
                  <a:pt x="110" y="214"/>
                  <a:pt x="110" y="220"/>
                </a:cubicBezTo>
                <a:cubicBezTo>
                  <a:pt x="107" y="222"/>
                  <a:pt x="107" y="222"/>
                  <a:pt x="107" y="222"/>
                </a:cubicBezTo>
                <a:cubicBezTo>
                  <a:pt x="106" y="222"/>
                  <a:pt x="106" y="222"/>
                  <a:pt x="106" y="222"/>
                </a:cubicBezTo>
                <a:cubicBezTo>
                  <a:pt x="102" y="215"/>
                  <a:pt x="102" y="215"/>
                  <a:pt x="102" y="215"/>
                </a:cubicBezTo>
                <a:cubicBezTo>
                  <a:pt x="102" y="192"/>
                  <a:pt x="102" y="192"/>
                  <a:pt x="102" y="192"/>
                </a:cubicBezTo>
                <a:cubicBezTo>
                  <a:pt x="104" y="189"/>
                  <a:pt x="104" y="189"/>
                  <a:pt x="104" y="189"/>
                </a:cubicBezTo>
                <a:cubicBezTo>
                  <a:pt x="105" y="159"/>
                  <a:pt x="105" y="159"/>
                  <a:pt x="105" y="159"/>
                </a:cubicBezTo>
                <a:cubicBezTo>
                  <a:pt x="106" y="158"/>
                  <a:pt x="106" y="158"/>
                  <a:pt x="106" y="158"/>
                </a:cubicBezTo>
                <a:cubicBezTo>
                  <a:pt x="105" y="155"/>
                  <a:pt x="105" y="155"/>
                  <a:pt x="105" y="155"/>
                </a:cubicBezTo>
                <a:cubicBezTo>
                  <a:pt x="106" y="148"/>
                  <a:pt x="106" y="148"/>
                  <a:pt x="106" y="148"/>
                </a:cubicBezTo>
                <a:cubicBezTo>
                  <a:pt x="105" y="147"/>
                  <a:pt x="105" y="147"/>
                  <a:pt x="105" y="147"/>
                </a:cubicBezTo>
                <a:cubicBezTo>
                  <a:pt x="98" y="144"/>
                  <a:pt x="98" y="144"/>
                  <a:pt x="98" y="144"/>
                </a:cubicBezTo>
                <a:cubicBezTo>
                  <a:pt x="98" y="151"/>
                  <a:pt x="92" y="160"/>
                  <a:pt x="82" y="170"/>
                </a:cubicBezTo>
                <a:cubicBezTo>
                  <a:pt x="71" y="186"/>
                  <a:pt x="71" y="186"/>
                  <a:pt x="71" y="186"/>
                </a:cubicBezTo>
                <a:cubicBezTo>
                  <a:pt x="66" y="193"/>
                  <a:pt x="66" y="193"/>
                  <a:pt x="66" y="193"/>
                </a:cubicBezTo>
                <a:cubicBezTo>
                  <a:pt x="66" y="200"/>
                  <a:pt x="65" y="203"/>
                  <a:pt x="63" y="203"/>
                </a:cubicBezTo>
                <a:cubicBezTo>
                  <a:pt x="56" y="203"/>
                  <a:pt x="56" y="203"/>
                  <a:pt x="56" y="203"/>
                </a:cubicBezTo>
                <a:cubicBezTo>
                  <a:pt x="55" y="203"/>
                  <a:pt x="53" y="201"/>
                  <a:pt x="52" y="196"/>
                </a:cubicBezTo>
                <a:cubicBezTo>
                  <a:pt x="51" y="196"/>
                  <a:pt x="51" y="196"/>
                  <a:pt x="51" y="196"/>
                </a:cubicBezTo>
                <a:cubicBezTo>
                  <a:pt x="48" y="203"/>
                  <a:pt x="45" y="207"/>
                  <a:pt x="43" y="207"/>
                </a:cubicBezTo>
                <a:cubicBezTo>
                  <a:pt x="38" y="207"/>
                  <a:pt x="38" y="207"/>
                  <a:pt x="38" y="207"/>
                </a:cubicBezTo>
                <a:cubicBezTo>
                  <a:pt x="38" y="207"/>
                  <a:pt x="35" y="200"/>
                  <a:pt x="31" y="188"/>
                </a:cubicBezTo>
                <a:cubicBezTo>
                  <a:pt x="32" y="166"/>
                  <a:pt x="32" y="166"/>
                  <a:pt x="32" y="166"/>
                </a:cubicBezTo>
                <a:cubicBezTo>
                  <a:pt x="36" y="158"/>
                  <a:pt x="36" y="158"/>
                  <a:pt x="36" y="158"/>
                </a:cubicBezTo>
                <a:cubicBezTo>
                  <a:pt x="36" y="151"/>
                  <a:pt x="36" y="151"/>
                  <a:pt x="36" y="151"/>
                </a:cubicBezTo>
                <a:cubicBezTo>
                  <a:pt x="26" y="142"/>
                  <a:pt x="26" y="142"/>
                  <a:pt x="26" y="142"/>
                </a:cubicBezTo>
                <a:cubicBezTo>
                  <a:pt x="26" y="135"/>
                  <a:pt x="26" y="135"/>
                  <a:pt x="26" y="135"/>
                </a:cubicBezTo>
                <a:cubicBezTo>
                  <a:pt x="27" y="135"/>
                  <a:pt x="27" y="135"/>
                  <a:pt x="27" y="135"/>
                </a:cubicBezTo>
                <a:cubicBezTo>
                  <a:pt x="34" y="136"/>
                  <a:pt x="34" y="136"/>
                  <a:pt x="34" y="136"/>
                </a:cubicBezTo>
                <a:cubicBezTo>
                  <a:pt x="34" y="134"/>
                  <a:pt x="36" y="133"/>
                  <a:pt x="40" y="133"/>
                </a:cubicBezTo>
                <a:cubicBezTo>
                  <a:pt x="53" y="120"/>
                  <a:pt x="53" y="120"/>
                  <a:pt x="53" y="120"/>
                </a:cubicBezTo>
                <a:cubicBezTo>
                  <a:pt x="53" y="119"/>
                  <a:pt x="53" y="119"/>
                  <a:pt x="53" y="119"/>
                </a:cubicBezTo>
                <a:cubicBezTo>
                  <a:pt x="50" y="119"/>
                  <a:pt x="50" y="119"/>
                  <a:pt x="50" y="119"/>
                </a:cubicBezTo>
                <a:cubicBezTo>
                  <a:pt x="47" y="121"/>
                  <a:pt x="47" y="121"/>
                  <a:pt x="47" y="121"/>
                </a:cubicBezTo>
                <a:cubicBezTo>
                  <a:pt x="43" y="121"/>
                  <a:pt x="43" y="121"/>
                  <a:pt x="43" y="121"/>
                </a:cubicBezTo>
                <a:cubicBezTo>
                  <a:pt x="39" y="119"/>
                  <a:pt x="36" y="117"/>
                  <a:pt x="35" y="114"/>
                </a:cubicBezTo>
                <a:cubicBezTo>
                  <a:pt x="35" y="113"/>
                  <a:pt x="35" y="113"/>
                  <a:pt x="35" y="113"/>
                </a:cubicBezTo>
                <a:cubicBezTo>
                  <a:pt x="35" y="112"/>
                  <a:pt x="37" y="111"/>
                  <a:pt x="41" y="111"/>
                </a:cubicBezTo>
                <a:cubicBezTo>
                  <a:pt x="41" y="109"/>
                  <a:pt x="48" y="105"/>
                  <a:pt x="62" y="99"/>
                </a:cubicBezTo>
                <a:cubicBezTo>
                  <a:pt x="69" y="100"/>
                  <a:pt x="69" y="100"/>
                  <a:pt x="69" y="100"/>
                </a:cubicBezTo>
                <a:cubicBezTo>
                  <a:pt x="77" y="108"/>
                  <a:pt x="77" y="108"/>
                  <a:pt x="77" y="108"/>
                </a:cubicBezTo>
                <a:cubicBezTo>
                  <a:pt x="83" y="108"/>
                  <a:pt x="83" y="108"/>
                  <a:pt x="83" y="108"/>
                </a:cubicBezTo>
                <a:cubicBezTo>
                  <a:pt x="85" y="73"/>
                  <a:pt x="85" y="73"/>
                  <a:pt x="85" y="73"/>
                </a:cubicBezTo>
                <a:cubicBezTo>
                  <a:pt x="84" y="72"/>
                  <a:pt x="84" y="72"/>
                  <a:pt x="84" y="72"/>
                </a:cubicBezTo>
                <a:cubicBezTo>
                  <a:pt x="82" y="72"/>
                  <a:pt x="77" y="76"/>
                  <a:pt x="67" y="84"/>
                </a:cubicBezTo>
                <a:cubicBezTo>
                  <a:pt x="57" y="88"/>
                  <a:pt x="49" y="92"/>
                  <a:pt x="42" y="97"/>
                </a:cubicBezTo>
                <a:cubicBezTo>
                  <a:pt x="23" y="102"/>
                  <a:pt x="13" y="107"/>
                  <a:pt x="13" y="111"/>
                </a:cubicBezTo>
                <a:cubicBezTo>
                  <a:pt x="1" y="114"/>
                  <a:pt x="1" y="114"/>
                  <a:pt x="1" y="114"/>
                </a:cubicBezTo>
                <a:cubicBezTo>
                  <a:pt x="0" y="113"/>
                  <a:pt x="0" y="113"/>
                  <a:pt x="0" y="113"/>
                </a:cubicBezTo>
                <a:cubicBezTo>
                  <a:pt x="1" y="91"/>
                  <a:pt x="1" y="91"/>
                  <a:pt x="1" y="91"/>
                </a:cubicBezTo>
                <a:cubicBezTo>
                  <a:pt x="10" y="85"/>
                  <a:pt x="10" y="85"/>
                  <a:pt x="10" y="85"/>
                </a:cubicBezTo>
                <a:cubicBezTo>
                  <a:pt x="13" y="85"/>
                  <a:pt x="15" y="86"/>
                  <a:pt x="18" y="89"/>
                </a:cubicBezTo>
                <a:cubicBezTo>
                  <a:pt x="20" y="89"/>
                  <a:pt x="20" y="89"/>
                  <a:pt x="20" y="89"/>
                </a:cubicBezTo>
                <a:cubicBezTo>
                  <a:pt x="47" y="78"/>
                  <a:pt x="47" y="78"/>
                  <a:pt x="47" y="78"/>
                </a:cubicBezTo>
                <a:cubicBezTo>
                  <a:pt x="48" y="76"/>
                  <a:pt x="53" y="73"/>
                  <a:pt x="64" y="69"/>
                </a:cubicBezTo>
                <a:cubicBezTo>
                  <a:pt x="64" y="65"/>
                  <a:pt x="61" y="63"/>
                  <a:pt x="56" y="63"/>
                </a:cubicBezTo>
                <a:cubicBezTo>
                  <a:pt x="55" y="62"/>
                  <a:pt x="55" y="62"/>
                  <a:pt x="55" y="62"/>
                </a:cubicBezTo>
                <a:cubicBezTo>
                  <a:pt x="55" y="61"/>
                  <a:pt x="55" y="61"/>
                  <a:pt x="55" y="61"/>
                </a:cubicBezTo>
                <a:cubicBezTo>
                  <a:pt x="56" y="55"/>
                  <a:pt x="56" y="55"/>
                  <a:pt x="56" y="55"/>
                </a:cubicBezTo>
                <a:cubicBezTo>
                  <a:pt x="53" y="46"/>
                  <a:pt x="49" y="39"/>
                  <a:pt x="45" y="36"/>
                </a:cubicBezTo>
                <a:cubicBezTo>
                  <a:pt x="45" y="35"/>
                  <a:pt x="45" y="35"/>
                  <a:pt x="45" y="35"/>
                </a:cubicBezTo>
                <a:cubicBezTo>
                  <a:pt x="47" y="33"/>
                  <a:pt x="47" y="33"/>
                  <a:pt x="47" y="33"/>
                </a:cubicBezTo>
                <a:cubicBezTo>
                  <a:pt x="57" y="33"/>
                  <a:pt x="57" y="33"/>
                  <a:pt x="57" y="33"/>
                </a:cubicBezTo>
                <a:cubicBezTo>
                  <a:pt x="63" y="36"/>
                  <a:pt x="68" y="40"/>
                  <a:pt x="72" y="45"/>
                </a:cubicBezTo>
                <a:cubicBezTo>
                  <a:pt x="73" y="49"/>
                  <a:pt x="73" y="49"/>
                  <a:pt x="73" y="49"/>
                </a:cubicBezTo>
                <a:cubicBezTo>
                  <a:pt x="73" y="55"/>
                  <a:pt x="73" y="55"/>
                  <a:pt x="73" y="55"/>
                </a:cubicBezTo>
                <a:cubicBezTo>
                  <a:pt x="72" y="60"/>
                  <a:pt x="72" y="60"/>
                  <a:pt x="72" y="60"/>
                </a:cubicBezTo>
                <a:cubicBezTo>
                  <a:pt x="75" y="62"/>
                  <a:pt x="75" y="62"/>
                  <a:pt x="75" y="62"/>
                </a:cubicBezTo>
                <a:cubicBezTo>
                  <a:pt x="82" y="58"/>
                  <a:pt x="82" y="58"/>
                  <a:pt x="82" y="58"/>
                </a:cubicBezTo>
                <a:cubicBezTo>
                  <a:pt x="87" y="59"/>
                  <a:pt x="87" y="59"/>
                  <a:pt x="87" y="59"/>
                </a:cubicBezTo>
                <a:cubicBezTo>
                  <a:pt x="89" y="51"/>
                  <a:pt x="90" y="44"/>
                  <a:pt x="90" y="35"/>
                </a:cubicBezTo>
                <a:cubicBezTo>
                  <a:pt x="84" y="30"/>
                  <a:pt x="84" y="30"/>
                  <a:pt x="84" y="30"/>
                </a:cubicBezTo>
                <a:cubicBezTo>
                  <a:pt x="84" y="27"/>
                  <a:pt x="84" y="27"/>
                  <a:pt x="84" y="27"/>
                </a:cubicBezTo>
                <a:cubicBezTo>
                  <a:pt x="86" y="25"/>
                  <a:pt x="86" y="25"/>
                  <a:pt x="86" y="25"/>
                </a:cubicBezTo>
                <a:cubicBezTo>
                  <a:pt x="90" y="25"/>
                  <a:pt x="90" y="25"/>
                  <a:pt x="90" y="25"/>
                </a:cubicBezTo>
                <a:cubicBezTo>
                  <a:pt x="101" y="28"/>
                  <a:pt x="107" y="30"/>
                  <a:pt x="106" y="34"/>
                </a:cubicBezTo>
                <a:cubicBezTo>
                  <a:pt x="106" y="49"/>
                  <a:pt x="106" y="49"/>
                  <a:pt x="106" y="49"/>
                </a:cubicBezTo>
                <a:cubicBezTo>
                  <a:pt x="99" y="60"/>
                  <a:pt x="99" y="60"/>
                  <a:pt x="99" y="60"/>
                </a:cubicBezTo>
                <a:cubicBezTo>
                  <a:pt x="99" y="66"/>
                  <a:pt x="99" y="66"/>
                  <a:pt x="99" y="66"/>
                </a:cubicBezTo>
                <a:cubicBezTo>
                  <a:pt x="106" y="57"/>
                  <a:pt x="114" y="53"/>
                  <a:pt x="120" y="53"/>
                </a:cubicBezTo>
                <a:cubicBezTo>
                  <a:pt x="127" y="53"/>
                  <a:pt x="127" y="53"/>
                  <a:pt x="127" y="53"/>
                </a:cubicBezTo>
                <a:cubicBezTo>
                  <a:pt x="129" y="55"/>
                  <a:pt x="129" y="55"/>
                  <a:pt x="129" y="55"/>
                </a:cubicBezTo>
                <a:cubicBezTo>
                  <a:pt x="129" y="62"/>
                  <a:pt x="129" y="62"/>
                  <a:pt x="129" y="62"/>
                </a:cubicBezTo>
                <a:cubicBezTo>
                  <a:pt x="129" y="66"/>
                  <a:pt x="128" y="69"/>
                  <a:pt x="126" y="71"/>
                </a:cubicBezTo>
                <a:cubicBezTo>
                  <a:pt x="126" y="81"/>
                  <a:pt x="126" y="81"/>
                  <a:pt x="126" y="81"/>
                </a:cubicBezTo>
                <a:cubicBezTo>
                  <a:pt x="124" y="84"/>
                  <a:pt x="124" y="84"/>
                  <a:pt x="124" y="84"/>
                </a:cubicBezTo>
                <a:cubicBezTo>
                  <a:pt x="124" y="96"/>
                  <a:pt x="124" y="96"/>
                  <a:pt x="124" y="96"/>
                </a:cubicBezTo>
                <a:cubicBezTo>
                  <a:pt x="125" y="96"/>
                  <a:pt x="125" y="96"/>
                  <a:pt x="125" y="96"/>
                </a:cubicBezTo>
                <a:cubicBezTo>
                  <a:pt x="150" y="78"/>
                  <a:pt x="150" y="78"/>
                  <a:pt x="150" y="78"/>
                </a:cubicBezTo>
                <a:cubicBezTo>
                  <a:pt x="150" y="74"/>
                  <a:pt x="150" y="74"/>
                  <a:pt x="150" y="74"/>
                </a:cubicBezTo>
                <a:cubicBezTo>
                  <a:pt x="148" y="71"/>
                  <a:pt x="148" y="71"/>
                  <a:pt x="148" y="71"/>
                </a:cubicBezTo>
                <a:cubicBezTo>
                  <a:pt x="148" y="58"/>
                  <a:pt x="148" y="58"/>
                  <a:pt x="148" y="58"/>
                </a:cubicBezTo>
                <a:cubicBezTo>
                  <a:pt x="146" y="54"/>
                  <a:pt x="146" y="54"/>
                  <a:pt x="146" y="54"/>
                </a:cubicBezTo>
                <a:cubicBezTo>
                  <a:pt x="146" y="28"/>
                  <a:pt x="146" y="28"/>
                  <a:pt x="146" y="28"/>
                </a:cubicBezTo>
                <a:cubicBezTo>
                  <a:pt x="146" y="27"/>
                  <a:pt x="146" y="27"/>
                  <a:pt x="146" y="27"/>
                </a:cubicBezTo>
                <a:cubicBezTo>
                  <a:pt x="147" y="23"/>
                  <a:pt x="147" y="23"/>
                  <a:pt x="147" y="23"/>
                </a:cubicBezTo>
                <a:cubicBezTo>
                  <a:pt x="147" y="21"/>
                  <a:pt x="144" y="17"/>
                  <a:pt x="139" y="11"/>
                </a:cubicBezTo>
                <a:cubicBezTo>
                  <a:pt x="139" y="7"/>
                  <a:pt x="139" y="7"/>
                  <a:pt x="139" y="7"/>
                </a:cubicBezTo>
                <a:lnTo>
                  <a:pt x="149" y="0"/>
                </a:lnTo>
                <a:close/>
                <a:moveTo>
                  <a:pt x="49" y="146"/>
                </a:moveTo>
                <a:cubicBezTo>
                  <a:pt x="49" y="149"/>
                  <a:pt x="49" y="149"/>
                  <a:pt x="49" y="149"/>
                </a:cubicBezTo>
                <a:cubicBezTo>
                  <a:pt x="52" y="152"/>
                  <a:pt x="52" y="152"/>
                  <a:pt x="52" y="152"/>
                </a:cubicBezTo>
                <a:cubicBezTo>
                  <a:pt x="55" y="152"/>
                  <a:pt x="55" y="152"/>
                  <a:pt x="55" y="152"/>
                </a:cubicBezTo>
                <a:cubicBezTo>
                  <a:pt x="61" y="143"/>
                  <a:pt x="61" y="143"/>
                  <a:pt x="61" y="143"/>
                </a:cubicBezTo>
                <a:cubicBezTo>
                  <a:pt x="62" y="136"/>
                  <a:pt x="62" y="136"/>
                  <a:pt x="62" y="136"/>
                </a:cubicBezTo>
                <a:cubicBezTo>
                  <a:pt x="60" y="136"/>
                  <a:pt x="60" y="136"/>
                  <a:pt x="60" y="136"/>
                </a:cubicBezTo>
                <a:cubicBezTo>
                  <a:pt x="54" y="138"/>
                  <a:pt x="51" y="142"/>
                  <a:pt x="49" y="146"/>
                </a:cubicBezTo>
                <a:close/>
                <a:moveTo>
                  <a:pt x="66" y="141"/>
                </a:moveTo>
                <a:cubicBezTo>
                  <a:pt x="66" y="142"/>
                  <a:pt x="66" y="142"/>
                  <a:pt x="66" y="142"/>
                </a:cubicBezTo>
                <a:cubicBezTo>
                  <a:pt x="66" y="146"/>
                  <a:pt x="66" y="146"/>
                  <a:pt x="66" y="146"/>
                </a:cubicBezTo>
                <a:cubicBezTo>
                  <a:pt x="65" y="150"/>
                  <a:pt x="65" y="150"/>
                  <a:pt x="65" y="150"/>
                </a:cubicBezTo>
                <a:cubicBezTo>
                  <a:pt x="66" y="153"/>
                  <a:pt x="68" y="155"/>
                  <a:pt x="71" y="158"/>
                </a:cubicBezTo>
                <a:cubicBezTo>
                  <a:pt x="71" y="164"/>
                  <a:pt x="71" y="164"/>
                  <a:pt x="71" y="164"/>
                </a:cubicBezTo>
                <a:cubicBezTo>
                  <a:pt x="72" y="164"/>
                  <a:pt x="72" y="164"/>
                  <a:pt x="72" y="164"/>
                </a:cubicBezTo>
                <a:cubicBezTo>
                  <a:pt x="74" y="164"/>
                  <a:pt x="78" y="159"/>
                  <a:pt x="86" y="148"/>
                </a:cubicBezTo>
                <a:cubicBezTo>
                  <a:pt x="86" y="146"/>
                  <a:pt x="86" y="146"/>
                  <a:pt x="86" y="146"/>
                </a:cubicBezTo>
                <a:cubicBezTo>
                  <a:pt x="85" y="146"/>
                  <a:pt x="85" y="146"/>
                  <a:pt x="85" y="146"/>
                </a:cubicBezTo>
                <a:cubicBezTo>
                  <a:pt x="80" y="149"/>
                  <a:pt x="80" y="149"/>
                  <a:pt x="80" y="149"/>
                </a:cubicBezTo>
                <a:cubicBezTo>
                  <a:pt x="76" y="149"/>
                  <a:pt x="76" y="149"/>
                  <a:pt x="76" y="149"/>
                </a:cubicBezTo>
                <a:cubicBezTo>
                  <a:pt x="73" y="146"/>
                  <a:pt x="73" y="146"/>
                  <a:pt x="73" y="146"/>
                </a:cubicBezTo>
                <a:cubicBezTo>
                  <a:pt x="74" y="140"/>
                  <a:pt x="74" y="140"/>
                  <a:pt x="74" y="140"/>
                </a:cubicBezTo>
                <a:cubicBezTo>
                  <a:pt x="81" y="131"/>
                  <a:pt x="81" y="131"/>
                  <a:pt x="81" y="131"/>
                </a:cubicBezTo>
                <a:cubicBezTo>
                  <a:pt x="81" y="126"/>
                  <a:pt x="81" y="126"/>
                  <a:pt x="81" y="126"/>
                </a:cubicBezTo>
                <a:cubicBezTo>
                  <a:pt x="71" y="126"/>
                  <a:pt x="66" y="131"/>
                  <a:pt x="66" y="141"/>
                </a:cubicBezTo>
                <a:close/>
                <a:moveTo>
                  <a:pt x="98" y="117"/>
                </a:moveTo>
                <a:cubicBezTo>
                  <a:pt x="96" y="120"/>
                  <a:pt x="96" y="120"/>
                  <a:pt x="96" y="120"/>
                </a:cubicBezTo>
                <a:cubicBezTo>
                  <a:pt x="96" y="122"/>
                  <a:pt x="96" y="122"/>
                  <a:pt x="96" y="122"/>
                </a:cubicBezTo>
                <a:cubicBezTo>
                  <a:pt x="98" y="122"/>
                  <a:pt x="98" y="122"/>
                  <a:pt x="98" y="122"/>
                </a:cubicBezTo>
                <a:cubicBezTo>
                  <a:pt x="100" y="120"/>
                  <a:pt x="100" y="120"/>
                  <a:pt x="100" y="120"/>
                </a:cubicBezTo>
                <a:cubicBezTo>
                  <a:pt x="100" y="119"/>
                  <a:pt x="100" y="119"/>
                  <a:pt x="100" y="119"/>
                </a:cubicBezTo>
                <a:lnTo>
                  <a:pt x="98" y="117"/>
                </a:lnTo>
                <a:close/>
                <a:moveTo>
                  <a:pt x="98" y="103"/>
                </a:moveTo>
                <a:cubicBezTo>
                  <a:pt x="98" y="105"/>
                  <a:pt x="98" y="105"/>
                  <a:pt x="98" y="105"/>
                </a:cubicBezTo>
                <a:cubicBezTo>
                  <a:pt x="110" y="105"/>
                  <a:pt x="110" y="105"/>
                  <a:pt x="110" y="105"/>
                </a:cubicBezTo>
                <a:cubicBezTo>
                  <a:pt x="107" y="102"/>
                  <a:pt x="107" y="102"/>
                  <a:pt x="107" y="102"/>
                </a:cubicBezTo>
                <a:cubicBezTo>
                  <a:pt x="103" y="102"/>
                  <a:pt x="103" y="102"/>
                  <a:pt x="103" y="102"/>
                </a:cubicBezTo>
                <a:lnTo>
                  <a:pt x="98" y="103"/>
                </a:lnTo>
                <a:close/>
                <a:moveTo>
                  <a:pt x="101" y="88"/>
                </a:moveTo>
                <a:cubicBezTo>
                  <a:pt x="104" y="88"/>
                  <a:pt x="104" y="88"/>
                  <a:pt x="104" y="88"/>
                </a:cubicBezTo>
                <a:cubicBezTo>
                  <a:pt x="107" y="88"/>
                  <a:pt x="110" y="87"/>
                  <a:pt x="112" y="84"/>
                </a:cubicBezTo>
                <a:cubicBezTo>
                  <a:pt x="112" y="74"/>
                  <a:pt x="112" y="74"/>
                  <a:pt x="112" y="74"/>
                </a:cubicBezTo>
                <a:cubicBezTo>
                  <a:pt x="110" y="72"/>
                  <a:pt x="110" y="72"/>
                  <a:pt x="110" y="72"/>
                </a:cubicBezTo>
                <a:cubicBezTo>
                  <a:pt x="106" y="75"/>
                  <a:pt x="103" y="80"/>
                  <a:pt x="101" y="88"/>
                </a:cubicBezTo>
                <a:close/>
                <a:moveTo>
                  <a:pt x="120" y="116"/>
                </a:moveTo>
                <a:cubicBezTo>
                  <a:pt x="120" y="117"/>
                  <a:pt x="120" y="117"/>
                  <a:pt x="120" y="117"/>
                </a:cubicBezTo>
                <a:cubicBezTo>
                  <a:pt x="122" y="123"/>
                  <a:pt x="122" y="123"/>
                  <a:pt x="122" y="123"/>
                </a:cubicBezTo>
                <a:cubicBezTo>
                  <a:pt x="139" y="123"/>
                  <a:pt x="139" y="123"/>
                  <a:pt x="139" y="123"/>
                </a:cubicBezTo>
                <a:cubicBezTo>
                  <a:pt x="148" y="128"/>
                  <a:pt x="148" y="128"/>
                  <a:pt x="148" y="128"/>
                </a:cubicBezTo>
                <a:cubicBezTo>
                  <a:pt x="150" y="125"/>
                  <a:pt x="150" y="125"/>
                  <a:pt x="150" y="125"/>
                </a:cubicBezTo>
                <a:cubicBezTo>
                  <a:pt x="150" y="106"/>
                  <a:pt x="150" y="106"/>
                  <a:pt x="150" y="106"/>
                </a:cubicBezTo>
                <a:cubicBezTo>
                  <a:pt x="148" y="104"/>
                  <a:pt x="148" y="104"/>
                  <a:pt x="148" y="104"/>
                </a:cubicBezTo>
                <a:cubicBezTo>
                  <a:pt x="136" y="104"/>
                  <a:pt x="136" y="104"/>
                  <a:pt x="136" y="104"/>
                </a:cubicBezTo>
                <a:cubicBezTo>
                  <a:pt x="126" y="107"/>
                  <a:pt x="126" y="107"/>
                  <a:pt x="126" y="107"/>
                </a:cubicBezTo>
                <a:cubicBezTo>
                  <a:pt x="124" y="109"/>
                  <a:pt x="122" y="111"/>
                  <a:pt x="120" y="116"/>
                </a:cubicBezTo>
                <a:close/>
              </a:path>
            </a:pathLst>
          </a:custGeom>
          <a:solidFill>
            <a:srgbClr val="000000"/>
          </a:solidFill>
          <a:ln w="9525">
            <a:noFill/>
            <a:miter lim="800000"/>
            <a:headEnd/>
            <a:tailEnd/>
          </a:ln>
        </p:spPr>
        <p:txBody>
          <a:bodyPr/>
          <a:lstStyle/>
          <a:p>
            <a:pPr algn="ctr" eaLnBrk="0" hangingPunct="0"/>
            <a:endParaRPr lang="zh-CN" altLang="en-US" b="1">
              <a:solidFill>
                <a:srgbClr val="000000"/>
              </a:solidFill>
              <a:latin typeface="Calibri" pitchFamily="34" charset="0"/>
            </a:endParaRPr>
          </a:p>
        </p:txBody>
      </p:sp>
      <p:sp>
        <p:nvSpPr>
          <p:cNvPr id="51222" name="Freeform 45"/>
          <p:cNvSpPr>
            <a:spLocks noEditPoints="1"/>
          </p:cNvSpPr>
          <p:nvPr/>
        </p:nvSpPr>
        <p:spPr bwMode="auto">
          <a:xfrm>
            <a:off x="5108575" y="3352800"/>
            <a:ext cx="1190625" cy="1104900"/>
          </a:xfrm>
          <a:custGeom>
            <a:avLst/>
            <a:gdLst>
              <a:gd name="T0" fmla="*/ 591646 w 272"/>
              <a:gd name="T1" fmla="*/ 118382 h 252"/>
              <a:gd name="T2" fmla="*/ 688063 w 272"/>
              <a:gd name="T3" fmla="*/ 175381 h 252"/>
              <a:gd name="T4" fmla="*/ 942252 w 272"/>
              <a:gd name="T5" fmla="*/ 232380 h 252"/>
              <a:gd name="T6" fmla="*/ 946634 w 272"/>
              <a:gd name="T7" fmla="*/ 508605 h 252"/>
              <a:gd name="T8" fmla="*/ 889661 w 272"/>
              <a:gd name="T9" fmla="*/ 815521 h 252"/>
              <a:gd name="T10" fmla="*/ 1086876 w 272"/>
              <a:gd name="T11" fmla="*/ 854982 h 252"/>
              <a:gd name="T12" fmla="*/ 1192058 w 272"/>
              <a:gd name="T13" fmla="*/ 973364 h 252"/>
              <a:gd name="T14" fmla="*/ 964164 w 272"/>
              <a:gd name="T15" fmla="*/ 1087362 h 252"/>
              <a:gd name="T16" fmla="*/ 823922 w 272"/>
              <a:gd name="T17" fmla="*/ 854982 h 252"/>
              <a:gd name="T18" fmla="*/ 556586 w 272"/>
              <a:gd name="T19" fmla="*/ 955826 h 252"/>
              <a:gd name="T20" fmla="*/ 482082 w 272"/>
              <a:gd name="T21" fmla="*/ 955826 h 252"/>
              <a:gd name="T22" fmla="*/ 398813 w 272"/>
              <a:gd name="T23" fmla="*/ 885674 h 252"/>
              <a:gd name="T24" fmla="*/ 411961 w 272"/>
              <a:gd name="T25" fmla="*/ 692755 h 252"/>
              <a:gd name="T26" fmla="*/ 490847 w 272"/>
              <a:gd name="T27" fmla="*/ 587526 h 252"/>
              <a:gd name="T28" fmla="*/ 381283 w 272"/>
              <a:gd name="T29" fmla="*/ 679601 h 252"/>
              <a:gd name="T30" fmla="*/ 368136 w 272"/>
              <a:gd name="T31" fmla="*/ 1030363 h 252"/>
              <a:gd name="T32" fmla="*/ 254189 w 272"/>
              <a:gd name="T33" fmla="*/ 1004056 h 252"/>
              <a:gd name="T34" fmla="*/ 271719 w 272"/>
              <a:gd name="T35" fmla="*/ 710293 h 252"/>
              <a:gd name="T36" fmla="*/ 8765 w 272"/>
              <a:gd name="T37" fmla="*/ 911981 h 252"/>
              <a:gd name="T38" fmla="*/ 113947 w 272"/>
              <a:gd name="T39" fmla="*/ 767292 h 252"/>
              <a:gd name="T40" fmla="*/ 197215 w 272"/>
              <a:gd name="T41" fmla="*/ 596295 h 252"/>
              <a:gd name="T42" fmla="*/ 118329 w 272"/>
              <a:gd name="T43" fmla="*/ 434068 h 252"/>
              <a:gd name="T44" fmla="*/ 223511 w 272"/>
              <a:gd name="T45" fmla="*/ 434068 h 252"/>
              <a:gd name="T46" fmla="*/ 337458 w 272"/>
              <a:gd name="T47" fmla="*/ 293763 h 252"/>
              <a:gd name="T48" fmla="*/ 188450 w 272"/>
              <a:gd name="T49" fmla="*/ 232380 h 252"/>
              <a:gd name="T50" fmla="*/ 284867 w 272"/>
              <a:gd name="T51" fmla="*/ 61383 h 252"/>
              <a:gd name="T52" fmla="*/ 411961 w 272"/>
              <a:gd name="T53" fmla="*/ 118382 h 252"/>
              <a:gd name="T54" fmla="*/ 486465 w 272"/>
              <a:gd name="T55" fmla="*/ 87690 h 252"/>
              <a:gd name="T56" fmla="*/ 477700 w 272"/>
              <a:gd name="T57" fmla="*/ 39461 h 252"/>
              <a:gd name="T58" fmla="*/ 499612 w 272"/>
              <a:gd name="T59" fmla="*/ 284994 h 252"/>
              <a:gd name="T60" fmla="*/ 468935 w 272"/>
              <a:gd name="T61" fmla="*/ 245533 h 252"/>
              <a:gd name="T62" fmla="*/ 416344 w 272"/>
              <a:gd name="T63" fmla="*/ 337608 h 252"/>
              <a:gd name="T64" fmla="*/ 560968 w 272"/>
              <a:gd name="T65" fmla="*/ 245533 h 252"/>
              <a:gd name="T66" fmla="*/ 670533 w 272"/>
              <a:gd name="T67" fmla="*/ 210457 h 252"/>
              <a:gd name="T68" fmla="*/ 574116 w 272"/>
              <a:gd name="T69" fmla="*/ 223611 h 252"/>
              <a:gd name="T70" fmla="*/ 574116 w 272"/>
              <a:gd name="T71" fmla="*/ 184150 h 252"/>
              <a:gd name="T72" fmla="*/ 517143 w 272"/>
              <a:gd name="T73" fmla="*/ 403376 h 252"/>
              <a:gd name="T74" fmla="*/ 517143 w 272"/>
              <a:gd name="T75" fmla="*/ 482298 h 252"/>
              <a:gd name="T76" fmla="*/ 455787 w 272"/>
              <a:gd name="T77" fmla="*/ 679601 h 252"/>
              <a:gd name="T78" fmla="*/ 486465 w 272"/>
              <a:gd name="T79" fmla="*/ 683986 h 252"/>
              <a:gd name="T80" fmla="*/ 490847 w 272"/>
              <a:gd name="T81" fmla="*/ 662063 h 252"/>
              <a:gd name="T82" fmla="*/ 600412 w 272"/>
              <a:gd name="T83" fmla="*/ 626987 h 252"/>
              <a:gd name="T84" fmla="*/ 521525 w 272"/>
              <a:gd name="T85" fmla="*/ 898827 h 252"/>
              <a:gd name="T86" fmla="*/ 622324 w 272"/>
              <a:gd name="T87" fmla="*/ 666448 h 252"/>
              <a:gd name="T88" fmla="*/ 574116 w 272"/>
              <a:gd name="T89" fmla="*/ 363916 h 252"/>
              <a:gd name="T90" fmla="*/ 653002 w 272"/>
              <a:gd name="T91" fmla="*/ 491067 h 252"/>
              <a:gd name="T92" fmla="*/ 574116 w 272"/>
              <a:gd name="T93" fmla="*/ 363916 h 252"/>
              <a:gd name="T94" fmla="*/ 692445 w 272"/>
              <a:gd name="T95" fmla="*/ 697139 h 252"/>
              <a:gd name="T96" fmla="*/ 705593 w 272"/>
              <a:gd name="T97" fmla="*/ 635756 h 252"/>
              <a:gd name="T98" fmla="*/ 696828 w 272"/>
              <a:gd name="T99" fmla="*/ 552450 h 252"/>
              <a:gd name="T100" fmla="*/ 705593 w 272"/>
              <a:gd name="T101" fmla="*/ 495451 h 252"/>
              <a:gd name="T102" fmla="*/ 797627 w 272"/>
              <a:gd name="T103" fmla="*/ 306917 h 252"/>
              <a:gd name="T104" fmla="*/ 780097 w 272"/>
              <a:gd name="T105" fmla="*/ 398992 h 252"/>
              <a:gd name="T106" fmla="*/ 766949 w 272"/>
              <a:gd name="T107" fmla="*/ 412145 h 252"/>
              <a:gd name="T108" fmla="*/ 828305 w 272"/>
              <a:gd name="T109" fmla="*/ 407761 h 252"/>
              <a:gd name="T110" fmla="*/ 788862 w 272"/>
              <a:gd name="T111" fmla="*/ 543681 h 252"/>
              <a:gd name="T112" fmla="*/ 850218 w 272"/>
              <a:gd name="T113" fmla="*/ 166612 h 252"/>
              <a:gd name="T114" fmla="*/ 797627 w 272"/>
              <a:gd name="T115" fmla="*/ 692755 h 252"/>
              <a:gd name="T116" fmla="*/ 845835 w 272"/>
              <a:gd name="T117" fmla="*/ 666448 h 25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72"/>
              <a:gd name="T178" fmla="*/ 0 h 252"/>
              <a:gd name="T179" fmla="*/ 272 w 272"/>
              <a:gd name="T180" fmla="*/ 252 h 25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72" h="252">
                <a:moveTo>
                  <a:pt x="117" y="0"/>
                </a:moveTo>
                <a:cubicBezTo>
                  <a:pt x="131" y="2"/>
                  <a:pt x="138" y="5"/>
                  <a:pt x="138" y="10"/>
                </a:cubicBezTo>
                <a:cubicBezTo>
                  <a:pt x="135" y="27"/>
                  <a:pt x="135" y="27"/>
                  <a:pt x="135" y="27"/>
                </a:cubicBezTo>
                <a:cubicBezTo>
                  <a:pt x="136" y="27"/>
                  <a:pt x="136" y="27"/>
                  <a:pt x="136" y="27"/>
                </a:cubicBezTo>
                <a:cubicBezTo>
                  <a:pt x="150" y="27"/>
                  <a:pt x="156" y="32"/>
                  <a:pt x="156" y="40"/>
                </a:cubicBezTo>
                <a:cubicBezTo>
                  <a:pt x="157" y="40"/>
                  <a:pt x="157" y="40"/>
                  <a:pt x="157" y="40"/>
                </a:cubicBezTo>
                <a:cubicBezTo>
                  <a:pt x="159" y="28"/>
                  <a:pt x="163" y="22"/>
                  <a:pt x="168" y="22"/>
                </a:cubicBezTo>
                <a:cubicBezTo>
                  <a:pt x="174" y="22"/>
                  <a:pt x="184" y="20"/>
                  <a:pt x="199" y="17"/>
                </a:cubicBezTo>
                <a:cubicBezTo>
                  <a:pt x="211" y="22"/>
                  <a:pt x="216" y="35"/>
                  <a:pt x="215" y="53"/>
                </a:cubicBezTo>
                <a:cubicBezTo>
                  <a:pt x="217" y="107"/>
                  <a:pt x="217" y="107"/>
                  <a:pt x="217" y="107"/>
                </a:cubicBezTo>
                <a:cubicBezTo>
                  <a:pt x="215" y="112"/>
                  <a:pt x="215" y="112"/>
                  <a:pt x="215" y="112"/>
                </a:cubicBezTo>
                <a:cubicBezTo>
                  <a:pt x="216" y="116"/>
                  <a:pt x="216" y="116"/>
                  <a:pt x="216" y="116"/>
                </a:cubicBezTo>
                <a:cubicBezTo>
                  <a:pt x="212" y="146"/>
                  <a:pt x="212" y="146"/>
                  <a:pt x="212" y="146"/>
                </a:cubicBezTo>
                <a:cubicBezTo>
                  <a:pt x="213" y="157"/>
                  <a:pt x="213" y="157"/>
                  <a:pt x="213" y="157"/>
                </a:cubicBezTo>
                <a:cubicBezTo>
                  <a:pt x="213" y="161"/>
                  <a:pt x="209" y="171"/>
                  <a:pt x="203" y="186"/>
                </a:cubicBezTo>
                <a:cubicBezTo>
                  <a:pt x="203" y="203"/>
                  <a:pt x="205" y="212"/>
                  <a:pt x="209" y="213"/>
                </a:cubicBezTo>
                <a:cubicBezTo>
                  <a:pt x="223" y="213"/>
                  <a:pt x="223" y="213"/>
                  <a:pt x="223" y="213"/>
                </a:cubicBezTo>
                <a:cubicBezTo>
                  <a:pt x="236" y="214"/>
                  <a:pt x="244" y="208"/>
                  <a:pt x="248" y="195"/>
                </a:cubicBezTo>
                <a:cubicBezTo>
                  <a:pt x="253" y="176"/>
                  <a:pt x="257" y="166"/>
                  <a:pt x="259" y="165"/>
                </a:cubicBezTo>
                <a:cubicBezTo>
                  <a:pt x="261" y="165"/>
                  <a:pt x="261" y="165"/>
                  <a:pt x="261" y="165"/>
                </a:cubicBezTo>
                <a:cubicBezTo>
                  <a:pt x="265" y="165"/>
                  <a:pt x="269" y="184"/>
                  <a:pt x="272" y="222"/>
                </a:cubicBezTo>
                <a:cubicBezTo>
                  <a:pt x="272" y="226"/>
                  <a:pt x="272" y="226"/>
                  <a:pt x="272" y="226"/>
                </a:cubicBezTo>
                <a:cubicBezTo>
                  <a:pt x="272" y="235"/>
                  <a:pt x="258" y="241"/>
                  <a:pt x="232" y="244"/>
                </a:cubicBezTo>
                <a:cubicBezTo>
                  <a:pt x="232" y="246"/>
                  <a:pt x="228" y="247"/>
                  <a:pt x="220" y="248"/>
                </a:cubicBezTo>
                <a:cubicBezTo>
                  <a:pt x="197" y="244"/>
                  <a:pt x="186" y="232"/>
                  <a:pt x="187" y="213"/>
                </a:cubicBezTo>
                <a:cubicBezTo>
                  <a:pt x="187" y="203"/>
                  <a:pt x="187" y="203"/>
                  <a:pt x="187" y="203"/>
                </a:cubicBezTo>
                <a:cubicBezTo>
                  <a:pt x="188" y="195"/>
                  <a:pt x="188" y="195"/>
                  <a:pt x="188" y="195"/>
                </a:cubicBezTo>
                <a:cubicBezTo>
                  <a:pt x="189" y="182"/>
                  <a:pt x="185" y="172"/>
                  <a:pt x="177" y="164"/>
                </a:cubicBezTo>
                <a:cubicBezTo>
                  <a:pt x="176" y="164"/>
                  <a:pt x="176" y="164"/>
                  <a:pt x="176" y="164"/>
                </a:cubicBezTo>
                <a:cubicBezTo>
                  <a:pt x="127" y="218"/>
                  <a:pt x="127" y="218"/>
                  <a:pt x="127" y="218"/>
                </a:cubicBezTo>
                <a:cubicBezTo>
                  <a:pt x="122" y="222"/>
                  <a:pt x="118" y="224"/>
                  <a:pt x="115" y="224"/>
                </a:cubicBezTo>
                <a:cubicBezTo>
                  <a:pt x="114" y="224"/>
                  <a:pt x="114" y="224"/>
                  <a:pt x="114" y="224"/>
                </a:cubicBezTo>
                <a:cubicBezTo>
                  <a:pt x="112" y="223"/>
                  <a:pt x="111" y="222"/>
                  <a:pt x="110" y="218"/>
                </a:cubicBezTo>
                <a:cubicBezTo>
                  <a:pt x="109" y="220"/>
                  <a:pt x="109" y="220"/>
                  <a:pt x="109" y="220"/>
                </a:cubicBezTo>
                <a:cubicBezTo>
                  <a:pt x="107" y="219"/>
                  <a:pt x="107" y="219"/>
                  <a:pt x="107" y="219"/>
                </a:cubicBezTo>
                <a:cubicBezTo>
                  <a:pt x="96" y="217"/>
                  <a:pt x="90" y="211"/>
                  <a:pt x="91" y="202"/>
                </a:cubicBezTo>
                <a:cubicBezTo>
                  <a:pt x="91" y="197"/>
                  <a:pt x="91" y="197"/>
                  <a:pt x="91" y="197"/>
                </a:cubicBezTo>
                <a:cubicBezTo>
                  <a:pt x="96" y="191"/>
                  <a:pt x="100" y="184"/>
                  <a:pt x="104" y="175"/>
                </a:cubicBezTo>
                <a:cubicBezTo>
                  <a:pt x="97" y="166"/>
                  <a:pt x="94" y="160"/>
                  <a:pt x="94" y="158"/>
                </a:cubicBezTo>
                <a:cubicBezTo>
                  <a:pt x="94" y="155"/>
                  <a:pt x="94" y="155"/>
                  <a:pt x="94" y="155"/>
                </a:cubicBezTo>
                <a:cubicBezTo>
                  <a:pt x="97" y="142"/>
                  <a:pt x="103" y="135"/>
                  <a:pt x="112" y="135"/>
                </a:cubicBezTo>
                <a:cubicBezTo>
                  <a:pt x="112" y="134"/>
                  <a:pt x="112" y="134"/>
                  <a:pt x="112" y="134"/>
                </a:cubicBezTo>
                <a:cubicBezTo>
                  <a:pt x="106" y="134"/>
                  <a:pt x="100" y="131"/>
                  <a:pt x="94" y="126"/>
                </a:cubicBezTo>
                <a:cubicBezTo>
                  <a:pt x="90" y="128"/>
                  <a:pt x="86" y="132"/>
                  <a:pt x="84" y="138"/>
                </a:cubicBezTo>
                <a:cubicBezTo>
                  <a:pt x="87" y="155"/>
                  <a:pt x="87" y="155"/>
                  <a:pt x="87" y="155"/>
                </a:cubicBezTo>
                <a:cubicBezTo>
                  <a:pt x="84" y="185"/>
                  <a:pt x="84" y="185"/>
                  <a:pt x="84" y="185"/>
                </a:cubicBezTo>
                <a:cubicBezTo>
                  <a:pt x="83" y="213"/>
                  <a:pt x="83" y="213"/>
                  <a:pt x="83" y="213"/>
                </a:cubicBezTo>
                <a:cubicBezTo>
                  <a:pt x="84" y="235"/>
                  <a:pt x="84" y="235"/>
                  <a:pt x="84" y="235"/>
                </a:cubicBezTo>
                <a:cubicBezTo>
                  <a:pt x="84" y="243"/>
                  <a:pt x="81" y="249"/>
                  <a:pt x="76" y="252"/>
                </a:cubicBezTo>
                <a:cubicBezTo>
                  <a:pt x="69" y="252"/>
                  <a:pt x="69" y="252"/>
                  <a:pt x="69" y="252"/>
                </a:cubicBezTo>
                <a:cubicBezTo>
                  <a:pt x="65" y="252"/>
                  <a:pt x="61" y="244"/>
                  <a:pt x="58" y="229"/>
                </a:cubicBezTo>
                <a:cubicBezTo>
                  <a:pt x="60" y="225"/>
                  <a:pt x="62" y="216"/>
                  <a:pt x="63" y="199"/>
                </a:cubicBezTo>
                <a:cubicBezTo>
                  <a:pt x="64" y="180"/>
                  <a:pt x="64" y="180"/>
                  <a:pt x="64" y="180"/>
                </a:cubicBezTo>
                <a:cubicBezTo>
                  <a:pt x="62" y="162"/>
                  <a:pt x="62" y="162"/>
                  <a:pt x="62" y="162"/>
                </a:cubicBezTo>
                <a:cubicBezTo>
                  <a:pt x="61" y="162"/>
                  <a:pt x="61" y="162"/>
                  <a:pt x="61" y="162"/>
                </a:cubicBezTo>
                <a:cubicBezTo>
                  <a:pt x="30" y="193"/>
                  <a:pt x="13" y="209"/>
                  <a:pt x="10" y="209"/>
                </a:cubicBezTo>
                <a:cubicBezTo>
                  <a:pt x="2" y="208"/>
                  <a:pt x="2" y="208"/>
                  <a:pt x="2" y="208"/>
                </a:cubicBezTo>
                <a:cubicBezTo>
                  <a:pt x="0" y="206"/>
                  <a:pt x="0" y="206"/>
                  <a:pt x="0" y="206"/>
                </a:cubicBezTo>
                <a:cubicBezTo>
                  <a:pt x="0" y="204"/>
                  <a:pt x="0" y="204"/>
                  <a:pt x="0" y="204"/>
                </a:cubicBezTo>
                <a:cubicBezTo>
                  <a:pt x="0" y="200"/>
                  <a:pt x="9" y="190"/>
                  <a:pt x="26" y="175"/>
                </a:cubicBezTo>
                <a:cubicBezTo>
                  <a:pt x="61" y="137"/>
                  <a:pt x="79" y="114"/>
                  <a:pt x="81" y="105"/>
                </a:cubicBezTo>
                <a:cubicBezTo>
                  <a:pt x="65" y="113"/>
                  <a:pt x="56" y="122"/>
                  <a:pt x="56" y="130"/>
                </a:cubicBezTo>
                <a:cubicBezTo>
                  <a:pt x="45" y="136"/>
                  <a:pt x="45" y="136"/>
                  <a:pt x="45" y="136"/>
                </a:cubicBezTo>
                <a:cubicBezTo>
                  <a:pt x="33" y="136"/>
                  <a:pt x="26" y="129"/>
                  <a:pt x="27" y="117"/>
                </a:cubicBezTo>
                <a:cubicBezTo>
                  <a:pt x="26" y="113"/>
                  <a:pt x="26" y="113"/>
                  <a:pt x="26" y="113"/>
                </a:cubicBezTo>
                <a:cubicBezTo>
                  <a:pt x="27" y="99"/>
                  <a:pt x="27" y="99"/>
                  <a:pt x="27" y="99"/>
                </a:cubicBezTo>
                <a:cubicBezTo>
                  <a:pt x="29" y="95"/>
                  <a:pt x="34" y="92"/>
                  <a:pt x="40" y="90"/>
                </a:cubicBezTo>
                <a:cubicBezTo>
                  <a:pt x="44" y="90"/>
                  <a:pt x="44" y="90"/>
                  <a:pt x="44" y="90"/>
                </a:cubicBezTo>
                <a:cubicBezTo>
                  <a:pt x="51" y="99"/>
                  <a:pt x="51" y="99"/>
                  <a:pt x="51" y="99"/>
                </a:cubicBezTo>
                <a:cubicBezTo>
                  <a:pt x="61" y="98"/>
                  <a:pt x="72" y="94"/>
                  <a:pt x="82" y="88"/>
                </a:cubicBezTo>
                <a:cubicBezTo>
                  <a:pt x="82" y="87"/>
                  <a:pt x="82" y="87"/>
                  <a:pt x="82" y="87"/>
                </a:cubicBezTo>
                <a:cubicBezTo>
                  <a:pt x="82" y="74"/>
                  <a:pt x="80" y="67"/>
                  <a:pt x="77" y="67"/>
                </a:cubicBezTo>
                <a:cubicBezTo>
                  <a:pt x="73" y="70"/>
                  <a:pt x="70" y="71"/>
                  <a:pt x="68" y="71"/>
                </a:cubicBezTo>
                <a:cubicBezTo>
                  <a:pt x="66" y="71"/>
                  <a:pt x="66" y="71"/>
                  <a:pt x="66" y="71"/>
                </a:cubicBezTo>
                <a:cubicBezTo>
                  <a:pt x="59" y="70"/>
                  <a:pt x="51" y="64"/>
                  <a:pt x="43" y="53"/>
                </a:cubicBezTo>
                <a:cubicBezTo>
                  <a:pt x="43" y="45"/>
                  <a:pt x="43" y="45"/>
                  <a:pt x="43" y="45"/>
                </a:cubicBezTo>
                <a:cubicBezTo>
                  <a:pt x="43" y="43"/>
                  <a:pt x="52" y="42"/>
                  <a:pt x="70" y="41"/>
                </a:cubicBezTo>
                <a:cubicBezTo>
                  <a:pt x="65" y="14"/>
                  <a:pt x="65" y="14"/>
                  <a:pt x="65" y="14"/>
                </a:cubicBezTo>
                <a:cubicBezTo>
                  <a:pt x="65" y="9"/>
                  <a:pt x="65" y="9"/>
                  <a:pt x="65" y="9"/>
                </a:cubicBezTo>
                <a:cubicBezTo>
                  <a:pt x="74" y="10"/>
                  <a:pt x="74" y="10"/>
                  <a:pt x="74" y="10"/>
                </a:cubicBezTo>
                <a:cubicBezTo>
                  <a:pt x="94" y="27"/>
                  <a:pt x="94" y="27"/>
                  <a:pt x="94" y="27"/>
                </a:cubicBezTo>
                <a:cubicBezTo>
                  <a:pt x="95" y="31"/>
                  <a:pt x="95" y="31"/>
                  <a:pt x="95" y="31"/>
                </a:cubicBezTo>
                <a:cubicBezTo>
                  <a:pt x="96" y="31"/>
                  <a:pt x="96" y="31"/>
                  <a:pt x="96" y="31"/>
                </a:cubicBezTo>
                <a:cubicBezTo>
                  <a:pt x="111" y="20"/>
                  <a:pt x="111" y="20"/>
                  <a:pt x="111" y="20"/>
                </a:cubicBezTo>
                <a:cubicBezTo>
                  <a:pt x="111" y="18"/>
                  <a:pt x="111" y="18"/>
                  <a:pt x="111" y="18"/>
                </a:cubicBezTo>
                <a:cubicBezTo>
                  <a:pt x="108" y="14"/>
                  <a:pt x="108" y="14"/>
                  <a:pt x="108" y="14"/>
                </a:cubicBezTo>
                <a:cubicBezTo>
                  <a:pt x="109" y="9"/>
                  <a:pt x="109" y="9"/>
                  <a:pt x="109" y="9"/>
                </a:cubicBezTo>
                <a:cubicBezTo>
                  <a:pt x="112" y="3"/>
                  <a:pt x="115" y="0"/>
                  <a:pt x="117" y="0"/>
                </a:cubicBezTo>
                <a:close/>
                <a:moveTo>
                  <a:pt x="129" y="35"/>
                </a:moveTo>
                <a:cubicBezTo>
                  <a:pt x="121" y="55"/>
                  <a:pt x="116" y="65"/>
                  <a:pt x="114" y="65"/>
                </a:cubicBezTo>
                <a:cubicBezTo>
                  <a:pt x="110" y="65"/>
                  <a:pt x="110" y="65"/>
                  <a:pt x="110" y="65"/>
                </a:cubicBezTo>
                <a:cubicBezTo>
                  <a:pt x="106" y="61"/>
                  <a:pt x="106" y="61"/>
                  <a:pt x="106" y="61"/>
                </a:cubicBezTo>
                <a:cubicBezTo>
                  <a:pt x="107" y="56"/>
                  <a:pt x="107" y="56"/>
                  <a:pt x="107" y="56"/>
                </a:cubicBezTo>
                <a:cubicBezTo>
                  <a:pt x="110" y="37"/>
                  <a:pt x="110" y="37"/>
                  <a:pt x="110" y="37"/>
                </a:cubicBezTo>
                <a:cubicBezTo>
                  <a:pt x="106" y="37"/>
                  <a:pt x="101" y="42"/>
                  <a:pt x="96" y="53"/>
                </a:cubicBezTo>
                <a:cubicBezTo>
                  <a:pt x="95" y="77"/>
                  <a:pt x="95" y="77"/>
                  <a:pt x="95" y="77"/>
                </a:cubicBezTo>
                <a:cubicBezTo>
                  <a:pt x="98" y="80"/>
                  <a:pt x="98" y="80"/>
                  <a:pt x="98" y="80"/>
                </a:cubicBezTo>
                <a:cubicBezTo>
                  <a:pt x="106" y="76"/>
                  <a:pt x="115" y="68"/>
                  <a:pt x="127" y="56"/>
                </a:cubicBezTo>
                <a:cubicBezTo>
                  <a:pt x="128" y="56"/>
                  <a:pt x="128" y="56"/>
                  <a:pt x="128" y="56"/>
                </a:cubicBezTo>
                <a:cubicBezTo>
                  <a:pt x="135" y="56"/>
                  <a:pt x="140" y="57"/>
                  <a:pt x="143" y="60"/>
                </a:cubicBezTo>
                <a:cubicBezTo>
                  <a:pt x="145" y="60"/>
                  <a:pt x="145" y="60"/>
                  <a:pt x="145" y="60"/>
                </a:cubicBezTo>
                <a:cubicBezTo>
                  <a:pt x="153" y="48"/>
                  <a:pt x="153" y="48"/>
                  <a:pt x="153" y="48"/>
                </a:cubicBezTo>
                <a:cubicBezTo>
                  <a:pt x="152" y="48"/>
                  <a:pt x="152" y="48"/>
                  <a:pt x="152" y="48"/>
                </a:cubicBezTo>
                <a:cubicBezTo>
                  <a:pt x="135" y="51"/>
                  <a:pt x="135" y="51"/>
                  <a:pt x="135" y="51"/>
                </a:cubicBezTo>
                <a:cubicBezTo>
                  <a:pt x="131" y="51"/>
                  <a:pt x="131" y="51"/>
                  <a:pt x="131" y="51"/>
                </a:cubicBezTo>
                <a:cubicBezTo>
                  <a:pt x="129" y="48"/>
                  <a:pt x="129" y="48"/>
                  <a:pt x="129" y="48"/>
                </a:cubicBezTo>
                <a:cubicBezTo>
                  <a:pt x="129" y="45"/>
                  <a:pt x="129" y="45"/>
                  <a:pt x="129" y="45"/>
                </a:cubicBezTo>
                <a:cubicBezTo>
                  <a:pt x="131" y="42"/>
                  <a:pt x="131" y="42"/>
                  <a:pt x="131" y="42"/>
                </a:cubicBezTo>
                <a:cubicBezTo>
                  <a:pt x="132" y="38"/>
                  <a:pt x="132" y="38"/>
                  <a:pt x="132" y="38"/>
                </a:cubicBezTo>
                <a:lnTo>
                  <a:pt x="129" y="35"/>
                </a:lnTo>
                <a:close/>
                <a:moveTo>
                  <a:pt x="118" y="92"/>
                </a:moveTo>
                <a:cubicBezTo>
                  <a:pt x="116" y="96"/>
                  <a:pt x="111" y="103"/>
                  <a:pt x="103" y="112"/>
                </a:cubicBezTo>
                <a:cubicBezTo>
                  <a:pt x="102" y="116"/>
                  <a:pt x="102" y="116"/>
                  <a:pt x="102" y="116"/>
                </a:cubicBezTo>
                <a:cubicBezTo>
                  <a:pt x="109" y="116"/>
                  <a:pt x="114" y="114"/>
                  <a:pt x="118" y="110"/>
                </a:cubicBezTo>
                <a:cubicBezTo>
                  <a:pt x="119" y="92"/>
                  <a:pt x="119" y="92"/>
                  <a:pt x="119" y="92"/>
                </a:cubicBezTo>
                <a:lnTo>
                  <a:pt x="118" y="92"/>
                </a:lnTo>
                <a:close/>
                <a:moveTo>
                  <a:pt x="104" y="155"/>
                </a:moveTo>
                <a:cubicBezTo>
                  <a:pt x="108" y="162"/>
                  <a:pt x="108" y="162"/>
                  <a:pt x="108" y="162"/>
                </a:cubicBezTo>
                <a:cubicBezTo>
                  <a:pt x="112" y="162"/>
                  <a:pt x="112" y="162"/>
                  <a:pt x="112" y="162"/>
                </a:cubicBezTo>
                <a:cubicBezTo>
                  <a:pt x="111" y="156"/>
                  <a:pt x="111" y="156"/>
                  <a:pt x="111" y="156"/>
                </a:cubicBezTo>
                <a:cubicBezTo>
                  <a:pt x="111" y="153"/>
                  <a:pt x="111" y="153"/>
                  <a:pt x="111" y="153"/>
                </a:cubicBezTo>
                <a:cubicBezTo>
                  <a:pt x="112" y="152"/>
                  <a:pt x="112" y="152"/>
                  <a:pt x="112" y="152"/>
                </a:cubicBezTo>
                <a:cubicBezTo>
                  <a:pt x="112" y="151"/>
                  <a:pt x="112" y="151"/>
                  <a:pt x="112" y="151"/>
                </a:cubicBezTo>
                <a:cubicBezTo>
                  <a:pt x="107" y="152"/>
                  <a:pt x="105" y="154"/>
                  <a:pt x="104" y="155"/>
                </a:cubicBezTo>
                <a:close/>
                <a:moveTo>
                  <a:pt x="136" y="131"/>
                </a:moveTo>
                <a:cubicBezTo>
                  <a:pt x="137" y="143"/>
                  <a:pt x="137" y="143"/>
                  <a:pt x="137" y="143"/>
                </a:cubicBezTo>
                <a:cubicBezTo>
                  <a:pt x="135" y="162"/>
                  <a:pt x="135" y="162"/>
                  <a:pt x="135" y="162"/>
                </a:cubicBezTo>
                <a:cubicBezTo>
                  <a:pt x="134" y="176"/>
                  <a:pt x="134" y="176"/>
                  <a:pt x="134" y="176"/>
                </a:cubicBezTo>
                <a:cubicBezTo>
                  <a:pt x="128" y="185"/>
                  <a:pt x="123" y="195"/>
                  <a:pt x="119" y="205"/>
                </a:cubicBezTo>
                <a:cubicBezTo>
                  <a:pt x="120" y="205"/>
                  <a:pt x="120" y="205"/>
                  <a:pt x="120" y="205"/>
                </a:cubicBezTo>
                <a:cubicBezTo>
                  <a:pt x="148" y="170"/>
                  <a:pt x="148" y="170"/>
                  <a:pt x="148" y="170"/>
                </a:cubicBezTo>
                <a:cubicBezTo>
                  <a:pt x="144" y="166"/>
                  <a:pt x="142" y="160"/>
                  <a:pt x="142" y="152"/>
                </a:cubicBezTo>
                <a:cubicBezTo>
                  <a:pt x="148" y="122"/>
                  <a:pt x="148" y="122"/>
                  <a:pt x="148" y="122"/>
                </a:cubicBezTo>
                <a:cubicBezTo>
                  <a:pt x="140" y="126"/>
                  <a:pt x="136" y="129"/>
                  <a:pt x="136" y="131"/>
                </a:cubicBezTo>
                <a:close/>
                <a:moveTo>
                  <a:pt x="131" y="83"/>
                </a:moveTo>
                <a:cubicBezTo>
                  <a:pt x="135" y="89"/>
                  <a:pt x="137" y="96"/>
                  <a:pt x="136" y="105"/>
                </a:cubicBezTo>
                <a:cubicBezTo>
                  <a:pt x="136" y="107"/>
                  <a:pt x="136" y="107"/>
                  <a:pt x="136" y="107"/>
                </a:cubicBezTo>
                <a:cubicBezTo>
                  <a:pt x="141" y="107"/>
                  <a:pt x="145" y="109"/>
                  <a:pt x="149" y="112"/>
                </a:cubicBezTo>
                <a:cubicBezTo>
                  <a:pt x="159" y="58"/>
                  <a:pt x="159" y="58"/>
                  <a:pt x="159" y="58"/>
                </a:cubicBezTo>
                <a:cubicBezTo>
                  <a:pt x="154" y="58"/>
                  <a:pt x="151" y="64"/>
                  <a:pt x="149" y="77"/>
                </a:cubicBezTo>
                <a:cubicBezTo>
                  <a:pt x="146" y="79"/>
                  <a:pt x="140" y="81"/>
                  <a:pt x="131" y="83"/>
                </a:cubicBezTo>
                <a:close/>
                <a:moveTo>
                  <a:pt x="161" y="145"/>
                </a:moveTo>
                <a:cubicBezTo>
                  <a:pt x="159" y="145"/>
                  <a:pt x="159" y="145"/>
                  <a:pt x="159" y="145"/>
                </a:cubicBezTo>
                <a:cubicBezTo>
                  <a:pt x="158" y="159"/>
                  <a:pt x="158" y="159"/>
                  <a:pt x="158" y="159"/>
                </a:cubicBezTo>
                <a:cubicBezTo>
                  <a:pt x="160" y="159"/>
                  <a:pt x="160" y="159"/>
                  <a:pt x="160" y="159"/>
                </a:cubicBezTo>
                <a:cubicBezTo>
                  <a:pt x="171" y="143"/>
                  <a:pt x="171" y="143"/>
                  <a:pt x="171" y="143"/>
                </a:cubicBezTo>
                <a:lnTo>
                  <a:pt x="161" y="145"/>
                </a:lnTo>
                <a:close/>
                <a:moveTo>
                  <a:pt x="161" y="113"/>
                </a:moveTo>
                <a:cubicBezTo>
                  <a:pt x="160" y="121"/>
                  <a:pt x="160" y="121"/>
                  <a:pt x="160" y="121"/>
                </a:cubicBezTo>
                <a:cubicBezTo>
                  <a:pt x="159" y="126"/>
                  <a:pt x="159" y="126"/>
                  <a:pt x="159" y="126"/>
                </a:cubicBezTo>
                <a:cubicBezTo>
                  <a:pt x="169" y="114"/>
                  <a:pt x="169" y="114"/>
                  <a:pt x="169" y="114"/>
                </a:cubicBezTo>
                <a:cubicBezTo>
                  <a:pt x="161" y="112"/>
                  <a:pt x="161" y="112"/>
                  <a:pt x="161" y="112"/>
                </a:cubicBezTo>
                <a:lnTo>
                  <a:pt x="161" y="113"/>
                </a:lnTo>
                <a:close/>
                <a:moveTo>
                  <a:pt x="170" y="74"/>
                </a:moveTo>
                <a:cubicBezTo>
                  <a:pt x="175" y="71"/>
                  <a:pt x="179" y="69"/>
                  <a:pt x="181" y="70"/>
                </a:cubicBezTo>
                <a:cubicBezTo>
                  <a:pt x="182" y="70"/>
                  <a:pt x="182" y="70"/>
                  <a:pt x="182" y="70"/>
                </a:cubicBezTo>
                <a:cubicBezTo>
                  <a:pt x="190" y="72"/>
                  <a:pt x="194" y="74"/>
                  <a:pt x="194" y="77"/>
                </a:cubicBezTo>
                <a:cubicBezTo>
                  <a:pt x="193" y="82"/>
                  <a:pt x="193" y="82"/>
                  <a:pt x="193" y="82"/>
                </a:cubicBezTo>
                <a:cubicBezTo>
                  <a:pt x="193" y="83"/>
                  <a:pt x="188" y="87"/>
                  <a:pt x="178" y="91"/>
                </a:cubicBezTo>
                <a:cubicBezTo>
                  <a:pt x="176" y="92"/>
                  <a:pt x="176" y="92"/>
                  <a:pt x="176" y="92"/>
                </a:cubicBezTo>
                <a:cubicBezTo>
                  <a:pt x="175" y="92"/>
                  <a:pt x="175" y="92"/>
                  <a:pt x="175" y="92"/>
                </a:cubicBezTo>
                <a:cubicBezTo>
                  <a:pt x="175" y="94"/>
                  <a:pt x="175" y="94"/>
                  <a:pt x="175" y="94"/>
                </a:cubicBezTo>
                <a:cubicBezTo>
                  <a:pt x="176" y="94"/>
                  <a:pt x="176" y="94"/>
                  <a:pt x="176" y="94"/>
                </a:cubicBezTo>
                <a:cubicBezTo>
                  <a:pt x="188" y="93"/>
                  <a:pt x="188" y="93"/>
                  <a:pt x="188" y="93"/>
                </a:cubicBezTo>
                <a:cubicBezTo>
                  <a:pt x="189" y="93"/>
                  <a:pt x="189" y="93"/>
                  <a:pt x="189" y="93"/>
                </a:cubicBezTo>
                <a:cubicBezTo>
                  <a:pt x="194" y="94"/>
                  <a:pt x="197" y="95"/>
                  <a:pt x="197" y="97"/>
                </a:cubicBezTo>
                <a:cubicBezTo>
                  <a:pt x="196" y="104"/>
                  <a:pt x="196" y="104"/>
                  <a:pt x="196" y="104"/>
                </a:cubicBezTo>
                <a:cubicBezTo>
                  <a:pt x="185" y="115"/>
                  <a:pt x="180" y="122"/>
                  <a:pt x="180" y="124"/>
                </a:cubicBezTo>
                <a:cubicBezTo>
                  <a:pt x="188" y="125"/>
                  <a:pt x="193" y="128"/>
                  <a:pt x="197" y="133"/>
                </a:cubicBezTo>
                <a:cubicBezTo>
                  <a:pt x="198" y="114"/>
                  <a:pt x="198" y="114"/>
                  <a:pt x="198" y="114"/>
                </a:cubicBezTo>
                <a:cubicBezTo>
                  <a:pt x="200" y="75"/>
                  <a:pt x="199" y="50"/>
                  <a:pt x="194" y="38"/>
                </a:cubicBezTo>
                <a:cubicBezTo>
                  <a:pt x="186" y="38"/>
                  <a:pt x="177" y="49"/>
                  <a:pt x="170" y="72"/>
                </a:cubicBezTo>
                <a:lnTo>
                  <a:pt x="170" y="74"/>
                </a:lnTo>
                <a:close/>
                <a:moveTo>
                  <a:pt x="182" y="158"/>
                </a:moveTo>
                <a:cubicBezTo>
                  <a:pt x="185" y="158"/>
                  <a:pt x="185" y="158"/>
                  <a:pt x="185" y="158"/>
                </a:cubicBezTo>
                <a:cubicBezTo>
                  <a:pt x="190" y="157"/>
                  <a:pt x="193" y="156"/>
                  <a:pt x="193" y="154"/>
                </a:cubicBezTo>
                <a:cubicBezTo>
                  <a:pt x="193" y="152"/>
                  <a:pt x="193" y="152"/>
                  <a:pt x="193" y="152"/>
                </a:cubicBezTo>
                <a:cubicBezTo>
                  <a:pt x="190" y="152"/>
                  <a:pt x="190" y="152"/>
                  <a:pt x="190" y="152"/>
                </a:cubicBezTo>
                <a:lnTo>
                  <a:pt x="182" y="158"/>
                </a:lnTo>
                <a:close/>
              </a:path>
            </a:pathLst>
          </a:custGeom>
          <a:solidFill>
            <a:srgbClr val="000000"/>
          </a:solidFill>
          <a:ln w="25400">
            <a:solidFill>
              <a:schemeClr val="bg1"/>
            </a:solidFill>
            <a:round/>
            <a:headEnd/>
            <a:tailEnd/>
          </a:ln>
        </p:spPr>
        <p:txBody>
          <a:bodyPr/>
          <a:lstStyle/>
          <a:p>
            <a:pPr algn="ctr" eaLnBrk="0" hangingPunct="0"/>
            <a:endParaRPr lang="zh-CN" altLang="en-US" b="1">
              <a:solidFill>
                <a:srgbClr val="000000"/>
              </a:solidFill>
              <a:latin typeface="Calibri" pitchFamily="34" charset="0"/>
            </a:endParaRPr>
          </a:p>
        </p:txBody>
      </p:sp>
      <p:sp>
        <p:nvSpPr>
          <p:cNvPr id="51223" name="Freeform 46"/>
          <p:cNvSpPr>
            <a:spLocks noEditPoints="1"/>
          </p:cNvSpPr>
          <p:nvPr/>
        </p:nvSpPr>
        <p:spPr bwMode="auto">
          <a:xfrm>
            <a:off x="6210300" y="4335463"/>
            <a:ext cx="706438" cy="1073150"/>
          </a:xfrm>
          <a:custGeom>
            <a:avLst/>
            <a:gdLst>
              <a:gd name="T0" fmla="*/ 517694 w 161"/>
              <a:gd name="T1" fmla="*/ 91984 h 245"/>
              <a:gd name="T2" fmla="*/ 574728 w 161"/>
              <a:gd name="T3" fmla="*/ 87604 h 245"/>
              <a:gd name="T4" fmla="*/ 706345 w 161"/>
              <a:gd name="T5" fmla="*/ 214630 h 245"/>
              <a:gd name="T6" fmla="*/ 649311 w 161"/>
              <a:gd name="T7" fmla="*/ 262812 h 245"/>
              <a:gd name="T8" fmla="*/ 587890 w 161"/>
              <a:gd name="T9" fmla="*/ 271573 h 245"/>
              <a:gd name="T10" fmla="*/ 517694 w 161"/>
              <a:gd name="T11" fmla="*/ 306614 h 245"/>
              <a:gd name="T12" fmla="*/ 416787 w 161"/>
              <a:gd name="T13" fmla="*/ 267192 h 245"/>
              <a:gd name="T14" fmla="*/ 272009 w 161"/>
              <a:gd name="T15" fmla="*/ 319755 h 245"/>
              <a:gd name="T16" fmla="*/ 434336 w 161"/>
              <a:gd name="T17" fmla="*/ 310995 h 245"/>
              <a:gd name="T18" fmla="*/ 495758 w 161"/>
              <a:gd name="T19" fmla="*/ 306614 h 245"/>
              <a:gd name="T20" fmla="*/ 495758 w 161"/>
              <a:gd name="T21" fmla="*/ 346036 h 245"/>
              <a:gd name="T22" fmla="*/ 473821 w 161"/>
              <a:gd name="T23" fmla="*/ 416119 h 245"/>
              <a:gd name="T24" fmla="*/ 451885 w 161"/>
              <a:gd name="T25" fmla="*/ 473062 h 245"/>
              <a:gd name="T26" fmla="*/ 298332 w 161"/>
              <a:gd name="T27" fmla="*/ 621989 h 245"/>
              <a:gd name="T28" fmla="*/ 491370 w 161"/>
              <a:gd name="T29" fmla="*/ 499343 h 245"/>
              <a:gd name="T30" fmla="*/ 548404 w 161"/>
              <a:gd name="T31" fmla="*/ 613229 h 245"/>
              <a:gd name="T32" fmla="*/ 622988 w 161"/>
              <a:gd name="T33" fmla="*/ 1073150 h 245"/>
              <a:gd name="T34" fmla="*/ 324655 w 161"/>
              <a:gd name="T35" fmla="*/ 932984 h 245"/>
              <a:gd name="T36" fmla="*/ 223749 w 161"/>
              <a:gd name="T37" fmla="*/ 915463 h 245"/>
              <a:gd name="T38" fmla="*/ 241298 w 161"/>
              <a:gd name="T39" fmla="*/ 810338 h 245"/>
              <a:gd name="T40" fmla="*/ 232523 w 161"/>
              <a:gd name="T41" fmla="*/ 604468 h 245"/>
              <a:gd name="T42" fmla="*/ 214975 w 161"/>
              <a:gd name="T43" fmla="*/ 569427 h 245"/>
              <a:gd name="T44" fmla="*/ 166715 w 161"/>
              <a:gd name="T45" fmla="*/ 442401 h 245"/>
              <a:gd name="T46" fmla="*/ 136004 w 161"/>
              <a:gd name="T47" fmla="*/ 416119 h 245"/>
              <a:gd name="T48" fmla="*/ 144779 w 161"/>
              <a:gd name="T49" fmla="*/ 516864 h 245"/>
              <a:gd name="T50" fmla="*/ 149166 w 161"/>
              <a:gd name="T51" fmla="*/ 600088 h 245"/>
              <a:gd name="T52" fmla="*/ 136004 w 161"/>
              <a:gd name="T53" fmla="*/ 648270 h 245"/>
              <a:gd name="T54" fmla="*/ 70196 w 161"/>
              <a:gd name="T55" fmla="*/ 643890 h 245"/>
              <a:gd name="T56" fmla="*/ 39485 w 161"/>
              <a:gd name="T57" fmla="*/ 556286 h 245"/>
              <a:gd name="T58" fmla="*/ 52647 w 161"/>
              <a:gd name="T59" fmla="*/ 459921 h 245"/>
              <a:gd name="T60" fmla="*/ 13162 w 161"/>
              <a:gd name="T61" fmla="*/ 293474 h 245"/>
              <a:gd name="T62" fmla="*/ 114068 w 161"/>
              <a:gd name="T63" fmla="*/ 183969 h 245"/>
              <a:gd name="T64" fmla="*/ 92132 w 161"/>
              <a:gd name="T65" fmla="*/ 96364 h 245"/>
              <a:gd name="T66" fmla="*/ 258847 w 161"/>
              <a:gd name="T67" fmla="*/ 87604 h 245"/>
              <a:gd name="T68" fmla="*/ 210587 w 161"/>
              <a:gd name="T69" fmla="*/ 188349 h 245"/>
              <a:gd name="T70" fmla="*/ 214975 w 161"/>
              <a:gd name="T71" fmla="*/ 236531 h 245"/>
              <a:gd name="T72" fmla="*/ 315881 w 161"/>
              <a:gd name="T73" fmla="*/ 148927 h 245"/>
              <a:gd name="T74" fmla="*/ 285170 w 161"/>
              <a:gd name="T75" fmla="*/ 48182 h 245"/>
              <a:gd name="T76" fmla="*/ 293945 w 161"/>
              <a:gd name="T77" fmla="*/ 30661 h 245"/>
              <a:gd name="T78" fmla="*/ 122843 w 161"/>
              <a:gd name="T79" fmla="*/ 1055629 h 245"/>
              <a:gd name="T80" fmla="*/ 280783 w 161"/>
              <a:gd name="T81" fmla="*/ 407359 h 245"/>
              <a:gd name="T82" fmla="*/ 324655 w 161"/>
              <a:gd name="T83" fmla="*/ 407359 h 245"/>
              <a:gd name="T84" fmla="*/ 280783 w 161"/>
              <a:gd name="T85" fmla="*/ 407359 h 245"/>
              <a:gd name="T86" fmla="*/ 346592 w 161"/>
              <a:gd name="T87" fmla="*/ 788437 h 245"/>
              <a:gd name="T88" fmla="*/ 329043 w 161"/>
              <a:gd name="T89" fmla="*/ 700833 h 245"/>
              <a:gd name="T90" fmla="*/ 355366 w 161"/>
              <a:gd name="T91" fmla="*/ 665791 h 245"/>
              <a:gd name="T92" fmla="*/ 473821 w 161"/>
              <a:gd name="T93" fmla="*/ 635130 h 245"/>
              <a:gd name="T94" fmla="*/ 408013 w 161"/>
              <a:gd name="T95" fmla="*/ 696453 h 245"/>
              <a:gd name="T96" fmla="*/ 451885 w 161"/>
              <a:gd name="T97" fmla="*/ 709593 h 245"/>
              <a:gd name="T98" fmla="*/ 408013 w 161"/>
              <a:gd name="T99" fmla="*/ 779676 h 245"/>
              <a:gd name="T100" fmla="*/ 469434 w 161"/>
              <a:gd name="T101" fmla="*/ 827859 h 245"/>
              <a:gd name="T102" fmla="*/ 429949 w 161"/>
              <a:gd name="T103" fmla="*/ 35042 h 245"/>
              <a:gd name="T104" fmla="*/ 473821 w 161"/>
              <a:gd name="T105" fmla="*/ 39422 h 245"/>
              <a:gd name="T106" fmla="*/ 434336 w 161"/>
              <a:gd name="T107" fmla="*/ 140167 h 245"/>
              <a:gd name="T108" fmla="*/ 473821 w 161"/>
              <a:gd name="T109" fmla="*/ 113885 h 24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61"/>
              <a:gd name="T166" fmla="*/ 0 h 245"/>
              <a:gd name="T167" fmla="*/ 161 w 161"/>
              <a:gd name="T168" fmla="*/ 245 h 24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61" h="245">
                <a:moveTo>
                  <a:pt x="129" y="0"/>
                </a:moveTo>
                <a:cubicBezTo>
                  <a:pt x="132" y="4"/>
                  <a:pt x="132" y="4"/>
                  <a:pt x="132" y="4"/>
                </a:cubicBezTo>
                <a:cubicBezTo>
                  <a:pt x="132" y="6"/>
                  <a:pt x="132" y="6"/>
                  <a:pt x="132" y="6"/>
                </a:cubicBezTo>
                <a:cubicBezTo>
                  <a:pt x="131" y="16"/>
                  <a:pt x="127" y="21"/>
                  <a:pt x="118" y="21"/>
                </a:cubicBezTo>
                <a:cubicBezTo>
                  <a:pt x="118" y="22"/>
                  <a:pt x="118" y="22"/>
                  <a:pt x="118" y="22"/>
                </a:cubicBezTo>
                <a:cubicBezTo>
                  <a:pt x="120" y="24"/>
                  <a:pt x="120" y="24"/>
                  <a:pt x="120" y="24"/>
                </a:cubicBezTo>
                <a:cubicBezTo>
                  <a:pt x="122" y="24"/>
                  <a:pt x="122" y="24"/>
                  <a:pt x="122" y="24"/>
                </a:cubicBezTo>
                <a:cubicBezTo>
                  <a:pt x="131" y="20"/>
                  <a:pt x="131" y="20"/>
                  <a:pt x="131" y="20"/>
                </a:cubicBezTo>
                <a:cubicBezTo>
                  <a:pt x="136" y="20"/>
                  <a:pt x="139" y="23"/>
                  <a:pt x="139" y="29"/>
                </a:cubicBezTo>
                <a:cubicBezTo>
                  <a:pt x="152" y="31"/>
                  <a:pt x="159" y="35"/>
                  <a:pt x="159" y="40"/>
                </a:cubicBezTo>
                <a:cubicBezTo>
                  <a:pt x="161" y="46"/>
                  <a:pt x="161" y="46"/>
                  <a:pt x="161" y="46"/>
                </a:cubicBezTo>
                <a:cubicBezTo>
                  <a:pt x="161" y="49"/>
                  <a:pt x="161" y="49"/>
                  <a:pt x="161" y="49"/>
                </a:cubicBezTo>
                <a:cubicBezTo>
                  <a:pt x="161" y="51"/>
                  <a:pt x="160" y="51"/>
                  <a:pt x="158" y="51"/>
                </a:cubicBezTo>
                <a:cubicBezTo>
                  <a:pt x="155" y="50"/>
                  <a:pt x="155" y="50"/>
                  <a:pt x="155" y="50"/>
                </a:cubicBezTo>
                <a:cubicBezTo>
                  <a:pt x="157" y="53"/>
                  <a:pt x="157" y="53"/>
                  <a:pt x="157" y="53"/>
                </a:cubicBezTo>
                <a:cubicBezTo>
                  <a:pt x="157" y="58"/>
                  <a:pt x="154" y="60"/>
                  <a:pt x="148" y="60"/>
                </a:cubicBezTo>
                <a:cubicBezTo>
                  <a:pt x="143" y="60"/>
                  <a:pt x="143" y="60"/>
                  <a:pt x="143" y="60"/>
                </a:cubicBezTo>
                <a:cubicBezTo>
                  <a:pt x="138" y="59"/>
                  <a:pt x="138" y="59"/>
                  <a:pt x="138" y="59"/>
                </a:cubicBezTo>
                <a:cubicBezTo>
                  <a:pt x="138" y="60"/>
                  <a:pt x="137" y="61"/>
                  <a:pt x="135" y="61"/>
                </a:cubicBezTo>
                <a:cubicBezTo>
                  <a:pt x="134" y="62"/>
                  <a:pt x="134" y="62"/>
                  <a:pt x="134" y="62"/>
                </a:cubicBezTo>
                <a:cubicBezTo>
                  <a:pt x="134" y="68"/>
                  <a:pt x="134" y="68"/>
                  <a:pt x="134" y="68"/>
                </a:cubicBezTo>
                <a:cubicBezTo>
                  <a:pt x="129" y="68"/>
                  <a:pt x="129" y="68"/>
                  <a:pt x="129" y="68"/>
                </a:cubicBezTo>
                <a:cubicBezTo>
                  <a:pt x="121" y="70"/>
                  <a:pt x="121" y="70"/>
                  <a:pt x="121" y="70"/>
                </a:cubicBezTo>
                <a:cubicBezTo>
                  <a:pt x="118" y="70"/>
                  <a:pt x="118" y="70"/>
                  <a:pt x="118" y="70"/>
                </a:cubicBezTo>
                <a:cubicBezTo>
                  <a:pt x="113" y="70"/>
                  <a:pt x="111" y="68"/>
                  <a:pt x="111" y="65"/>
                </a:cubicBezTo>
                <a:cubicBezTo>
                  <a:pt x="114" y="60"/>
                  <a:pt x="116" y="56"/>
                  <a:pt x="116" y="54"/>
                </a:cubicBezTo>
                <a:cubicBezTo>
                  <a:pt x="109" y="53"/>
                  <a:pt x="109" y="53"/>
                  <a:pt x="109" y="53"/>
                </a:cubicBezTo>
                <a:cubicBezTo>
                  <a:pt x="107" y="56"/>
                  <a:pt x="102" y="59"/>
                  <a:pt x="95" y="61"/>
                </a:cubicBezTo>
                <a:cubicBezTo>
                  <a:pt x="91" y="66"/>
                  <a:pt x="85" y="68"/>
                  <a:pt x="77" y="68"/>
                </a:cubicBezTo>
                <a:cubicBezTo>
                  <a:pt x="76" y="67"/>
                  <a:pt x="76" y="67"/>
                  <a:pt x="76" y="67"/>
                </a:cubicBezTo>
                <a:cubicBezTo>
                  <a:pt x="75" y="67"/>
                  <a:pt x="75" y="67"/>
                  <a:pt x="75" y="67"/>
                </a:cubicBezTo>
                <a:cubicBezTo>
                  <a:pt x="69" y="67"/>
                  <a:pt x="65" y="69"/>
                  <a:pt x="62" y="73"/>
                </a:cubicBezTo>
                <a:cubicBezTo>
                  <a:pt x="62" y="78"/>
                  <a:pt x="62" y="78"/>
                  <a:pt x="62" y="78"/>
                </a:cubicBezTo>
                <a:cubicBezTo>
                  <a:pt x="63" y="83"/>
                  <a:pt x="63" y="83"/>
                  <a:pt x="63" y="83"/>
                </a:cubicBezTo>
                <a:cubicBezTo>
                  <a:pt x="67" y="83"/>
                  <a:pt x="67" y="83"/>
                  <a:pt x="67" y="83"/>
                </a:cubicBezTo>
                <a:cubicBezTo>
                  <a:pt x="76" y="78"/>
                  <a:pt x="87" y="74"/>
                  <a:pt x="99" y="71"/>
                </a:cubicBezTo>
                <a:cubicBezTo>
                  <a:pt x="104" y="72"/>
                  <a:pt x="104" y="72"/>
                  <a:pt x="104" y="72"/>
                </a:cubicBezTo>
                <a:cubicBezTo>
                  <a:pt x="109" y="67"/>
                  <a:pt x="109" y="67"/>
                  <a:pt x="109" y="67"/>
                </a:cubicBezTo>
                <a:cubicBezTo>
                  <a:pt x="111" y="67"/>
                  <a:pt x="111" y="67"/>
                  <a:pt x="111" y="67"/>
                </a:cubicBezTo>
                <a:cubicBezTo>
                  <a:pt x="113" y="70"/>
                  <a:pt x="113" y="70"/>
                  <a:pt x="113" y="70"/>
                </a:cubicBezTo>
                <a:cubicBezTo>
                  <a:pt x="113" y="75"/>
                  <a:pt x="113" y="75"/>
                  <a:pt x="113" y="75"/>
                </a:cubicBezTo>
                <a:cubicBezTo>
                  <a:pt x="112" y="75"/>
                  <a:pt x="112" y="75"/>
                  <a:pt x="112" y="75"/>
                </a:cubicBezTo>
                <a:cubicBezTo>
                  <a:pt x="112" y="76"/>
                  <a:pt x="112" y="76"/>
                  <a:pt x="112" y="76"/>
                </a:cubicBezTo>
                <a:cubicBezTo>
                  <a:pt x="113" y="79"/>
                  <a:pt x="113" y="79"/>
                  <a:pt x="113" y="79"/>
                </a:cubicBezTo>
                <a:cubicBezTo>
                  <a:pt x="113" y="87"/>
                  <a:pt x="113" y="87"/>
                  <a:pt x="113" y="87"/>
                </a:cubicBezTo>
                <a:cubicBezTo>
                  <a:pt x="113" y="89"/>
                  <a:pt x="111" y="90"/>
                  <a:pt x="107" y="91"/>
                </a:cubicBezTo>
                <a:cubicBezTo>
                  <a:pt x="108" y="92"/>
                  <a:pt x="108" y="92"/>
                  <a:pt x="108" y="92"/>
                </a:cubicBezTo>
                <a:cubicBezTo>
                  <a:pt x="108" y="95"/>
                  <a:pt x="108" y="95"/>
                  <a:pt x="108" y="95"/>
                </a:cubicBezTo>
                <a:cubicBezTo>
                  <a:pt x="107" y="96"/>
                  <a:pt x="107" y="96"/>
                  <a:pt x="107" y="96"/>
                </a:cubicBezTo>
                <a:cubicBezTo>
                  <a:pt x="108" y="97"/>
                  <a:pt x="108" y="97"/>
                  <a:pt x="108" y="97"/>
                </a:cubicBezTo>
                <a:cubicBezTo>
                  <a:pt x="108" y="105"/>
                  <a:pt x="108" y="105"/>
                  <a:pt x="108" y="105"/>
                </a:cubicBezTo>
                <a:cubicBezTo>
                  <a:pt x="103" y="108"/>
                  <a:pt x="103" y="108"/>
                  <a:pt x="103" y="108"/>
                </a:cubicBezTo>
                <a:cubicBezTo>
                  <a:pt x="88" y="111"/>
                  <a:pt x="78" y="115"/>
                  <a:pt x="73" y="122"/>
                </a:cubicBezTo>
                <a:cubicBezTo>
                  <a:pt x="67" y="125"/>
                  <a:pt x="64" y="129"/>
                  <a:pt x="64" y="133"/>
                </a:cubicBezTo>
                <a:cubicBezTo>
                  <a:pt x="65" y="135"/>
                  <a:pt x="66" y="138"/>
                  <a:pt x="67" y="142"/>
                </a:cubicBezTo>
                <a:cubicBezTo>
                  <a:pt x="68" y="142"/>
                  <a:pt x="68" y="142"/>
                  <a:pt x="68" y="142"/>
                </a:cubicBezTo>
                <a:cubicBezTo>
                  <a:pt x="78" y="135"/>
                  <a:pt x="83" y="131"/>
                  <a:pt x="83" y="129"/>
                </a:cubicBezTo>
                <a:cubicBezTo>
                  <a:pt x="83" y="127"/>
                  <a:pt x="87" y="124"/>
                  <a:pt x="97" y="120"/>
                </a:cubicBezTo>
                <a:cubicBezTo>
                  <a:pt x="105" y="114"/>
                  <a:pt x="105" y="114"/>
                  <a:pt x="105" y="114"/>
                </a:cubicBezTo>
                <a:cubicBezTo>
                  <a:pt x="112" y="114"/>
                  <a:pt x="112" y="114"/>
                  <a:pt x="112" y="114"/>
                </a:cubicBezTo>
                <a:cubicBezTo>
                  <a:pt x="120" y="115"/>
                  <a:pt x="124" y="121"/>
                  <a:pt x="126" y="133"/>
                </a:cubicBezTo>
                <a:cubicBezTo>
                  <a:pt x="126" y="138"/>
                  <a:pt x="126" y="138"/>
                  <a:pt x="126" y="138"/>
                </a:cubicBezTo>
                <a:cubicBezTo>
                  <a:pt x="124" y="139"/>
                  <a:pt x="124" y="139"/>
                  <a:pt x="124" y="139"/>
                </a:cubicBezTo>
                <a:cubicBezTo>
                  <a:pt x="125" y="140"/>
                  <a:pt x="125" y="140"/>
                  <a:pt x="125" y="140"/>
                </a:cubicBezTo>
                <a:cubicBezTo>
                  <a:pt x="125" y="141"/>
                  <a:pt x="125" y="141"/>
                  <a:pt x="125" y="141"/>
                </a:cubicBezTo>
                <a:cubicBezTo>
                  <a:pt x="127" y="175"/>
                  <a:pt x="129" y="192"/>
                  <a:pt x="132" y="192"/>
                </a:cubicBezTo>
                <a:cubicBezTo>
                  <a:pt x="144" y="195"/>
                  <a:pt x="150" y="206"/>
                  <a:pt x="150" y="226"/>
                </a:cubicBezTo>
                <a:cubicBezTo>
                  <a:pt x="150" y="231"/>
                  <a:pt x="147" y="237"/>
                  <a:pt x="142" y="245"/>
                </a:cubicBezTo>
                <a:cubicBezTo>
                  <a:pt x="137" y="244"/>
                  <a:pt x="137" y="244"/>
                  <a:pt x="137" y="244"/>
                </a:cubicBezTo>
                <a:cubicBezTo>
                  <a:pt x="126" y="233"/>
                  <a:pt x="119" y="223"/>
                  <a:pt x="115" y="214"/>
                </a:cubicBezTo>
                <a:cubicBezTo>
                  <a:pt x="111" y="211"/>
                  <a:pt x="105" y="209"/>
                  <a:pt x="96" y="206"/>
                </a:cubicBezTo>
                <a:cubicBezTo>
                  <a:pt x="82" y="206"/>
                  <a:pt x="75" y="208"/>
                  <a:pt x="74" y="213"/>
                </a:cubicBezTo>
                <a:cubicBezTo>
                  <a:pt x="50" y="237"/>
                  <a:pt x="50" y="237"/>
                  <a:pt x="50" y="237"/>
                </a:cubicBezTo>
                <a:cubicBezTo>
                  <a:pt x="35" y="234"/>
                  <a:pt x="27" y="231"/>
                  <a:pt x="27" y="229"/>
                </a:cubicBezTo>
                <a:cubicBezTo>
                  <a:pt x="27" y="226"/>
                  <a:pt x="27" y="226"/>
                  <a:pt x="27" y="226"/>
                </a:cubicBezTo>
                <a:cubicBezTo>
                  <a:pt x="37" y="215"/>
                  <a:pt x="45" y="209"/>
                  <a:pt x="51" y="209"/>
                </a:cubicBezTo>
                <a:cubicBezTo>
                  <a:pt x="55" y="207"/>
                  <a:pt x="58" y="206"/>
                  <a:pt x="58" y="204"/>
                </a:cubicBezTo>
                <a:cubicBezTo>
                  <a:pt x="57" y="195"/>
                  <a:pt x="57" y="195"/>
                  <a:pt x="57" y="195"/>
                </a:cubicBezTo>
                <a:cubicBezTo>
                  <a:pt x="58" y="195"/>
                  <a:pt x="58" y="195"/>
                  <a:pt x="58" y="195"/>
                </a:cubicBezTo>
                <a:cubicBezTo>
                  <a:pt x="55" y="185"/>
                  <a:pt x="55" y="185"/>
                  <a:pt x="55" y="185"/>
                </a:cubicBezTo>
                <a:cubicBezTo>
                  <a:pt x="56" y="177"/>
                  <a:pt x="56" y="177"/>
                  <a:pt x="56" y="177"/>
                </a:cubicBezTo>
                <a:cubicBezTo>
                  <a:pt x="55" y="177"/>
                  <a:pt x="54" y="168"/>
                  <a:pt x="53" y="149"/>
                </a:cubicBezTo>
                <a:cubicBezTo>
                  <a:pt x="55" y="147"/>
                  <a:pt x="55" y="147"/>
                  <a:pt x="55" y="147"/>
                </a:cubicBezTo>
                <a:cubicBezTo>
                  <a:pt x="53" y="138"/>
                  <a:pt x="53" y="138"/>
                  <a:pt x="53" y="138"/>
                </a:cubicBezTo>
                <a:cubicBezTo>
                  <a:pt x="57" y="121"/>
                  <a:pt x="57" y="121"/>
                  <a:pt x="57" y="121"/>
                </a:cubicBezTo>
                <a:cubicBezTo>
                  <a:pt x="57" y="120"/>
                  <a:pt x="57" y="120"/>
                  <a:pt x="57" y="120"/>
                </a:cubicBezTo>
                <a:cubicBezTo>
                  <a:pt x="54" y="119"/>
                  <a:pt x="54" y="119"/>
                  <a:pt x="54" y="119"/>
                </a:cubicBezTo>
                <a:cubicBezTo>
                  <a:pt x="54" y="125"/>
                  <a:pt x="52" y="129"/>
                  <a:pt x="49" y="130"/>
                </a:cubicBezTo>
                <a:cubicBezTo>
                  <a:pt x="47" y="130"/>
                  <a:pt x="47" y="130"/>
                  <a:pt x="47" y="130"/>
                </a:cubicBezTo>
                <a:cubicBezTo>
                  <a:pt x="44" y="129"/>
                  <a:pt x="42" y="124"/>
                  <a:pt x="39" y="115"/>
                </a:cubicBezTo>
                <a:cubicBezTo>
                  <a:pt x="37" y="115"/>
                  <a:pt x="36" y="115"/>
                  <a:pt x="36" y="113"/>
                </a:cubicBezTo>
                <a:cubicBezTo>
                  <a:pt x="36" y="105"/>
                  <a:pt x="37" y="101"/>
                  <a:pt x="38" y="101"/>
                </a:cubicBezTo>
                <a:cubicBezTo>
                  <a:pt x="37" y="98"/>
                  <a:pt x="37" y="98"/>
                  <a:pt x="37" y="98"/>
                </a:cubicBezTo>
                <a:cubicBezTo>
                  <a:pt x="37" y="94"/>
                  <a:pt x="38" y="91"/>
                  <a:pt x="39" y="91"/>
                </a:cubicBezTo>
                <a:cubicBezTo>
                  <a:pt x="39" y="87"/>
                  <a:pt x="38" y="85"/>
                  <a:pt x="37" y="85"/>
                </a:cubicBezTo>
                <a:cubicBezTo>
                  <a:pt x="35" y="92"/>
                  <a:pt x="33" y="95"/>
                  <a:pt x="31" y="95"/>
                </a:cubicBezTo>
                <a:cubicBezTo>
                  <a:pt x="32" y="99"/>
                  <a:pt x="32" y="99"/>
                  <a:pt x="32" y="99"/>
                </a:cubicBezTo>
                <a:cubicBezTo>
                  <a:pt x="31" y="112"/>
                  <a:pt x="31" y="112"/>
                  <a:pt x="31" y="112"/>
                </a:cubicBezTo>
                <a:cubicBezTo>
                  <a:pt x="33" y="114"/>
                  <a:pt x="33" y="114"/>
                  <a:pt x="33" y="114"/>
                </a:cubicBezTo>
                <a:cubicBezTo>
                  <a:pt x="33" y="118"/>
                  <a:pt x="33" y="118"/>
                  <a:pt x="33" y="118"/>
                </a:cubicBezTo>
                <a:cubicBezTo>
                  <a:pt x="32" y="119"/>
                  <a:pt x="32" y="119"/>
                  <a:pt x="32" y="119"/>
                </a:cubicBezTo>
                <a:cubicBezTo>
                  <a:pt x="35" y="124"/>
                  <a:pt x="35" y="124"/>
                  <a:pt x="35" y="124"/>
                </a:cubicBezTo>
                <a:cubicBezTo>
                  <a:pt x="35" y="131"/>
                  <a:pt x="35" y="131"/>
                  <a:pt x="35" y="131"/>
                </a:cubicBezTo>
                <a:cubicBezTo>
                  <a:pt x="34" y="137"/>
                  <a:pt x="34" y="137"/>
                  <a:pt x="34" y="137"/>
                </a:cubicBezTo>
                <a:cubicBezTo>
                  <a:pt x="35" y="142"/>
                  <a:pt x="35" y="142"/>
                  <a:pt x="35" y="142"/>
                </a:cubicBezTo>
                <a:cubicBezTo>
                  <a:pt x="35" y="143"/>
                  <a:pt x="35" y="143"/>
                  <a:pt x="35" y="143"/>
                </a:cubicBezTo>
                <a:cubicBezTo>
                  <a:pt x="30" y="147"/>
                  <a:pt x="30" y="147"/>
                  <a:pt x="30" y="147"/>
                </a:cubicBezTo>
                <a:cubicBezTo>
                  <a:pt x="31" y="148"/>
                  <a:pt x="31" y="148"/>
                  <a:pt x="31" y="148"/>
                </a:cubicBezTo>
                <a:cubicBezTo>
                  <a:pt x="31" y="152"/>
                  <a:pt x="31" y="152"/>
                  <a:pt x="31" y="152"/>
                </a:cubicBezTo>
                <a:cubicBezTo>
                  <a:pt x="30" y="154"/>
                  <a:pt x="28" y="155"/>
                  <a:pt x="25" y="155"/>
                </a:cubicBezTo>
                <a:cubicBezTo>
                  <a:pt x="23" y="155"/>
                  <a:pt x="23" y="155"/>
                  <a:pt x="23" y="155"/>
                </a:cubicBezTo>
                <a:cubicBezTo>
                  <a:pt x="18" y="155"/>
                  <a:pt x="16" y="152"/>
                  <a:pt x="16" y="147"/>
                </a:cubicBezTo>
                <a:cubicBezTo>
                  <a:pt x="10" y="143"/>
                  <a:pt x="8" y="139"/>
                  <a:pt x="8" y="134"/>
                </a:cubicBezTo>
                <a:cubicBezTo>
                  <a:pt x="10" y="132"/>
                  <a:pt x="10" y="132"/>
                  <a:pt x="10" y="132"/>
                </a:cubicBezTo>
                <a:cubicBezTo>
                  <a:pt x="9" y="131"/>
                  <a:pt x="9" y="131"/>
                  <a:pt x="9" y="131"/>
                </a:cubicBezTo>
                <a:cubicBezTo>
                  <a:pt x="9" y="127"/>
                  <a:pt x="9" y="127"/>
                  <a:pt x="9" y="127"/>
                </a:cubicBezTo>
                <a:cubicBezTo>
                  <a:pt x="12" y="116"/>
                  <a:pt x="12" y="116"/>
                  <a:pt x="12" y="116"/>
                </a:cubicBezTo>
                <a:cubicBezTo>
                  <a:pt x="11" y="115"/>
                  <a:pt x="11" y="115"/>
                  <a:pt x="11" y="115"/>
                </a:cubicBezTo>
                <a:cubicBezTo>
                  <a:pt x="11" y="114"/>
                  <a:pt x="11" y="114"/>
                  <a:pt x="11" y="114"/>
                </a:cubicBezTo>
                <a:cubicBezTo>
                  <a:pt x="12" y="105"/>
                  <a:pt x="12" y="105"/>
                  <a:pt x="12" y="105"/>
                </a:cubicBezTo>
                <a:cubicBezTo>
                  <a:pt x="9" y="87"/>
                  <a:pt x="4" y="77"/>
                  <a:pt x="0" y="73"/>
                </a:cubicBezTo>
                <a:cubicBezTo>
                  <a:pt x="0" y="69"/>
                  <a:pt x="0" y="69"/>
                  <a:pt x="0" y="69"/>
                </a:cubicBezTo>
                <a:cubicBezTo>
                  <a:pt x="2" y="67"/>
                  <a:pt x="2" y="67"/>
                  <a:pt x="2" y="67"/>
                </a:cubicBezTo>
                <a:cubicBezTo>
                  <a:pt x="3" y="67"/>
                  <a:pt x="3" y="67"/>
                  <a:pt x="3" y="67"/>
                </a:cubicBezTo>
                <a:cubicBezTo>
                  <a:pt x="8" y="68"/>
                  <a:pt x="8" y="68"/>
                  <a:pt x="8" y="68"/>
                </a:cubicBezTo>
                <a:cubicBezTo>
                  <a:pt x="15" y="68"/>
                  <a:pt x="25" y="65"/>
                  <a:pt x="36" y="58"/>
                </a:cubicBezTo>
                <a:cubicBezTo>
                  <a:pt x="36" y="55"/>
                  <a:pt x="36" y="55"/>
                  <a:pt x="36" y="55"/>
                </a:cubicBezTo>
                <a:cubicBezTo>
                  <a:pt x="31" y="55"/>
                  <a:pt x="28" y="51"/>
                  <a:pt x="26" y="42"/>
                </a:cubicBezTo>
                <a:cubicBezTo>
                  <a:pt x="24" y="42"/>
                  <a:pt x="23" y="39"/>
                  <a:pt x="22" y="31"/>
                </a:cubicBezTo>
                <a:cubicBezTo>
                  <a:pt x="19" y="26"/>
                  <a:pt x="19" y="26"/>
                  <a:pt x="19" y="26"/>
                </a:cubicBezTo>
                <a:cubicBezTo>
                  <a:pt x="19" y="24"/>
                  <a:pt x="19" y="24"/>
                  <a:pt x="19" y="24"/>
                </a:cubicBezTo>
                <a:cubicBezTo>
                  <a:pt x="21" y="22"/>
                  <a:pt x="21" y="22"/>
                  <a:pt x="21" y="22"/>
                </a:cubicBezTo>
                <a:cubicBezTo>
                  <a:pt x="23" y="22"/>
                  <a:pt x="30" y="25"/>
                  <a:pt x="40" y="31"/>
                </a:cubicBezTo>
                <a:cubicBezTo>
                  <a:pt x="55" y="18"/>
                  <a:pt x="55" y="18"/>
                  <a:pt x="55" y="18"/>
                </a:cubicBezTo>
                <a:cubicBezTo>
                  <a:pt x="57" y="18"/>
                  <a:pt x="57" y="18"/>
                  <a:pt x="57" y="18"/>
                </a:cubicBezTo>
                <a:cubicBezTo>
                  <a:pt x="59" y="20"/>
                  <a:pt x="59" y="20"/>
                  <a:pt x="59" y="20"/>
                </a:cubicBezTo>
                <a:cubicBezTo>
                  <a:pt x="58" y="24"/>
                  <a:pt x="58" y="24"/>
                  <a:pt x="58" y="24"/>
                </a:cubicBezTo>
                <a:cubicBezTo>
                  <a:pt x="56" y="26"/>
                  <a:pt x="54" y="31"/>
                  <a:pt x="52" y="40"/>
                </a:cubicBezTo>
                <a:cubicBezTo>
                  <a:pt x="48" y="42"/>
                  <a:pt x="48" y="42"/>
                  <a:pt x="48" y="42"/>
                </a:cubicBezTo>
                <a:cubicBezTo>
                  <a:pt x="48" y="43"/>
                  <a:pt x="48" y="43"/>
                  <a:pt x="48" y="43"/>
                </a:cubicBezTo>
                <a:cubicBezTo>
                  <a:pt x="50" y="46"/>
                  <a:pt x="50" y="46"/>
                  <a:pt x="50" y="46"/>
                </a:cubicBezTo>
                <a:cubicBezTo>
                  <a:pt x="50" y="47"/>
                  <a:pt x="50" y="47"/>
                  <a:pt x="50" y="47"/>
                </a:cubicBezTo>
                <a:cubicBezTo>
                  <a:pt x="48" y="54"/>
                  <a:pt x="48" y="54"/>
                  <a:pt x="48" y="54"/>
                </a:cubicBezTo>
                <a:cubicBezTo>
                  <a:pt x="49" y="54"/>
                  <a:pt x="49" y="54"/>
                  <a:pt x="49" y="54"/>
                </a:cubicBezTo>
                <a:cubicBezTo>
                  <a:pt x="65" y="50"/>
                  <a:pt x="65" y="50"/>
                  <a:pt x="65" y="50"/>
                </a:cubicBezTo>
                <a:cubicBezTo>
                  <a:pt x="71" y="52"/>
                  <a:pt x="71" y="52"/>
                  <a:pt x="71" y="52"/>
                </a:cubicBezTo>
                <a:cubicBezTo>
                  <a:pt x="71" y="50"/>
                  <a:pt x="72" y="48"/>
                  <a:pt x="74" y="45"/>
                </a:cubicBezTo>
                <a:cubicBezTo>
                  <a:pt x="72" y="34"/>
                  <a:pt x="72" y="34"/>
                  <a:pt x="72" y="34"/>
                </a:cubicBezTo>
                <a:cubicBezTo>
                  <a:pt x="73" y="30"/>
                  <a:pt x="73" y="30"/>
                  <a:pt x="73" y="30"/>
                </a:cubicBezTo>
                <a:cubicBezTo>
                  <a:pt x="73" y="23"/>
                  <a:pt x="71" y="19"/>
                  <a:pt x="67" y="19"/>
                </a:cubicBezTo>
                <a:cubicBezTo>
                  <a:pt x="65" y="15"/>
                  <a:pt x="65" y="15"/>
                  <a:pt x="65" y="15"/>
                </a:cubicBezTo>
                <a:cubicBezTo>
                  <a:pt x="65" y="11"/>
                  <a:pt x="65" y="11"/>
                  <a:pt x="65" y="11"/>
                </a:cubicBezTo>
                <a:cubicBezTo>
                  <a:pt x="67" y="11"/>
                  <a:pt x="67" y="11"/>
                  <a:pt x="67" y="11"/>
                </a:cubicBezTo>
                <a:cubicBezTo>
                  <a:pt x="68" y="12"/>
                  <a:pt x="68" y="12"/>
                  <a:pt x="68" y="12"/>
                </a:cubicBezTo>
                <a:cubicBezTo>
                  <a:pt x="70" y="11"/>
                  <a:pt x="72" y="10"/>
                  <a:pt x="72" y="9"/>
                </a:cubicBezTo>
                <a:cubicBezTo>
                  <a:pt x="72" y="8"/>
                  <a:pt x="70" y="7"/>
                  <a:pt x="67" y="7"/>
                </a:cubicBezTo>
                <a:cubicBezTo>
                  <a:pt x="67" y="3"/>
                  <a:pt x="67" y="3"/>
                  <a:pt x="67" y="3"/>
                </a:cubicBezTo>
                <a:lnTo>
                  <a:pt x="129" y="0"/>
                </a:lnTo>
                <a:close/>
                <a:moveTo>
                  <a:pt x="25" y="241"/>
                </a:moveTo>
                <a:cubicBezTo>
                  <a:pt x="28" y="241"/>
                  <a:pt x="28" y="241"/>
                  <a:pt x="28" y="241"/>
                </a:cubicBezTo>
                <a:cubicBezTo>
                  <a:pt x="28" y="244"/>
                  <a:pt x="28" y="244"/>
                  <a:pt x="28" y="244"/>
                </a:cubicBezTo>
                <a:cubicBezTo>
                  <a:pt x="25" y="244"/>
                  <a:pt x="25" y="244"/>
                  <a:pt x="25" y="244"/>
                </a:cubicBezTo>
                <a:lnTo>
                  <a:pt x="25" y="241"/>
                </a:lnTo>
                <a:close/>
                <a:moveTo>
                  <a:pt x="64" y="93"/>
                </a:moveTo>
                <a:cubicBezTo>
                  <a:pt x="63" y="94"/>
                  <a:pt x="63" y="94"/>
                  <a:pt x="63" y="94"/>
                </a:cubicBezTo>
                <a:cubicBezTo>
                  <a:pt x="63" y="100"/>
                  <a:pt x="63" y="100"/>
                  <a:pt x="63" y="100"/>
                </a:cubicBezTo>
                <a:cubicBezTo>
                  <a:pt x="66" y="101"/>
                  <a:pt x="66" y="101"/>
                  <a:pt x="66" y="101"/>
                </a:cubicBezTo>
                <a:cubicBezTo>
                  <a:pt x="74" y="93"/>
                  <a:pt x="74" y="93"/>
                  <a:pt x="74" y="93"/>
                </a:cubicBezTo>
                <a:cubicBezTo>
                  <a:pt x="67" y="94"/>
                  <a:pt x="67" y="94"/>
                  <a:pt x="67" y="94"/>
                </a:cubicBezTo>
                <a:cubicBezTo>
                  <a:pt x="66" y="94"/>
                  <a:pt x="66" y="94"/>
                  <a:pt x="66" y="94"/>
                </a:cubicBezTo>
                <a:cubicBezTo>
                  <a:pt x="65" y="93"/>
                  <a:pt x="65" y="93"/>
                  <a:pt x="65" y="93"/>
                </a:cubicBezTo>
                <a:lnTo>
                  <a:pt x="64" y="93"/>
                </a:lnTo>
                <a:close/>
                <a:moveTo>
                  <a:pt x="75" y="160"/>
                </a:moveTo>
                <a:cubicBezTo>
                  <a:pt x="72" y="164"/>
                  <a:pt x="72" y="164"/>
                  <a:pt x="72" y="164"/>
                </a:cubicBezTo>
                <a:cubicBezTo>
                  <a:pt x="72" y="170"/>
                  <a:pt x="73" y="175"/>
                  <a:pt x="76" y="181"/>
                </a:cubicBezTo>
                <a:cubicBezTo>
                  <a:pt x="79" y="180"/>
                  <a:pt x="79" y="180"/>
                  <a:pt x="79" y="180"/>
                </a:cubicBezTo>
                <a:cubicBezTo>
                  <a:pt x="79" y="179"/>
                  <a:pt x="79" y="179"/>
                  <a:pt x="79" y="179"/>
                </a:cubicBezTo>
                <a:cubicBezTo>
                  <a:pt x="76" y="179"/>
                  <a:pt x="75" y="174"/>
                  <a:pt x="75" y="166"/>
                </a:cubicBezTo>
                <a:cubicBezTo>
                  <a:pt x="79" y="161"/>
                  <a:pt x="79" y="161"/>
                  <a:pt x="79" y="161"/>
                </a:cubicBezTo>
                <a:lnTo>
                  <a:pt x="75" y="160"/>
                </a:lnTo>
                <a:close/>
                <a:moveTo>
                  <a:pt x="103" y="132"/>
                </a:moveTo>
                <a:cubicBezTo>
                  <a:pt x="93" y="139"/>
                  <a:pt x="93" y="139"/>
                  <a:pt x="93" y="139"/>
                </a:cubicBezTo>
                <a:cubicBezTo>
                  <a:pt x="80" y="151"/>
                  <a:pt x="80" y="151"/>
                  <a:pt x="80" y="151"/>
                </a:cubicBezTo>
                <a:cubicBezTo>
                  <a:pt x="81" y="152"/>
                  <a:pt x="81" y="152"/>
                  <a:pt x="81" y="152"/>
                </a:cubicBezTo>
                <a:cubicBezTo>
                  <a:pt x="82" y="152"/>
                  <a:pt x="82" y="152"/>
                  <a:pt x="82" y="152"/>
                </a:cubicBezTo>
                <a:cubicBezTo>
                  <a:pt x="85" y="148"/>
                  <a:pt x="89" y="145"/>
                  <a:pt x="94" y="142"/>
                </a:cubicBezTo>
                <a:cubicBezTo>
                  <a:pt x="99" y="142"/>
                  <a:pt x="104" y="145"/>
                  <a:pt x="108" y="149"/>
                </a:cubicBezTo>
                <a:cubicBezTo>
                  <a:pt x="108" y="145"/>
                  <a:pt x="108" y="145"/>
                  <a:pt x="108" y="145"/>
                </a:cubicBezTo>
                <a:cubicBezTo>
                  <a:pt x="107" y="143"/>
                  <a:pt x="106" y="139"/>
                  <a:pt x="106" y="133"/>
                </a:cubicBezTo>
                <a:lnTo>
                  <a:pt x="103" y="132"/>
                </a:lnTo>
                <a:close/>
                <a:moveTo>
                  <a:pt x="104" y="155"/>
                </a:moveTo>
                <a:cubicBezTo>
                  <a:pt x="104" y="156"/>
                  <a:pt x="101" y="157"/>
                  <a:pt x="93" y="159"/>
                </a:cubicBezTo>
                <a:cubicBezTo>
                  <a:pt x="90" y="164"/>
                  <a:pt x="90" y="164"/>
                  <a:pt x="90" y="164"/>
                </a:cubicBezTo>
                <a:cubicBezTo>
                  <a:pt x="92" y="164"/>
                  <a:pt x="92" y="164"/>
                  <a:pt x="92" y="164"/>
                </a:cubicBezTo>
                <a:cubicBezTo>
                  <a:pt x="95" y="162"/>
                  <a:pt x="95" y="162"/>
                  <a:pt x="95" y="162"/>
                </a:cubicBezTo>
                <a:cubicBezTo>
                  <a:pt x="103" y="162"/>
                  <a:pt x="103" y="162"/>
                  <a:pt x="103" y="162"/>
                </a:cubicBezTo>
                <a:cubicBezTo>
                  <a:pt x="107" y="166"/>
                  <a:pt x="107" y="166"/>
                  <a:pt x="107" y="166"/>
                </a:cubicBezTo>
                <a:cubicBezTo>
                  <a:pt x="107" y="173"/>
                  <a:pt x="107" y="173"/>
                  <a:pt x="107" y="173"/>
                </a:cubicBezTo>
                <a:cubicBezTo>
                  <a:pt x="107" y="175"/>
                  <a:pt x="103" y="176"/>
                  <a:pt x="96" y="176"/>
                </a:cubicBezTo>
                <a:cubicBezTo>
                  <a:pt x="96" y="177"/>
                  <a:pt x="95" y="178"/>
                  <a:pt x="93" y="178"/>
                </a:cubicBezTo>
                <a:cubicBezTo>
                  <a:pt x="92" y="179"/>
                  <a:pt x="92" y="179"/>
                  <a:pt x="92" y="179"/>
                </a:cubicBezTo>
                <a:cubicBezTo>
                  <a:pt x="92" y="182"/>
                  <a:pt x="92" y="182"/>
                  <a:pt x="92" y="182"/>
                </a:cubicBezTo>
                <a:cubicBezTo>
                  <a:pt x="98" y="180"/>
                  <a:pt x="98" y="180"/>
                  <a:pt x="98" y="180"/>
                </a:cubicBezTo>
                <a:cubicBezTo>
                  <a:pt x="104" y="182"/>
                  <a:pt x="107" y="185"/>
                  <a:pt x="107" y="189"/>
                </a:cubicBezTo>
                <a:cubicBezTo>
                  <a:pt x="108" y="189"/>
                  <a:pt x="108" y="189"/>
                  <a:pt x="108" y="189"/>
                </a:cubicBezTo>
                <a:cubicBezTo>
                  <a:pt x="108" y="187"/>
                  <a:pt x="108" y="186"/>
                  <a:pt x="110" y="186"/>
                </a:cubicBezTo>
                <a:cubicBezTo>
                  <a:pt x="108" y="166"/>
                  <a:pt x="106" y="155"/>
                  <a:pt x="104" y="155"/>
                </a:cubicBezTo>
                <a:close/>
                <a:moveTo>
                  <a:pt x="98" y="8"/>
                </a:moveTo>
                <a:cubicBezTo>
                  <a:pt x="98" y="13"/>
                  <a:pt x="98" y="13"/>
                  <a:pt x="98" y="13"/>
                </a:cubicBezTo>
                <a:cubicBezTo>
                  <a:pt x="101" y="20"/>
                  <a:pt x="101" y="20"/>
                  <a:pt x="101" y="20"/>
                </a:cubicBezTo>
                <a:cubicBezTo>
                  <a:pt x="107" y="10"/>
                  <a:pt x="107" y="10"/>
                  <a:pt x="107" y="10"/>
                </a:cubicBezTo>
                <a:cubicBezTo>
                  <a:pt x="108" y="9"/>
                  <a:pt x="108" y="9"/>
                  <a:pt x="108" y="9"/>
                </a:cubicBezTo>
                <a:cubicBezTo>
                  <a:pt x="104" y="9"/>
                  <a:pt x="101" y="8"/>
                  <a:pt x="100" y="6"/>
                </a:cubicBezTo>
                <a:lnTo>
                  <a:pt x="98" y="8"/>
                </a:lnTo>
                <a:close/>
                <a:moveTo>
                  <a:pt x="108" y="27"/>
                </a:moveTo>
                <a:cubicBezTo>
                  <a:pt x="99" y="32"/>
                  <a:pt x="99" y="32"/>
                  <a:pt x="99" y="32"/>
                </a:cubicBezTo>
                <a:cubicBezTo>
                  <a:pt x="99" y="36"/>
                  <a:pt x="99" y="36"/>
                  <a:pt x="99" y="36"/>
                </a:cubicBezTo>
                <a:cubicBezTo>
                  <a:pt x="101" y="36"/>
                  <a:pt x="101" y="36"/>
                  <a:pt x="101" y="36"/>
                </a:cubicBezTo>
                <a:cubicBezTo>
                  <a:pt x="113" y="29"/>
                  <a:pt x="113" y="29"/>
                  <a:pt x="113" y="29"/>
                </a:cubicBezTo>
                <a:cubicBezTo>
                  <a:pt x="113" y="27"/>
                  <a:pt x="112" y="26"/>
                  <a:pt x="108" y="26"/>
                </a:cubicBezTo>
                <a:lnTo>
                  <a:pt x="108" y="27"/>
                </a:lnTo>
                <a:close/>
              </a:path>
            </a:pathLst>
          </a:custGeom>
          <a:solidFill>
            <a:srgbClr val="000000"/>
          </a:solidFill>
          <a:ln w="9525">
            <a:noFill/>
            <a:miter lim="800000"/>
            <a:headEnd/>
            <a:tailEnd/>
          </a:ln>
        </p:spPr>
        <p:txBody>
          <a:bodyPr/>
          <a:lstStyle/>
          <a:p>
            <a:pPr algn="ctr" eaLnBrk="0" hangingPunct="0"/>
            <a:endParaRPr lang="zh-CN" altLang="en-US" b="1">
              <a:solidFill>
                <a:srgbClr val="000000"/>
              </a:solidFill>
              <a:latin typeface="Calibri" pitchFamily="34" charset="0"/>
            </a:endParaRP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repeatCount="indefinite" repeatDur="0" restart="never" fill="hold" grpId="0" nodeType="withEffect">
                                  <p:stCondLst>
                                    <p:cond delay="0"/>
                                  </p:stCondLst>
                                  <p:childTnLst>
                                    <p:set>
                                      <p:cBhvr>
                                        <p:cTn id="6" dur="1" fill="hold">
                                          <p:stCondLst>
                                            <p:cond delay="0"/>
                                          </p:stCondLst>
                                        </p:cTn>
                                        <p:tgtEl>
                                          <p:spTgt spid="48137"/>
                                        </p:tgtEl>
                                        <p:attrNameLst>
                                          <p:attrName>style.visibility</p:attrName>
                                        </p:attrNameLst>
                                      </p:cBhvr>
                                      <p:to>
                                        <p:strVal val="visible"/>
                                      </p:to>
                                    </p:set>
                                    <p:animScale>
                                      <p:cBhvr additive="base">
                                        <p:cTn id="7" dur="2000" fill="hold">
                                          <p:stCondLst>
                                            <p:cond delay="0"/>
                                          </p:stCondLst>
                                        </p:cTn>
                                        <p:tgtEl>
                                          <p:spTgt spid="48137"/>
                                        </p:tgtEl>
                                      </p:cBhvr>
                                      <p:by x="100000" y="100000"/>
                                      <p:from x="20000" y="20000"/>
                                      <p:to x="200000" y="200000"/>
                                    </p:animScale>
                                    <p:animEffect transition="out" filter="fade">
                                      <p:cBhvr additive="base">
                                        <p:cTn id="8" dur="2000" fill="hold">
                                          <p:stCondLst>
                                            <p:cond delay="0"/>
                                          </p:stCondLst>
                                        </p:cTn>
                                        <p:tgtEl>
                                          <p:spTgt spid="48137"/>
                                        </p:tgtEl>
                                      </p:cBhvr>
                                    </p:animEffect>
                                  </p:childTnLst>
                                </p:cTn>
                              </p:par>
                              <p:par>
                                <p:cTn id="9" presetID="0" presetClass="entr" presetSubtype="0" repeatCount="indefinite" repeatDur="0" restart="never" fill="hold" grpId="0" nodeType="withEffect">
                                  <p:stCondLst>
                                    <p:cond delay="200"/>
                                  </p:stCondLst>
                                  <p:childTnLst>
                                    <p:set>
                                      <p:cBhvr>
                                        <p:cTn id="10" dur="1" fill="hold">
                                          <p:stCondLst>
                                            <p:cond delay="0"/>
                                          </p:stCondLst>
                                        </p:cTn>
                                        <p:tgtEl>
                                          <p:spTgt spid="48138"/>
                                        </p:tgtEl>
                                        <p:attrNameLst>
                                          <p:attrName>style.visibility</p:attrName>
                                        </p:attrNameLst>
                                      </p:cBhvr>
                                      <p:to>
                                        <p:strVal val="visible"/>
                                      </p:to>
                                    </p:set>
                                    <p:animScale>
                                      <p:cBhvr additive="base">
                                        <p:cTn id="11" dur="2000" fill="hold">
                                          <p:stCondLst>
                                            <p:cond delay="0"/>
                                          </p:stCondLst>
                                        </p:cTn>
                                        <p:tgtEl>
                                          <p:spTgt spid="48138"/>
                                        </p:tgtEl>
                                      </p:cBhvr>
                                      <p:by x="100000" y="100000"/>
                                      <p:from x="20000" y="20000"/>
                                      <p:to x="200000" y="200000"/>
                                    </p:animScale>
                                    <p:animEffect transition="out" filter="fade">
                                      <p:cBhvr additive="base">
                                        <p:cTn id="12" dur="2000" fill="hold">
                                          <p:stCondLst>
                                            <p:cond delay="0"/>
                                          </p:stCondLst>
                                        </p:cTn>
                                        <p:tgtEl>
                                          <p:spTgt spid="48138"/>
                                        </p:tgtEl>
                                      </p:cBhvr>
                                    </p:animEffect>
                                  </p:childTnLst>
                                </p:cTn>
                              </p:par>
                              <p:par>
                                <p:cTn id="13" presetID="0" presetClass="entr" presetSubtype="0" repeatCount="indefinite" repeatDur="0" restart="never" fill="hold" grpId="0" nodeType="withEffect">
                                  <p:stCondLst>
                                    <p:cond delay="300"/>
                                  </p:stCondLst>
                                  <p:childTnLst>
                                    <p:set>
                                      <p:cBhvr>
                                        <p:cTn id="14" dur="1" fill="hold">
                                          <p:stCondLst>
                                            <p:cond delay="0"/>
                                          </p:stCondLst>
                                        </p:cTn>
                                        <p:tgtEl>
                                          <p:spTgt spid="48139"/>
                                        </p:tgtEl>
                                        <p:attrNameLst>
                                          <p:attrName>style.visibility</p:attrName>
                                        </p:attrNameLst>
                                      </p:cBhvr>
                                      <p:to>
                                        <p:strVal val="visible"/>
                                      </p:to>
                                    </p:set>
                                    <p:animScale>
                                      <p:cBhvr additive="base">
                                        <p:cTn id="15" dur="2000" fill="hold">
                                          <p:stCondLst>
                                            <p:cond delay="0"/>
                                          </p:stCondLst>
                                        </p:cTn>
                                        <p:tgtEl>
                                          <p:spTgt spid="48139"/>
                                        </p:tgtEl>
                                      </p:cBhvr>
                                      <p:by x="100000" y="100000"/>
                                      <p:from x="20000" y="20000"/>
                                      <p:to x="200000" y="200000"/>
                                    </p:animScale>
                                    <p:animEffect transition="out" filter="fade">
                                      <p:cBhvr additive="base">
                                        <p:cTn id="16" dur="2000" fill="hold">
                                          <p:stCondLst>
                                            <p:cond delay="0"/>
                                          </p:stCondLst>
                                        </p:cTn>
                                        <p:tgtEl>
                                          <p:spTgt spid="48139"/>
                                        </p:tgtEl>
                                      </p:cBhvr>
                                    </p:animEffect>
                                  </p:childTnLst>
                                </p:cTn>
                              </p:par>
                              <p:par>
                                <p:cTn id="17" presetID="0" presetClass="entr" presetSubtype="0" repeatCount="indefinite" repeatDur="0" restart="never" fill="hold" grpId="0" nodeType="withEffect">
                                  <p:stCondLst>
                                    <p:cond delay="900"/>
                                  </p:stCondLst>
                                  <p:childTnLst>
                                    <p:set>
                                      <p:cBhvr>
                                        <p:cTn id="18" dur="1" fill="hold">
                                          <p:stCondLst>
                                            <p:cond delay="0"/>
                                          </p:stCondLst>
                                        </p:cTn>
                                        <p:tgtEl>
                                          <p:spTgt spid="48140"/>
                                        </p:tgtEl>
                                        <p:attrNameLst>
                                          <p:attrName>style.visibility</p:attrName>
                                        </p:attrNameLst>
                                      </p:cBhvr>
                                      <p:to>
                                        <p:strVal val="visible"/>
                                      </p:to>
                                    </p:set>
                                    <p:animScale>
                                      <p:cBhvr additive="base">
                                        <p:cTn id="19" dur="2000" fill="hold">
                                          <p:stCondLst>
                                            <p:cond delay="0"/>
                                          </p:stCondLst>
                                        </p:cTn>
                                        <p:tgtEl>
                                          <p:spTgt spid="48140"/>
                                        </p:tgtEl>
                                      </p:cBhvr>
                                      <p:by x="100000" y="100000"/>
                                      <p:from x="20000" y="20000"/>
                                      <p:to x="200000" y="200000"/>
                                    </p:animScale>
                                    <p:animEffect transition="out" filter="fade">
                                      <p:cBhvr additive="base">
                                        <p:cTn id="20" dur="2000" fill="hold">
                                          <p:stCondLst>
                                            <p:cond delay="0"/>
                                          </p:stCondLst>
                                        </p:cTn>
                                        <p:tgtEl>
                                          <p:spTgt spid="48140"/>
                                        </p:tgtEl>
                                      </p:cBhvr>
                                    </p:animEffect>
                                  </p:childTnLst>
                                </p:cTn>
                              </p:par>
                              <p:par>
                                <p:cTn id="21" presetID="0" presetClass="entr" presetSubtype="0" repeatCount="indefinite" repeatDur="0" restart="never" fill="hold" grpId="0" nodeType="withEffect">
                                  <p:stCondLst>
                                    <p:cond delay="700"/>
                                  </p:stCondLst>
                                  <p:childTnLst>
                                    <p:set>
                                      <p:cBhvr>
                                        <p:cTn id="22" dur="1" fill="hold">
                                          <p:stCondLst>
                                            <p:cond delay="0"/>
                                          </p:stCondLst>
                                        </p:cTn>
                                        <p:tgtEl>
                                          <p:spTgt spid="48141"/>
                                        </p:tgtEl>
                                        <p:attrNameLst>
                                          <p:attrName>style.visibility</p:attrName>
                                        </p:attrNameLst>
                                      </p:cBhvr>
                                      <p:to>
                                        <p:strVal val="visible"/>
                                      </p:to>
                                    </p:set>
                                    <p:animScale>
                                      <p:cBhvr additive="base">
                                        <p:cTn id="23" dur="2000" fill="hold">
                                          <p:stCondLst>
                                            <p:cond delay="0"/>
                                          </p:stCondLst>
                                        </p:cTn>
                                        <p:tgtEl>
                                          <p:spTgt spid="48141"/>
                                        </p:tgtEl>
                                      </p:cBhvr>
                                      <p:by x="100000" y="100000"/>
                                      <p:from x="20000" y="20000"/>
                                      <p:to x="200000" y="200000"/>
                                    </p:animScale>
                                    <p:animEffect transition="out" filter="fade">
                                      <p:cBhvr additive="base">
                                        <p:cTn id="24" dur="2000" fill="hold">
                                          <p:stCondLst>
                                            <p:cond delay="0"/>
                                          </p:stCondLst>
                                        </p:cTn>
                                        <p:tgtEl>
                                          <p:spTgt spid="48141"/>
                                        </p:tgtEl>
                                      </p:cBhvr>
                                    </p:animEffect>
                                  </p:childTnLst>
                                </p:cTn>
                              </p:par>
                              <p:par>
                                <p:cTn id="25" presetID="0" presetClass="entr" presetSubtype="0" repeatCount="indefinite" repeatDur="0" restart="never" fill="hold" grpId="0" nodeType="withEffect">
                                  <p:stCondLst>
                                    <p:cond delay="1000"/>
                                  </p:stCondLst>
                                  <p:childTnLst>
                                    <p:set>
                                      <p:cBhvr>
                                        <p:cTn id="26" dur="1" fill="hold">
                                          <p:stCondLst>
                                            <p:cond delay="0"/>
                                          </p:stCondLst>
                                        </p:cTn>
                                        <p:tgtEl>
                                          <p:spTgt spid="48142"/>
                                        </p:tgtEl>
                                        <p:attrNameLst>
                                          <p:attrName>style.visibility</p:attrName>
                                        </p:attrNameLst>
                                      </p:cBhvr>
                                      <p:to>
                                        <p:strVal val="visible"/>
                                      </p:to>
                                    </p:set>
                                    <p:animScale>
                                      <p:cBhvr additive="base">
                                        <p:cTn id="27" dur="2000" fill="hold">
                                          <p:stCondLst>
                                            <p:cond delay="0"/>
                                          </p:stCondLst>
                                        </p:cTn>
                                        <p:tgtEl>
                                          <p:spTgt spid="48142"/>
                                        </p:tgtEl>
                                      </p:cBhvr>
                                      <p:by x="100000" y="100000"/>
                                      <p:from x="20000" y="20000"/>
                                      <p:to x="200000" y="200000"/>
                                    </p:animScale>
                                    <p:animEffect transition="out" filter="fade">
                                      <p:cBhvr additive="base">
                                        <p:cTn id="28" dur="2000" fill="hold">
                                          <p:stCondLst>
                                            <p:cond delay="0"/>
                                          </p:stCondLst>
                                        </p:cTn>
                                        <p:tgtEl>
                                          <p:spTgt spid="48142"/>
                                        </p:tgtEl>
                                      </p:cBhvr>
                                    </p:animEffect>
                                  </p:childTnLst>
                                </p:cTn>
                              </p:par>
                              <p:par>
                                <p:cTn id="29" presetID="0" presetClass="entr" presetSubtype="0" repeatCount="indefinite" repeatDur="0" restart="never" fill="hold" grpId="0" nodeType="withEffect">
                                  <p:stCondLst>
                                    <p:cond delay="1600"/>
                                  </p:stCondLst>
                                  <p:childTnLst>
                                    <p:set>
                                      <p:cBhvr>
                                        <p:cTn id="30" dur="1" fill="hold">
                                          <p:stCondLst>
                                            <p:cond delay="0"/>
                                          </p:stCondLst>
                                        </p:cTn>
                                        <p:tgtEl>
                                          <p:spTgt spid="48143"/>
                                        </p:tgtEl>
                                        <p:attrNameLst>
                                          <p:attrName>style.visibility</p:attrName>
                                        </p:attrNameLst>
                                      </p:cBhvr>
                                      <p:to>
                                        <p:strVal val="visible"/>
                                      </p:to>
                                    </p:set>
                                    <p:animScale>
                                      <p:cBhvr additive="base">
                                        <p:cTn id="31" dur="2000" fill="hold">
                                          <p:stCondLst>
                                            <p:cond delay="0"/>
                                          </p:stCondLst>
                                        </p:cTn>
                                        <p:tgtEl>
                                          <p:spTgt spid="48143"/>
                                        </p:tgtEl>
                                      </p:cBhvr>
                                      <p:by x="100000" y="100000"/>
                                      <p:from x="20000" y="20000"/>
                                      <p:to x="200000" y="200000"/>
                                    </p:animScale>
                                    <p:animEffect transition="out" filter="fade">
                                      <p:cBhvr additive="base">
                                        <p:cTn id="32" dur="2000" fill="hold">
                                          <p:stCondLst>
                                            <p:cond delay="0"/>
                                          </p:stCondLst>
                                        </p:cTn>
                                        <p:tgtEl>
                                          <p:spTgt spid="48143"/>
                                        </p:tgtEl>
                                      </p:cBhvr>
                                    </p:animEffect>
                                  </p:childTnLst>
                                </p:cTn>
                              </p:par>
                              <p:par>
                                <p:cTn id="33" presetID="0" presetClass="entr" presetSubtype="0" repeatCount="indefinite" repeatDur="0" restart="never" fill="hold" grpId="0" nodeType="withEffect">
                                  <p:stCondLst>
                                    <p:cond delay="1800"/>
                                  </p:stCondLst>
                                  <p:childTnLst>
                                    <p:set>
                                      <p:cBhvr>
                                        <p:cTn id="34" dur="1" fill="hold">
                                          <p:stCondLst>
                                            <p:cond delay="0"/>
                                          </p:stCondLst>
                                        </p:cTn>
                                        <p:tgtEl>
                                          <p:spTgt spid="48153"/>
                                        </p:tgtEl>
                                        <p:attrNameLst>
                                          <p:attrName>style.visibility</p:attrName>
                                        </p:attrNameLst>
                                      </p:cBhvr>
                                      <p:to>
                                        <p:strVal val="visible"/>
                                      </p:to>
                                    </p:set>
                                    <p:animScale>
                                      <p:cBhvr additive="base">
                                        <p:cTn id="35" dur="2000" fill="hold">
                                          <p:stCondLst>
                                            <p:cond delay="0"/>
                                          </p:stCondLst>
                                        </p:cTn>
                                        <p:tgtEl>
                                          <p:spTgt spid="48153"/>
                                        </p:tgtEl>
                                      </p:cBhvr>
                                      <p:by x="100000" y="100000"/>
                                      <p:from x="20000" y="20000"/>
                                      <p:to x="200000" y="200000"/>
                                    </p:animScale>
                                    <p:animEffect transition="out" filter="fade">
                                      <p:cBhvr additive="base">
                                        <p:cTn id="36" dur="2000" fill="hold">
                                          <p:stCondLst>
                                            <p:cond delay="0"/>
                                          </p:stCondLst>
                                        </p:cTn>
                                        <p:tgtEl>
                                          <p:spTgt spid="48153"/>
                                        </p:tgtEl>
                                      </p:cBhvr>
                                    </p:animEffect>
                                  </p:childTnLst>
                                </p:cTn>
                              </p:par>
                              <p:par>
                                <p:cTn id="37" presetID="0" presetClass="path" presetSubtype="0" repeatCount="indefinite" fill="hold" grpId="0" nodeType="withEffect">
                                  <p:stCondLst>
                                    <p:cond delay="0"/>
                                  </p:stCondLst>
                                  <p:childTnLst>
                                    <p:animMotion origin="layout" path="M 0.00013 -3.7037E-6 L -0.12113 0.37593 " pathEditMode="relative" rAng="0" ptsTypes="AA">
                                      <p:cBhvr additive="base">
                                        <p:cTn id="38" dur="583" fill="hold">
                                          <p:stCondLst>
                                            <p:cond delay="0"/>
                                          </p:stCondLst>
                                        </p:cTn>
                                        <p:tgtEl>
                                          <p:spTgt spid="48144"/>
                                        </p:tgtEl>
                                        <p:attrNameLst>
                                          <p:attrName>ppt_x</p:attrName>
                                          <p:attrName>ppt_y</p:attrName>
                                        </p:attrNameLst>
                                      </p:cBhvr>
                                      <p:rCtr x="-6063" y="18796"/>
                                    </p:animMotion>
                                    <p:animEffect transition="in" filter="fade">
                                      <p:cBhvr additive="base">
                                        <p:cTn id="39" dur="175" fill="hold">
                                          <p:stCondLst>
                                            <p:cond delay="0"/>
                                          </p:stCondLst>
                                        </p:cTn>
                                        <p:tgtEl>
                                          <p:spTgt spid="48144"/>
                                        </p:tgtEl>
                                      </p:cBhvr>
                                    </p:animEffect>
                                    <p:animScale>
                                      <p:cBhvr additive="base">
                                        <p:cTn id="40" dur="292" fill="hold">
                                          <p:stCondLst>
                                            <p:cond delay="408"/>
                                          </p:stCondLst>
                                        </p:cTn>
                                        <p:tgtEl>
                                          <p:spTgt spid="48144"/>
                                        </p:tgtEl>
                                      </p:cBhvr>
                                      <p:to x="1000" y="1000"/>
                                    </p:animScale>
                                  </p:childTnLst>
                                </p:cTn>
                              </p:par>
                              <p:par>
                                <p:cTn id="41" presetID="0" presetClass="path" presetSubtype="0" repeatCount="indefinite" fill="hold" grpId="0" nodeType="withEffect">
                                  <p:stCondLst>
                                    <p:cond delay="0"/>
                                  </p:stCondLst>
                                  <p:childTnLst>
                                    <p:animMotion origin="layout" path="M 0.00013 -3.7037E-6 L -0.12113 0.37593 " pathEditMode="relative" rAng="0" ptsTypes="AA">
                                      <p:cBhvr additive="base">
                                        <p:cTn id="42" dur="583" fill="hold">
                                          <p:stCondLst>
                                            <p:cond delay="200"/>
                                          </p:stCondLst>
                                        </p:cTn>
                                        <p:tgtEl>
                                          <p:spTgt spid="48145"/>
                                        </p:tgtEl>
                                        <p:attrNameLst>
                                          <p:attrName>ppt_x</p:attrName>
                                          <p:attrName>ppt_y</p:attrName>
                                        </p:attrNameLst>
                                      </p:cBhvr>
                                      <p:rCtr x="-6063" y="18796"/>
                                    </p:animMotion>
                                    <p:animEffect transition="in" filter="fade">
                                      <p:cBhvr additive="base">
                                        <p:cTn id="43" dur="500" fill="hold">
                                          <p:stCondLst>
                                            <p:cond delay="0"/>
                                          </p:stCondLst>
                                        </p:cTn>
                                        <p:tgtEl>
                                          <p:spTgt spid="48145"/>
                                        </p:tgtEl>
                                      </p:cBhvr>
                                    </p:animEffect>
                                    <p:animScale>
                                      <p:cBhvr additive="base">
                                        <p:cTn id="44" dur="292" fill="hold">
                                          <p:stCondLst>
                                            <p:cond delay="608"/>
                                          </p:stCondLst>
                                        </p:cTn>
                                        <p:tgtEl>
                                          <p:spTgt spid="48145"/>
                                        </p:tgtEl>
                                      </p:cBhvr>
                                      <p:to x="1000" y="1000"/>
                                    </p:animScale>
                                  </p:childTnLst>
                                </p:cTn>
                              </p:par>
                              <p:par>
                                <p:cTn id="45" presetID="0" presetClass="path" presetSubtype="0" repeatCount="indefinite" fill="hold" grpId="0" nodeType="withEffect">
                                  <p:stCondLst>
                                    <p:cond delay="0"/>
                                  </p:stCondLst>
                                  <p:childTnLst>
                                    <p:animMotion origin="layout" path="M 0.00013 -3.33333E-6 L -0.17409 0.53936 " pathEditMode="relative" rAng="0" ptsTypes="AA">
                                      <p:cBhvr additive="base">
                                        <p:cTn id="46" dur="583" fill="hold">
                                          <p:stCondLst>
                                            <p:cond delay="400"/>
                                          </p:stCondLst>
                                        </p:cTn>
                                        <p:tgtEl>
                                          <p:spTgt spid="48146"/>
                                        </p:tgtEl>
                                        <p:attrNameLst>
                                          <p:attrName>ppt_x</p:attrName>
                                          <p:attrName>ppt_y</p:attrName>
                                        </p:attrNameLst>
                                      </p:cBhvr>
                                      <p:rCtr x="-8717" y="26968"/>
                                    </p:animMotion>
                                    <p:animEffect transition="in" filter="fade">
                                      <p:cBhvr additive="base">
                                        <p:cTn id="47" dur="600" fill="hold">
                                          <p:stCondLst>
                                            <p:cond delay="0"/>
                                          </p:stCondLst>
                                        </p:cTn>
                                        <p:tgtEl>
                                          <p:spTgt spid="48146"/>
                                        </p:tgtEl>
                                      </p:cBhvr>
                                    </p:animEffect>
                                    <p:animScale>
                                      <p:cBhvr additive="base">
                                        <p:cTn id="48" dur="292" fill="hold">
                                          <p:stCondLst>
                                            <p:cond delay="808"/>
                                          </p:stCondLst>
                                        </p:cTn>
                                        <p:tgtEl>
                                          <p:spTgt spid="48146"/>
                                        </p:tgtEl>
                                      </p:cBhvr>
                                      <p:to x="1000" y="1000"/>
                                    </p:animScale>
                                  </p:childTnLst>
                                </p:cTn>
                              </p:par>
                              <p:par>
                                <p:cTn id="49" presetID="0" presetClass="path" presetSubtype="0" repeatCount="indefinite" fill="hold" grpId="0" nodeType="withEffect">
                                  <p:stCondLst>
                                    <p:cond delay="0"/>
                                  </p:stCondLst>
                                  <p:childTnLst>
                                    <p:animMotion origin="layout" path="M 0.00013 1.11111E-6 L -0.12113 0.37592 " pathEditMode="relative" rAng="0" ptsTypes="AA">
                                      <p:cBhvr additive="base">
                                        <p:cTn id="50" dur="583" fill="hold">
                                          <p:stCondLst>
                                            <p:cond delay="0"/>
                                          </p:stCondLst>
                                        </p:cTn>
                                        <p:tgtEl>
                                          <p:spTgt spid="48147"/>
                                        </p:tgtEl>
                                        <p:attrNameLst>
                                          <p:attrName>ppt_x</p:attrName>
                                          <p:attrName>ppt_y</p:attrName>
                                        </p:attrNameLst>
                                      </p:cBhvr>
                                      <p:rCtr x="-6063" y="18796"/>
                                    </p:animMotion>
                                    <p:animEffect transition="in" filter="fade">
                                      <p:cBhvr additive="base">
                                        <p:cTn id="51" dur="175" fill="hold">
                                          <p:stCondLst>
                                            <p:cond delay="0"/>
                                          </p:stCondLst>
                                        </p:cTn>
                                        <p:tgtEl>
                                          <p:spTgt spid="48147"/>
                                        </p:tgtEl>
                                      </p:cBhvr>
                                    </p:animEffect>
                                    <p:animScale>
                                      <p:cBhvr additive="base">
                                        <p:cTn id="52" dur="292" fill="hold">
                                          <p:stCondLst>
                                            <p:cond delay="408"/>
                                          </p:stCondLst>
                                        </p:cTn>
                                        <p:tgtEl>
                                          <p:spTgt spid="48147"/>
                                        </p:tgtEl>
                                      </p:cBhvr>
                                      <p:to x="1000" y="1000"/>
                                    </p:animScale>
                                  </p:childTnLst>
                                </p:cTn>
                              </p:par>
                              <p:par>
                                <p:cTn id="53" presetID="0" presetClass="path" presetSubtype="0" repeatCount="indefinite" fill="hold" grpId="0" nodeType="withEffect">
                                  <p:stCondLst>
                                    <p:cond delay="0"/>
                                  </p:stCondLst>
                                  <p:childTnLst>
                                    <p:animMotion origin="layout" path="M 0.00013 -4.07407E-6 L -0.21311 0.66112 " pathEditMode="relative" rAng="0" ptsTypes="AA">
                                      <p:cBhvr additive="base">
                                        <p:cTn id="54" dur="583" fill="hold">
                                          <p:stCondLst>
                                            <p:cond delay="200"/>
                                          </p:stCondLst>
                                        </p:cTn>
                                        <p:tgtEl>
                                          <p:spTgt spid="48148"/>
                                        </p:tgtEl>
                                        <p:attrNameLst>
                                          <p:attrName>ppt_x</p:attrName>
                                          <p:attrName>ppt_y</p:attrName>
                                        </p:attrNameLst>
                                      </p:cBhvr>
                                      <p:rCtr x="-10669" y="33056"/>
                                    </p:animMotion>
                                    <p:animEffect transition="in" filter="fade">
                                      <p:cBhvr additive="base">
                                        <p:cTn id="55" dur="500" fill="hold">
                                          <p:stCondLst>
                                            <p:cond delay="0"/>
                                          </p:stCondLst>
                                        </p:cTn>
                                        <p:tgtEl>
                                          <p:spTgt spid="48148"/>
                                        </p:tgtEl>
                                      </p:cBhvr>
                                    </p:animEffect>
                                    <p:animScale>
                                      <p:cBhvr additive="base">
                                        <p:cTn id="56" dur="292" fill="hold">
                                          <p:stCondLst>
                                            <p:cond delay="608"/>
                                          </p:stCondLst>
                                        </p:cTn>
                                        <p:tgtEl>
                                          <p:spTgt spid="48148"/>
                                        </p:tgtEl>
                                      </p:cBhvr>
                                      <p:to x="1000" y="1000"/>
                                    </p:animScale>
                                  </p:childTnLst>
                                </p:cTn>
                              </p:par>
                              <p:par>
                                <p:cTn id="57" presetID="0" presetClass="path" presetSubtype="0" repeatCount="indefinite" fill="hold" grpId="0" nodeType="withEffect">
                                  <p:stCondLst>
                                    <p:cond delay="0"/>
                                  </p:stCondLst>
                                  <p:childTnLst>
                                    <p:animMotion origin="layout" path="M 0.00013 -3.33333E-6 L -0.17408 0.53936 " pathEditMode="relative" rAng="0" ptsTypes="AA">
                                      <p:cBhvr additive="base">
                                        <p:cTn id="58" dur="583" fill="hold">
                                          <p:stCondLst>
                                            <p:cond delay="400"/>
                                          </p:stCondLst>
                                        </p:cTn>
                                        <p:tgtEl>
                                          <p:spTgt spid="48149"/>
                                        </p:tgtEl>
                                        <p:attrNameLst>
                                          <p:attrName>ppt_x</p:attrName>
                                          <p:attrName>ppt_y</p:attrName>
                                        </p:attrNameLst>
                                      </p:cBhvr>
                                      <p:rCtr x="-8717" y="26968"/>
                                    </p:animMotion>
                                    <p:animEffect transition="in" filter="fade">
                                      <p:cBhvr additive="base">
                                        <p:cTn id="59" dur="600" fill="hold">
                                          <p:stCondLst>
                                            <p:cond delay="0"/>
                                          </p:stCondLst>
                                        </p:cTn>
                                        <p:tgtEl>
                                          <p:spTgt spid="48149"/>
                                        </p:tgtEl>
                                      </p:cBhvr>
                                    </p:animEffect>
                                    <p:animScale>
                                      <p:cBhvr additive="base">
                                        <p:cTn id="60" dur="292" fill="hold">
                                          <p:stCondLst>
                                            <p:cond delay="808"/>
                                          </p:stCondLst>
                                        </p:cTn>
                                        <p:tgtEl>
                                          <p:spTgt spid="48149"/>
                                        </p:tgtEl>
                                      </p:cBhvr>
                                      <p:to x="1000" y="1000"/>
                                    </p:animScale>
                                  </p:childTnLst>
                                </p:cTn>
                              </p:par>
                              <p:par>
                                <p:cTn id="61" presetID="0" presetClass="path" presetSubtype="0" repeatCount="indefinite" fill="hold" grpId="0" nodeType="withEffect">
                                  <p:stCondLst>
                                    <p:cond delay="0"/>
                                  </p:stCondLst>
                                  <p:childTnLst>
                                    <p:animMotion origin="layout" path="M 0.00013 -3.33333E-6 L -0.17408 0.53936 " pathEditMode="relative" rAng="0" ptsTypes="AA">
                                      <p:cBhvr additive="base">
                                        <p:cTn id="62" dur="583" fill="hold">
                                          <p:stCondLst>
                                            <p:cond delay="400"/>
                                          </p:stCondLst>
                                        </p:cTn>
                                        <p:tgtEl>
                                          <p:spTgt spid="48150"/>
                                        </p:tgtEl>
                                        <p:attrNameLst>
                                          <p:attrName>ppt_x</p:attrName>
                                          <p:attrName>ppt_y</p:attrName>
                                        </p:attrNameLst>
                                      </p:cBhvr>
                                      <p:rCtr x="-8717" y="26968"/>
                                    </p:animMotion>
                                    <p:animEffect transition="in" filter="fade">
                                      <p:cBhvr additive="base">
                                        <p:cTn id="63" dur="600" fill="hold">
                                          <p:stCondLst>
                                            <p:cond delay="0"/>
                                          </p:stCondLst>
                                        </p:cTn>
                                        <p:tgtEl>
                                          <p:spTgt spid="48150"/>
                                        </p:tgtEl>
                                      </p:cBhvr>
                                    </p:animEffect>
                                    <p:animScale>
                                      <p:cBhvr additive="base">
                                        <p:cTn id="64" dur="292" fill="hold">
                                          <p:stCondLst>
                                            <p:cond delay="808"/>
                                          </p:stCondLst>
                                        </p:cTn>
                                        <p:tgtEl>
                                          <p:spTgt spid="48150"/>
                                        </p:tgtEl>
                                      </p:cBhvr>
                                      <p:to x="1000" y="1000"/>
                                    </p:animScale>
                                  </p:childTnLst>
                                </p:cTn>
                              </p:par>
                              <p:par>
                                <p:cTn id="65" presetID="0" presetClass="path" presetSubtype="0" repeatCount="indefinite" fill="hold" grpId="0" nodeType="withEffect">
                                  <p:stCondLst>
                                    <p:cond delay="0"/>
                                  </p:stCondLst>
                                  <p:childTnLst>
                                    <p:animMotion origin="layout" path="M 0.00013 1.11111E-6 L -0.12113 0.37592 " pathEditMode="relative" rAng="0" ptsTypes="AA">
                                      <p:cBhvr additive="base">
                                        <p:cTn id="66" dur="583" fill="hold">
                                          <p:stCondLst>
                                            <p:cond delay="0"/>
                                          </p:stCondLst>
                                        </p:cTn>
                                        <p:tgtEl>
                                          <p:spTgt spid="48151"/>
                                        </p:tgtEl>
                                        <p:attrNameLst>
                                          <p:attrName>ppt_x</p:attrName>
                                          <p:attrName>ppt_y</p:attrName>
                                        </p:attrNameLst>
                                      </p:cBhvr>
                                      <p:rCtr x="-6063" y="18796"/>
                                    </p:animMotion>
                                    <p:animEffect transition="in" filter="fade">
                                      <p:cBhvr additive="base">
                                        <p:cTn id="67" dur="175" fill="hold">
                                          <p:stCondLst>
                                            <p:cond delay="0"/>
                                          </p:stCondLst>
                                        </p:cTn>
                                        <p:tgtEl>
                                          <p:spTgt spid="48151"/>
                                        </p:tgtEl>
                                      </p:cBhvr>
                                    </p:animEffect>
                                    <p:animScale>
                                      <p:cBhvr additive="base">
                                        <p:cTn id="68" dur="292" fill="hold">
                                          <p:stCondLst>
                                            <p:cond delay="408"/>
                                          </p:stCondLst>
                                        </p:cTn>
                                        <p:tgtEl>
                                          <p:spTgt spid="48151"/>
                                        </p:tgtEl>
                                      </p:cBhvr>
                                      <p:to x="1000" y="1000"/>
                                    </p:animScale>
                                  </p:childTnLst>
                                </p:cTn>
                              </p:par>
                              <p:par>
                                <p:cTn id="69" presetID="0" presetClass="path" presetSubtype="0" repeatCount="indefinite" fill="hold" grpId="0" nodeType="withEffect">
                                  <p:stCondLst>
                                    <p:cond delay="0"/>
                                  </p:stCondLst>
                                  <p:childTnLst>
                                    <p:animMotion origin="layout" path="M 0.00013 -3.33333E-6 L -0.13947 0.43311 " pathEditMode="relative" rAng="0" ptsTypes="AA">
                                      <p:cBhvr additive="base">
                                        <p:cTn id="70" dur="583" fill="hold">
                                          <p:stCondLst>
                                            <p:cond delay="0"/>
                                          </p:stCondLst>
                                        </p:cTn>
                                        <p:tgtEl>
                                          <p:spTgt spid="48152"/>
                                        </p:tgtEl>
                                        <p:attrNameLst>
                                          <p:attrName>ppt_x</p:attrName>
                                          <p:attrName>ppt_y</p:attrName>
                                        </p:attrNameLst>
                                      </p:cBhvr>
                                      <p:rCtr x="-6987" y="21644"/>
                                    </p:animMotion>
                                    <p:animEffect transition="in" filter="fade">
                                      <p:cBhvr additive="base">
                                        <p:cTn id="71" dur="175" fill="hold">
                                          <p:stCondLst>
                                            <p:cond delay="0"/>
                                          </p:stCondLst>
                                        </p:cTn>
                                        <p:tgtEl>
                                          <p:spTgt spid="48152"/>
                                        </p:tgtEl>
                                      </p:cBhvr>
                                    </p:animEffect>
                                    <p:animScale>
                                      <p:cBhvr additive="base">
                                        <p:cTn id="72" dur="292" fill="hold">
                                          <p:stCondLst>
                                            <p:cond delay="408"/>
                                          </p:stCondLst>
                                        </p:cTn>
                                        <p:tgtEl>
                                          <p:spTgt spid="48152"/>
                                        </p:tgtEl>
                                      </p:cBhvr>
                                      <p:to x="1000" y="1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7" grpId="0" animBg="1"/>
      <p:bldP spid="48138" grpId="0" animBg="1"/>
      <p:bldP spid="48139" grpId="0" animBg="1"/>
      <p:bldP spid="48140" grpId="0" animBg="1"/>
      <p:bldP spid="48141" grpId="0" animBg="1"/>
      <p:bldP spid="48142" grpId="0" animBg="1"/>
      <p:bldP spid="48143" grpId="0" animBg="1"/>
      <p:bldP spid="48144" grpId="0" animBg="1"/>
      <p:bldP spid="48145" grpId="0" animBg="1"/>
      <p:bldP spid="48146" grpId="0" animBg="1"/>
      <p:bldP spid="48147" grpId="0" animBg="1"/>
      <p:bldP spid="48148" grpId="0" animBg="1"/>
      <p:bldP spid="48149" grpId="0" animBg="1"/>
      <p:bldP spid="48150" grpId="0" animBg="1"/>
      <p:bldP spid="48151" grpId="0" animBg="1"/>
      <p:bldP spid="48152" grpId="0" animBg="1"/>
      <p:bldP spid="48153"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idx="4294967295"/>
          </p:nvPr>
        </p:nvSpPr>
        <p:spPr/>
        <p:txBody>
          <a:bodyPr/>
          <a:lstStyle/>
          <a:p>
            <a:endParaRPr lang="zh-CN" altLang="en-US" smtClean="0"/>
          </a:p>
        </p:txBody>
      </p:sp>
      <p:sp>
        <p:nvSpPr>
          <p:cNvPr id="64515" name="Rectangle 3"/>
          <p:cNvSpPr>
            <a:spLocks noGrp="1" noChangeArrowheads="1"/>
          </p:cNvSpPr>
          <p:nvPr>
            <p:ph type="body" idx="4294967295"/>
          </p:nvPr>
        </p:nvSpPr>
        <p:spPr/>
        <p:txBody>
          <a:bodyPr/>
          <a:lstStyle/>
          <a:p>
            <a:endParaRPr lang="zh-CN" altLang="en-US" smtClean="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图片 1" descr="图片2"/>
          <p:cNvPicPr>
            <a:picLocks noChangeAspect="1"/>
          </p:cNvPicPr>
          <p:nvPr/>
        </p:nvPicPr>
        <p:blipFill>
          <a:blip r:embed="rId2"/>
          <a:srcRect/>
          <a:stretch>
            <a:fillRect/>
          </a:stretch>
        </p:blipFill>
        <p:spPr bwMode="auto">
          <a:xfrm>
            <a:off x="12700" y="-63500"/>
            <a:ext cx="12215813" cy="6958013"/>
          </a:xfrm>
          <a:prstGeom prst="rect">
            <a:avLst/>
          </a:prstGeom>
          <a:noFill/>
          <a:ln w="9525">
            <a:noFill/>
            <a:miter lim="800000"/>
            <a:headEnd/>
            <a:tailEnd/>
          </a:ln>
        </p:spPr>
      </p:pic>
      <p:sp>
        <p:nvSpPr>
          <p:cNvPr id="18434" name="Oval 3"/>
          <p:cNvSpPr>
            <a:spLocks noChangeArrowheads="1"/>
          </p:cNvSpPr>
          <p:nvPr/>
        </p:nvSpPr>
        <p:spPr bwMode="auto">
          <a:xfrm>
            <a:off x="1598613" y="1314450"/>
            <a:ext cx="4356100" cy="4248150"/>
          </a:xfrm>
          <a:prstGeom prst="ellipse">
            <a:avLst/>
          </a:prstGeom>
          <a:solidFill>
            <a:srgbClr val="92D050">
              <a:alpha val="63136"/>
            </a:srgbClr>
          </a:solidFill>
          <a:ln w="9525">
            <a:solidFill>
              <a:schemeClr val="tx1"/>
            </a:solidFill>
            <a:round/>
            <a:headEnd/>
            <a:tailEnd/>
          </a:ln>
        </p:spPr>
        <p:txBody>
          <a:bodyPr wrap="none" anchor="ctr"/>
          <a:lstStyle/>
          <a:p>
            <a:pPr algn="ctr" eaLnBrk="0" hangingPunct="0"/>
            <a:endParaRPr lang="zh-CN" altLang="zh-CN">
              <a:latin typeface="Garamond" pitchFamily="18" charset="0"/>
            </a:endParaRPr>
          </a:p>
        </p:txBody>
      </p:sp>
      <p:sp>
        <p:nvSpPr>
          <p:cNvPr id="18435" name="Oval 4"/>
          <p:cNvSpPr>
            <a:spLocks noChangeArrowheads="1"/>
          </p:cNvSpPr>
          <p:nvPr/>
        </p:nvSpPr>
        <p:spPr bwMode="auto">
          <a:xfrm>
            <a:off x="2284413" y="1924050"/>
            <a:ext cx="3024187" cy="3168650"/>
          </a:xfrm>
          <a:prstGeom prst="ellipse">
            <a:avLst/>
          </a:prstGeom>
          <a:blipFill dpi="0" rotWithShape="1">
            <a:blip r:embed="rId3"/>
            <a:srcRect/>
            <a:tile tx="0" ty="0" sx="100000" sy="100000" flip="none" algn="tl"/>
          </a:blipFill>
          <a:ln w="9525">
            <a:solidFill>
              <a:schemeClr val="tx1"/>
            </a:solidFill>
            <a:round/>
            <a:headEnd/>
            <a:tailEnd/>
          </a:ln>
        </p:spPr>
        <p:txBody>
          <a:bodyPr wrap="none" anchor="ctr"/>
          <a:lstStyle/>
          <a:p>
            <a:pPr algn="ctr" eaLnBrk="0" hangingPunct="0"/>
            <a:endParaRPr lang="zh-CN" altLang="zh-CN">
              <a:latin typeface="Garamond" pitchFamily="18" charset="0"/>
            </a:endParaRPr>
          </a:p>
        </p:txBody>
      </p:sp>
      <p:sp>
        <p:nvSpPr>
          <p:cNvPr id="18436" name="Oval 5"/>
          <p:cNvSpPr>
            <a:spLocks noChangeArrowheads="1"/>
          </p:cNvSpPr>
          <p:nvPr/>
        </p:nvSpPr>
        <p:spPr bwMode="auto">
          <a:xfrm>
            <a:off x="2970213" y="2686050"/>
            <a:ext cx="1584325" cy="1655763"/>
          </a:xfrm>
          <a:prstGeom prst="ellipse">
            <a:avLst/>
          </a:prstGeom>
          <a:solidFill>
            <a:schemeClr val="bg1"/>
          </a:solidFill>
          <a:ln w="9525">
            <a:solidFill>
              <a:schemeClr val="tx1"/>
            </a:solidFill>
            <a:round/>
            <a:headEnd/>
            <a:tailEnd/>
          </a:ln>
        </p:spPr>
        <p:txBody>
          <a:bodyPr wrap="none" anchor="ctr"/>
          <a:lstStyle/>
          <a:p>
            <a:pPr algn="ctr" eaLnBrk="0" hangingPunct="0"/>
            <a:r>
              <a:rPr lang="zh-CN" altLang="en-US" sz="2800" b="1">
                <a:solidFill>
                  <a:srgbClr val="FF0000"/>
                </a:solidFill>
                <a:latin typeface="Garamond" pitchFamily="18" charset="0"/>
                <a:ea typeface="华文新魏"/>
                <a:cs typeface="华文新魏"/>
              </a:rPr>
              <a:t>华夏</a:t>
            </a:r>
          </a:p>
        </p:txBody>
      </p:sp>
      <p:sp>
        <p:nvSpPr>
          <p:cNvPr id="18437" name="Text Box 8"/>
          <p:cNvSpPr txBox="1">
            <a:spLocks noChangeArrowheads="1"/>
          </p:cNvSpPr>
          <p:nvPr/>
        </p:nvSpPr>
        <p:spPr bwMode="auto">
          <a:xfrm>
            <a:off x="3556000" y="2185988"/>
            <a:ext cx="412750" cy="365125"/>
          </a:xfrm>
          <a:prstGeom prst="rect">
            <a:avLst/>
          </a:prstGeom>
          <a:noFill/>
          <a:ln w="9525">
            <a:noFill/>
            <a:miter lim="800000"/>
            <a:headEnd/>
            <a:tailEnd/>
          </a:ln>
        </p:spPr>
        <p:txBody>
          <a:bodyPr wrap="none" anchor="b">
            <a:spAutoFit/>
          </a:bodyPr>
          <a:lstStyle/>
          <a:p>
            <a:pPr algn="ctr" eaLnBrk="0" hangingPunct="0"/>
            <a:r>
              <a:rPr lang="zh-CN" altLang="en-US" b="1">
                <a:latin typeface="Garamond" pitchFamily="18" charset="0"/>
              </a:rPr>
              <a:t>狄</a:t>
            </a:r>
          </a:p>
        </p:txBody>
      </p:sp>
      <p:sp>
        <p:nvSpPr>
          <p:cNvPr id="18438" name="Text Box 9"/>
          <p:cNvSpPr txBox="1">
            <a:spLocks noChangeArrowheads="1"/>
          </p:cNvSpPr>
          <p:nvPr/>
        </p:nvSpPr>
        <p:spPr bwMode="auto">
          <a:xfrm>
            <a:off x="4646613" y="3316288"/>
            <a:ext cx="412750" cy="365125"/>
          </a:xfrm>
          <a:prstGeom prst="rect">
            <a:avLst/>
          </a:prstGeom>
          <a:noFill/>
          <a:ln w="9525">
            <a:noFill/>
            <a:miter lim="800000"/>
            <a:headEnd/>
            <a:tailEnd/>
          </a:ln>
        </p:spPr>
        <p:txBody>
          <a:bodyPr wrap="none">
            <a:spAutoFit/>
          </a:bodyPr>
          <a:lstStyle/>
          <a:p>
            <a:pPr eaLnBrk="0" hangingPunct="0"/>
            <a:r>
              <a:rPr lang="zh-CN" altLang="en-US" b="1">
                <a:latin typeface="Garamond" pitchFamily="18" charset="0"/>
              </a:rPr>
              <a:t>夷</a:t>
            </a:r>
          </a:p>
        </p:txBody>
      </p:sp>
      <p:sp>
        <p:nvSpPr>
          <p:cNvPr id="18439" name="Text Box 10"/>
          <p:cNvSpPr txBox="1">
            <a:spLocks noChangeArrowheads="1"/>
          </p:cNvSpPr>
          <p:nvPr/>
        </p:nvSpPr>
        <p:spPr bwMode="auto">
          <a:xfrm>
            <a:off x="2436813" y="3316288"/>
            <a:ext cx="412750" cy="365125"/>
          </a:xfrm>
          <a:prstGeom prst="rect">
            <a:avLst/>
          </a:prstGeom>
          <a:noFill/>
          <a:ln w="9525">
            <a:noFill/>
            <a:miter lim="800000"/>
            <a:headEnd/>
            <a:tailEnd/>
          </a:ln>
        </p:spPr>
        <p:txBody>
          <a:bodyPr wrap="none">
            <a:spAutoFit/>
          </a:bodyPr>
          <a:lstStyle/>
          <a:p>
            <a:pPr eaLnBrk="0" hangingPunct="0"/>
            <a:r>
              <a:rPr lang="zh-CN" altLang="en-US" b="1">
                <a:latin typeface="Garamond" pitchFamily="18" charset="0"/>
              </a:rPr>
              <a:t>戎</a:t>
            </a:r>
          </a:p>
        </p:txBody>
      </p:sp>
      <p:sp>
        <p:nvSpPr>
          <p:cNvPr id="18440" name="Text Box 11"/>
          <p:cNvSpPr txBox="1">
            <a:spLocks noChangeArrowheads="1"/>
          </p:cNvSpPr>
          <p:nvPr/>
        </p:nvSpPr>
        <p:spPr bwMode="auto">
          <a:xfrm>
            <a:off x="3556000" y="4548188"/>
            <a:ext cx="412750" cy="365125"/>
          </a:xfrm>
          <a:prstGeom prst="rect">
            <a:avLst/>
          </a:prstGeom>
          <a:noFill/>
          <a:ln w="9525">
            <a:noFill/>
            <a:miter lim="800000"/>
            <a:headEnd/>
            <a:tailEnd/>
          </a:ln>
        </p:spPr>
        <p:txBody>
          <a:bodyPr wrap="none" anchor="b">
            <a:spAutoFit/>
          </a:bodyPr>
          <a:lstStyle/>
          <a:p>
            <a:pPr algn="ctr" eaLnBrk="0" hangingPunct="0"/>
            <a:r>
              <a:rPr lang="zh-CN" altLang="en-US" b="1">
                <a:latin typeface="Garamond" pitchFamily="18" charset="0"/>
              </a:rPr>
              <a:t>蛮</a:t>
            </a:r>
          </a:p>
        </p:txBody>
      </p:sp>
      <p:sp>
        <p:nvSpPr>
          <p:cNvPr id="18441" name="Text Box 12"/>
          <p:cNvSpPr txBox="1">
            <a:spLocks noChangeArrowheads="1"/>
          </p:cNvSpPr>
          <p:nvPr/>
        </p:nvSpPr>
        <p:spPr bwMode="auto">
          <a:xfrm>
            <a:off x="3441700" y="1498600"/>
            <a:ext cx="642938" cy="365125"/>
          </a:xfrm>
          <a:prstGeom prst="rect">
            <a:avLst/>
          </a:prstGeom>
          <a:noFill/>
          <a:ln w="9525">
            <a:noFill/>
            <a:miter lim="800000"/>
            <a:headEnd/>
            <a:tailEnd/>
          </a:ln>
        </p:spPr>
        <p:txBody>
          <a:bodyPr wrap="none" anchor="b">
            <a:spAutoFit/>
          </a:bodyPr>
          <a:lstStyle/>
          <a:p>
            <a:pPr algn="ctr" eaLnBrk="0" hangingPunct="0"/>
            <a:r>
              <a:rPr lang="zh-CN" altLang="en-US" b="1">
                <a:latin typeface="Garamond" pitchFamily="18" charset="0"/>
              </a:rPr>
              <a:t>禽兽</a:t>
            </a:r>
          </a:p>
        </p:txBody>
      </p:sp>
      <p:sp>
        <p:nvSpPr>
          <p:cNvPr id="18442" name="Text Box 13"/>
          <p:cNvSpPr txBox="1">
            <a:spLocks noChangeArrowheads="1"/>
          </p:cNvSpPr>
          <p:nvPr/>
        </p:nvSpPr>
        <p:spPr bwMode="auto">
          <a:xfrm>
            <a:off x="1522413" y="3316288"/>
            <a:ext cx="642937" cy="365125"/>
          </a:xfrm>
          <a:prstGeom prst="rect">
            <a:avLst/>
          </a:prstGeom>
          <a:noFill/>
          <a:ln w="9525">
            <a:noFill/>
            <a:miter lim="800000"/>
            <a:headEnd/>
            <a:tailEnd/>
          </a:ln>
        </p:spPr>
        <p:txBody>
          <a:bodyPr wrap="none">
            <a:spAutoFit/>
          </a:bodyPr>
          <a:lstStyle/>
          <a:p>
            <a:pPr eaLnBrk="0" hangingPunct="0"/>
            <a:r>
              <a:rPr lang="zh-CN" altLang="en-US" b="1">
                <a:latin typeface="Garamond" pitchFamily="18" charset="0"/>
              </a:rPr>
              <a:t>禽兽</a:t>
            </a:r>
          </a:p>
        </p:txBody>
      </p:sp>
      <p:sp>
        <p:nvSpPr>
          <p:cNvPr id="18443" name="Text Box 14"/>
          <p:cNvSpPr txBox="1">
            <a:spLocks noChangeArrowheads="1"/>
          </p:cNvSpPr>
          <p:nvPr/>
        </p:nvSpPr>
        <p:spPr bwMode="auto">
          <a:xfrm>
            <a:off x="5322888" y="3316288"/>
            <a:ext cx="642937" cy="365125"/>
          </a:xfrm>
          <a:prstGeom prst="rect">
            <a:avLst/>
          </a:prstGeom>
          <a:noFill/>
          <a:ln w="9525">
            <a:noFill/>
            <a:miter lim="800000"/>
            <a:headEnd/>
            <a:tailEnd/>
          </a:ln>
        </p:spPr>
        <p:txBody>
          <a:bodyPr wrap="none">
            <a:spAutoFit/>
          </a:bodyPr>
          <a:lstStyle/>
          <a:p>
            <a:pPr eaLnBrk="0" hangingPunct="0"/>
            <a:r>
              <a:rPr lang="zh-CN" altLang="en-US" b="1">
                <a:latin typeface="Garamond" pitchFamily="18" charset="0"/>
              </a:rPr>
              <a:t>禽兽</a:t>
            </a:r>
          </a:p>
        </p:txBody>
      </p:sp>
      <p:sp>
        <p:nvSpPr>
          <p:cNvPr id="18444" name="Text Box 15"/>
          <p:cNvSpPr txBox="1">
            <a:spLocks noChangeArrowheads="1"/>
          </p:cNvSpPr>
          <p:nvPr/>
        </p:nvSpPr>
        <p:spPr bwMode="auto">
          <a:xfrm>
            <a:off x="3441700" y="5156200"/>
            <a:ext cx="642938" cy="365125"/>
          </a:xfrm>
          <a:prstGeom prst="rect">
            <a:avLst/>
          </a:prstGeom>
          <a:noFill/>
          <a:ln w="9525">
            <a:noFill/>
            <a:miter lim="800000"/>
            <a:headEnd/>
            <a:tailEnd/>
          </a:ln>
        </p:spPr>
        <p:txBody>
          <a:bodyPr wrap="none" anchor="b">
            <a:spAutoFit/>
          </a:bodyPr>
          <a:lstStyle/>
          <a:p>
            <a:pPr algn="ctr" eaLnBrk="0" hangingPunct="0"/>
            <a:r>
              <a:rPr lang="zh-CN" altLang="en-US" b="1">
                <a:latin typeface="Garamond" pitchFamily="18" charset="0"/>
              </a:rPr>
              <a:t>禽兽</a:t>
            </a:r>
          </a:p>
        </p:txBody>
      </p:sp>
      <p:sp>
        <p:nvSpPr>
          <p:cNvPr id="18445" name="Text Box 2"/>
          <p:cNvSpPr txBox="1">
            <a:spLocks noChangeArrowheads="1"/>
          </p:cNvSpPr>
          <p:nvPr/>
        </p:nvSpPr>
        <p:spPr bwMode="auto">
          <a:xfrm>
            <a:off x="6323013" y="1295400"/>
            <a:ext cx="4114800" cy="2346325"/>
          </a:xfrm>
          <a:prstGeom prst="rect">
            <a:avLst/>
          </a:prstGeom>
          <a:noFill/>
          <a:ln w="9525">
            <a:solidFill>
              <a:srgbClr val="000000"/>
            </a:solidFill>
            <a:miter lim="800000"/>
            <a:headEnd/>
            <a:tailEnd/>
          </a:ln>
        </p:spPr>
        <p:txBody>
          <a:bodyPr lIns="0" tIns="0" rIns="0" bIns="0">
            <a:spAutoFit/>
          </a:bodyPr>
          <a:lstStyle/>
          <a:p>
            <a:pPr eaLnBrk="0" hangingPunct="0">
              <a:spcBef>
                <a:spcPct val="50000"/>
              </a:spcBef>
            </a:pPr>
            <a:r>
              <a:rPr lang="en-US" altLang="zh-CN" sz="2800" b="1">
                <a:solidFill>
                  <a:srgbClr val="000000"/>
                </a:solidFill>
                <a:latin typeface="黑体" pitchFamily="49" charset="-122"/>
                <a:ea typeface="黑体" pitchFamily="49" charset="-122"/>
              </a:rPr>
              <a:t> </a:t>
            </a:r>
            <a:r>
              <a:rPr lang="en-US" altLang="zh-CN" sz="2800" b="1">
                <a:solidFill>
                  <a:srgbClr val="FF0000"/>
                </a:solidFill>
                <a:latin typeface="黑体" pitchFamily="49" charset="-122"/>
                <a:ea typeface="黑体" pitchFamily="49" charset="-122"/>
              </a:rPr>
              <a:t>“</a:t>
            </a:r>
            <a:r>
              <a:rPr lang="zh-CN" altLang="en-US" sz="2800" b="1">
                <a:solidFill>
                  <a:srgbClr val="FF0000"/>
                </a:solidFill>
                <a:latin typeface="黑体" pitchFamily="49" charset="-122"/>
                <a:ea typeface="黑体" pitchFamily="49" charset="-122"/>
              </a:rPr>
              <a:t>天处乎上，地处乎下，居天地之中者曰中国，居天地之偏者曰四夷。四夷外也，中国内也。</a:t>
            </a:r>
            <a:endParaRPr lang="en-US" altLang="zh-CN" sz="2800" b="1">
              <a:solidFill>
                <a:srgbClr val="FF0000"/>
              </a:solidFill>
              <a:latin typeface="黑体" pitchFamily="49" charset="-122"/>
              <a:ea typeface="黑体" pitchFamily="49" charset="-122"/>
            </a:endParaRPr>
          </a:p>
          <a:p>
            <a:pPr eaLnBrk="0" hangingPunct="0">
              <a:spcBef>
                <a:spcPct val="50000"/>
              </a:spcBef>
            </a:pPr>
            <a:r>
              <a:rPr lang="en-US" altLang="zh-CN" sz="2800" b="1">
                <a:latin typeface="黑体" pitchFamily="49" charset="-122"/>
                <a:ea typeface="黑体" pitchFamily="49" charset="-122"/>
              </a:rPr>
              <a:t>—</a:t>
            </a:r>
            <a:r>
              <a:rPr lang="zh-CN" altLang="en-US" sz="2800" b="1">
                <a:latin typeface="黑体" pitchFamily="49" charset="-122"/>
                <a:ea typeface="黑体" pitchFamily="49" charset="-122"/>
              </a:rPr>
              <a:t>（宋）石介</a:t>
            </a:r>
            <a:r>
              <a:rPr lang="en-US" altLang="zh-CN" sz="2800" b="1">
                <a:latin typeface="黑体" pitchFamily="49" charset="-122"/>
                <a:ea typeface="黑体" pitchFamily="49" charset="-122"/>
              </a:rPr>
              <a:t>《</a:t>
            </a:r>
            <a:r>
              <a:rPr lang="zh-CN" altLang="en-US" sz="2800" b="1">
                <a:latin typeface="黑体" pitchFamily="49" charset="-122"/>
                <a:ea typeface="黑体" pitchFamily="49" charset="-122"/>
              </a:rPr>
              <a:t>中国论</a:t>
            </a:r>
            <a:r>
              <a:rPr lang="en-US" altLang="zh-CN" sz="2800" b="1">
                <a:latin typeface="黑体" pitchFamily="49" charset="-122"/>
                <a:ea typeface="黑体" pitchFamily="49" charset="-122"/>
              </a:rPr>
              <a:t>》</a:t>
            </a:r>
          </a:p>
        </p:txBody>
      </p:sp>
      <p:sp>
        <p:nvSpPr>
          <p:cNvPr id="18446" name="TextBox 9"/>
          <p:cNvSpPr txBox="1">
            <a:spLocks noChangeArrowheads="1"/>
          </p:cNvSpPr>
          <p:nvPr/>
        </p:nvSpPr>
        <p:spPr bwMode="auto">
          <a:xfrm>
            <a:off x="6018213" y="4178300"/>
            <a:ext cx="4648200" cy="1798638"/>
          </a:xfrm>
          <a:prstGeom prst="rect">
            <a:avLst/>
          </a:prstGeom>
          <a:noFill/>
          <a:ln w="9525">
            <a:noFill/>
            <a:miter lim="800000"/>
            <a:headEnd/>
            <a:tailEnd/>
          </a:ln>
        </p:spPr>
        <p:txBody>
          <a:bodyPr>
            <a:spAutoFit/>
          </a:bodyPr>
          <a:lstStyle/>
          <a:p>
            <a:pPr eaLnBrk="0" hangingPunct="0"/>
            <a:r>
              <a:rPr lang="zh-CN" altLang="en-US" sz="2800" b="1">
                <a:solidFill>
                  <a:srgbClr val="FF0000"/>
                </a:solidFill>
                <a:latin typeface="黑体" pitchFamily="49" charset="-122"/>
                <a:ea typeface="黑体" pitchFamily="49" charset="-122"/>
              </a:rPr>
              <a:t>状况</a:t>
            </a:r>
            <a:r>
              <a:rPr lang="zh-CN" altLang="zh-CN" sz="2800" b="1">
                <a:solidFill>
                  <a:srgbClr val="FF0000"/>
                </a:solidFill>
                <a:latin typeface="黑体" pitchFamily="49" charset="-122"/>
                <a:ea typeface="黑体" pitchFamily="49" charset="-122"/>
              </a:rPr>
              <a:t>：</a:t>
            </a:r>
            <a:endParaRPr lang="en-US" altLang="zh-CN" sz="2800" b="1">
              <a:solidFill>
                <a:srgbClr val="FF0000"/>
              </a:solidFill>
              <a:latin typeface="黑体" pitchFamily="49" charset="-122"/>
              <a:ea typeface="黑体" pitchFamily="49" charset="-122"/>
            </a:endParaRPr>
          </a:p>
          <a:p>
            <a:pPr eaLnBrk="0" hangingPunct="0"/>
            <a:r>
              <a:rPr lang="en-US" altLang="zh-CN" sz="2800" b="1">
                <a:latin typeface="黑体" pitchFamily="49" charset="-122"/>
                <a:ea typeface="黑体" pitchFamily="49" charset="-122"/>
              </a:rPr>
              <a:t>     </a:t>
            </a:r>
            <a:r>
              <a:rPr lang="zh-CN" altLang="zh-CN" sz="2800" b="1">
                <a:latin typeface="黑体" pitchFamily="49" charset="-122"/>
                <a:ea typeface="黑体" pitchFamily="49" charset="-122"/>
              </a:rPr>
              <a:t>万马齐喑、死气沉沉</a:t>
            </a:r>
          </a:p>
          <a:p>
            <a:pPr eaLnBrk="0" hangingPunct="0"/>
            <a:endParaRPr lang="zh-CN" altLang="zh-CN" sz="2800" b="1">
              <a:latin typeface="黑体" pitchFamily="49" charset="-122"/>
              <a:ea typeface="黑体" pitchFamily="49" charset="-122"/>
            </a:endParaRPr>
          </a:p>
          <a:p>
            <a:pPr eaLnBrk="0" hangingPunct="0"/>
            <a:r>
              <a:rPr lang="en-US" altLang="zh-CN" sz="2800" b="1">
                <a:latin typeface="黑体" pitchFamily="49" charset="-122"/>
                <a:ea typeface="黑体" pitchFamily="49" charset="-122"/>
              </a:rPr>
              <a:t>     </a:t>
            </a:r>
            <a:r>
              <a:rPr lang="zh-CN" altLang="zh-CN" sz="2800" b="1">
                <a:latin typeface="黑体" pitchFamily="49" charset="-122"/>
                <a:ea typeface="黑体" pitchFamily="49" charset="-122"/>
              </a:rPr>
              <a:t>妄自尊大、愚昧无知</a:t>
            </a:r>
          </a:p>
        </p:txBody>
      </p:sp>
      <p:sp>
        <p:nvSpPr>
          <p:cNvPr id="18447" name="TextBox 4"/>
          <p:cNvSpPr txBox="1">
            <a:spLocks noChangeArrowheads="1"/>
          </p:cNvSpPr>
          <p:nvPr/>
        </p:nvSpPr>
        <p:spPr bwMode="auto">
          <a:xfrm>
            <a:off x="1522413" y="-63500"/>
            <a:ext cx="9121775" cy="1316038"/>
          </a:xfrm>
          <a:prstGeom prst="rect">
            <a:avLst/>
          </a:prstGeom>
          <a:noFill/>
          <a:ln w="9525">
            <a:noFill/>
            <a:miter lim="800000"/>
            <a:headEnd/>
            <a:tailEnd/>
          </a:ln>
        </p:spPr>
        <p:txBody>
          <a:bodyPr>
            <a:spAutoFit/>
          </a:bodyPr>
          <a:lstStyle/>
          <a:p>
            <a:pPr eaLnBrk="0" hangingPunct="0"/>
            <a:endParaRPr lang="zh-CN" altLang="en-US" sz="4000">
              <a:solidFill>
                <a:srgbClr val="0000CC"/>
              </a:solidFill>
              <a:latin typeface="Calibri" pitchFamily="34" charset="0"/>
              <a:ea typeface="黑体" pitchFamily="49" charset="-122"/>
            </a:endParaRPr>
          </a:p>
          <a:p>
            <a:pPr algn="r" eaLnBrk="0" hangingPunct="0"/>
            <a:r>
              <a:rPr lang="en-US" altLang="zh-CN" sz="4000">
                <a:solidFill>
                  <a:srgbClr val="0000CC"/>
                </a:solidFill>
                <a:latin typeface="Calibri" pitchFamily="34" charset="0"/>
                <a:ea typeface="黑体" pitchFamily="49" charset="-122"/>
              </a:rPr>
              <a:t>  </a:t>
            </a:r>
            <a:endParaRPr lang="zh-CN" altLang="en-US" sz="4000">
              <a:solidFill>
                <a:srgbClr val="0000CC"/>
              </a:solidFill>
              <a:latin typeface="Calibri" pitchFamily="34" charset="0"/>
              <a:ea typeface="黑体" pitchFamily="49" charset="-122"/>
            </a:endParaRPr>
          </a:p>
        </p:txBody>
      </p:sp>
      <p:sp>
        <p:nvSpPr>
          <p:cNvPr id="18448" name="WordArt 3"/>
          <p:cNvSpPr>
            <a:spLocks noChangeArrowheads="1" noChangeShapeType="1" noTextEdit="1"/>
          </p:cNvSpPr>
          <p:nvPr/>
        </p:nvSpPr>
        <p:spPr bwMode="auto">
          <a:xfrm rot="192269">
            <a:off x="1773238" y="260350"/>
            <a:ext cx="4105275" cy="792163"/>
          </a:xfrm>
          <a:prstGeom prst="rect">
            <a:avLst/>
          </a:prstGeom>
        </p:spPr>
        <p:txBody>
          <a:bodyPr wrap="none" fromWordArt="1">
            <a:prstTxWarp prst="textSlantUp">
              <a:avLst>
                <a:gd name="adj" fmla="val 32056"/>
              </a:avLst>
            </a:prstTxWarp>
          </a:bodyPr>
          <a:lstStyle/>
          <a:p>
            <a:pPr algn="ctr"/>
            <a:r>
              <a:rPr lang="zh-CN" altLang="en-US" sz="3600" b="1" kern="10">
                <a:ln w="9525">
                  <a:solidFill>
                    <a:srgbClr val="CC99FF"/>
                  </a:solidFill>
                  <a:round/>
                  <a:headEnd/>
                  <a:tailEnd/>
                </a:ln>
                <a:gradFill rotWithShape="1">
                  <a:gsLst>
                    <a:gs pos="0">
                      <a:srgbClr val="6600CC"/>
                    </a:gs>
                    <a:gs pos="100000">
                      <a:srgbClr val="CC00CC"/>
                    </a:gs>
                  </a:gsLst>
                  <a:lin ang="5160000" scaled="1"/>
                </a:gradFill>
                <a:effectLst>
                  <a:outerShdw dist="53882" dir="2700000" algn="ctr" rotWithShape="0">
                    <a:srgbClr val="9999FF">
                      <a:alpha val="75000"/>
                    </a:srgbClr>
                  </a:outerShdw>
                </a:effectLst>
                <a:latin typeface="+mn-ea"/>
                <a:ea typeface="+mn-ea"/>
                <a:cs typeface="+mn-ea"/>
              </a:rPr>
              <a:t>中国古代华夷观</a:t>
            </a:r>
          </a:p>
        </p:txBody>
      </p:sp>
      <p:pic>
        <p:nvPicPr>
          <p:cNvPr id="11272" name="Picture 2" descr="zhan"/>
          <p:cNvPicPr>
            <a:picLocks noChangeAspect="1"/>
          </p:cNvPicPr>
          <p:nvPr/>
        </p:nvPicPr>
        <p:blipFill>
          <a:blip r:embed="rId4"/>
          <a:srcRect/>
          <a:stretch>
            <a:fillRect/>
          </a:stretch>
        </p:blipFill>
        <p:spPr bwMode="auto">
          <a:xfrm>
            <a:off x="209550" y="146050"/>
            <a:ext cx="4868863" cy="2957513"/>
          </a:xfrm>
          <a:prstGeom prst="rect">
            <a:avLst/>
          </a:prstGeom>
          <a:noFill/>
          <a:ln w="9525">
            <a:noFill/>
            <a:miter lim="800000"/>
            <a:headEnd/>
            <a:tailEnd/>
          </a:ln>
        </p:spPr>
      </p:pic>
      <p:pic>
        <p:nvPicPr>
          <p:cNvPr id="3" name="图片 2" descr="英国攻击中国战船的情景"/>
          <p:cNvPicPr>
            <a:picLocks noChangeAspect="1"/>
          </p:cNvPicPr>
          <p:nvPr/>
        </p:nvPicPr>
        <p:blipFill>
          <a:blip r:embed="rId5"/>
          <a:srcRect/>
          <a:stretch>
            <a:fillRect/>
          </a:stretch>
        </p:blipFill>
        <p:spPr bwMode="auto">
          <a:xfrm>
            <a:off x="1754188" y="3641725"/>
            <a:ext cx="7086600" cy="2654300"/>
          </a:xfrm>
          <a:prstGeom prst="rect">
            <a:avLst/>
          </a:prstGeom>
          <a:noFill/>
          <a:ln w="9525">
            <a:noFill/>
            <a:miter lim="800000"/>
            <a:headEnd/>
            <a:tailEnd/>
          </a:ln>
        </p:spPr>
      </p:pic>
      <p:pic>
        <p:nvPicPr>
          <p:cNvPr id="4" name="图片 3" descr="英舰在珠江口攻击清水师战船"/>
          <p:cNvPicPr>
            <a:picLocks noChangeAspect="1"/>
          </p:cNvPicPr>
          <p:nvPr/>
        </p:nvPicPr>
        <p:blipFill>
          <a:blip r:embed="rId6"/>
          <a:srcRect/>
          <a:stretch>
            <a:fillRect/>
          </a:stretch>
        </p:blipFill>
        <p:spPr bwMode="auto">
          <a:xfrm>
            <a:off x="5141913" y="146050"/>
            <a:ext cx="7086600" cy="2979738"/>
          </a:xfrm>
          <a:prstGeom prst="rect">
            <a:avLst/>
          </a:prstGeom>
          <a:noFill/>
          <a:ln w="9525">
            <a:noFill/>
            <a:miter lim="800000"/>
            <a:headEnd/>
            <a:tailEnd/>
          </a:ln>
        </p:spPr>
      </p:pic>
      <p:pic>
        <p:nvPicPr>
          <p:cNvPr id="6148" name="图片 6147" descr="中英双方签定《南京条约》时的情形"/>
          <p:cNvPicPr>
            <a:picLocks noChangeAspect="1"/>
          </p:cNvPicPr>
          <p:nvPr/>
        </p:nvPicPr>
        <p:blipFill>
          <a:blip r:embed="rId7"/>
          <a:srcRect/>
          <a:stretch>
            <a:fillRect/>
          </a:stretch>
        </p:blipFill>
        <p:spPr bwMode="auto">
          <a:xfrm>
            <a:off x="2284413" y="1804988"/>
            <a:ext cx="7620000" cy="2743200"/>
          </a:xfrm>
          <a:prstGeom prst="rect">
            <a:avLst/>
          </a:prstGeom>
          <a:noFill/>
          <a:ln w="9525">
            <a:noFill/>
            <a:miter lim="800000"/>
            <a:headEnd/>
            <a:tailEnd/>
          </a:ln>
        </p:spPr>
      </p:pic>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1272"/>
                                        </p:tgtEl>
                                        <p:attrNameLst>
                                          <p:attrName>style.visibility</p:attrName>
                                        </p:attrNameLst>
                                      </p:cBhvr>
                                      <p:to>
                                        <p:strVal val="visible"/>
                                      </p:to>
                                    </p:set>
                                    <p:animEffect transition="in" filter="box(in)">
                                      <p:cBhvr>
                                        <p:cTn id="7" dur="2000"/>
                                        <p:tgtEl>
                                          <p:spTgt spid="1127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ox(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ox(in)">
                                      <p:cBhvr>
                                        <p:cTn id="17" dur="2000"/>
                                        <p:tgtEl>
                                          <p:spTgt spid="3"/>
                                        </p:tgtEl>
                                      </p:cBhvr>
                                    </p:animEffect>
                                  </p:childTnLst>
                                </p:cTn>
                              </p:par>
                              <p:par>
                                <p:cTn id="18" presetID="17" presetClass="entr" presetSubtype="10" fill="hold" nodeType="withEffect">
                                  <p:stCondLst>
                                    <p:cond delay="0"/>
                                  </p:stCondLst>
                                  <p:childTnLst>
                                    <p:set>
                                      <p:cBhvr>
                                        <p:cTn id="19" dur="1" fill="hold">
                                          <p:stCondLst>
                                            <p:cond delay="0"/>
                                          </p:stCondLst>
                                        </p:cTn>
                                        <p:tgtEl>
                                          <p:spTgt spid="6148"/>
                                        </p:tgtEl>
                                        <p:attrNameLst>
                                          <p:attrName>style.visibility</p:attrName>
                                        </p:attrNameLst>
                                      </p:cBhvr>
                                      <p:to>
                                        <p:strVal val="visible"/>
                                      </p:to>
                                    </p:set>
                                    <p:anim calcmode="lin" valueType="num">
                                      <p:cBhvr>
                                        <p:cTn id="20" dur="2000" fill="hold"/>
                                        <p:tgtEl>
                                          <p:spTgt spid="6148"/>
                                        </p:tgtEl>
                                        <p:attrNameLst>
                                          <p:attrName>ppt_w</p:attrName>
                                        </p:attrNameLst>
                                      </p:cBhvr>
                                      <p:tavLst>
                                        <p:tav tm="0">
                                          <p:val>
                                            <p:fltVal val="0"/>
                                          </p:val>
                                        </p:tav>
                                        <p:tav tm="100000">
                                          <p:val>
                                            <p:strVal val="#ppt_w"/>
                                          </p:val>
                                        </p:tav>
                                      </p:tavLst>
                                    </p:anim>
                                    <p:anim calcmode="lin" valueType="num">
                                      <p:cBhvr>
                                        <p:cTn id="21" dur="2000" fill="hold"/>
                                        <p:tgtEl>
                                          <p:spTgt spid="614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9617" name="[动画大师]_Oval 3"/>
          <p:cNvSpPr>
            <a:spLocks noChangeArrowheads="1"/>
          </p:cNvSpPr>
          <p:nvPr/>
        </p:nvSpPr>
        <p:spPr bwMode="auto">
          <a:xfrm rot="1800000">
            <a:off x="1684338" y="-590550"/>
            <a:ext cx="17462" cy="1146175"/>
          </a:xfrm>
          <a:prstGeom prst="ellipse">
            <a:avLst/>
          </a:prstGeom>
          <a:gradFill rotWithShape="1">
            <a:gsLst>
              <a:gs pos="0">
                <a:srgbClr val="777777">
                  <a:alpha val="79999"/>
                </a:srgbClr>
              </a:gs>
              <a:gs pos="100000">
                <a:srgbClr val="373737">
                  <a:alpha val="0"/>
                </a:srgbClr>
              </a:gs>
            </a:gsLst>
            <a:path path="shape">
              <a:fillToRect l="50000" t="50000" r="50000" b="50000"/>
            </a:path>
          </a:gradFill>
          <a:ln w="9525">
            <a:noFill/>
            <a:round/>
            <a:headEnd/>
            <a:tailEnd/>
          </a:ln>
        </p:spPr>
        <p:txBody>
          <a:bodyPr wrap="none" anchor="ctr"/>
          <a:lstStyle/>
          <a:p>
            <a:pPr algn="ctr" eaLnBrk="0" hangingPunct="0"/>
            <a:endParaRPr lang="zh-CN" altLang="en-US" b="1">
              <a:solidFill>
                <a:srgbClr val="000000"/>
              </a:solidFill>
              <a:latin typeface="Calibri" pitchFamily="34" charset="0"/>
            </a:endParaRPr>
          </a:p>
        </p:txBody>
      </p:sp>
      <p:sp>
        <p:nvSpPr>
          <p:cNvPr id="19618" name="[动画大师]_Oval 3"/>
          <p:cNvSpPr>
            <a:spLocks noChangeArrowheads="1"/>
          </p:cNvSpPr>
          <p:nvPr/>
        </p:nvSpPr>
        <p:spPr bwMode="auto">
          <a:xfrm rot="1800000">
            <a:off x="3346450" y="866775"/>
            <a:ext cx="17463" cy="1146175"/>
          </a:xfrm>
          <a:prstGeom prst="ellipse">
            <a:avLst/>
          </a:prstGeom>
          <a:gradFill rotWithShape="1">
            <a:gsLst>
              <a:gs pos="0">
                <a:srgbClr val="777777">
                  <a:alpha val="79999"/>
                </a:srgbClr>
              </a:gs>
              <a:gs pos="100000">
                <a:srgbClr val="373737">
                  <a:alpha val="0"/>
                </a:srgbClr>
              </a:gs>
            </a:gsLst>
            <a:path path="shape">
              <a:fillToRect l="50000" t="50000" r="50000" b="50000"/>
            </a:path>
          </a:gradFill>
          <a:ln w="9525">
            <a:noFill/>
            <a:round/>
            <a:headEnd/>
            <a:tailEnd/>
          </a:ln>
        </p:spPr>
        <p:txBody>
          <a:bodyPr wrap="none" anchor="ctr"/>
          <a:lstStyle/>
          <a:p>
            <a:pPr algn="ctr" eaLnBrk="0" hangingPunct="0"/>
            <a:endParaRPr lang="zh-CN" altLang="en-US" b="1">
              <a:solidFill>
                <a:srgbClr val="000000"/>
              </a:solidFill>
              <a:latin typeface="Calibri" pitchFamily="34" charset="0"/>
            </a:endParaRPr>
          </a:p>
        </p:txBody>
      </p:sp>
      <p:sp>
        <p:nvSpPr>
          <p:cNvPr id="19619" name="[动画大师]_Oval 3"/>
          <p:cNvSpPr>
            <a:spLocks noChangeArrowheads="1"/>
          </p:cNvSpPr>
          <p:nvPr/>
        </p:nvSpPr>
        <p:spPr bwMode="auto">
          <a:xfrm rot="1800000">
            <a:off x="5888038" y="1868488"/>
            <a:ext cx="17462" cy="1146175"/>
          </a:xfrm>
          <a:prstGeom prst="ellipse">
            <a:avLst/>
          </a:prstGeom>
          <a:gradFill rotWithShape="1">
            <a:gsLst>
              <a:gs pos="0">
                <a:srgbClr val="777777">
                  <a:alpha val="79999"/>
                </a:srgbClr>
              </a:gs>
              <a:gs pos="100000">
                <a:srgbClr val="373737">
                  <a:alpha val="0"/>
                </a:srgbClr>
              </a:gs>
            </a:gsLst>
            <a:path path="shape">
              <a:fillToRect l="50000" t="50000" r="50000" b="50000"/>
            </a:path>
          </a:gradFill>
          <a:ln w="9525">
            <a:noFill/>
            <a:round/>
            <a:headEnd/>
            <a:tailEnd/>
          </a:ln>
        </p:spPr>
        <p:txBody>
          <a:bodyPr wrap="none" anchor="ctr"/>
          <a:lstStyle/>
          <a:p>
            <a:pPr algn="ctr" eaLnBrk="0" hangingPunct="0"/>
            <a:endParaRPr lang="zh-CN" altLang="en-US" b="1">
              <a:solidFill>
                <a:srgbClr val="000000"/>
              </a:solidFill>
              <a:latin typeface="Calibri" pitchFamily="34" charset="0"/>
            </a:endParaRPr>
          </a:p>
        </p:txBody>
      </p:sp>
      <p:sp>
        <p:nvSpPr>
          <p:cNvPr id="19620" name="[动画大师]_Oval 3"/>
          <p:cNvSpPr>
            <a:spLocks noChangeArrowheads="1"/>
          </p:cNvSpPr>
          <p:nvPr/>
        </p:nvSpPr>
        <p:spPr bwMode="auto">
          <a:xfrm rot="1800000">
            <a:off x="5106988" y="293688"/>
            <a:ext cx="17462" cy="1146175"/>
          </a:xfrm>
          <a:prstGeom prst="ellipse">
            <a:avLst/>
          </a:prstGeom>
          <a:gradFill rotWithShape="1">
            <a:gsLst>
              <a:gs pos="0">
                <a:srgbClr val="777777">
                  <a:alpha val="60001"/>
                </a:srgbClr>
              </a:gs>
              <a:gs pos="100000">
                <a:srgbClr val="373737">
                  <a:alpha val="0"/>
                </a:srgbClr>
              </a:gs>
            </a:gsLst>
            <a:path path="shape">
              <a:fillToRect l="50000" t="50000" r="50000" b="50000"/>
            </a:path>
          </a:gradFill>
          <a:ln w="9525">
            <a:noFill/>
            <a:round/>
            <a:headEnd/>
            <a:tailEnd/>
          </a:ln>
        </p:spPr>
        <p:txBody>
          <a:bodyPr wrap="none" anchor="ctr"/>
          <a:lstStyle/>
          <a:p>
            <a:pPr algn="ctr" eaLnBrk="0" hangingPunct="0"/>
            <a:endParaRPr lang="zh-CN" altLang="en-US" b="1">
              <a:solidFill>
                <a:srgbClr val="000000"/>
              </a:solidFill>
              <a:latin typeface="Calibri" pitchFamily="34" charset="0"/>
            </a:endParaRPr>
          </a:p>
        </p:txBody>
      </p:sp>
      <p:sp>
        <p:nvSpPr>
          <p:cNvPr id="19621" name="[动画大师]_Oval 3"/>
          <p:cNvSpPr>
            <a:spLocks noChangeArrowheads="1"/>
          </p:cNvSpPr>
          <p:nvPr/>
        </p:nvSpPr>
        <p:spPr bwMode="auto">
          <a:xfrm rot="1800000">
            <a:off x="8645525" y="-279400"/>
            <a:ext cx="17463" cy="1146175"/>
          </a:xfrm>
          <a:prstGeom prst="ellipse">
            <a:avLst/>
          </a:prstGeom>
          <a:gradFill rotWithShape="1">
            <a:gsLst>
              <a:gs pos="0">
                <a:srgbClr val="777777">
                  <a:alpha val="79999"/>
                </a:srgbClr>
              </a:gs>
              <a:gs pos="100000">
                <a:srgbClr val="373737">
                  <a:alpha val="0"/>
                </a:srgbClr>
              </a:gs>
            </a:gsLst>
            <a:path path="shape">
              <a:fillToRect l="50000" t="50000" r="50000" b="50000"/>
            </a:path>
          </a:gradFill>
          <a:ln w="9525">
            <a:noFill/>
            <a:round/>
            <a:headEnd/>
            <a:tailEnd/>
          </a:ln>
        </p:spPr>
        <p:txBody>
          <a:bodyPr wrap="none" anchor="ctr"/>
          <a:lstStyle/>
          <a:p>
            <a:pPr algn="ctr" eaLnBrk="0" hangingPunct="0"/>
            <a:endParaRPr lang="zh-CN" altLang="en-US" b="1">
              <a:solidFill>
                <a:srgbClr val="000000"/>
              </a:solidFill>
              <a:latin typeface="Calibri" pitchFamily="34" charset="0"/>
            </a:endParaRPr>
          </a:p>
        </p:txBody>
      </p:sp>
      <p:sp>
        <p:nvSpPr>
          <p:cNvPr id="19622" name="[动画大师]_Oval 3"/>
          <p:cNvSpPr>
            <a:spLocks noChangeArrowheads="1"/>
          </p:cNvSpPr>
          <p:nvPr/>
        </p:nvSpPr>
        <p:spPr bwMode="auto">
          <a:xfrm rot="1800000">
            <a:off x="10456863" y="2741613"/>
            <a:ext cx="17462" cy="1146175"/>
          </a:xfrm>
          <a:prstGeom prst="ellipse">
            <a:avLst/>
          </a:prstGeom>
          <a:gradFill rotWithShape="1">
            <a:gsLst>
              <a:gs pos="0">
                <a:srgbClr val="777777">
                  <a:alpha val="79999"/>
                </a:srgbClr>
              </a:gs>
              <a:gs pos="100000">
                <a:srgbClr val="373737">
                  <a:alpha val="0"/>
                </a:srgbClr>
              </a:gs>
            </a:gsLst>
            <a:path path="shape">
              <a:fillToRect l="50000" t="50000" r="50000" b="50000"/>
            </a:path>
          </a:gradFill>
          <a:ln w="9525">
            <a:noFill/>
            <a:round/>
            <a:headEnd/>
            <a:tailEnd/>
          </a:ln>
        </p:spPr>
        <p:txBody>
          <a:bodyPr wrap="none" anchor="ctr"/>
          <a:lstStyle/>
          <a:p>
            <a:pPr algn="ctr" eaLnBrk="0" hangingPunct="0"/>
            <a:endParaRPr lang="zh-CN" altLang="en-US" b="1">
              <a:solidFill>
                <a:srgbClr val="000000"/>
              </a:solidFill>
              <a:latin typeface="Calibri" pitchFamily="34" charset="0"/>
            </a:endParaRPr>
          </a:p>
        </p:txBody>
      </p:sp>
      <p:sp>
        <p:nvSpPr>
          <p:cNvPr id="19623" name="[动画大师]_Oval 3"/>
          <p:cNvSpPr>
            <a:spLocks noChangeArrowheads="1"/>
          </p:cNvSpPr>
          <p:nvPr/>
        </p:nvSpPr>
        <p:spPr bwMode="auto">
          <a:xfrm rot="1800000">
            <a:off x="11244263" y="-573088"/>
            <a:ext cx="17462" cy="1146176"/>
          </a:xfrm>
          <a:prstGeom prst="ellipse">
            <a:avLst/>
          </a:prstGeom>
          <a:gradFill rotWithShape="1">
            <a:gsLst>
              <a:gs pos="0">
                <a:srgbClr val="777777">
                  <a:alpha val="79999"/>
                </a:srgbClr>
              </a:gs>
              <a:gs pos="100000">
                <a:srgbClr val="373737">
                  <a:alpha val="0"/>
                </a:srgbClr>
              </a:gs>
            </a:gsLst>
            <a:path path="shape">
              <a:fillToRect l="50000" t="50000" r="50000" b="50000"/>
            </a:path>
          </a:gradFill>
          <a:ln w="9525">
            <a:noFill/>
            <a:round/>
            <a:headEnd/>
            <a:tailEnd/>
          </a:ln>
        </p:spPr>
        <p:txBody>
          <a:bodyPr wrap="none" anchor="ctr"/>
          <a:lstStyle/>
          <a:p>
            <a:pPr algn="ctr" eaLnBrk="0" hangingPunct="0"/>
            <a:endParaRPr lang="zh-CN" altLang="en-US" b="1">
              <a:solidFill>
                <a:srgbClr val="000000"/>
              </a:solidFill>
              <a:latin typeface="Calibri" pitchFamily="34" charset="0"/>
            </a:endParaRPr>
          </a:p>
        </p:txBody>
      </p:sp>
      <p:sp>
        <p:nvSpPr>
          <p:cNvPr id="19624" name="[动画大师]_Oval 3"/>
          <p:cNvSpPr>
            <a:spLocks noChangeArrowheads="1"/>
          </p:cNvSpPr>
          <p:nvPr/>
        </p:nvSpPr>
        <p:spPr bwMode="auto">
          <a:xfrm rot="1800000">
            <a:off x="2855913" y="3448050"/>
            <a:ext cx="17462" cy="1146175"/>
          </a:xfrm>
          <a:prstGeom prst="ellipse">
            <a:avLst/>
          </a:prstGeom>
          <a:gradFill rotWithShape="1">
            <a:gsLst>
              <a:gs pos="0">
                <a:srgbClr val="777777">
                  <a:alpha val="39998"/>
                </a:srgbClr>
              </a:gs>
              <a:gs pos="100000">
                <a:srgbClr val="373737">
                  <a:alpha val="0"/>
                </a:srgbClr>
              </a:gs>
            </a:gsLst>
            <a:path path="shape">
              <a:fillToRect l="50000" t="50000" r="50000" b="50000"/>
            </a:path>
          </a:gradFill>
          <a:ln w="9525">
            <a:noFill/>
            <a:round/>
            <a:headEnd/>
            <a:tailEnd/>
          </a:ln>
        </p:spPr>
        <p:txBody>
          <a:bodyPr wrap="none" anchor="ctr"/>
          <a:lstStyle/>
          <a:p>
            <a:pPr algn="ctr" eaLnBrk="0" hangingPunct="0"/>
            <a:endParaRPr lang="zh-CN" altLang="en-US" b="1">
              <a:solidFill>
                <a:srgbClr val="000000"/>
              </a:solidFill>
              <a:latin typeface="Calibri" pitchFamily="34" charset="0"/>
            </a:endParaRPr>
          </a:p>
        </p:txBody>
      </p:sp>
      <p:sp>
        <p:nvSpPr>
          <p:cNvPr id="19625" name="[动画大师]_Oval 3"/>
          <p:cNvSpPr>
            <a:spLocks noChangeArrowheads="1"/>
          </p:cNvSpPr>
          <p:nvPr/>
        </p:nvSpPr>
        <p:spPr bwMode="auto">
          <a:xfrm rot="1800000">
            <a:off x="8928100" y="2741613"/>
            <a:ext cx="17463" cy="1146175"/>
          </a:xfrm>
          <a:prstGeom prst="ellipse">
            <a:avLst/>
          </a:prstGeom>
          <a:gradFill rotWithShape="1">
            <a:gsLst>
              <a:gs pos="0">
                <a:srgbClr val="777777">
                  <a:alpha val="79999"/>
                </a:srgbClr>
              </a:gs>
              <a:gs pos="100000">
                <a:srgbClr val="373737">
                  <a:alpha val="0"/>
                </a:srgbClr>
              </a:gs>
            </a:gsLst>
            <a:path path="shape">
              <a:fillToRect l="50000" t="50000" r="50000" b="50000"/>
            </a:path>
          </a:gradFill>
          <a:ln w="9525">
            <a:noFill/>
            <a:round/>
            <a:headEnd/>
            <a:tailEnd/>
          </a:ln>
        </p:spPr>
        <p:txBody>
          <a:bodyPr wrap="none" anchor="ctr"/>
          <a:lstStyle/>
          <a:p>
            <a:pPr algn="ctr" eaLnBrk="0" hangingPunct="0"/>
            <a:endParaRPr lang="zh-CN" altLang="en-US" b="1">
              <a:solidFill>
                <a:srgbClr val="000000"/>
              </a:solidFill>
              <a:latin typeface="Calibri" pitchFamily="34" charset="0"/>
            </a:endParaRPr>
          </a:p>
        </p:txBody>
      </p:sp>
      <p:sp>
        <p:nvSpPr>
          <p:cNvPr id="19467" name="Rectangle 2"/>
          <p:cNvSpPr>
            <a:spLocks noChangeArrowheads="1"/>
          </p:cNvSpPr>
          <p:nvPr/>
        </p:nvSpPr>
        <p:spPr bwMode="auto">
          <a:xfrm>
            <a:off x="258763" y="114300"/>
            <a:ext cx="11672887" cy="3060700"/>
          </a:xfrm>
          <a:prstGeom prst="rect">
            <a:avLst/>
          </a:prstGeom>
          <a:noFill/>
          <a:ln w="9525">
            <a:solidFill>
              <a:srgbClr val="FF0000"/>
            </a:solidFill>
            <a:miter lim="800000"/>
            <a:headEnd/>
            <a:tailEnd/>
          </a:ln>
        </p:spPr>
        <p:txBody>
          <a:bodyPr>
            <a:spAutoFit/>
          </a:bodyPr>
          <a:lstStyle/>
          <a:p>
            <a:pPr>
              <a:lnSpc>
                <a:spcPct val="90000"/>
              </a:lnSpc>
            </a:pPr>
            <a:r>
              <a:rPr lang="zh-CN" altLang="en-US" sz="2800">
                <a:solidFill>
                  <a:srgbClr val="0000FF"/>
                </a:solidFill>
                <a:latin typeface="黑体" pitchFamily="49" charset="-122"/>
                <a:ea typeface="黑体" pitchFamily="49" charset="-122"/>
              </a:rPr>
              <a:t>    </a:t>
            </a:r>
            <a:r>
              <a:rPr lang="zh-CN" altLang="en-US" sz="3600">
                <a:solidFill>
                  <a:srgbClr val="0000FF"/>
                </a:solidFill>
                <a:ea typeface="黑体" pitchFamily="49" charset="-122"/>
              </a:rPr>
              <a:t>“</a:t>
            </a:r>
            <a:r>
              <a:rPr lang="zh-CN" altLang="en-US" sz="3600">
                <a:solidFill>
                  <a:srgbClr val="0000FF"/>
                </a:solidFill>
                <a:latin typeface="黑体" pitchFamily="49" charset="-122"/>
                <a:ea typeface="黑体" pitchFamily="49" charset="-122"/>
              </a:rPr>
              <a:t>鸦片战争展现在中国人眼前的第一个形象就是西洋人坚船的迅速，利炮的声势</a:t>
            </a:r>
            <a:r>
              <a:rPr lang="en-US" altLang="zh-CN" sz="3600">
                <a:solidFill>
                  <a:srgbClr val="0000FF"/>
                </a:solidFill>
                <a:ea typeface="黑体" pitchFamily="49" charset="-122"/>
              </a:rPr>
              <a:t>……</a:t>
            </a:r>
            <a:r>
              <a:rPr lang="zh-CN" altLang="en-US" sz="3600">
                <a:solidFill>
                  <a:srgbClr val="0000FF"/>
                </a:solidFill>
                <a:latin typeface="黑体" pitchFamily="49" charset="-122"/>
                <a:ea typeface="黑体" pitchFamily="49" charset="-122"/>
              </a:rPr>
              <a:t>在两年多时间里，中国调动了</a:t>
            </a:r>
            <a:r>
              <a:rPr lang="en-US" altLang="zh-CN" sz="3600">
                <a:solidFill>
                  <a:srgbClr val="0000FF"/>
                </a:solidFill>
                <a:latin typeface="黑体" pitchFamily="49" charset="-122"/>
                <a:ea typeface="黑体" pitchFamily="49" charset="-122"/>
              </a:rPr>
              <a:t>10</a:t>
            </a:r>
            <a:r>
              <a:rPr lang="zh-CN" altLang="en-US" sz="3600">
                <a:solidFill>
                  <a:srgbClr val="0000FF"/>
                </a:solidFill>
                <a:latin typeface="黑体" pitchFamily="49" charset="-122"/>
                <a:ea typeface="黑体" pitchFamily="49" charset="-122"/>
              </a:rPr>
              <a:t>多万军队，先后有</a:t>
            </a:r>
            <a:r>
              <a:rPr lang="en-US" altLang="zh-CN" sz="3600">
                <a:solidFill>
                  <a:srgbClr val="0000FF"/>
                </a:solidFill>
                <a:latin typeface="黑体" pitchFamily="49" charset="-122"/>
                <a:ea typeface="黑体" pitchFamily="49" charset="-122"/>
              </a:rPr>
              <a:t>1</a:t>
            </a:r>
            <a:r>
              <a:rPr lang="zh-CN" altLang="en-US" sz="3600">
                <a:solidFill>
                  <a:srgbClr val="0000FF"/>
                </a:solidFill>
                <a:latin typeface="黑体" pitchFamily="49" charset="-122"/>
                <a:ea typeface="黑体" pitchFamily="49" charset="-122"/>
              </a:rPr>
              <a:t>名总督、</a:t>
            </a:r>
            <a:r>
              <a:rPr lang="en-US" altLang="zh-CN" sz="3600">
                <a:solidFill>
                  <a:srgbClr val="0000FF"/>
                </a:solidFill>
                <a:latin typeface="黑体" pitchFamily="49" charset="-122"/>
                <a:ea typeface="黑体" pitchFamily="49" charset="-122"/>
              </a:rPr>
              <a:t>2</a:t>
            </a:r>
            <a:r>
              <a:rPr lang="zh-CN" altLang="en-US" sz="3600">
                <a:solidFill>
                  <a:srgbClr val="0000FF"/>
                </a:solidFill>
                <a:latin typeface="黑体" pitchFamily="49" charset="-122"/>
                <a:ea typeface="黑体" pitchFamily="49" charset="-122"/>
              </a:rPr>
              <a:t>名提督、</a:t>
            </a:r>
            <a:r>
              <a:rPr lang="en-US" altLang="zh-CN" sz="3600">
                <a:solidFill>
                  <a:srgbClr val="0000FF"/>
                </a:solidFill>
                <a:latin typeface="黑体" pitchFamily="49" charset="-122"/>
                <a:ea typeface="黑体" pitchFamily="49" charset="-122"/>
              </a:rPr>
              <a:t>7</a:t>
            </a:r>
            <a:r>
              <a:rPr lang="zh-CN" altLang="en-US" sz="3600">
                <a:solidFill>
                  <a:srgbClr val="0000FF"/>
                </a:solidFill>
                <a:latin typeface="黑体" pitchFamily="49" charset="-122"/>
                <a:ea typeface="黑体" pitchFamily="49" charset="-122"/>
              </a:rPr>
              <a:t>名总兵以及数千名士兵死于战争。但英国远征军的战死人数据英方统计却不足百人。两千年来传统的夷狄观念在他们头脑里开始动摇了。</a:t>
            </a:r>
            <a:r>
              <a:rPr lang="zh-CN" altLang="en-US" sz="3600">
                <a:solidFill>
                  <a:srgbClr val="0000FF"/>
                </a:solidFill>
                <a:ea typeface="黑体" pitchFamily="49" charset="-122"/>
              </a:rPr>
              <a:t>”</a:t>
            </a:r>
            <a:r>
              <a:rPr lang="en-US" altLang="zh-CN" sz="3600">
                <a:solidFill>
                  <a:srgbClr val="0000FF"/>
                </a:solidFill>
                <a:ea typeface="黑体" pitchFamily="49" charset="-122"/>
              </a:rPr>
              <a:t>		</a:t>
            </a:r>
            <a:r>
              <a:rPr lang="en-US" altLang="zh-CN" sz="3200">
                <a:solidFill>
                  <a:srgbClr val="FF3300"/>
                </a:solidFill>
                <a:ea typeface="黑体" pitchFamily="49" charset="-122"/>
              </a:rPr>
              <a:t>——</a:t>
            </a:r>
            <a:r>
              <a:rPr lang="zh-CN" altLang="en-US" sz="3200">
                <a:solidFill>
                  <a:srgbClr val="FF3300"/>
                </a:solidFill>
                <a:latin typeface="黑体" pitchFamily="49" charset="-122"/>
                <a:ea typeface="黑体" pitchFamily="49" charset="-122"/>
              </a:rPr>
              <a:t>陈旭麓</a:t>
            </a:r>
            <a:r>
              <a:rPr lang="en-US" altLang="zh-CN" sz="3200">
                <a:solidFill>
                  <a:srgbClr val="FF3300"/>
                </a:solidFill>
                <a:latin typeface="黑体" pitchFamily="49" charset="-122"/>
                <a:ea typeface="黑体" pitchFamily="49" charset="-122"/>
              </a:rPr>
              <a:t>《</a:t>
            </a:r>
            <a:r>
              <a:rPr lang="zh-CN" altLang="en-US" sz="3200">
                <a:solidFill>
                  <a:srgbClr val="FF3300"/>
                </a:solidFill>
                <a:latin typeface="黑体" pitchFamily="49" charset="-122"/>
                <a:ea typeface="黑体" pitchFamily="49" charset="-122"/>
              </a:rPr>
              <a:t>近代中国社会的新陈代谢</a:t>
            </a:r>
            <a:r>
              <a:rPr lang="en-US" altLang="zh-CN" sz="3200">
                <a:solidFill>
                  <a:srgbClr val="FF3300"/>
                </a:solidFill>
                <a:latin typeface="黑体" pitchFamily="49" charset="-122"/>
                <a:ea typeface="黑体" pitchFamily="49" charset="-122"/>
              </a:rPr>
              <a:t>》</a:t>
            </a:r>
          </a:p>
        </p:txBody>
      </p:sp>
      <p:sp>
        <p:nvSpPr>
          <p:cNvPr id="19468" name="Rectangle 3"/>
          <p:cNvSpPr>
            <a:spLocks noChangeArrowheads="1"/>
          </p:cNvSpPr>
          <p:nvPr/>
        </p:nvSpPr>
        <p:spPr bwMode="auto">
          <a:xfrm>
            <a:off x="258763" y="3521075"/>
            <a:ext cx="11672887" cy="2843213"/>
          </a:xfrm>
          <a:prstGeom prst="rect">
            <a:avLst/>
          </a:prstGeom>
          <a:noFill/>
          <a:ln w="9525">
            <a:solidFill>
              <a:srgbClr val="FF0000"/>
            </a:solidFill>
            <a:miter lim="800000"/>
            <a:headEnd/>
            <a:tailEnd/>
          </a:ln>
        </p:spPr>
        <p:txBody>
          <a:bodyPr>
            <a:spAutoFit/>
          </a:bodyPr>
          <a:lstStyle/>
          <a:p>
            <a:pPr>
              <a:lnSpc>
                <a:spcPct val="90000"/>
              </a:lnSpc>
            </a:pPr>
            <a:r>
              <a:rPr lang="zh-CN" altLang="en-US" sz="2800">
                <a:solidFill>
                  <a:srgbClr val="0000FF"/>
                </a:solidFill>
                <a:latin typeface="黑体" pitchFamily="49" charset="-122"/>
                <a:ea typeface="黑体" pitchFamily="49" charset="-122"/>
              </a:rPr>
              <a:t>    </a:t>
            </a:r>
            <a:r>
              <a:rPr lang="zh-CN" altLang="en-US" sz="4000">
                <a:solidFill>
                  <a:srgbClr val="0000FF"/>
                </a:solidFill>
                <a:ea typeface="黑体" pitchFamily="49" charset="-122"/>
              </a:rPr>
              <a:t>“</a:t>
            </a:r>
            <a:r>
              <a:rPr lang="zh-CN" altLang="en-US" sz="4000">
                <a:solidFill>
                  <a:srgbClr val="0000FF"/>
                </a:solidFill>
                <a:latin typeface="黑体" pitchFamily="49" charset="-122"/>
                <a:ea typeface="黑体" pitchFamily="49" charset="-122"/>
              </a:rPr>
              <a:t>在鸦片战争的整个过程里，中国以中世纪的武器，中世纪的政府，中世纪的社会来对付近代化的敌人。战争以残酷的事实暴露了这种差距，促使一批爱国知识分子在比较中思考。</a:t>
            </a:r>
            <a:r>
              <a:rPr lang="zh-CN" altLang="en-US" sz="4000">
                <a:solidFill>
                  <a:srgbClr val="0000FF"/>
                </a:solidFill>
                <a:ea typeface="黑体" pitchFamily="49" charset="-122"/>
              </a:rPr>
              <a:t>”</a:t>
            </a:r>
            <a:r>
              <a:rPr lang="en-US" altLang="zh-CN" sz="4000">
                <a:solidFill>
                  <a:srgbClr val="0000FF"/>
                </a:solidFill>
                <a:ea typeface="黑体" pitchFamily="49" charset="-122"/>
              </a:rPr>
              <a:t>		</a:t>
            </a:r>
          </a:p>
          <a:p>
            <a:pPr>
              <a:lnSpc>
                <a:spcPct val="90000"/>
              </a:lnSpc>
            </a:pPr>
            <a:r>
              <a:rPr lang="en-US" altLang="zh-CN" sz="4000">
                <a:solidFill>
                  <a:srgbClr val="0000FF"/>
                </a:solidFill>
                <a:ea typeface="黑体" pitchFamily="49" charset="-122"/>
              </a:rPr>
              <a:t>							</a:t>
            </a:r>
            <a:r>
              <a:rPr lang="en-US" altLang="zh-CN" sz="3600">
                <a:solidFill>
                  <a:srgbClr val="FF3300"/>
                </a:solidFill>
                <a:ea typeface="黑体" pitchFamily="49" charset="-122"/>
              </a:rPr>
              <a:t>——</a:t>
            </a:r>
            <a:r>
              <a:rPr lang="zh-CN" altLang="en-US" sz="3600">
                <a:solidFill>
                  <a:srgbClr val="FF3300"/>
                </a:solidFill>
                <a:latin typeface="黑体" pitchFamily="49" charset="-122"/>
                <a:ea typeface="黑体" pitchFamily="49" charset="-122"/>
              </a:rPr>
              <a:t>高翔</a:t>
            </a:r>
            <a:r>
              <a:rPr lang="en-US" altLang="zh-CN" sz="3600">
                <a:solidFill>
                  <a:srgbClr val="FF3300"/>
                </a:solidFill>
                <a:latin typeface="黑体" pitchFamily="49" charset="-122"/>
                <a:ea typeface="黑体" pitchFamily="49" charset="-122"/>
              </a:rPr>
              <a:t>《</a:t>
            </a:r>
            <a:r>
              <a:rPr lang="zh-CN" altLang="en-US" sz="3600">
                <a:solidFill>
                  <a:srgbClr val="FF3300"/>
                </a:solidFill>
                <a:latin typeface="黑体" pitchFamily="49" charset="-122"/>
                <a:ea typeface="黑体" pitchFamily="49" charset="-122"/>
              </a:rPr>
              <a:t>近代的初曙</a:t>
            </a:r>
            <a:r>
              <a:rPr lang="en-US" altLang="zh-CN" sz="3600">
                <a:solidFill>
                  <a:srgbClr val="FF3300"/>
                </a:solidFill>
                <a:latin typeface="黑体" pitchFamily="49" charset="-122"/>
                <a:ea typeface="黑体" pitchFamily="49" charset="-122"/>
              </a:rPr>
              <a:t>》</a:t>
            </a:r>
          </a:p>
        </p:txBody>
      </p:sp>
      <p:sp>
        <p:nvSpPr>
          <p:cNvPr id="21510" name="Rectangle 6"/>
          <p:cNvSpPr>
            <a:spLocks noChangeArrowheads="1"/>
          </p:cNvSpPr>
          <p:nvPr/>
        </p:nvSpPr>
        <p:spPr bwMode="auto">
          <a:xfrm>
            <a:off x="1574800" y="1003300"/>
            <a:ext cx="8643938" cy="1939925"/>
          </a:xfrm>
          <a:prstGeom prst="rect">
            <a:avLst/>
          </a:prstGeom>
          <a:solidFill>
            <a:srgbClr val="002060">
              <a:alpha val="87842"/>
            </a:srgbClr>
          </a:solidFill>
          <a:ln w="9525">
            <a:noFill/>
            <a:miter lim="800000"/>
            <a:headEnd/>
            <a:tailEnd/>
          </a:ln>
        </p:spPr>
        <p:txBody>
          <a:bodyPr>
            <a:spAutoFit/>
          </a:bodyPr>
          <a:lstStyle/>
          <a:p>
            <a:r>
              <a:rPr lang="zh-CN" altLang="en-US" sz="4000">
                <a:solidFill>
                  <a:srgbClr val="FFFF00"/>
                </a:solidFill>
                <a:latin typeface="黑体" pitchFamily="49" charset="-122"/>
                <a:ea typeface="黑体" pitchFamily="49" charset="-122"/>
              </a:rPr>
              <a:t>    说明了传统的华夷观开始改变，知识分子开始重新思考新形势下的中国和世界。</a:t>
            </a:r>
          </a:p>
        </p:txBody>
      </p:sp>
      <p:sp>
        <p:nvSpPr>
          <p:cNvPr id="21515" name="Rectangle 11"/>
          <p:cNvSpPr>
            <a:spLocks noChangeArrowheads="1"/>
          </p:cNvSpPr>
          <p:nvPr/>
        </p:nvSpPr>
        <p:spPr bwMode="auto">
          <a:xfrm>
            <a:off x="1814513" y="4786313"/>
            <a:ext cx="9144000" cy="584200"/>
          </a:xfrm>
          <a:prstGeom prst="rect">
            <a:avLst/>
          </a:prstGeom>
          <a:solidFill>
            <a:srgbClr val="002060"/>
          </a:solidFill>
          <a:ln w="9525">
            <a:noFill/>
            <a:miter lim="800000"/>
            <a:headEnd/>
            <a:tailEnd/>
          </a:ln>
        </p:spPr>
        <p:txBody>
          <a:bodyPr>
            <a:spAutoFit/>
          </a:bodyPr>
          <a:lstStyle/>
          <a:p>
            <a:r>
              <a:rPr lang="zh-CN" altLang="en-US" sz="3200">
                <a:solidFill>
                  <a:schemeClr val="bg1"/>
                </a:solidFill>
                <a:latin typeface="黑体" pitchFamily="49" charset="-122"/>
                <a:ea typeface="黑体" pitchFamily="49" charset="-122"/>
              </a:rPr>
              <a:t>  鸦片战争使有识之士萌发向西方学习的思想。</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repeatCount="indefinite" fill="hold" grpId="0" nodeType="withEffect">
                                  <p:stCondLst>
                                    <p:cond delay="0"/>
                                  </p:stCondLst>
                                  <p:childTnLst>
                                    <p:animMotion origin="layout" path="M 0.00013 -3.7037E-6 L -0.12113 0.37593 " pathEditMode="relative" rAng="0" ptsTypes="AA">
                                      <p:cBhvr additive="base">
                                        <p:cTn id="6" dur="583" fill="hold">
                                          <p:stCondLst>
                                            <p:cond delay="0"/>
                                          </p:stCondLst>
                                        </p:cTn>
                                        <p:tgtEl>
                                          <p:spTgt spid="19617"/>
                                        </p:tgtEl>
                                        <p:attrNameLst>
                                          <p:attrName>ppt_x</p:attrName>
                                          <p:attrName>ppt_y</p:attrName>
                                        </p:attrNameLst>
                                      </p:cBhvr>
                                      <p:rCtr x="-6063" y="18796"/>
                                    </p:animMotion>
                                    <p:animEffect transition="in" filter="fade">
                                      <p:cBhvr additive="base">
                                        <p:cTn id="7" dur="175" fill="hold">
                                          <p:stCondLst>
                                            <p:cond delay="0"/>
                                          </p:stCondLst>
                                        </p:cTn>
                                        <p:tgtEl>
                                          <p:spTgt spid="19617"/>
                                        </p:tgtEl>
                                      </p:cBhvr>
                                    </p:animEffect>
                                    <p:animScale>
                                      <p:cBhvr additive="base">
                                        <p:cTn id="8" dur="292" fill="hold">
                                          <p:stCondLst>
                                            <p:cond delay="408"/>
                                          </p:stCondLst>
                                        </p:cTn>
                                        <p:tgtEl>
                                          <p:spTgt spid="19617"/>
                                        </p:tgtEl>
                                      </p:cBhvr>
                                      <p:to x="1000" y="1000"/>
                                    </p:animScale>
                                  </p:childTnLst>
                                </p:cTn>
                              </p:par>
                              <p:par>
                                <p:cTn id="9" presetID="0" presetClass="path" presetSubtype="0" repeatCount="indefinite" fill="hold" grpId="0" nodeType="withEffect">
                                  <p:stCondLst>
                                    <p:cond delay="0"/>
                                  </p:stCondLst>
                                  <p:childTnLst>
                                    <p:animMotion origin="layout" path="M 0.00013 -3.7037E-6 L -0.12113 0.37593 " pathEditMode="relative" rAng="0" ptsTypes="AA">
                                      <p:cBhvr additive="base">
                                        <p:cTn id="10" dur="583" fill="hold">
                                          <p:stCondLst>
                                            <p:cond delay="200"/>
                                          </p:stCondLst>
                                        </p:cTn>
                                        <p:tgtEl>
                                          <p:spTgt spid="19618"/>
                                        </p:tgtEl>
                                        <p:attrNameLst>
                                          <p:attrName>ppt_x</p:attrName>
                                          <p:attrName>ppt_y</p:attrName>
                                        </p:attrNameLst>
                                      </p:cBhvr>
                                      <p:rCtr x="-6063" y="18796"/>
                                    </p:animMotion>
                                    <p:animEffect transition="in" filter="fade">
                                      <p:cBhvr additive="base">
                                        <p:cTn id="11" dur="500" fill="hold">
                                          <p:stCondLst>
                                            <p:cond delay="0"/>
                                          </p:stCondLst>
                                        </p:cTn>
                                        <p:tgtEl>
                                          <p:spTgt spid="19618"/>
                                        </p:tgtEl>
                                      </p:cBhvr>
                                    </p:animEffect>
                                    <p:animScale>
                                      <p:cBhvr additive="base">
                                        <p:cTn id="12" dur="292" fill="hold">
                                          <p:stCondLst>
                                            <p:cond delay="608"/>
                                          </p:stCondLst>
                                        </p:cTn>
                                        <p:tgtEl>
                                          <p:spTgt spid="19618"/>
                                        </p:tgtEl>
                                      </p:cBhvr>
                                      <p:to x="1000" y="1000"/>
                                    </p:animScale>
                                  </p:childTnLst>
                                </p:cTn>
                              </p:par>
                              <p:par>
                                <p:cTn id="13" presetID="0" presetClass="path" presetSubtype="0" repeatCount="indefinite" fill="hold" grpId="0" nodeType="withEffect">
                                  <p:stCondLst>
                                    <p:cond delay="0"/>
                                  </p:stCondLst>
                                  <p:childTnLst>
                                    <p:animMotion origin="layout" path="M 0.00013 -3.33333E-6 L -0.17409 0.53936 " pathEditMode="relative" rAng="0" ptsTypes="AA">
                                      <p:cBhvr additive="base">
                                        <p:cTn id="14" dur="583" fill="hold">
                                          <p:stCondLst>
                                            <p:cond delay="400"/>
                                          </p:stCondLst>
                                        </p:cTn>
                                        <p:tgtEl>
                                          <p:spTgt spid="19619"/>
                                        </p:tgtEl>
                                        <p:attrNameLst>
                                          <p:attrName>ppt_x</p:attrName>
                                          <p:attrName>ppt_y</p:attrName>
                                        </p:attrNameLst>
                                      </p:cBhvr>
                                      <p:rCtr x="-8717" y="26968"/>
                                    </p:animMotion>
                                    <p:animEffect transition="in" filter="fade">
                                      <p:cBhvr additive="base">
                                        <p:cTn id="15" dur="600" fill="hold">
                                          <p:stCondLst>
                                            <p:cond delay="0"/>
                                          </p:stCondLst>
                                        </p:cTn>
                                        <p:tgtEl>
                                          <p:spTgt spid="19619"/>
                                        </p:tgtEl>
                                      </p:cBhvr>
                                    </p:animEffect>
                                    <p:animScale>
                                      <p:cBhvr additive="base">
                                        <p:cTn id="16" dur="292" fill="hold">
                                          <p:stCondLst>
                                            <p:cond delay="808"/>
                                          </p:stCondLst>
                                        </p:cTn>
                                        <p:tgtEl>
                                          <p:spTgt spid="19619"/>
                                        </p:tgtEl>
                                      </p:cBhvr>
                                      <p:to x="1000" y="1000"/>
                                    </p:animScale>
                                  </p:childTnLst>
                                </p:cTn>
                              </p:par>
                              <p:par>
                                <p:cTn id="17" presetID="0" presetClass="path" presetSubtype="0" repeatCount="indefinite" fill="hold" grpId="0" nodeType="withEffect">
                                  <p:stCondLst>
                                    <p:cond delay="0"/>
                                  </p:stCondLst>
                                  <p:childTnLst>
                                    <p:animMotion origin="layout" path="M 0.00013 1.11111E-6 L -0.12113 0.37592 " pathEditMode="relative" rAng="0" ptsTypes="AA">
                                      <p:cBhvr additive="base">
                                        <p:cTn id="18" dur="583" fill="hold">
                                          <p:stCondLst>
                                            <p:cond delay="0"/>
                                          </p:stCondLst>
                                        </p:cTn>
                                        <p:tgtEl>
                                          <p:spTgt spid="19620"/>
                                        </p:tgtEl>
                                        <p:attrNameLst>
                                          <p:attrName>ppt_x</p:attrName>
                                          <p:attrName>ppt_y</p:attrName>
                                        </p:attrNameLst>
                                      </p:cBhvr>
                                      <p:rCtr x="-6063" y="18796"/>
                                    </p:animMotion>
                                    <p:animEffect transition="in" filter="fade">
                                      <p:cBhvr additive="base">
                                        <p:cTn id="19" dur="175" fill="hold">
                                          <p:stCondLst>
                                            <p:cond delay="0"/>
                                          </p:stCondLst>
                                        </p:cTn>
                                        <p:tgtEl>
                                          <p:spTgt spid="19620"/>
                                        </p:tgtEl>
                                      </p:cBhvr>
                                    </p:animEffect>
                                    <p:animScale>
                                      <p:cBhvr additive="base">
                                        <p:cTn id="20" dur="292" fill="hold">
                                          <p:stCondLst>
                                            <p:cond delay="408"/>
                                          </p:stCondLst>
                                        </p:cTn>
                                        <p:tgtEl>
                                          <p:spTgt spid="19620"/>
                                        </p:tgtEl>
                                      </p:cBhvr>
                                      <p:to x="1000" y="1000"/>
                                    </p:animScale>
                                  </p:childTnLst>
                                </p:cTn>
                              </p:par>
                              <p:par>
                                <p:cTn id="21" presetID="0" presetClass="path" presetSubtype="0" repeatCount="indefinite" fill="hold" grpId="0" nodeType="withEffect">
                                  <p:stCondLst>
                                    <p:cond delay="0"/>
                                  </p:stCondLst>
                                  <p:childTnLst>
                                    <p:animMotion origin="layout" path="M 0.00013 -4.07407E-6 L -0.21311 0.66112 " pathEditMode="relative" rAng="0" ptsTypes="AA">
                                      <p:cBhvr additive="base">
                                        <p:cTn id="22" dur="583" fill="hold">
                                          <p:stCondLst>
                                            <p:cond delay="200"/>
                                          </p:stCondLst>
                                        </p:cTn>
                                        <p:tgtEl>
                                          <p:spTgt spid="19621"/>
                                        </p:tgtEl>
                                        <p:attrNameLst>
                                          <p:attrName>ppt_x</p:attrName>
                                          <p:attrName>ppt_y</p:attrName>
                                        </p:attrNameLst>
                                      </p:cBhvr>
                                      <p:rCtr x="-10669" y="33056"/>
                                    </p:animMotion>
                                    <p:animEffect transition="in" filter="fade">
                                      <p:cBhvr additive="base">
                                        <p:cTn id="23" dur="500" fill="hold">
                                          <p:stCondLst>
                                            <p:cond delay="0"/>
                                          </p:stCondLst>
                                        </p:cTn>
                                        <p:tgtEl>
                                          <p:spTgt spid="19621"/>
                                        </p:tgtEl>
                                      </p:cBhvr>
                                    </p:animEffect>
                                    <p:animScale>
                                      <p:cBhvr additive="base">
                                        <p:cTn id="24" dur="292" fill="hold">
                                          <p:stCondLst>
                                            <p:cond delay="608"/>
                                          </p:stCondLst>
                                        </p:cTn>
                                        <p:tgtEl>
                                          <p:spTgt spid="19621"/>
                                        </p:tgtEl>
                                      </p:cBhvr>
                                      <p:to x="1000" y="1000"/>
                                    </p:animScale>
                                  </p:childTnLst>
                                </p:cTn>
                              </p:par>
                              <p:par>
                                <p:cTn id="25" presetID="0" presetClass="path" presetSubtype="0" repeatCount="indefinite" fill="hold" grpId="0" nodeType="withEffect">
                                  <p:stCondLst>
                                    <p:cond delay="0"/>
                                  </p:stCondLst>
                                  <p:childTnLst>
                                    <p:animMotion origin="layout" path="M 0.00013 -3.33333E-6 L -0.17408 0.53936 " pathEditMode="relative" rAng="0" ptsTypes="AA">
                                      <p:cBhvr additive="base">
                                        <p:cTn id="26" dur="583" fill="hold">
                                          <p:stCondLst>
                                            <p:cond delay="400"/>
                                          </p:stCondLst>
                                        </p:cTn>
                                        <p:tgtEl>
                                          <p:spTgt spid="19622"/>
                                        </p:tgtEl>
                                        <p:attrNameLst>
                                          <p:attrName>ppt_x</p:attrName>
                                          <p:attrName>ppt_y</p:attrName>
                                        </p:attrNameLst>
                                      </p:cBhvr>
                                      <p:rCtr x="-8717" y="26968"/>
                                    </p:animMotion>
                                    <p:animEffect transition="in" filter="fade">
                                      <p:cBhvr additive="base">
                                        <p:cTn id="27" dur="600" fill="hold">
                                          <p:stCondLst>
                                            <p:cond delay="0"/>
                                          </p:stCondLst>
                                        </p:cTn>
                                        <p:tgtEl>
                                          <p:spTgt spid="19622"/>
                                        </p:tgtEl>
                                      </p:cBhvr>
                                    </p:animEffect>
                                    <p:animScale>
                                      <p:cBhvr additive="base">
                                        <p:cTn id="28" dur="292" fill="hold">
                                          <p:stCondLst>
                                            <p:cond delay="808"/>
                                          </p:stCondLst>
                                        </p:cTn>
                                        <p:tgtEl>
                                          <p:spTgt spid="19622"/>
                                        </p:tgtEl>
                                      </p:cBhvr>
                                      <p:to x="1000" y="1000"/>
                                    </p:animScale>
                                  </p:childTnLst>
                                </p:cTn>
                              </p:par>
                              <p:par>
                                <p:cTn id="29" presetID="0" presetClass="path" presetSubtype="0" repeatCount="indefinite" fill="hold" grpId="0" nodeType="withEffect">
                                  <p:stCondLst>
                                    <p:cond delay="0"/>
                                  </p:stCondLst>
                                  <p:childTnLst>
                                    <p:animMotion origin="layout" path="M 0.00013 -3.33333E-6 L -0.17408 0.53936 " pathEditMode="relative" rAng="0" ptsTypes="AA">
                                      <p:cBhvr additive="base">
                                        <p:cTn id="30" dur="583" fill="hold">
                                          <p:stCondLst>
                                            <p:cond delay="400"/>
                                          </p:stCondLst>
                                        </p:cTn>
                                        <p:tgtEl>
                                          <p:spTgt spid="19623"/>
                                        </p:tgtEl>
                                        <p:attrNameLst>
                                          <p:attrName>ppt_x</p:attrName>
                                          <p:attrName>ppt_y</p:attrName>
                                        </p:attrNameLst>
                                      </p:cBhvr>
                                      <p:rCtr x="-8717" y="26968"/>
                                    </p:animMotion>
                                    <p:animEffect transition="in" filter="fade">
                                      <p:cBhvr additive="base">
                                        <p:cTn id="31" dur="600" fill="hold">
                                          <p:stCondLst>
                                            <p:cond delay="0"/>
                                          </p:stCondLst>
                                        </p:cTn>
                                        <p:tgtEl>
                                          <p:spTgt spid="19623"/>
                                        </p:tgtEl>
                                      </p:cBhvr>
                                    </p:animEffect>
                                    <p:animScale>
                                      <p:cBhvr additive="base">
                                        <p:cTn id="32" dur="292" fill="hold">
                                          <p:stCondLst>
                                            <p:cond delay="808"/>
                                          </p:stCondLst>
                                        </p:cTn>
                                        <p:tgtEl>
                                          <p:spTgt spid="19623"/>
                                        </p:tgtEl>
                                      </p:cBhvr>
                                      <p:to x="1000" y="1000"/>
                                    </p:animScale>
                                  </p:childTnLst>
                                </p:cTn>
                              </p:par>
                              <p:par>
                                <p:cTn id="33" presetID="0" presetClass="path" presetSubtype="0" repeatCount="indefinite" fill="hold" grpId="0" nodeType="withEffect">
                                  <p:stCondLst>
                                    <p:cond delay="0"/>
                                  </p:stCondLst>
                                  <p:childTnLst>
                                    <p:animMotion origin="layout" path="M 0.00013 1.11111E-6 L -0.12113 0.37592 " pathEditMode="relative" rAng="0" ptsTypes="AA">
                                      <p:cBhvr additive="base">
                                        <p:cTn id="34" dur="583" fill="hold">
                                          <p:stCondLst>
                                            <p:cond delay="0"/>
                                          </p:stCondLst>
                                        </p:cTn>
                                        <p:tgtEl>
                                          <p:spTgt spid="19624"/>
                                        </p:tgtEl>
                                        <p:attrNameLst>
                                          <p:attrName>ppt_x</p:attrName>
                                          <p:attrName>ppt_y</p:attrName>
                                        </p:attrNameLst>
                                      </p:cBhvr>
                                      <p:rCtr x="-6063" y="18796"/>
                                    </p:animMotion>
                                    <p:animEffect transition="in" filter="fade">
                                      <p:cBhvr additive="base">
                                        <p:cTn id="35" dur="175" fill="hold">
                                          <p:stCondLst>
                                            <p:cond delay="0"/>
                                          </p:stCondLst>
                                        </p:cTn>
                                        <p:tgtEl>
                                          <p:spTgt spid="19624"/>
                                        </p:tgtEl>
                                      </p:cBhvr>
                                    </p:animEffect>
                                    <p:animScale>
                                      <p:cBhvr additive="base">
                                        <p:cTn id="36" dur="292" fill="hold">
                                          <p:stCondLst>
                                            <p:cond delay="408"/>
                                          </p:stCondLst>
                                        </p:cTn>
                                        <p:tgtEl>
                                          <p:spTgt spid="19624"/>
                                        </p:tgtEl>
                                      </p:cBhvr>
                                      <p:to x="1000" y="1000"/>
                                    </p:animScale>
                                  </p:childTnLst>
                                </p:cTn>
                              </p:par>
                              <p:par>
                                <p:cTn id="37" presetID="0" presetClass="path" presetSubtype="0" repeatCount="indefinite" fill="hold" grpId="0" nodeType="withEffect">
                                  <p:stCondLst>
                                    <p:cond delay="0"/>
                                  </p:stCondLst>
                                  <p:childTnLst>
                                    <p:animMotion origin="layout" path="M 0.00013 -3.33333E-6 L -0.13947 0.43311 " pathEditMode="relative" rAng="0" ptsTypes="AA">
                                      <p:cBhvr additive="base">
                                        <p:cTn id="38" dur="583" fill="hold">
                                          <p:stCondLst>
                                            <p:cond delay="0"/>
                                          </p:stCondLst>
                                        </p:cTn>
                                        <p:tgtEl>
                                          <p:spTgt spid="19625"/>
                                        </p:tgtEl>
                                        <p:attrNameLst>
                                          <p:attrName>ppt_x</p:attrName>
                                          <p:attrName>ppt_y</p:attrName>
                                        </p:attrNameLst>
                                      </p:cBhvr>
                                      <p:rCtr x="-6987" y="21644"/>
                                    </p:animMotion>
                                    <p:animEffect transition="in" filter="fade">
                                      <p:cBhvr additive="base">
                                        <p:cTn id="39" dur="175" fill="hold">
                                          <p:stCondLst>
                                            <p:cond delay="0"/>
                                          </p:stCondLst>
                                        </p:cTn>
                                        <p:tgtEl>
                                          <p:spTgt spid="19625"/>
                                        </p:tgtEl>
                                      </p:cBhvr>
                                    </p:animEffect>
                                    <p:animScale>
                                      <p:cBhvr additive="base">
                                        <p:cTn id="40" dur="292" fill="hold">
                                          <p:stCondLst>
                                            <p:cond delay="408"/>
                                          </p:stCondLst>
                                        </p:cTn>
                                        <p:tgtEl>
                                          <p:spTgt spid="19625"/>
                                        </p:tgtEl>
                                      </p:cBhvr>
                                      <p:to x="1000" y="1000"/>
                                    </p:animScale>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grpId="0" nodeType="clickEffect">
                                  <p:stCondLst>
                                    <p:cond delay="0"/>
                                  </p:stCondLst>
                                  <p:childTnLst>
                                    <p:set>
                                      <p:cBhvr>
                                        <p:cTn id="44" dur="1" fill="hold">
                                          <p:stCondLst>
                                            <p:cond delay="0"/>
                                          </p:stCondLst>
                                        </p:cTn>
                                        <p:tgtEl>
                                          <p:spTgt spid="21510"/>
                                        </p:tgtEl>
                                        <p:attrNameLst>
                                          <p:attrName>style.visibility</p:attrName>
                                        </p:attrNameLst>
                                      </p:cBhvr>
                                      <p:to>
                                        <p:strVal val="visible"/>
                                      </p:to>
                                    </p:set>
                                    <p:animEffect transition="in" filter="blinds(horizontal)">
                                      <p:cBhvr>
                                        <p:cTn id="45" dur="500"/>
                                        <p:tgtEl>
                                          <p:spTgt spid="21510"/>
                                        </p:tgtEl>
                                      </p:cBhvr>
                                    </p:animEffect>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grpId="0" nodeType="clickEffect">
                                  <p:stCondLst>
                                    <p:cond delay="0"/>
                                  </p:stCondLst>
                                  <p:childTnLst>
                                    <p:set>
                                      <p:cBhvr>
                                        <p:cTn id="49" dur="1" fill="hold">
                                          <p:stCondLst>
                                            <p:cond delay="0"/>
                                          </p:stCondLst>
                                        </p:cTn>
                                        <p:tgtEl>
                                          <p:spTgt spid="21515"/>
                                        </p:tgtEl>
                                        <p:attrNameLst>
                                          <p:attrName>style.visibility</p:attrName>
                                        </p:attrNameLst>
                                      </p:cBhvr>
                                      <p:to>
                                        <p:strVal val="visible"/>
                                      </p:to>
                                    </p:set>
                                    <p:animEffect transition="in" filter="blinds(horizontal)">
                                      <p:cBhvr>
                                        <p:cTn id="50" dur="500"/>
                                        <p:tgtEl>
                                          <p:spTgt spid="215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17" grpId="0" bldLvl="0" animBg="1"/>
      <p:bldP spid="19618" grpId="0" bldLvl="0" animBg="1"/>
      <p:bldP spid="19619" grpId="0" bldLvl="0" animBg="1"/>
      <p:bldP spid="19620" grpId="0" bldLvl="0" animBg="1"/>
      <p:bldP spid="19621" grpId="0" bldLvl="0" animBg="1"/>
      <p:bldP spid="19622" grpId="0" bldLvl="0" animBg="1"/>
      <p:bldP spid="19623" grpId="0" bldLvl="0" animBg="1"/>
      <p:bldP spid="19624" grpId="0" bldLvl="0" animBg="1"/>
      <p:bldP spid="19625" grpId="0" bldLvl="0" animBg="1"/>
      <p:bldP spid="21510" grpId="0" bldLvl="0" animBg="1" autoUpdateAnimBg="0"/>
      <p:bldP spid="21515" grpId="0" bldLvl="0" animBg="1"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9617" name="[动画大师]_Oval 3"/>
          <p:cNvSpPr>
            <a:spLocks noChangeArrowheads="1"/>
          </p:cNvSpPr>
          <p:nvPr/>
        </p:nvSpPr>
        <p:spPr bwMode="auto">
          <a:xfrm rot="1800000">
            <a:off x="1684338" y="-590550"/>
            <a:ext cx="17462" cy="1146175"/>
          </a:xfrm>
          <a:prstGeom prst="ellipse">
            <a:avLst/>
          </a:prstGeom>
          <a:gradFill rotWithShape="1">
            <a:gsLst>
              <a:gs pos="0">
                <a:srgbClr val="777777">
                  <a:alpha val="79999"/>
                </a:srgbClr>
              </a:gs>
              <a:gs pos="100000">
                <a:srgbClr val="373737">
                  <a:alpha val="0"/>
                </a:srgbClr>
              </a:gs>
            </a:gsLst>
            <a:path path="shape">
              <a:fillToRect l="50000" t="50000" r="50000" b="50000"/>
            </a:path>
          </a:gradFill>
          <a:ln w="9525">
            <a:noFill/>
            <a:round/>
            <a:headEnd/>
            <a:tailEnd/>
          </a:ln>
        </p:spPr>
        <p:txBody>
          <a:bodyPr wrap="none" anchor="ctr"/>
          <a:lstStyle/>
          <a:p>
            <a:pPr algn="ctr" eaLnBrk="0" hangingPunct="0"/>
            <a:endParaRPr lang="zh-CN" altLang="en-US" b="1">
              <a:solidFill>
                <a:srgbClr val="000000"/>
              </a:solidFill>
              <a:latin typeface="Calibri" pitchFamily="34" charset="0"/>
            </a:endParaRPr>
          </a:p>
        </p:txBody>
      </p:sp>
      <p:sp>
        <p:nvSpPr>
          <p:cNvPr id="19618" name="[动画大师]_Oval 3"/>
          <p:cNvSpPr>
            <a:spLocks noChangeArrowheads="1"/>
          </p:cNvSpPr>
          <p:nvPr/>
        </p:nvSpPr>
        <p:spPr bwMode="auto">
          <a:xfrm rot="1800000">
            <a:off x="3346450" y="866775"/>
            <a:ext cx="17463" cy="1146175"/>
          </a:xfrm>
          <a:prstGeom prst="ellipse">
            <a:avLst/>
          </a:prstGeom>
          <a:gradFill rotWithShape="1">
            <a:gsLst>
              <a:gs pos="0">
                <a:srgbClr val="777777">
                  <a:alpha val="79999"/>
                </a:srgbClr>
              </a:gs>
              <a:gs pos="100000">
                <a:srgbClr val="373737">
                  <a:alpha val="0"/>
                </a:srgbClr>
              </a:gs>
            </a:gsLst>
            <a:path path="shape">
              <a:fillToRect l="50000" t="50000" r="50000" b="50000"/>
            </a:path>
          </a:gradFill>
          <a:ln w="9525">
            <a:noFill/>
            <a:round/>
            <a:headEnd/>
            <a:tailEnd/>
          </a:ln>
        </p:spPr>
        <p:txBody>
          <a:bodyPr wrap="none" anchor="ctr"/>
          <a:lstStyle/>
          <a:p>
            <a:pPr algn="ctr" eaLnBrk="0" hangingPunct="0"/>
            <a:endParaRPr lang="zh-CN" altLang="en-US" b="1">
              <a:solidFill>
                <a:srgbClr val="000000"/>
              </a:solidFill>
              <a:latin typeface="Calibri" pitchFamily="34" charset="0"/>
            </a:endParaRPr>
          </a:p>
        </p:txBody>
      </p:sp>
      <p:sp>
        <p:nvSpPr>
          <p:cNvPr id="19619" name="[动画大师]_Oval 3"/>
          <p:cNvSpPr>
            <a:spLocks noChangeArrowheads="1"/>
          </p:cNvSpPr>
          <p:nvPr/>
        </p:nvSpPr>
        <p:spPr bwMode="auto">
          <a:xfrm rot="1800000">
            <a:off x="5888038" y="1868488"/>
            <a:ext cx="17462" cy="1146175"/>
          </a:xfrm>
          <a:prstGeom prst="ellipse">
            <a:avLst/>
          </a:prstGeom>
          <a:gradFill rotWithShape="1">
            <a:gsLst>
              <a:gs pos="0">
                <a:srgbClr val="777777">
                  <a:alpha val="79999"/>
                </a:srgbClr>
              </a:gs>
              <a:gs pos="100000">
                <a:srgbClr val="373737">
                  <a:alpha val="0"/>
                </a:srgbClr>
              </a:gs>
            </a:gsLst>
            <a:path path="shape">
              <a:fillToRect l="50000" t="50000" r="50000" b="50000"/>
            </a:path>
          </a:gradFill>
          <a:ln w="9525">
            <a:noFill/>
            <a:round/>
            <a:headEnd/>
            <a:tailEnd/>
          </a:ln>
        </p:spPr>
        <p:txBody>
          <a:bodyPr wrap="none" anchor="ctr"/>
          <a:lstStyle/>
          <a:p>
            <a:pPr algn="ctr" eaLnBrk="0" hangingPunct="0"/>
            <a:endParaRPr lang="zh-CN" altLang="en-US" b="1">
              <a:solidFill>
                <a:srgbClr val="000000"/>
              </a:solidFill>
              <a:latin typeface="Calibri" pitchFamily="34" charset="0"/>
            </a:endParaRPr>
          </a:p>
        </p:txBody>
      </p:sp>
      <p:sp>
        <p:nvSpPr>
          <p:cNvPr id="19620" name="[动画大师]_Oval 3"/>
          <p:cNvSpPr>
            <a:spLocks noChangeArrowheads="1"/>
          </p:cNvSpPr>
          <p:nvPr/>
        </p:nvSpPr>
        <p:spPr bwMode="auto">
          <a:xfrm rot="1800000">
            <a:off x="5106988" y="293688"/>
            <a:ext cx="17462" cy="1146175"/>
          </a:xfrm>
          <a:prstGeom prst="ellipse">
            <a:avLst/>
          </a:prstGeom>
          <a:gradFill rotWithShape="1">
            <a:gsLst>
              <a:gs pos="0">
                <a:srgbClr val="777777">
                  <a:alpha val="60001"/>
                </a:srgbClr>
              </a:gs>
              <a:gs pos="100000">
                <a:srgbClr val="373737">
                  <a:alpha val="0"/>
                </a:srgbClr>
              </a:gs>
            </a:gsLst>
            <a:path path="shape">
              <a:fillToRect l="50000" t="50000" r="50000" b="50000"/>
            </a:path>
          </a:gradFill>
          <a:ln w="9525">
            <a:noFill/>
            <a:round/>
            <a:headEnd/>
            <a:tailEnd/>
          </a:ln>
        </p:spPr>
        <p:txBody>
          <a:bodyPr wrap="none" anchor="ctr"/>
          <a:lstStyle/>
          <a:p>
            <a:pPr algn="ctr" eaLnBrk="0" hangingPunct="0"/>
            <a:endParaRPr lang="zh-CN" altLang="en-US" b="1">
              <a:solidFill>
                <a:srgbClr val="000000"/>
              </a:solidFill>
              <a:latin typeface="Calibri" pitchFamily="34" charset="0"/>
            </a:endParaRPr>
          </a:p>
        </p:txBody>
      </p:sp>
      <p:sp>
        <p:nvSpPr>
          <p:cNvPr id="19621" name="[动画大师]_Oval 3"/>
          <p:cNvSpPr>
            <a:spLocks noChangeArrowheads="1"/>
          </p:cNvSpPr>
          <p:nvPr/>
        </p:nvSpPr>
        <p:spPr bwMode="auto">
          <a:xfrm rot="1800000">
            <a:off x="8645525" y="-279400"/>
            <a:ext cx="17463" cy="1146175"/>
          </a:xfrm>
          <a:prstGeom prst="ellipse">
            <a:avLst/>
          </a:prstGeom>
          <a:gradFill rotWithShape="1">
            <a:gsLst>
              <a:gs pos="0">
                <a:srgbClr val="777777">
                  <a:alpha val="79999"/>
                </a:srgbClr>
              </a:gs>
              <a:gs pos="100000">
                <a:srgbClr val="373737">
                  <a:alpha val="0"/>
                </a:srgbClr>
              </a:gs>
            </a:gsLst>
            <a:path path="shape">
              <a:fillToRect l="50000" t="50000" r="50000" b="50000"/>
            </a:path>
          </a:gradFill>
          <a:ln w="9525">
            <a:noFill/>
            <a:round/>
            <a:headEnd/>
            <a:tailEnd/>
          </a:ln>
        </p:spPr>
        <p:txBody>
          <a:bodyPr wrap="none" anchor="ctr"/>
          <a:lstStyle/>
          <a:p>
            <a:pPr algn="ctr" eaLnBrk="0" hangingPunct="0"/>
            <a:endParaRPr lang="zh-CN" altLang="en-US" b="1">
              <a:solidFill>
                <a:srgbClr val="000000"/>
              </a:solidFill>
              <a:latin typeface="Calibri" pitchFamily="34" charset="0"/>
            </a:endParaRPr>
          </a:p>
        </p:txBody>
      </p:sp>
      <p:sp>
        <p:nvSpPr>
          <p:cNvPr id="19622" name="[动画大师]_Oval 3"/>
          <p:cNvSpPr>
            <a:spLocks noChangeArrowheads="1"/>
          </p:cNvSpPr>
          <p:nvPr/>
        </p:nvSpPr>
        <p:spPr bwMode="auto">
          <a:xfrm rot="1800000">
            <a:off x="10456863" y="2741613"/>
            <a:ext cx="17462" cy="1146175"/>
          </a:xfrm>
          <a:prstGeom prst="ellipse">
            <a:avLst/>
          </a:prstGeom>
          <a:gradFill rotWithShape="1">
            <a:gsLst>
              <a:gs pos="0">
                <a:srgbClr val="777777">
                  <a:alpha val="79999"/>
                </a:srgbClr>
              </a:gs>
              <a:gs pos="100000">
                <a:srgbClr val="373737">
                  <a:alpha val="0"/>
                </a:srgbClr>
              </a:gs>
            </a:gsLst>
            <a:path path="shape">
              <a:fillToRect l="50000" t="50000" r="50000" b="50000"/>
            </a:path>
          </a:gradFill>
          <a:ln w="9525">
            <a:noFill/>
            <a:round/>
            <a:headEnd/>
            <a:tailEnd/>
          </a:ln>
        </p:spPr>
        <p:txBody>
          <a:bodyPr wrap="none" anchor="ctr"/>
          <a:lstStyle/>
          <a:p>
            <a:pPr algn="ctr" eaLnBrk="0" hangingPunct="0"/>
            <a:endParaRPr lang="zh-CN" altLang="en-US" b="1">
              <a:solidFill>
                <a:srgbClr val="000000"/>
              </a:solidFill>
              <a:latin typeface="Calibri" pitchFamily="34" charset="0"/>
            </a:endParaRPr>
          </a:p>
        </p:txBody>
      </p:sp>
      <p:sp>
        <p:nvSpPr>
          <p:cNvPr id="19623" name="[动画大师]_Oval 3"/>
          <p:cNvSpPr>
            <a:spLocks noChangeArrowheads="1"/>
          </p:cNvSpPr>
          <p:nvPr/>
        </p:nvSpPr>
        <p:spPr bwMode="auto">
          <a:xfrm rot="1800000">
            <a:off x="11244263" y="-573088"/>
            <a:ext cx="17462" cy="1146176"/>
          </a:xfrm>
          <a:prstGeom prst="ellipse">
            <a:avLst/>
          </a:prstGeom>
          <a:gradFill rotWithShape="1">
            <a:gsLst>
              <a:gs pos="0">
                <a:srgbClr val="777777">
                  <a:alpha val="79999"/>
                </a:srgbClr>
              </a:gs>
              <a:gs pos="100000">
                <a:srgbClr val="373737">
                  <a:alpha val="0"/>
                </a:srgbClr>
              </a:gs>
            </a:gsLst>
            <a:path path="shape">
              <a:fillToRect l="50000" t="50000" r="50000" b="50000"/>
            </a:path>
          </a:gradFill>
          <a:ln w="9525">
            <a:noFill/>
            <a:round/>
            <a:headEnd/>
            <a:tailEnd/>
          </a:ln>
        </p:spPr>
        <p:txBody>
          <a:bodyPr wrap="none" anchor="ctr"/>
          <a:lstStyle/>
          <a:p>
            <a:pPr algn="ctr" eaLnBrk="0" hangingPunct="0"/>
            <a:endParaRPr lang="zh-CN" altLang="en-US" b="1">
              <a:solidFill>
                <a:srgbClr val="000000"/>
              </a:solidFill>
              <a:latin typeface="Calibri" pitchFamily="34" charset="0"/>
            </a:endParaRPr>
          </a:p>
        </p:txBody>
      </p:sp>
      <p:sp>
        <p:nvSpPr>
          <p:cNvPr id="19624" name="[动画大师]_Oval 3"/>
          <p:cNvSpPr>
            <a:spLocks noChangeArrowheads="1"/>
          </p:cNvSpPr>
          <p:nvPr/>
        </p:nvSpPr>
        <p:spPr bwMode="auto">
          <a:xfrm rot="1800000">
            <a:off x="2855913" y="3448050"/>
            <a:ext cx="17462" cy="1146175"/>
          </a:xfrm>
          <a:prstGeom prst="ellipse">
            <a:avLst/>
          </a:prstGeom>
          <a:gradFill rotWithShape="1">
            <a:gsLst>
              <a:gs pos="0">
                <a:srgbClr val="777777">
                  <a:alpha val="39998"/>
                </a:srgbClr>
              </a:gs>
              <a:gs pos="100000">
                <a:srgbClr val="373737">
                  <a:alpha val="0"/>
                </a:srgbClr>
              </a:gs>
            </a:gsLst>
            <a:path path="shape">
              <a:fillToRect l="50000" t="50000" r="50000" b="50000"/>
            </a:path>
          </a:gradFill>
          <a:ln w="9525">
            <a:noFill/>
            <a:round/>
            <a:headEnd/>
            <a:tailEnd/>
          </a:ln>
        </p:spPr>
        <p:txBody>
          <a:bodyPr wrap="none" anchor="ctr"/>
          <a:lstStyle/>
          <a:p>
            <a:pPr algn="ctr" eaLnBrk="0" hangingPunct="0"/>
            <a:endParaRPr lang="zh-CN" altLang="en-US" b="1">
              <a:solidFill>
                <a:srgbClr val="000000"/>
              </a:solidFill>
              <a:latin typeface="Calibri" pitchFamily="34" charset="0"/>
            </a:endParaRPr>
          </a:p>
        </p:txBody>
      </p:sp>
      <p:sp>
        <p:nvSpPr>
          <p:cNvPr id="19625" name="[动画大师]_Oval 3"/>
          <p:cNvSpPr>
            <a:spLocks noChangeArrowheads="1"/>
          </p:cNvSpPr>
          <p:nvPr/>
        </p:nvSpPr>
        <p:spPr bwMode="auto">
          <a:xfrm rot="1800000">
            <a:off x="8928100" y="2741613"/>
            <a:ext cx="17463" cy="1146175"/>
          </a:xfrm>
          <a:prstGeom prst="ellipse">
            <a:avLst/>
          </a:prstGeom>
          <a:gradFill rotWithShape="1">
            <a:gsLst>
              <a:gs pos="0">
                <a:srgbClr val="777777">
                  <a:alpha val="79999"/>
                </a:srgbClr>
              </a:gs>
              <a:gs pos="100000">
                <a:srgbClr val="373737">
                  <a:alpha val="0"/>
                </a:srgbClr>
              </a:gs>
            </a:gsLst>
            <a:path path="shape">
              <a:fillToRect l="50000" t="50000" r="50000" b="50000"/>
            </a:path>
          </a:gradFill>
          <a:ln w="9525">
            <a:noFill/>
            <a:round/>
            <a:headEnd/>
            <a:tailEnd/>
          </a:ln>
        </p:spPr>
        <p:txBody>
          <a:bodyPr wrap="none" anchor="ctr"/>
          <a:lstStyle/>
          <a:p>
            <a:pPr algn="ctr" eaLnBrk="0" hangingPunct="0"/>
            <a:endParaRPr lang="zh-CN" altLang="en-US" b="1">
              <a:solidFill>
                <a:srgbClr val="000000"/>
              </a:solidFill>
              <a:latin typeface="Calibri" pitchFamily="34" charset="0"/>
            </a:endParaRPr>
          </a:p>
        </p:txBody>
      </p:sp>
      <p:sp>
        <p:nvSpPr>
          <p:cNvPr id="20491" name="文本框 1"/>
          <p:cNvSpPr txBox="1">
            <a:spLocks noChangeArrowheads="1"/>
          </p:cNvSpPr>
          <p:nvPr/>
        </p:nvSpPr>
        <p:spPr bwMode="auto">
          <a:xfrm>
            <a:off x="593725" y="238125"/>
            <a:ext cx="6819900" cy="701675"/>
          </a:xfrm>
          <a:prstGeom prst="rect">
            <a:avLst/>
          </a:prstGeom>
          <a:noFill/>
          <a:ln w="9525">
            <a:noFill/>
            <a:miter lim="800000"/>
            <a:headEnd/>
            <a:tailEnd/>
          </a:ln>
        </p:spPr>
        <p:txBody>
          <a:bodyPr wrap="none">
            <a:spAutoFit/>
          </a:bodyPr>
          <a:lstStyle/>
          <a:p>
            <a:pPr marL="342900" indent="-342900">
              <a:spcBef>
                <a:spcPct val="20000"/>
              </a:spcBef>
            </a:pPr>
            <a:r>
              <a:rPr lang="zh-CN" altLang="en-US" sz="4000" b="1">
                <a:latin typeface="Times New Roman" pitchFamily="18" charset="0"/>
                <a:ea typeface="黑体" pitchFamily="49" charset="-122"/>
                <a:sym typeface="+mn-ea"/>
              </a:rPr>
              <a:t>一、开眼看世界：</a:t>
            </a:r>
            <a:r>
              <a:rPr lang="zh-CN" altLang="en-US" sz="4000" b="1">
                <a:solidFill>
                  <a:srgbClr val="000000"/>
                </a:solidFill>
                <a:latin typeface="Times New Roman" pitchFamily="18" charset="0"/>
                <a:ea typeface="黑体" pitchFamily="49" charset="-122"/>
                <a:sym typeface="+mn-ea"/>
              </a:rPr>
              <a:t>向西方学习</a:t>
            </a:r>
          </a:p>
        </p:txBody>
      </p:sp>
      <p:sp>
        <p:nvSpPr>
          <p:cNvPr id="20492" name="文本框 2"/>
          <p:cNvSpPr txBox="1">
            <a:spLocks noChangeArrowheads="1"/>
          </p:cNvSpPr>
          <p:nvPr/>
        </p:nvSpPr>
        <p:spPr bwMode="auto">
          <a:xfrm>
            <a:off x="762000" y="1177925"/>
            <a:ext cx="2397125" cy="762000"/>
          </a:xfrm>
          <a:prstGeom prst="rect">
            <a:avLst/>
          </a:prstGeom>
          <a:noFill/>
          <a:ln w="9525">
            <a:noFill/>
            <a:miter lim="800000"/>
            <a:headEnd/>
            <a:tailEnd/>
          </a:ln>
        </p:spPr>
        <p:txBody>
          <a:bodyPr>
            <a:spAutoFit/>
          </a:bodyPr>
          <a:lstStyle/>
          <a:p>
            <a:r>
              <a:rPr lang="en-US" altLang="zh-CN" sz="4400">
                <a:latin typeface="楷体" pitchFamily="49" charset="-122"/>
                <a:ea typeface="楷体" pitchFamily="49" charset="-122"/>
              </a:rPr>
              <a:t>1.</a:t>
            </a:r>
            <a:r>
              <a:rPr lang="zh-CN" altLang="en-US" sz="4400">
                <a:latin typeface="楷体" pitchFamily="49" charset="-122"/>
                <a:ea typeface="楷体" pitchFamily="49" charset="-122"/>
              </a:rPr>
              <a:t>背景</a:t>
            </a:r>
          </a:p>
        </p:txBody>
      </p:sp>
      <p:sp>
        <p:nvSpPr>
          <p:cNvPr id="81926" name="矩形 81925"/>
          <p:cNvSpPr>
            <a:spLocks noChangeArrowheads="1"/>
          </p:cNvSpPr>
          <p:nvPr/>
        </p:nvSpPr>
        <p:spPr bwMode="auto">
          <a:xfrm>
            <a:off x="593725" y="1793875"/>
            <a:ext cx="9283700" cy="1296988"/>
          </a:xfrm>
          <a:prstGeom prst="rect">
            <a:avLst/>
          </a:prstGeom>
          <a:noFill/>
          <a:ln w="12700">
            <a:noFill/>
            <a:miter lim="800000"/>
            <a:headEnd/>
            <a:tailEnd/>
          </a:ln>
        </p:spPr>
        <p:txBody>
          <a:bodyPr>
            <a:spAutoFit/>
          </a:bodyPr>
          <a:lstStyle/>
          <a:p>
            <a:pPr>
              <a:spcBef>
                <a:spcPct val="20000"/>
              </a:spcBef>
              <a:buClr>
                <a:schemeClr val="tx2"/>
              </a:buClr>
              <a:buFont typeface="Wingdings" pitchFamily="2" charset="2"/>
              <a:buNone/>
            </a:pPr>
            <a:r>
              <a:rPr lang="en-US" altLang="zh-CN" sz="3600" b="1">
                <a:latin typeface="Times New Roman" pitchFamily="18" charset="0"/>
              </a:rPr>
              <a:t>①</a:t>
            </a:r>
            <a:r>
              <a:rPr lang="zh-CN" altLang="en-US" sz="3600" b="1">
                <a:latin typeface="Times New Roman" pitchFamily="18" charset="0"/>
              </a:rPr>
              <a:t>、晚清封建社会晚期</a:t>
            </a:r>
          </a:p>
          <a:p>
            <a:pPr>
              <a:spcBef>
                <a:spcPct val="20000"/>
              </a:spcBef>
              <a:buClr>
                <a:schemeClr val="tx2"/>
              </a:buClr>
              <a:buFont typeface="Wingdings" pitchFamily="2" charset="2"/>
              <a:buNone/>
            </a:pPr>
            <a:r>
              <a:rPr lang="zh-CN" altLang="en-US" sz="3600" b="1">
                <a:latin typeface="Times New Roman" pitchFamily="18" charset="0"/>
              </a:rPr>
              <a:t>               </a:t>
            </a:r>
            <a:r>
              <a:rPr lang="en-US" altLang="zh-CN" sz="3600" b="1">
                <a:latin typeface="Times New Roman" pitchFamily="18" charset="0"/>
              </a:rPr>
              <a:t>					</a:t>
            </a:r>
            <a:r>
              <a:rPr lang="zh-CN" altLang="en-US" sz="3600" b="1">
                <a:latin typeface="Times New Roman" pitchFamily="18" charset="0"/>
              </a:rPr>
              <a:t> </a:t>
            </a:r>
            <a:r>
              <a:rPr lang="en-US" altLang="zh-CN" sz="3600" b="1">
                <a:latin typeface="Times New Roman" pitchFamily="18" charset="0"/>
              </a:rPr>
              <a:t>——</a:t>
            </a:r>
            <a:r>
              <a:rPr lang="zh-CN" altLang="en-US" sz="3600" b="1">
                <a:latin typeface="Times New Roman" pitchFamily="18" charset="0"/>
              </a:rPr>
              <a:t>危机四伏</a:t>
            </a:r>
          </a:p>
        </p:txBody>
      </p:sp>
      <p:sp>
        <p:nvSpPr>
          <p:cNvPr id="81927" name="文本框 81926"/>
          <p:cNvSpPr txBox="1">
            <a:spLocks noChangeArrowheads="1"/>
          </p:cNvSpPr>
          <p:nvPr/>
        </p:nvSpPr>
        <p:spPr bwMode="auto">
          <a:xfrm>
            <a:off x="593725" y="2943225"/>
            <a:ext cx="10213975" cy="1296988"/>
          </a:xfrm>
          <a:prstGeom prst="rect">
            <a:avLst/>
          </a:prstGeom>
          <a:noFill/>
          <a:ln w="12700">
            <a:noFill/>
            <a:miter lim="800000"/>
            <a:headEnd/>
            <a:tailEnd/>
          </a:ln>
        </p:spPr>
        <p:txBody>
          <a:bodyPr>
            <a:spAutoFit/>
          </a:bodyPr>
          <a:lstStyle/>
          <a:p>
            <a:pPr>
              <a:spcBef>
                <a:spcPct val="20000"/>
              </a:spcBef>
              <a:buClr>
                <a:schemeClr val="tx2"/>
              </a:buClr>
              <a:buFont typeface="Wingdings" pitchFamily="2" charset="2"/>
              <a:buNone/>
            </a:pPr>
            <a:r>
              <a:rPr lang="en-US" altLang="zh-CN" sz="3600" b="1">
                <a:latin typeface="Times New Roman" pitchFamily="18" charset="0"/>
              </a:rPr>
              <a:t>②</a:t>
            </a:r>
            <a:r>
              <a:rPr lang="zh-CN" altLang="en-US" sz="3600" b="1">
                <a:latin typeface="Times New Roman" pitchFamily="18" charset="0"/>
              </a:rPr>
              <a:t>、西方资本主义崛起</a:t>
            </a:r>
          </a:p>
          <a:p>
            <a:pPr>
              <a:spcBef>
                <a:spcPct val="20000"/>
              </a:spcBef>
              <a:buClr>
                <a:schemeClr val="tx2"/>
              </a:buClr>
              <a:buFont typeface="Wingdings" pitchFamily="2" charset="2"/>
              <a:buNone/>
            </a:pPr>
            <a:r>
              <a:rPr lang="zh-CN" altLang="en-US" sz="3600" b="1">
                <a:latin typeface="Times New Roman" pitchFamily="18" charset="0"/>
              </a:rPr>
              <a:t>                </a:t>
            </a:r>
            <a:r>
              <a:rPr lang="en-US" altLang="zh-CN" sz="3600" b="1">
                <a:latin typeface="Times New Roman" pitchFamily="18" charset="0"/>
              </a:rPr>
              <a:t>				 ——</a:t>
            </a:r>
            <a:r>
              <a:rPr lang="zh-CN" altLang="en-US" sz="3600" b="1">
                <a:latin typeface="Times New Roman" pitchFamily="18" charset="0"/>
              </a:rPr>
              <a:t>发展要素</a:t>
            </a:r>
          </a:p>
        </p:txBody>
      </p:sp>
      <p:sp>
        <p:nvSpPr>
          <p:cNvPr id="81928" name="文本框 81927"/>
          <p:cNvSpPr txBox="1">
            <a:spLocks noChangeArrowheads="1"/>
          </p:cNvSpPr>
          <p:nvPr/>
        </p:nvSpPr>
        <p:spPr bwMode="auto">
          <a:xfrm>
            <a:off x="593725" y="4060825"/>
            <a:ext cx="10953750" cy="1298575"/>
          </a:xfrm>
          <a:prstGeom prst="rect">
            <a:avLst/>
          </a:prstGeom>
          <a:noFill/>
          <a:ln w="12700">
            <a:noFill/>
            <a:miter lim="800000"/>
            <a:headEnd/>
            <a:tailEnd/>
          </a:ln>
        </p:spPr>
        <p:txBody>
          <a:bodyPr>
            <a:spAutoFit/>
          </a:bodyPr>
          <a:lstStyle/>
          <a:p>
            <a:pPr>
              <a:spcBef>
                <a:spcPct val="20000"/>
              </a:spcBef>
              <a:buClr>
                <a:schemeClr val="tx2"/>
              </a:buClr>
              <a:buFont typeface="Wingdings" pitchFamily="2" charset="2"/>
              <a:buNone/>
            </a:pPr>
            <a:r>
              <a:rPr lang="en-US" altLang="zh-CN" sz="3600" b="1">
                <a:latin typeface="Times New Roman" pitchFamily="18" charset="0"/>
              </a:rPr>
              <a:t>③</a:t>
            </a:r>
            <a:r>
              <a:rPr lang="zh-CN" altLang="en-US" sz="3600" b="1">
                <a:latin typeface="Times New Roman" pitchFamily="18" charset="0"/>
              </a:rPr>
              <a:t>、鸦片战争</a:t>
            </a:r>
          </a:p>
          <a:p>
            <a:pPr>
              <a:spcBef>
                <a:spcPct val="20000"/>
              </a:spcBef>
              <a:buClr>
                <a:schemeClr val="tx2"/>
              </a:buClr>
              <a:buFont typeface="Wingdings" pitchFamily="2" charset="2"/>
              <a:buNone/>
            </a:pPr>
            <a:r>
              <a:rPr lang="zh-CN" altLang="en-US" sz="3600" b="1">
                <a:latin typeface="Times New Roman" pitchFamily="18" charset="0"/>
              </a:rPr>
              <a:t>                 </a:t>
            </a:r>
            <a:r>
              <a:rPr lang="en-US" altLang="zh-CN" sz="3600" b="1">
                <a:latin typeface="Times New Roman" pitchFamily="18" charset="0"/>
              </a:rPr>
              <a:t>				——</a:t>
            </a:r>
            <a:r>
              <a:rPr lang="zh-CN" altLang="en-US" sz="3600" b="1">
                <a:latin typeface="Times New Roman" pitchFamily="18" charset="0"/>
              </a:rPr>
              <a:t>惊醒志士</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repeatCount="indefinite" fill="hold" grpId="0" nodeType="withEffect">
                                  <p:stCondLst>
                                    <p:cond delay="0"/>
                                  </p:stCondLst>
                                  <p:childTnLst>
                                    <p:animMotion origin="layout" path="M 0.00013 -3.7037E-6 L -0.12113 0.37593 " pathEditMode="relative" rAng="0" ptsTypes="AA">
                                      <p:cBhvr additive="base">
                                        <p:cTn id="6" dur="583" fill="hold">
                                          <p:stCondLst>
                                            <p:cond delay="0"/>
                                          </p:stCondLst>
                                        </p:cTn>
                                        <p:tgtEl>
                                          <p:spTgt spid="19617"/>
                                        </p:tgtEl>
                                        <p:attrNameLst>
                                          <p:attrName>ppt_x</p:attrName>
                                          <p:attrName>ppt_y</p:attrName>
                                        </p:attrNameLst>
                                      </p:cBhvr>
                                      <p:rCtr x="-6063" y="18796"/>
                                    </p:animMotion>
                                    <p:animEffect transition="in" filter="fade">
                                      <p:cBhvr additive="base">
                                        <p:cTn id="7" dur="175" fill="hold">
                                          <p:stCondLst>
                                            <p:cond delay="0"/>
                                          </p:stCondLst>
                                        </p:cTn>
                                        <p:tgtEl>
                                          <p:spTgt spid="19617"/>
                                        </p:tgtEl>
                                      </p:cBhvr>
                                    </p:animEffect>
                                    <p:animScale>
                                      <p:cBhvr additive="base">
                                        <p:cTn id="8" dur="292" fill="hold">
                                          <p:stCondLst>
                                            <p:cond delay="408"/>
                                          </p:stCondLst>
                                        </p:cTn>
                                        <p:tgtEl>
                                          <p:spTgt spid="19617"/>
                                        </p:tgtEl>
                                      </p:cBhvr>
                                      <p:to x="1000" y="1000"/>
                                    </p:animScale>
                                  </p:childTnLst>
                                </p:cTn>
                              </p:par>
                              <p:par>
                                <p:cTn id="9" presetID="0" presetClass="path" presetSubtype="0" repeatCount="indefinite" fill="hold" grpId="0" nodeType="withEffect">
                                  <p:stCondLst>
                                    <p:cond delay="0"/>
                                  </p:stCondLst>
                                  <p:childTnLst>
                                    <p:animMotion origin="layout" path="M 0.00013 -3.7037E-6 L -0.12113 0.37593 " pathEditMode="relative" rAng="0" ptsTypes="AA">
                                      <p:cBhvr additive="base">
                                        <p:cTn id="10" dur="583" fill="hold">
                                          <p:stCondLst>
                                            <p:cond delay="200"/>
                                          </p:stCondLst>
                                        </p:cTn>
                                        <p:tgtEl>
                                          <p:spTgt spid="19618"/>
                                        </p:tgtEl>
                                        <p:attrNameLst>
                                          <p:attrName>ppt_x</p:attrName>
                                          <p:attrName>ppt_y</p:attrName>
                                        </p:attrNameLst>
                                      </p:cBhvr>
                                      <p:rCtr x="-6063" y="18796"/>
                                    </p:animMotion>
                                    <p:animEffect transition="in" filter="fade">
                                      <p:cBhvr additive="base">
                                        <p:cTn id="11" dur="500" fill="hold">
                                          <p:stCondLst>
                                            <p:cond delay="0"/>
                                          </p:stCondLst>
                                        </p:cTn>
                                        <p:tgtEl>
                                          <p:spTgt spid="19618"/>
                                        </p:tgtEl>
                                      </p:cBhvr>
                                    </p:animEffect>
                                    <p:animScale>
                                      <p:cBhvr additive="base">
                                        <p:cTn id="12" dur="292" fill="hold">
                                          <p:stCondLst>
                                            <p:cond delay="608"/>
                                          </p:stCondLst>
                                        </p:cTn>
                                        <p:tgtEl>
                                          <p:spTgt spid="19618"/>
                                        </p:tgtEl>
                                      </p:cBhvr>
                                      <p:to x="1000" y="1000"/>
                                    </p:animScale>
                                  </p:childTnLst>
                                </p:cTn>
                              </p:par>
                              <p:par>
                                <p:cTn id="13" presetID="0" presetClass="path" presetSubtype="0" repeatCount="indefinite" fill="hold" grpId="0" nodeType="withEffect">
                                  <p:stCondLst>
                                    <p:cond delay="0"/>
                                  </p:stCondLst>
                                  <p:childTnLst>
                                    <p:animMotion origin="layout" path="M 0.00013 -3.33333E-6 L -0.17409 0.53936 " pathEditMode="relative" rAng="0" ptsTypes="AA">
                                      <p:cBhvr additive="base">
                                        <p:cTn id="14" dur="583" fill="hold">
                                          <p:stCondLst>
                                            <p:cond delay="400"/>
                                          </p:stCondLst>
                                        </p:cTn>
                                        <p:tgtEl>
                                          <p:spTgt spid="19619"/>
                                        </p:tgtEl>
                                        <p:attrNameLst>
                                          <p:attrName>ppt_x</p:attrName>
                                          <p:attrName>ppt_y</p:attrName>
                                        </p:attrNameLst>
                                      </p:cBhvr>
                                      <p:rCtr x="-8717" y="26968"/>
                                    </p:animMotion>
                                    <p:animEffect transition="in" filter="fade">
                                      <p:cBhvr additive="base">
                                        <p:cTn id="15" dur="600" fill="hold">
                                          <p:stCondLst>
                                            <p:cond delay="0"/>
                                          </p:stCondLst>
                                        </p:cTn>
                                        <p:tgtEl>
                                          <p:spTgt spid="19619"/>
                                        </p:tgtEl>
                                      </p:cBhvr>
                                    </p:animEffect>
                                    <p:animScale>
                                      <p:cBhvr additive="base">
                                        <p:cTn id="16" dur="292" fill="hold">
                                          <p:stCondLst>
                                            <p:cond delay="808"/>
                                          </p:stCondLst>
                                        </p:cTn>
                                        <p:tgtEl>
                                          <p:spTgt spid="19619"/>
                                        </p:tgtEl>
                                      </p:cBhvr>
                                      <p:to x="1000" y="1000"/>
                                    </p:animScale>
                                  </p:childTnLst>
                                </p:cTn>
                              </p:par>
                              <p:par>
                                <p:cTn id="17" presetID="0" presetClass="path" presetSubtype="0" repeatCount="indefinite" fill="hold" grpId="0" nodeType="withEffect">
                                  <p:stCondLst>
                                    <p:cond delay="0"/>
                                  </p:stCondLst>
                                  <p:childTnLst>
                                    <p:animMotion origin="layout" path="M 0.00013 1.11111E-6 L -0.12113 0.37592 " pathEditMode="relative" rAng="0" ptsTypes="AA">
                                      <p:cBhvr additive="base">
                                        <p:cTn id="18" dur="583" fill="hold">
                                          <p:stCondLst>
                                            <p:cond delay="0"/>
                                          </p:stCondLst>
                                        </p:cTn>
                                        <p:tgtEl>
                                          <p:spTgt spid="19620"/>
                                        </p:tgtEl>
                                        <p:attrNameLst>
                                          <p:attrName>ppt_x</p:attrName>
                                          <p:attrName>ppt_y</p:attrName>
                                        </p:attrNameLst>
                                      </p:cBhvr>
                                      <p:rCtr x="-6063" y="18796"/>
                                    </p:animMotion>
                                    <p:animEffect transition="in" filter="fade">
                                      <p:cBhvr additive="base">
                                        <p:cTn id="19" dur="175" fill="hold">
                                          <p:stCondLst>
                                            <p:cond delay="0"/>
                                          </p:stCondLst>
                                        </p:cTn>
                                        <p:tgtEl>
                                          <p:spTgt spid="19620"/>
                                        </p:tgtEl>
                                      </p:cBhvr>
                                    </p:animEffect>
                                    <p:animScale>
                                      <p:cBhvr additive="base">
                                        <p:cTn id="20" dur="292" fill="hold">
                                          <p:stCondLst>
                                            <p:cond delay="408"/>
                                          </p:stCondLst>
                                        </p:cTn>
                                        <p:tgtEl>
                                          <p:spTgt spid="19620"/>
                                        </p:tgtEl>
                                      </p:cBhvr>
                                      <p:to x="1000" y="1000"/>
                                    </p:animScale>
                                  </p:childTnLst>
                                </p:cTn>
                              </p:par>
                              <p:par>
                                <p:cTn id="21" presetID="0" presetClass="path" presetSubtype="0" repeatCount="indefinite" fill="hold" grpId="0" nodeType="withEffect">
                                  <p:stCondLst>
                                    <p:cond delay="0"/>
                                  </p:stCondLst>
                                  <p:childTnLst>
                                    <p:animMotion origin="layout" path="M 0.00013 -4.07407E-6 L -0.21311 0.66112 " pathEditMode="relative" rAng="0" ptsTypes="AA">
                                      <p:cBhvr additive="base">
                                        <p:cTn id="22" dur="583" fill="hold">
                                          <p:stCondLst>
                                            <p:cond delay="200"/>
                                          </p:stCondLst>
                                        </p:cTn>
                                        <p:tgtEl>
                                          <p:spTgt spid="19621"/>
                                        </p:tgtEl>
                                        <p:attrNameLst>
                                          <p:attrName>ppt_x</p:attrName>
                                          <p:attrName>ppt_y</p:attrName>
                                        </p:attrNameLst>
                                      </p:cBhvr>
                                      <p:rCtr x="-10669" y="33056"/>
                                    </p:animMotion>
                                    <p:animEffect transition="in" filter="fade">
                                      <p:cBhvr additive="base">
                                        <p:cTn id="23" dur="500" fill="hold">
                                          <p:stCondLst>
                                            <p:cond delay="0"/>
                                          </p:stCondLst>
                                        </p:cTn>
                                        <p:tgtEl>
                                          <p:spTgt spid="19621"/>
                                        </p:tgtEl>
                                      </p:cBhvr>
                                    </p:animEffect>
                                    <p:animScale>
                                      <p:cBhvr additive="base">
                                        <p:cTn id="24" dur="292" fill="hold">
                                          <p:stCondLst>
                                            <p:cond delay="608"/>
                                          </p:stCondLst>
                                        </p:cTn>
                                        <p:tgtEl>
                                          <p:spTgt spid="19621"/>
                                        </p:tgtEl>
                                      </p:cBhvr>
                                      <p:to x="1000" y="1000"/>
                                    </p:animScale>
                                  </p:childTnLst>
                                </p:cTn>
                              </p:par>
                              <p:par>
                                <p:cTn id="25" presetID="0" presetClass="path" presetSubtype="0" repeatCount="indefinite" fill="hold" grpId="0" nodeType="withEffect">
                                  <p:stCondLst>
                                    <p:cond delay="0"/>
                                  </p:stCondLst>
                                  <p:childTnLst>
                                    <p:animMotion origin="layout" path="M 0.00013 -3.33333E-6 L -0.17408 0.53936 " pathEditMode="relative" rAng="0" ptsTypes="AA">
                                      <p:cBhvr additive="base">
                                        <p:cTn id="26" dur="583" fill="hold">
                                          <p:stCondLst>
                                            <p:cond delay="400"/>
                                          </p:stCondLst>
                                        </p:cTn>
                                        <p:tgtEl>
                                          <p:spTgt spid="19622"/>
                                        </p:tgtEl>
                                        <p:attrNameLst>
                                          <p:attrName>ppt_x</p:attrName>
                                          <p:attrName>ppt_y</p:attrName>
                                        </p:attrNameLst>
                                      </p:cBhvr>
                                      <p:rCtr x="-8717" y="26968"/>
                                    </p:animMotion>
                                    <p:animEffect transition="in" filter="fade">
                                      <p:cBhvr additive="base">
                                        <p:cTn id="27" dur="600" fill="hold">
                                          <p:stCondLst>
                                            <p:cond delay="0"/>
                                          </p:stCondLst>
                                        </p:cTn>
                                        <p:tgtEl>
                                          <p:spTgt spid="19622"/>
                                        </p:tgtEl>
                                      </p:cBhvr>
                                    </p:animEffect>
                                    <p:animScale>
                                      <p:cBhvr additive="base">
                                        <p:cTn id="28" dur="292" fill="hold">
                                          <p:stCondLst>
                                            <p:cond delay="808"/>
                                          </p:stCondLst>
                                        </p:cTn>
                                        <p:tgtEl>
                                          <p:spTgt spid="19622"/>
                                        </p:tgtEl>
                                      </p:cBhvr>
                                      <p:to x="1000" y="1000"/>
                                    </p:animScale>
                                  </p:childTnLst>
                                </p:cTn>
                              </p:par>
                              <p:par>
                                <p:cTn id="29" presetID="0" presetClass="path" presetSubtype="0" repeatCount="indefinite" fill="hold" grpId="0" nodeType="withEffect">
                                  <p:stCondLst>
                                    <p:cond delay="0"/>
                                  </p:stCondLst>
                                  <p:childTnLst>
                                    <p:animMotion origin="layout" path="M 0.00013 -3.33333E-6 L -0.17408 0.53936 " pathEditMode="relative" rAng="0" ptsTypes="AA">
                                      <p:cBhvr additive="base">
                                        <p:cTn id="30" dur="583" fill="hold">
                                          <p:stCondLst>
                                            <p:cond delay="400"/>
                                          </p:stCondLst>
                                        </p:cTn>
                                        <p:tgtEl>
                                          <p:spTgt spid="19623"/>
                                        </p:tgtEl>
                                        <p:attrNameLst>
                                          <p:attrName>ppt_x</p:attrName>
                                          <p:attrName>ppt_y</p:attrName>
                                        </p:attrNameLst>
                                      </p:cBhvr>
                                      <p:rCtr x="-8717" y="26968"/>
                                    </p:animMotion>
                                    <p:animEffect transition="in" filter="fade">
                                      <p:cBhvr additive="base">
                                        <p:cTn id="31" dur="600" fill="hold">
                                          <p:stCondLst>
                                            <p:cond delay="0"/>
                                          </p:stCondLst>
                                        </p:cTn>
                                        <p:tgtEl>
                                          <p:spTgt spid="19623"/>
                                        </p:tgtEl>
                                      </p:cBhvr>
                                    </p:animEffect>
                                    <p:animScale>
                                      <p:cBhvr additive="base">
                                        <p:cTn id="32" dur="292" fill="hold">
                                          <p:stCondLst>
                                            <p:cond delay="808"/>
                                          </p:stCondLst>
                                        </p:cTn>
                                        <p:tgtEl>
                                          <p:spTgt spid="19623"/>
                                        </p:tgtEl>
                                      </p:cBhvr>
                                      <p:to x="1000" y="1000"/>
                                    </p:animScale>
                                  </p:childTnLst>
                                </p:cTn>
                              </p:par>
                              <p:par>
                                <p:cTn id="33" presetID="0" presetClass="path" presetSubtype="0" repeatCount="indefinite" fill="hold" grpId="0" nodeType="withEffect">
                                  <p:stCondLst>
                                    <p:cond delay="0"/>
                                  </p:stCondLst>
                                  <p:childTnLst>
                                    <p:animMotion origin="layout" path="M 0.00013 1.11111E-6 L -0.12113 0.37592 " pathEditMode="relative" rAng="0" ptsTypes="AA">
                                      <p:cBhvr additive="base">
                                        <p:cTn id="34" dur="583" fill="hold">
                                          <p:stCondLst>
                                            <p:cond delay="0"/>
                                          </p:stCondLst>
                                        </p:cTn>
                                        <p:tgtEl>
                                          <p:spTgt spid="19624"/>
                                        </p:tgtEl>
                                        <p:attrNameLst>
                                          <p:attrName>ppt_x</p:attrName>
                                          <p:attrName>ppt_y</p:attrName>
                                        </p:attrNameLst>
                                      </p:cBhvr>
                                      <p:rCtr x="-6063" y="18796"/>
                                    </p:animMotion>
                                    <p:animEffect transition="in" filter="fade">
                                      <p:cBhvr additive="base">
                                        <p:cTn id="35" dur="175" fill="hold">
                                          <p:stCondLst>
                                            <p:cond delay="0"/>
                                          </p:stCondLst>
                                        </p:cTn>
                                        <p:tgtEl>
                                          <p:spTgt spid="19624"/>
                                        </p:tgtEl>
                                      </p:cBhvr>
                                    </p:animEffect>
                                    <p:animScale>
                                      <p:cBhvr additive="base">
                                        <p:cTn id="36" dur="292" fill="hold">
                                          <p:stCondLst>
                                            <p:cond delay="408"/>
                                          </p:stCondLst>
                                        </p:cTn>
                                        <p:tgtEl>
                                          <p:spTgt spid="19624"/>
                                        </p:tgtEl>
                                      </p:cBhvr>
                                      <p:to x="1000" y="1000"/>
                                    </p:animScale>
                                  </p:childTnLst>
                                </p:cTn>
                              </p:par>
                              <p:par>
                                <p:cTn id="37" presetID="0" presetClass="path" presetSubtype="0" repeatCount="indefinite" fill="hold" grpId="0" nodeType="withEffect">
                                  <p:stCondLst>
                                    <p:cond delay="0"/>
                                  </p:stCondLst>
                                  <p:childTnLst>
                                    <p:animMotion origin="layout" path="M 0.00013 -3.33333E-6 L -0.13947 0.43311 " pathEditMode="relative" rAng="0" ptsTypes="AA">
                                      <p:cBhvr additive="base">
                                        <p:cTn id="38" dur="583" fill="hold">
                                          <p:stCondLst>
                                            <p:cond delay="0"/>
                                          </p:stCondLst>
                                        </p:cTn>
                                        <p:tgtEl>
                                          <p:spTgt spid="19625"/>
                                        </p:tgtEl>
                                        <p:attrNameLst>
                                          <p:attrName>ppt_x</p:attrName>
                                          <p:attrName>ppt_y</p:attrName>
                                        </p:attrNameLst>
                                      </p:cBhvr>
                                      <p:rCtr x="-6987" y="21644"/>
                                    </p:animMotion>
                                    <p:animEffect transition="in" filter="fade">
                                      <p:cBhvr additive="base">
                                        <p:cTn id="39" dur="175" fill="hold">
                                          <p:stCondLst>
                                            <p:cond delay="0"/>
                                          </p:stCondLst>
                                        </p:cTn>
                                        <p:tgtEl>
                                          <p:spTgt spid="19625"/>
                                        </p:tgtEl>
                                      </p:cBhvr>
                                    </p:animEffect>
                                    <p:animScale>
                                      <p:cBhvr additive="base">
                                        <p:cTn id="40" dur="292" fill="hold">
                                          <p:stCondLst>
                                            <p:cond delay="408"/>
                                          </p:stCondLst>
                                        </p:cTn>
                                        <p:tgtEl>
                                          <p:spTgt spid="19625"/>
                                        </p:tgtEl>
                                      </p:cBhvr>
                                      <p:to x="1000" y="1000"/>
                                    </p:animScale>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81926"/>
                                        </p:tgtEl>
                                        <p:attrNameLst>
                                          <p:attrName>style.visibility</p:attrName>
                                        </p:attrNameLst>
                                      </p:cBhvr>
                                      <p:to>
                                        <p:strVal val="visible"/>
                                      </p:to>
                                    </p:set>
                                    <p:anim calcmode="lin" valueType="num">
                                      <p:cBhvr additive="base">
                                        <p:cTn id="45" dur="500" fill="hold"/>
                                        <p:tgtEl>
                                          <p:spTgt spid="81926"/>
                                        </p:tgtEl>
                                        <p:attrNameLst>
                                          <p:attrName>ppt_x</p:attrName>
                                        </p:attrNameLst>
                                      </p:cBhvr>
                                      <p:tavLst>
                                        <p:tav tm="0">
                                          <p:val>
                                            <p:strVal val="#ppt_x"/>
                                          </p:val>
                                        </p:tav>
                                        <p:tav tm="100000">
                                          <p:val>
                                            <p:strVal val="#ppt_x"/>
                                          </p:val>
                                        </p:tav>
                                      </p:tavLst>
                                    </p:anim>
                                    <p:anim calcmode="lin" valueType="num">
                                      <p:cBhvr additive="base">
                                        <p:cTn id="46" dur="500" fill="hold"/>
                                        <p:tgtEl>
                                          <p:spTgt spid="81926"/>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81927"/>
                                        </p:tgtEl>
                                        <p:attrNameLst>
                                          <p:attrName>style.visibility</p:attrName>
                                        </p:attrNameLst>
                                      </p:cBhvr>
                                      <p:to>
                                        <p:strVal val="visible"/>
                                      </p:to>
                                    </p:set>
                                    <p:anim calcmode="lin" valueType="num">
                                      <p:cBhvr additive="base">
                                        <p:cTn id="51" dur="500" fill="hold"/>
                                        <p:tgtEl>
                                          <p:spTgt spid="81927"/>
                                        </p:tgtEl>
                                        <p:attrNameLst>
                                          <p:attrName>ppt_x</p:attrName>
                                        </p:attrNameLst>
                                      </p:cBhvr>
                                      <p:tavLst>
                                        <p:tav tm="0">
                                          <p:val>
                                            <p:strVal val="#ppt_x"/>
                                          </p:val>
                                        </p:tav>
                                        <p:tav tm="100000">
                                          <p:val>
                                            <p:strVal val="#ppt_x"/>
                                          </p:val>
                                        </p:tav>
                                      </p:tavLst>
                                    </p:anim>
                                    <p:anim calcmode="lin" valueType="num">
                                      <p:cBhvr additive="base">
                                        <p:cTn id="52" dur="500" fill="hold"/>
                                        <p:tgtEl>
                                          <p:spTgt spid="81927"/>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81928"/>
                                        </p:tgtEl>
                                        <p:attrNameLst>
                                          <p:attrName>style.visibility</p:attrName>
                                        </p:attrNameLst>
                                      </p:cBhvr>
                                      <p:to>
                                        <p:strVal val="visible"/>
                                      </p:to>
                                    </p:set>
                                    <p:anim calcmode="lin" valueType="num">
                                      <p:cBhvr additive="base">
                                        <p:cTn id="57" dur="500" fill="hold"/>
                                        <p:tgtEl>
                                          <p:spTgt spid="81928"/>
                                        </p:tgtEl>
                                        <p:attrNameLst>
                                          <p:attrName>ppt_x</p:attrName>
                                        </p:attrNameLst>
                                      </p:cBhvr>
                                      <p:tavLst>
                                        <p:tav tm="0">
                                          <p:val>
                                            <p:strVal val="#ppt_x"/>
                                          </p:val>
                                        </p:tav>
                                        <p:tav tm="100000">
                                          <p:val>
                                            <p:strVal val="#ppt_x"/>
                                          </p:val>
                                        </p:tav>
                                      </p:tavLst>
                                    </p:anim>
                                    <p:anim calcmode="lin" valueType="num">
                                      <p:cBhvr additive="base">
                                        <p:cTn id="58" dur="500" fill="hold"/>
                                        <p:tgtEl>
                                          <p:spTgt spid="819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17" grpId="0" bldLvl="0" animBg="1"/>
      <p:bldP spid="19618" grpId="0" bldLvl="0" animBg="1"/>
      <p:bldP spid="19619" grpId="0" bldLvl="0" animBg="1"/>
      <p:bldP spid="19620" grpId="0" bldLvl="0" animBg="1"/>
      <p:bldP spid="19621" grpId="0" bldLvl="0" animBg="1"/>
      <p:bldP spid="19622" grpId="0" bldLvl="0" animBg="1"/>
      <p:bldP spid="19623" grpId="0" bldLvl="0" animBg="1"/>
      <p:bldP spid="19624" grpId="0" bldLvl="0" animBg="1"/>
      <p:bldP spid="19625" grpId="0" bldLvl="0" animBg="1"/>
      <p:bldP spid="81926" grpId="0"/>
      <p:bldP spid="81927" grpId="0"/>
      <p:bldP spid="8192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9617" name="[动画大师]_Oval 3"/>
          <p:cNvSpPr>
            <a:spLocks noChangeArrowheads="1"/>
          </p:cNvSpPr>
          <p:nvPr/>
        </p:nvSpPr>
        <p:spPr bwMode="auto">
          <a:xfrm rot="1800000">
            <a:off x="1684338" y="-590550"/>
            <a:ext cx="17462" cy="1146175"/>
          </a:xfrm>
          <a:prstGeom prst="ellipse">
            <a:avLst/>
          </a:prstGeom>
          <a:gradFill rotWithShape="1">
            <a:gsLst>
              <a:gs pos="0">
                <a:srgbClr val="777777">
                  <a:alpha val="79999"/>
                </a:srgbClr>
              </a:gs>
              <a:gs pos="100000">
                <a:srgbClr val="373737">
                  <a:alpha val="0"/>
                </a:srgbClr>
              </a:gs>
            </a:gsLst>
            <a:path path="shape">
              <a:fillToRect l="50000" t="50000" r="50000" b="50000"/>
            </a:path>
          </a:gradFill>
          <a:ln w="9525">
            <a:noFill/>
            <a:round/>
            <a:headEnd/>
            <a:tailEnd/>
          </a:ln>
        </p:spPr>
        <p:txBody>
          <a:bodyPr wrap="none" anchor="ctr"/>
          <a:lstStyle/>
          <a:p>
            <a:pPr algn="ctr" eaLnBrk="0" hangingPunct="0"/>
            <a:endParaRPr lang="zh-CN" altLang="en-US" b="1">
              <a:solidFill>
                <a:srgbClr val="000000"/>
              </a:solidFill>
              <a:latin typeface="Calibri" pitchFamily="34" charset="0"/>
            </a:endParaRPr>
          </a:p>
        </p:txBody>
      </p:sp>
      <p:sp>
        <p:nvSpPr>
          <p:cNvPr id="19618" name="[动画大师]_Oval 3"/>
          <p:cNvSpPr>
            <a:spLocks noChangeArrowheads="1"/>
          </p:cNvSpPr>
          <p:nvPr/>
        </p:nvSpPr>
        <p:spPr bwMode="auto">
          <a:xfrm rot="1800000">
            <a:off x="3346450" y="866775"/>
            <a:ext cx="17463" cy="1146175"/>
          </a:xfrm>
          <a:prstGeom prst="ellipse">
            <a:avLst/>
          </a:prstGeom>
          <a:gradFill rotWithShape="1">
            <a:gsLst>
              <a:gs pos="0">
                <a:srgbClr val="777777">
                  <a:alpha val="79999"/>
                </a:srgbClr>
              </a:gs>
              <a:gs pos="100000">
                <a:srgbClr val="373737">
                  <a:alpha val="0"/>
                </a:srgbClr>
              </a:gs>
            </a:gsLst>
            <a:path path="shape">
              <a:fillToRect l="50000" t="50000" r="50000" b="50000"/>
            </a:path>
          </a:gradFill>
          <a:ln w="9525">
            <a:noFill/>
            <a:round/>
            <a:headEnd/>
            <a:tailEnd/>
          </a:ln>
        </p:spPr>
        <p:txBody>
          <a:bodyPr wrap="none" anchor="ctr"/>
          <a:lstStyle/>
          <a:p>
            <a:pPr algn="ctr" eaLnBrk="0" hangingPunct="0"/>
            <a:endParaRPr lang="zh-CN" altLang="en-US" b="1">
              <a:solidFill>
                <a:srgbClr val="000000"/>
              </a:solidFill>
              <a:latin typeface="Calibri" pitchFamily="34" charset="0"/>
            </a:endParaRPr>
          </a:p>
        </p:txBody>
      </p:sp>
      <p:sp>
        <p:nvSpPr>
          <p:cNvPr id="19619" name="[动画大师]_Oval 3"/>
          <p:cNvSpPr>
            <a:spLocks noChangeArrowheads="1"/>
          </p:cNvSpPr>
          <p:nvPr/>
        </p:nvSpPr>
        <p:spPr bwMode="auto">
          <a:xfrm rot="1800000">
            <a:off x="5888038" y="1868488"/>
            <a:ext cx="17462" cy="1146175"/>
          </a:xfrm>
          <a:prstGeom prst="ellipse">
            <a:avLst/>
          </a:prstGeom>
          <a:gradFill rotWithShape="1">
            <a:gsLst>
              <a:gs pos="0">
                <a:srgbClr val="777777">
                  <a:alpha val="79999"/>
                </a:srgbClr>
              </a:gs>
              <a:gs pos="100000">
                <a:srgbClr val="373737">
                  <a:alpha val="0"/>
                </a:srgbClr>
              </a:gs>
            </a:gsLst>
            <a:path path="shape">
              <a:fillToRect l="50000" t="50000" r="50000" b="50000"/>
            </a:path>
          </a:gradFill>
          <a:ln w="9525">
            <a:noFill/>
            <a:round/>
            <a:headEnd/>
            <a:tailEnd/>
          </a:ln>
        </p:spPr>
        <p:txBody>
          <a:bodyPr wrap="none" anchor="ctr"/>
          <a:lstStyle/>
          <a:p>
            <a:pPr algn="ctr" eaLnBrk="0" hangingPunct="0"/>
            <a:endParaRPr lang="zh-CN" altLang="en-US" b="1">
              <a:solidFill>
                <a:srgbClr val="000000"/>
              </a:solidFill>
              <a:latin typeface="Calibri" pitchFamily="34" charset="0"/>
            </a:endParaRPr>
          </a:p>
        </p:txBody>
      </p:sp>
      <p:sp>
        <p:nvSpPr>
          <p:cNvPr id="19620" name="[动画大师]_Oval 3"/>
          <p:cNvSpPr>
            <a:spLocks noChangeArrowheads="1"/>
          </p:cNvSpPr>
          <p:nvPr/>
        </p:nvSpPr>
        <p:spPr bwMode="auto">
          <a:xfrm rot="1800000">
            <a:off x="5106988" y="293688"/>
            <a:ext cx="17462" cy="1146175"/>
          </a:xfrm>
          <a:prstGeom prst="ellipse">
            <a:avLst/>
          </a:prstGeom>
          <a:gradFill rotWithShape="1">
            <a:gsLst>
              <a:gs pos="0">
                <a:srgbClr val="777777">
                  <a:alpha val="60001"/>
                </a:srgbClr>
              </a:gs>
              <a:gs pos="100000">
                <a:srgbClr val="373737">
                  <a:alpha val="0"/>
                </a:srgbClr>
              </a:gs>
            </a:gsLst>
            <a:path path="shape">
              <a:fillToRect l="50000" t="50000" r="50000" b="50000"/>
            </a:path>
          </a:gradFill>
          <a:ln w="9525">
            <a:noFill/>
            <a:round/>
            <a:headEnd/>
            <a:tailEnd/>
          </a:ln>
        </p:spPr>
        <p:txBody>
          <a:bodyPr wrap="none" anchor="ctr"/>
          <a:lstStyle/>
          <a:p>
            <a:pPr algn="ctr" eaLnBrk="0" hangingPunct="0"/>
            <a:endParaRPr lang="zh-CN" altLang="en-US" b="1">
              <a:solidFill>
                <a:srgbClr val="000000"/>
              </a:solidFill>
              <a:latin typeface="Calibri" pitchFamily="34" charset="0"/>
            </a:endParaRPr>
          </a:p>
        </p:txBody>
      </p:sp>
      <p:sp>
        <p:nvSpPr>
          <p:cNvPr id="19621" name="[动画大师]_Oval 3"/>
          <p:cNvSpPr>
            <a:spLocks noChangeArrowheads="1"/>
          </p:cNvSpPr>
          <p:nvPr/>
        </p:nvSpPr>
        <p:spPr bwMode="auto">
          <a:xfrm rot="1800000">
            <a:off x="8645525" y="-279400"/>
            <a:ext cx="17463" cy="1146175"/>
          </a:xfrm>
          <a:prstGeom prst="ellipse">
            <a:avLst/>
          </a:prstGeom>
          <a:gradFill rotWithShape="1">
            <a:gsLst>
              <a:gs pos="0">
                <a:srgbClr val="777777">
                  <a:alpha val="79999"/>
                </a:srgbClr>
              </a:gs>
              <a:gs pos="100000">
                <a:srgbClr val="373737">
                  <a:alpha val="0"/>
                </a:srgbClr>
              </a:gs>
            </a:gsLst>
            <a:path path="shape">
              <a:fillToRect l="50000" t="50000" r="50000" b="50000"/>
            </a:path>
          </a:gradFill>
          <a:ln w="9525">
            <a:noFill/>
            <a:round/>
            <a:headEnd/>
            <a:tailEnd/>
          </a:ln>
        </p:spPr>
        <p:txBody>
          <a:bodyPr wrap="none" anchor="ctr"/>
          <a:lstStyle/>
          <a:p>
            <a:pPr algn="ctr" eaLnBrk="0" hangingPunct="0"/>
            <a:endParaRPr lang="zh-CN" altLang="en-US" b="1">
              <a:solidFill>
                <a:srgbClr val="000000"/>
              </a:solidFill>
              <a:latin typeface="Calibri" pitchFamily="34" charset="0"/>
            </a:endParaRPr>
          </a:p>
        </p:txBody>
      </p:sp>
      <p:sp>
        <p:nvSpPr>
          <p:cNvPr id="19622" name="[动画大师]_Oval 3"/>
          <p:cNvSpPr>
            <a:spLocks noChangeArrowheads="1"/>
          </p:cNvSpPr>
          <p:nvPr/>
        </p:nvSpPr>
        <p:spPr bwMode="auto">
          <a:xfrm rot="1800000">
            <a:off x="10456863" y="2741613"/>
            <a:ext cx="17462" cy="1146175"/>
          </a:xfrm>
          <a:prstGeom prst="ellipse">
            <a:avLst/>
          </a:prstGeom>
          <a:gradFill rotWithShape="1">
            <a:gsLst>
              <a:gs pos="0">
                <a:srgbClr val="777777">
                  <a:alpha val="79999"/>
                </a:srgbClr>
              </a:gs>
              <a:gs pos="100000">
                <a:srgbClr val="373737">
                  <a:alpha val="0"/>
                </a:srgbClr>
              </a:gs>
            </a:gsLst>
            <a:path path="shape">
              <a:fillToRect l="50000" t="50000" r="50000" b="50000"/>
            </a:path>
          </a:gradFill>
          <a:ln w="9525">
            <a:noFill/>
            <a:round/>
            <a:headEnd/>
            <a:tailEnd/>
          </a:ln>
        </p:spPr>
        <p:txBody>
          <a:bodyPr wrap="none" anchor="ctr"/>
          <a:lstStyle/>
          <a:p>
            <a:pPr algn="ctr" eaLnBrk="0" hangingPunct="0"/>
            <a:endParaRPr lang="zh-CN" altLang="en-US" b="1">
              <a:solidFill>
                <a:srgbClr val="000000"/>
              </a:solidFill>
              <a:latin typeface="Calibri" pitchFamily="34" charset="0"/>
            </a:endParaRPr>
          </a:p>
        </p:txBody>
      </p:sp>
      <p:sp>
        <p:nvSpPr>
          <p:cNvPr id="19623" name="[动画大师]_Oval 3"/>
          <p:cNvSpPr>
            <a:spLocks noChangeArrowheads="1"/>
          </p:cNvSpPr>
          <p:nvPr/>
        </p:nvSpPr>
        <p:spPr bwMode="auto">
          <a:xfrm rot="1800000">
            <a:off x="11244263" y="-573088"/>
            <a:ext cx="17462" cy="1146176"/>
          </a:xfrm>
          <a:prstGeom prst="ellipse">
            <a:avLst/>
          </a:prstGeom>
          <a:gradFill rotWithShape="1">
            <a:gsLst>
              <a:gs pos="0">
                <a:srgbClr val="777777">
                  <a:alpha val="79999"/>
                </a:srgbClr>
              </a:gs>
              <a:gs pos="100000">
                <a:srgbClr val="373737">
                  <a:alpha val="0"/>
                </a:srgbClr>
              </a:gs>
            </a:gsLst>
            <a:path path="shape">
              <a:fillToRect l="50000" t="50000" r="50000" b="50000"/>
            </a:path>
          </a:gradFill>
          <a:ln w="9525">
            <a:noFill/>
            <a:round/>
            <a:headEnd/>
            <a:tailEnd/>
          </a:ln>
        </p:spPr>
        <p:txBody>
          <a:bodyPr wrap="none" anchor="ctr"/>
          <a:lstStyle/>
          <a:p>
            <a:pPr algn="ctr" eaLnBrk="0" hangingPunct="0"/>
            <a:endParaRPr lang="zh-CN" altLang="en-US" b="1">
              <a:solidFill>
                <a:srgbClr val="000000"/>
              </a:solidFill>
              <a:latin typeface="Calibri" pitchFamily="34" charset="0"/>
            </a:endParaRPr>
          </a:p>
        </p:txBody>
      </p:sp>
      <p:sp>
        <p:nvSpPr>
          <p:cNvPr id="19624" name="[动画大师]_Oval 3"/>
          <p:cNvSpPr>
            <a:spLocks noChangeArrowheads="1"/>
          </p:cNvSpPr>
          <p:nvPr/>
        </p:nvSpPr>
        <p:spPr bwMode="auto">
          <a:xfrm rot="1800000">
            <a:off x="2855913" y="3448050"/>
            <a:ext cx="17462" cy="1146175"/>
          </a:xfrm>
          <a:prstGeom prst="ellipse">
            <a:avLst/>
          </a:prstGeom>
          <a:gradFill rotWithShape="1">
            <a:gsLst>
              <a:gs pos="0">
                <a:srgbClr val="777777">
                  <a:alpha val="39998"/>
                </a:srgbClr>
              </a:gs>
              <a:gs pos="100000">
                <a:srgbClr val="373737">
                  <a:alpha val="0"/>
                </a:srgbClr>
              </a:gs>
            </a:gsLst>
            <a:path path="shape">
              <a:fillToRect l="50000" t="50000" r="50000" b="50000"/>
            </a:path>
          </a:gradFill>
          <a:ln w="9525">
            <a:noFill/>
            <a:round/>
            <a:headEnd/>
            <a:tailEnd/>
          </a:ln>
        </p:spPr>
        <p:txBody>
          <a:bodyPr wrap="none" anchor="ctr"/>
          <a:lstStyle/>
          <a:p>
            <a:pPr algn="ctr" eaLnBrk="0" hangingPunct="0"/>
            <a:endParaRPr lang="zh-CN" altLang="en-US" b="1">
              <a:solidFill>
                <a:srgbClr val="000000"/>
              </a:solidFill>
              <a:latin typeface="Calibri" pitchFamily="34" charset="0"/>
            </a:endParaRPr>
          </a:p>
        </p:txBody>
      </p:sp>
      <p:sp>
        <p:nvSpPr>
          <p:cNvPr id="19625" name="[动画大师]_Oval 3"/>
          <p:cNvSpPr>
            <a:spLocks noChangeArrowheads="1"/>
          </p:cNvSpPr>
          <p:nvPr/>
        </p:nvSpPr>
        <p:spPr bwMode="auto">
          <a:xfrm rot="1800000">
            <a:off x="8928100" y="2741613"/>
            <a:ext cx="17463" cy="1146175"/>
          </a:xfrm>
          <a:prstGeom prst="ellipse">
            <a:avLst/>
          </a:prstGeom>
          <a:gradFill rotWithShape="1">
            <a:gsLst>
              <a:gs pos="0">
                <a:srgbClr val="777777">
                  <a:alpha val="79999"/>
                </a:srgbClr>
              </a:gs>
              <a:gs pos="100000">
                <a:srgbClr val="373737">
                  <a:alpha val="0"/>
                </a:srgbClr>
              </a:gs>
            </a:gsLst>
            <a:path path="shape">
              <a:fillToRect l="50000" t="50000" r="50000" b="50000"/>
            </a:path>
          </a:gradFill>
          <a:ln w="9525">
            <a:noFill/>
            <a:round/>
            <a:headEnd/>
            <a:tailEnd/>
          </a:ln>
        </p:spPr>
        <p:txBody>
          <a:bodyPr wrap="none" anchor="ctr"/>
          <a:lstStyle/>
          <a:p>
            <a:pPr algn="ctr" eaLnBrk="0" hangingPunct="0"/>
            <a:endParaRPr lang="zh-CN" altLang="en-US" b="1">
              <a:solidFill>
                <a:srgbClr val="000000"/>
              </a:solidFill>
              <a:latin typeface="Calibri" pitchFamily="34" charset="0"/>
            </a:endParaRPr>
          </a:p>
        </p:txBody>
      </p:sp>
      <p:sp>
        <p:nvSpPr>
          <p:cNvPr id="6146" name="矩形 6145"/>
          <p:cNvSpPr>
            <a:spLocks noChangeArrowheads="1"/>
          </p:cNvSpPr>
          <p:nvPr/>
        </p:nvSpPr>
        <p:spPr bwMode="auto">
          <a:xfrm>
            <a:off x="454025" y="366713"/>
            <a:ext cx="8963025" cy="954087"/>
          </a:xfrm>
          <a:prstGeom prst="rect">
            <a:avLst/>
          </a:prstGeom>
          <a:noFill/>
          <a:ln w="9525">
            <a:noFill/>
            <a:miter lim="800000"/>
            <a:headEnd/>
            <a:tailEnd/>
          </a:ln>
        </p:spPr>
        <p:txBody>
          <a:bodyPr lIns="92075" tIns="46038" rIns="92075" bIns="46038" anchor="ctr"/>
          <a:lstStyle/>
          <a:p>
            <a:pPr>
              <a:buClr>
                <a:srgbClr val="000000"/>
              </a:buClr>
            </a:pPr>
            <a:r>
              <a:rPr lang="en-US" altLang="zh-CN" sz="3200" b="1">
                <a:latin typeface="Times New Roman" pitchFamily="18" charset="0"/>
              </a:rPr>
              <a:t>2.</a:t>
            </a:r>
            <a:r>
              <a:rPr lang="zh-CN" altLang="en-US" sz="3200" b="1">
                <a:latin typeface="Times New Roman" pitchFamily="18" charset="0"/>
              </a:rPr>
              <a:t>主要代表：林则徐、魏源</a:t>
            </a:r>
            <a:r>
              <a:rPr lang="zh-CN" altLang="en-US" sz="4000" b="1">
                <a:latin typeface="Times New Roman" pitchFamily="18" charset="0"/>
              </a:rPr>
              <a:t>（</a:t>
            </a:r>
            <a:r>
              <a:rPr lang="zh-CN" altLang="en-US" sz="3200" b="1">
                <a:solidFill>
                  <a:srgbClr val="FF0000"/>
                </a:solidFill>
                <a:latin typeface="Times New Roman" pitchFamily="18" charset="0"/>
              </a:rPr>
              <a:t>地主阶级</a:t>
            </a:r>
            <a:r>
              <a:rPr lang="zh-CN" altLang="en-US" sz="4000" b="1">
                <a:latin typeface="Times New Roman" pitchFamily="18" charset="0"/>
              </a:rPr>
              <a:t>）</a:t>
            </a:r>
          </a:p>
        </p:txBody>
      </p:sp>
      <p:pic>
        <p:nvPicPr>
          <p:cNvPr id="6147" name="图片 6146" descr="林则徐1"/>
          <p:cNvPicPr>
            <a:picLocks noChangeAspect="1"/>
          </p:cNvPicPr>
          <p:nvPr/>
        </p:nvPicPr>
        <p:blipFill>
          <a:blip r:embed="rId3"/>
          <a:srcRect/>
          <a:stretch>
            <a:fillRect/>
          </a:stretch>
        </p:blipFill>
        <p:spPr bwMode="auto">
          <a:xfrm>
            <a:off x="698500" y="1262063"/>
            <a:ext cx="2949575" cy="3841750"/>
          </a:xfrm>
          <a:prstGeom prst="rect">
            <a:avLst/>
          </a:prstGeom>
          <a:noFill/>
          <a:ln w="9525">
            <a:noFill/>
            <a:miter lim="800000"/>
            <a:headEnd/>
            <a:tailEnd/>
          </a:ln>
        </p:spPr>
      </p:pic>
      <p:sp>
        <p:nvSpPr>
          <p:cNvPr id="6148" name="文本框 6147"/>
          <p:cNvSpPr txBox="1"/>
          <p:nvPr/>
        </p:nvSpPr>
        <p:spPr>
          <a:xfrm>
            <a:off x="4476750" y="1368425"/>
            <a:ext cx="6902450" cy="3394075"/>
          </a:xfrm>
          <a:prstGeom prst="rect">
            <a:avLst/>
          </a:prstGeom>
          <a:noFill/>
          <a:ln w="9525">
            <a:noFill/>
          </a:ln>
        </p:spPr>
        <p:txBody>
          <a:bodyPr>
            <a:spAutoFit/>
          </a:bodyPr>
          <a:lstStyle/>
          <a:p>
            <a:pPr>
              <a:spcBef>
                <a:spcPct val="50000"/>
              </a:spcBef>
              <a:spcAft>
                <a:spcPts val="0"/>
              </a:spcAft>
              <a:defRPr/>
            </a:pPr>
            <a:r>
              <a:rPr lang="zh-CN" altLang="en-US" sz="4000" noProof="1">
                <a:solidFill>
                  <a:srgbClr val="3333FF"/>
                </a:solidFill>
                <a:effectLst>
                  <a:outerShdw blurRad="38100" dist="38100" dir="2700000">
                    <a:srgbClr val="000000"/>
                  </a:outerShdw>
                </a:effectLst>
                <a:latin typeface="Arial" panose="020B0604020202020204" pitchFamily="34" charset="0"/>
                <a:ea typeface="隶书" pitchFamily="1" charset="-122"/>
                <a:cs typeface="+mn-ea"/>
              </a:rPr>
              <a:t>林则徐</a:t>
            </a:r>
          </a:p>
          <a:p>
            <a:pPr>
              <a:spcBef>
                <a:spcPct val="50000"/>
              </a:spcBef>
              <a:spcAft>
                <a:spcPts val="0"/>
              </a:spcAft>
              <a:defRPr/>
            </a:pPr>
            <a:r>
              <a:rPr lang="en-US" altLang="zh-CN" sz="3600" noProof="1">
                <a:effectLst>
                  <a:outerShdw blurRad="38100" dist="38100" dir="2700000">
                    <a:srgbClr val="FFFFFF"/>
                  </a:outerShdw>
                </a:effectLst>
                <a:latin typeface="Arial" panose="020B0604020202020204" pitchFamily="34" charset="0"/>
                <a:ea typeface="隶书" pitchFamily="1" charset="-122"/>
                <a:cs typeface="+mn-ea"/>
              </a:rPr>
              <a:t>1</a:t>
            </a:r>
            <a:r>
              <a:rPr lang="zh-CN" altLang="en-US" sz="4000" noProof="1">
                <a:effectLst>
                  <a:outerShdw blurRad="38100" dist="38100" dir="2700000">
                    <a:srgbClr val="FFFFFF"/>
                  </a:outerShdw>
                </a:effectLst>
                <a:latin typeface="Arial" panose="020B0604020202020204" pitchFamily="34" charset="0"/>
                <a:ea typeface="隶书" pitchFamily="1" charset="-122"/>
                <a:cs typeface="+mn-ea"/>
              </a:rPr>
              <a:t>、设立驿馆、编译书籍</a:t>
            </a:r>
          </a:p>
          <a:p>
            <a:pPr>
              <a:spcBef>
                <a:spcPct val="50000"/>
              </a:spcBef>
              <a:spcAft>
                <a:spcPts val="0"/>
              </a:spcAft>
              <a:defRPr/>
            </a:pPr>
            <a:r>
              <a:rPr lang="en-US" altLang="zh-CN" sz="3600" noProof="1">
                <a:effectLst>
                  <a:outerShdw blurRad="38100" dist="38100" dir="2700000">
                    <a:srgbClr val="FFFFFF"/>
                  </a:outerShdw>
                </a:effectLst>
                <a:latin typeface="Arial" panose="020B0604020202020204" pitchFamily="34" charset="0"/>
                <a:ea typeface="隶书" pitchFamily="1" charset="-122"/>
                <a:cs typeface="+mn-ea"/>
              </a:rPr>
              <a:t>2</a:t>
            </a:r>
            <a:r>
              <a:rPr lang="zh-CN" altLang="en-US" sz="3600" noProof="1">
                <a:effectLst>
                  <a:outerShdw blurRad="38100" dist="38100" dir="2700000">
                    <a:srgbClr val="FFFFFF"/>
                  </a:outerShdw>
                </a:effectLst>
                <a:latin typeface="Arial" panose="020B0604020202020204" pitchFamily="34" charset="0"/>
                <a:ea typeface="隶书" pitchFamily="1" charset="-122"/>
                <a:cs typeface="+mn-ea"/>
              </a:rPr>
              <a:t>、</a:t>
            </a:r>
            <a:r>
              <a:rPr lang="zh-CN" altLang="en-US" sz="3600" noProof="1">
                <a:effectLst>
                  <a:outerShdw blurRad="38100" dist="38100" dir="2700000">
                    <a:srgbClr val="FFFFFF"/>
                  </a:outerShdw>
                </a:effectLst>
                <a:latin typeface="Arial" panose="020B0604020202020204" pitchFamily="34" charset="0"/>
                <a:ea typeface="隶书" pitchFamily="1" charset="-122"/>
                <a:cs typeface="+mn-ea"/>
                <a:sym typeface="+mn-ea"/>
              </a:rPr>
              <a:t>仿制</a:t>
            </a:r>
            <a:r>
              <a:rPr lang="zh-CN" altLang="en-US" sz="4000" noProof="1">
                <a:solidFill>
                  <a:srgbClr val="FF0000"/>
                </a:solidFill>
                <a:effectLst>
                  <a:outerShdw blurRad="38100" dist="38100" dir="2700000">
                    <a:srgbClr val="000000"/>
                  </a:outerShdw>
                </a:effectLst>
                <a:latin typeface="Arial" panose="020B0604020202020204" pitchFamily="34" charset="0"/>
                <a:ea typeface="隶书" pitchFamily="1" charset="-122"/>
                <a:cs typeface="+mn-ea"/>
              </a:rPr>
              <a:t>西方船舰大炮</a:t>
            </a:r>
          </a:p>
          <a:p>
            <a:pPr>
              <a:spcBef>
                <a:spcPct val="50000"/>
              </a:spcBef>
              <a:spcAft>
                <a:spcPts val="0"/>
              </a:spcAft>
              <a:defRPr/>
            </a:pPr>
            <a:r>
              <a:rPr lang="en-US" altLang="zh-CN" sz="3600" noProof="1">
                <a:effectLst>
                  <a:outerShdw blurRad="38100" dist="38100" dir="2700000">
                    <a:srgbClr val="FFFFFF"/>
                  </a:outerShdw>
                </a:effectLst>
                <a:latin typeface="Arial" panose="020B0604020202020204" pitchFamily="34" charset="0"/>
                <a:ea typeface="隶书" pitchFamily="1" charset="-122"/>
                <a:cs typeface="+mn-ea"/>
              </a:rPr>
              <a:t>3</a:t>
            </a:r>
            <a:r>
              <a:rPr lang="zh-CN" altLang="en-US" sz="3600" noProof="1">
                <a:effectLst>
                  <a:outerShdw blurRad="38100" dist="38100" dir="2700000">
                    <a:srgbClr val="FFFFFF"/>
                  </a:outerShdw>
                </a:effectLst>
                <a:latin typeface="Arial" panose="020B0604020202020204" pitchFamily="34" charset="0"/>
                <a:ea typeface="隶书" pitchFamily="1" charset="-122"/>
                <a:cs typeface="+mn-ea"/>
              </a:rPr>
              <a:t>、主张建立</a:t>
            </a:r>
            <a:r>
              <a:rPr lang="zh-CN" altLang="en-US" sz="3600" noProof="1">
                <a:solidFill>
                  <a:srgbClr val="FB2B1B"/>
                </a:solidFill>
                <a:effectLst>
                  <a:outerShdw blurRad="38100" dist="38100" dir="2700000">
                    <a:srgbClr val="000000"/>
                  </a:outerShdw>
                </a:effectLst>
                <a:latin typeface="Arial" panose="020B0604020202020204" pitchFamily="34" charset="0"/>
                <a:ea typeface="隶书" pitchFamily="1" charset="-122"/>
                <a:cs typeface="+mn-ea"/>
              </a:rPr>
              <a:t>新式水师</a:t>
            </a:r>
            <a:r>
              <a:rPr lang="zh-CN" altLang="en-US" sz="3600" noProof="1">
                <a:effectLst>
                  <a:outerShdw blurRad="38100" dist="38100" dir="2700000">
                    <a:srgbClr val="FFFFFF"/>
                  </a:outerShdw>
                </a:effectLst>
                <a:latin typeface="Arial" panose="020B0604020202020204" pitchFamily="34" charset="0"/>
                <a:ea typeface="隶书" pitchFamily="1" charset="-122"/>
                <a:cs typeface="+mn-ea"/>
              </a:rPr>
              <a:t>。</a:t>
            </a:r>
          </a:p>
        </p:txBody>
      </p:sp>
      <p:sp>
        <p:nvSpPr>
          <p:cNvPr id="6149" name="文本框 6148"/>
          <p:cNvSpPr txBox="1">
            <a:spLocks noChangeArrowheads="1"/>
          </p:cNvSpPr>
          <p:nvPr/>
        </p:nvSpPr>
        <p:spPr bwMode="auto">
          <a:xfrm>
            <a:off x="2290763" y="5334000"/>
            <a:ext cx="8667750" cy="1163638"/>
          </a:xfrm>
          <a:prstGeom prst="rect">
            <a:avLst/>
          </a:prstGeom>
          <a:noFill/>
          <a:ln w="9525">
            <a:noFill/>
            <a:miter lim="800000"/>
            <a:headEnd/>
            <a:tailEnd/>
          </a:ln>
        </p:spPr>
        <p:txBody>
          <a:bodyPr>
            <a:spAutoFit/>
          </a:bodyPr>
          <a:lstStyle/>
          <a:p>
            <a:pPr>
              <a:spcBef>
                <a:spcPct val="20000"/>
              </a:spcBef>
              <a:buClr>
                <a:schemeClr val="tx2"/>
              </a:buClr>
              <a:buFont typeface="Wingdings" pitchFamily="2" charset="2"/>
              <a:buChar char="w"/>
            </a:pPr>
            <a:r>
              <a:rPr lang="zh-CN" altLang="en-US" sz="3200" b="1">
                <a:solidFill>
                  <a:srgbClr val="3333FF"/>
                </a:solidFill>
                <a:latin typeface="Times New Roman" pitchFamily="18" charset="0"/>
              </a:rPr>
              <a:t>代  表  作：</a:t>
            </a:r>
            <a:r>
              <a:rPr lang="en-US" altLang="zh-CN" sz="3200" b="1">
                <a:solidFill>
                  <a:srgbClr val="3333FF"/>
                </a:solidFill>
                <a:latin typeface="Times New Roman" pitchFamily="18" charset="0"/>
              </a:rPr>
              <a:t>《</a:t>
            </a:r>
            <a:r>
              <a:rPr lang="zh-CN" altLang="en-US" sz="3200" b="1">
                <a:solidFill>
                  <a:srgbClr val="3333FF"/>
                </a:solidFill>
                <a:latin typeface="Times New Roman" pitchFamily="18" charset="0"/>
              </a:rPr>
              <a:t>各国律例</a:t>
            </a:r>
            <a:r>
              <a:rPr lang="en-US" altLang="zh-CN" sz="3200" b="1">
                <a:solidFill>
                  <a:srgbClr val="3333FF"/>
                </a:solidFill>
                <a:latin typeface="Times New Roman" pitchFamily="18" charset="0"/>
              </a:rPr>
              <a:t>》《</a:t>
            </a:r>
            <a:r>
              <a:rPr lang="zh-CN" altLang="en-US" sz="3200" b="1">
                <a:solidFill>
                  <a:srgbClr val="3333FF"/>
                </a:solidFill>
                <a:latin typeface="Times New Roman" pitchFamily="18" charset="0"/>
              </a:rPr>
              <a:t>四洲志</a:t>
            </a:r>
            <a:r>
              <a:rPr lang="en-US" altLang="zh-CN" sz="3200" b="1">
                <a:solidFill>
                  <a:srgbClr val="3333FF"/>
                </a:solidFill>
                <a:latin typeface="Times New Roman" pitchFamily="18" charset="0"/>
              </a:rPr>
              <a:t>》</a:t>
            </a:r>
          </a:p>
          <a:p>
            <a:pPr>
              <a:spcBef>
                <a:spcPct val="20000"/>
              </a:spcBef>
              <a:buClr>
                <a:schemeClr val="tx2"/>
              </a:buClr>
              <a:buFont typeface="Wingdings" pitchFamily="2" charset="2"/>
              <a:buChar char="w"/>
            </a:pPr>
            <a:r>
              <a:rPr lang="zh-CN" altLang="en-US" sz="3200" b="1">
                <a:solidFill>
                  <a:srgbClr val="3333FF"/>
                </a:solidFill>
                <a:latin typeface="Times New Roman" pitchFamily="18" charset="0"/>
              </a:rPr>
              <a:t>核心思想：    师夷长技（军事技术）</a:t>
            </a:r>
          </a:p>
        </p:txBody>
      </p:sp>
      <p:sp>
        <p:nvSpPr>
          <p:cNvPr id="11266" name="AutoShape 6"/>
          <p:cNvSpPr>
            <a:spLocks noChangeArrowheads="1"/>
          </p:cNvSpPr>
          <p:nvPr/>
        </p:nvSpPr>
        <p:spPr bwMode="auto">
          <a:xfrm>
            <a:off x="50800" y="1320800"/>
            <a:ext cx="776288" cy="3725863"/>
          </a:xfrm>
          <a:prstGeom prst="verticalScroll">
            <a:avLst>
              <a:gd name="adj" fmla="val 12500"/>
            </a:avLst>
          </a:prstGeom>
          <a:solidFill>
            <a:srgbClr val="FF3300"/>
          </a:solidFill>
          <a:ln w="9525">
            <a:solidFill>
              <a:schemeClr val="tx1"/>
            </a:solidFill>
            <a:round/>
            <a:headEnd/>
            <a:tailEnd/>
          </a:ln>
        </p:spPr>
        <p:txBody>
          <a:bodyPr vert="eaVert" wrap="none" anchor="ctr"/>
          <a:lstStyle/>
          <a:p>
            <a:pPr algn="ctr"/>
            <a:r>
              <a:rPr lang="zh-CN" altLang="en-US" sz="3600">
                <a:solidFill>
                  <a:srgbClr val="FFFF66"/>
                </a:solidFill>
                <a:ea typeface="STXingkai"/>
                <a:cs typeface="STXingkai"/>
              </a:rPr>
              <a:t>苟利国家生死以</a:t>
            </a:r>
          </a:p>
        </p:txBody>
      </p:sp>
      <p:sp>
        <p:nvSpPr>
          <p:cNvPr id="11267" name="AutoShape 7"/>
          <p:cNvSpPr>
            <a:spLocks noChangeArrowheads="1"/>
          </p:cNvSpPr>
          <p:nvPr/>
        </p:nvSpPr>
        <p:spPr bwMode="auto">
          <a:xfrm>
            <a:off x="3556000" y="1290638"/>
            <a:ext cx="661988" cy="3756025"/>
          </a:xfrm>
          <a:prstGeom prst="verticalScroll">
            <a:avLst>
              <a:gd name="adj" fmla="val 12500"/>
            </a:avLst>
          </a:prstGeom>
          <a:solidFill>
            <a:srgbClr val="FF3300"/>
          </a:solidFill>
          <a:ln w="9525">
            <a:solidFill>
              <a:schemeClr val="tx1"/>
            </a:solidFill>
            <a:round/>
            <a:headEnd/>
            <a:tailEnd/>
          </a:ln>
        </p:spPr>
        <p:txBody>
          <a:bodyPr vert="eaVert" wrap="none" anchor="ctr"/>
          <a:lstStyle/>
          <a:p>
            <a:pPr algn="ctr"/>
            <a:r>
              <a:rPr lang="zh-CN" altLang="en-US" sz="3600">
                <a:solidFill>
                  <a:srgbClr val="FFFF66"/>
                </a:solidFill>
                <a:ea typeface="STXingkai"/>
                <a:cs typeface="STXingkai"/>
              </a:rPr>
              <a:t>岂因祸福避趋之</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repeatCount="indefinite" fill="hold" grpId="0" nodeType="withEffect">
                                  <p:stCondLst>
                                    <p:cond delay="0"/>
                                  </p:stCondLst>
                                  <p:childTnLst>
                                    <p:animMotion origin="layout" path="M 0.00013 -3.7037E-6 L -0.12113 0.37593 " pathEditMode="relative" rAng="0" ptsTypes="AA">
                                      <p:cBhvr additive="base">
                                        <p:cTn id="6" dur="583" fill="hold">
                                          <p:stCondLst>
                                            <p:cond delay="0"/>
                                          </p:stCondLst>
                                        </p:cTn>
                                        <p:tgtEl>
                                          <p:spTgt spid="19617"/>
                                        </p:tgtEl>
                                        <p:attrNameLst>
                                          <p:attrName>ppt_x</p:attrName>
                                          <p:attrName>ppt_y</p:attrName>
                                        </p:attrNameLst>
                                      </p:cBhvr>
                                      <p:rCtr x="-6063" y="18796"/>
                                    </p:animMotion>
                                    <p:animEffect transition="in" filter="fade">
                                      <p:cBhvr additive="base">
                                        <p:cTn id="7" dur="175" fill="hold">
                                          <p:stCondLst>
                                            <p:cond delay="0"/>
                                          </p:stCondLst>
                                        </p:cTn>
                                        <p:tgtEl>
                                          <p:spTgt spid="19617"/>
                                        </p:tgtEl>
                                      </p:cBhvr>
                                    </p:animEffect>
                                    <p:animScale>
                                      <p:cBhvr additive="base">
                                        <p:cTn id="8" dur="292" fill="hold">
                                          <p:stCondLst>
                                            <p:cond delay="408"/>
                                          </p:stCondLst>
                                        </p:cTn>
                                        <p:tgtEl>
                                          <p:spTgt spid="19617"/>
                                        </p:tgtEl>
                                      </p:cBhvr>
                                      <p:to x="1000" y="1000"/>
                                    </p:animScale>
                                  </p:childTnLst>
                                </p:cTn>
                              </p:par>
                              <p:par>
                                <p:cTn id="9" presetID="0" presetClass="path" presetSubtype="0" repeatCount="indefinite" fill="hold" grpId="0" nodeType="withEffect">
                                  <p:stCondLst>
                                    <p:cond delay="0"/>
                                  </p:stCondLst>
                                  <p:childTnLst>
                                    <p:animMotion origin="layout" path="M 0.00013 -3.7037E-6 L -0.12113 0.37593 " pathEditMode="relative" rAng="0" ptsTypes="AA">
                                      <p:cBhvr additive="base">
                                        <p:cTn id="10" dur="583" fill="hold">
                                          <p:stCondLst>
                                            <p:cond delay="200"/>
                                          </p:stCondLst>
                                        </p:cTn>
                                        <p:tgtEl>
                                          <p:spTgt spid="19618"/>
                                        </p:tgtEl>
                                        <p:attrNameLst>
                                          <p:attrName>ppt_x</p:attrName>
                                          <p:attrName>ppt_y</p:attrName>
                                        </p:attrNameLst>
                                      </p:cBhvr>
                                      <p:rCtr x="-6063" y="18796"/>
                                    </p:animMotion>
                                    <p:animEffect transition="in" filter="fade">
                                      <p:cBhvr additive="base">
                                        <p:cTn id="11" dur="500" fill="hold">
                                          <p:stCondLst>
                                            <p:cond delay="0"/>
                                          </p:stCondLst>
                                        </p:cTn>
                                        <p:tgtEl>
                                          <p:spTgt spid="19618"/>
                                        </p:tgtEl>
                                      </p:cBhvr>
                                    </p:animEffect>
                                    <p:animScale>
                                      <p:cBhvr additive="base">
                                        <p:cTn id="12" dur="292" fill="hold">
                                          <p:stCondLst>
                                            <p:cond delay="608"/>
                                          </p:stCondLst>
                                        </p:cTn>
                                        <p:tgtEl>
                                          <p:spTgt spid="19618"/>
                                        </p:tgtEl>
                                      </p:cBhvr>
                                      <p:to x="1000" y="1000"/>
                                    </p:animScale>
                                  </p:childTnLst>
                                </p:cTn>
                              </p:par>
                              <p:par>
                                <p:cTn id="13" presetID="0" presetClass="path" presetSubtype="0" repeatCount="indefinite" fill="hold" grpId="0" nodeType="withEffect">
                                  <p:stCondLst>
                                    <p:cond delay="0"/>
                                  </p:stCondLst>
                                  <p:childTnLst>
                                    <p:animMotion origin="layout" path="M 0.00013 -3.33333E-6 L -0.17409 0.53936 " pathEditMode="relative" rAng="0" ptsTypes="AA">
                                      <p:cBhvr additive="base">
                                        <p:cTn id="14" dur="583" fill="hold">
                                          <p:stCondLst>
                                            <p:cond delay="400"/>
                                          </p:stCondLst>
                                        </p:cTn>
                                        <p:tgtEl>
                                          <p:spTgt spid="19619"/>
                                        </p:tgtEl>
                                        <p:attrNameLst>
                                          <p:attrName>ppt_x</p:attrName>
                                          <p:attrName>ppt_y</p:attrName>
                                        </p:attrNameLst>
                                      </p:cBhvr>
                                      <p:rCtr x="-8717" y="26968"/>
                                    </p:animMotion>
                                    <p:animEffect transition="in" filter="fade">
                                      <p:cBhvr additive="base">
                                        <p:cTn id="15" dur="600" fill="hold">
                                          <p:stCondLst>
                                            <p:cond delay="0"/>
                                          </p:stCondLst>
                                        </p:cTn>
                                        <p:tgtEl>
                                          <p:spTgt spid="19619"/>
                                        </p:tgtEl>
                                      </p:cBhvr>
                                    </p:animEffect>
                                    <p:animScale>
                                      <p:cBhvr additive="base">
                                        <p:cTn id="16" dur="292" fill="hold">
                                          <p:stCondLst>
                                            <p:cond delay="808"/>
                                          </p:stCondLst>
                                        </p:cTn>
                                        <p:tgtEl>
                                          <p:spTgt spid="19619"/>
                                        </p:tgtEl>
                                      </p:cBhvr>
                                      <p:to x="1000" y="1000"/>
                                    </p:animScale>
                                  </p:childTnLst>
                                </p:cTn>
                              </p:par>
                              <p:par>
                                <p:cTn id="17" presetID="0" presetClass="path" presetSubtype="0" repeatCount="indefinite" fill="hold" grpId="0" nodeType="withEffect">
                                  <p:stCondLst>
                                    <p:cond delay="0"/>
                                  </p:stCondLst>
                                  <p:childTnLst>
                                    <p:animMotion origin="layout" path="M 0.00013 1.11111E-6 L -0.12113 0.37592 " pathEditMode="relative" rAng="0" ptsTypes="AA">
                                      <p:cBhvr additive="base">
                                        <p:cTn id="18" dur="583" fill="hold">
                                          <p:stCondLst>
                                            <p:cond delay="0"/>
                                          </p:stCondLst>
                                        </p:cTn>
                                        <p:tgtEl>
                                          <p:spTgt spid="19620"/>
                                        </p:tgtEl>
                                        <p:attrNameLst>
                                          <p:attrName>ppt_x</p:attrName>
                                          <p:attrName>ppt_y</p:attrName>
                                        </p:attrNameLst>
                                      </p:cBhvr>
                                      <p:rCtr x="-6063" y="18796"/>
                                    </p:animMotion>
                                    <p:animEffect transition="in" filter="fade">
                                      <p:cBhvr additive="base">
                                        <p:cTn id="19" dur="175" fill="hold">
                                          <p:stCondLst>
                                            <p:cond delay="0"/>
                                          </p:stCondLst>
                                        </p:cTn>
                                        <p:tgtEl>
                                          <p:spTgt spid="19620"/>
                                        </p:tgtEl>
                                      </p:cBhvr>
                                    </p:animEffect>
                                    <p:animScale>
                                      <p:cBhvr additive="base">
                                        <p:cTn id="20" dur="292" fill="hold">
                                          <p:stCondLst>
                                            <p:cond delay="408"/>
                                          </p:stCondLst>
                                        </p:cTn>
                                        <p:tgtEl>
                                          <p:spTgt spid="19620"/>
                                        </p:tgtEl>
                                      </p:cBhvr>
                                      <p:to x="1000" y="1000"/>
                                    </p:animScale>
                                  </p:childTnLst>
                                </p:cTn>
                              </p:par>
                              <p:par>
                                <p:cTn id="21" presetID="0" presetClass="path" presetSubtype="0" repeatCount="indefinite" fill="hold" grpId="0" nodeType="withEffect">
                                  <p:stCondLst>
                                    <p:cond delay="0"/>
                                  </p:stCondLst>
                                  <p:childTnLst>
                                    <p:animMotion origin="layout" path="M 0.00013 -4.07407E-6 L -0.21311 0.66112 " pathEditMode="relative" rAng="0" ptsTypes="AA">
                                      <p:cBhvr additive="base">
                                        <p:cTn id="22" dur="583" fill="hold">
                                          <p:stCondLst>
                                            <p:cond delay="200"/>
                                          </p:stCondLst>
                                        </p:cTn>
                                        <p:tgtEl>
                                          <p:spTgt spid="19621"/>
                                        </p:tgtEl>
                                        <p:attrNameLst>
                                          <p:attrName>ppt_x</p:attrName>
                                          <p:attrName>ppt_y</p:attrName>
                                        </p:attrNameLst>
                                      </p:cBhvr>
                                      <p:rCtr x="-10669" y="33056"/>
                                    </p:animMotion>
                                    <p:animEffect transition="in" filter="fade">
                                      <p:cBhvr additive="base">
                                        <p:cTn id="23" dur="500" fill="hold">
                                          <p:stCondLst>
                                            <p:cond delay="0"/>
                                          </p:stCondLst>
                                        </p:cTn>
                                        <p:tgtEl>
                                          <p:spTgt spid="19621"/>
                                        </p:tgtEl>
                                      </p:cBhvr>
                                    </p:animEffect>
                                    <p:animScale>
                                      <p:cBhvr additive="base">
                                        <p:cTn id="24" dur="292" fill="hold">
                                          <p:stCondLst>
                                            <p:cond delay="608"/>
                                          </p:stCondLst>
                                        </p:cTn>
                                        <p:tgtEl>
                                          <p:spTgt spid="19621"/>
                                        </p:tgtEl>
                                      </p:cBhvr>
                                      <p:to x="1000" y="1000"/>
                                    </p:animScale>
                                  </p:childTnLst>
                                </p:cTn>
                              </p:par>
                              <p:par>
                                <p:cTn id="25" presetID="0" presetClass="path" presetSubtype="0" repeatCount="indefinite" fill="hold" grpId="0" nodeType="withEffect">
                                  <p:stCondLst>
                                    <p:cond delay="0"/>
                                  </p:stCondLst>
                                  <p:childTnLst>
                                    <p:animMotion origin="layout" path="M 0.00013 -3.33333E-6 L -0.17408 0.53936 " pathEditMode="relative" rAng="0" ptsTypes="AA">
                                      <p:cBhvr additive="base">
                                        <p:cTn id="26" dur="583" fill="hold">
                                          <p:stCondLst>
                                            <p:cond delay="400"/>
                                          </p:stCondLst>
                                        </p:cTn>
                                        <p:tgtEl>
                                          <p:spTgt spid="19622"/>
                                        </p:tgtEl>
                                        <p:attrNameLst>
                                          <p:attrName>ppt_x</p:attrName>
                                          <p:attrName>ppt_y</p:attrName>
                                        </p:attrNameLst>
                                      </p:cBhvr>
                                      <p:rCtr x="-8717" y="26968"/>
                                    </p:animMotion>
                                    <p:animEffect transition="in" filter="fade">
                                      <p:cBhvr additive="base">
                                        <p:cTn id="27" dur="600" fill="hold">
                                          <p:stCondLst>
                                            <p:cond delay="0"/>
                                          </p:stCondLst>
                                        </p:cTn>
                                        <p:tgtEl>
                                          <p:spTgt spid="19622"/>
                                        </p:tgtEl>
                                      </p:cBhvr>
                                    </p:animEffect>
                                    <p:animScale>
                                      <p:cBhvr additive="base">
                                        <p:cTn id="28" dur="292" fill="hold">
                                          <p:stCondLst>
                                            <p:cond delay="808"/>
                                          </p:stCondLst>
                                        </p:cTn>
                                        <p:tgtEl>
                                          <p:spTgt spid="19622"/>
                                        </p:tgtEl>
                                      </p:cBhvr>
                                      <p:to x="1000" y="1000"/>
                                    </p:animScale>
                                  </p:childTnLst>
                                </p:cTn>
                              </p:par>
                              <p:par>
                                <p:cTn id="29" presetID="0" presetClass="path" presetSubtype="0" repeatCount="indefinite" fill="hold" grpId="0" nodeType="withEffect">
                                  <p:stCondLst>
                                    <p:cond delay="0"/>
                                  </p:stCondLst>
                                  <p:childTnLst>
                                    <p:animMotion origin="layout" path="M 0.00013 -3.33333E-6 L -0.17408 0.53936 " pathEditMode="relative" rAng="0" ptsTypes="AA">
                                      <p:cBhvr additive="base">
                                        <p:cTn id="30" dur="583" fill="hold">
                                          <p:stCondLst>
                                            <p:cond delay="400"/>
                                          </p:stCondLst>
                                        </p:cTn>
                                        <p:tgtEl>
                                          <p:spTgt spid="19623"/>
                                        </p:tgtEl>
                                        <p:attrNameLst>
                                          <p:attrName>ppt_x</p:attrName>
                                          <p:attrName>ppt_y</p:attrName>
                                        </p:attrNameLst>
                                      </p:cBhvr>
                                      <p:rCtr x="-8717" y="26968"/>
                                    </p:animMotion>
                                    <p:animEffect transition="in" filter="fade">
                                      <p:cBhvr additive="base">
                                        <p:cTn id="31" dur="600" fill="hold">
                                          <p:stCondLst>
                                            <p:cond delay="0"/>
                                          </p:stCondLst>
                                        </p:cTn>
                                        <p:tgtEl>
                                          <p:spTgt spid="19623"/>
                                        </p:tgtEl>
                                      </p:cBhvr>
                                    </p:animEffect>
                                    <p:animScale>
                                      <p:cBhvr additive="base">
                                        <p:cTn id="32" dur="292" fill="hold">
                                          <p:stCondLst>
                                            <p:cond delay="808"/>
                                          </p:stCondLst>
                                        </p:cTn>
                                        <p:tgtEl>
                                          <p:spTgt spid="19623"/>
                                        </p:tgtEl>
                                      </p:cBhvr>
                                      <p:to x="1000" y="1000"/>
                                    </p:animScale>
                                  </p:childTnLst>
                                </p:cTn>
                              </p:par>
                              <p:par>
                                <p:cTn id="33" presetID="0" presetClass="path" presetSubtype="0" repeatCount="indefinite" fill="hold" grpId="0" nodeType="withEffect">
                                  <p:stCondLst>
                                    <p:cond delay="0"/>
                                  </p:stCondLst>
                                  <p:childTnLst>
                                    <p:animMotion origin="layout" path="M 0.00013 1.11111E-6 L -0.12113 0.37592 " pathEditMode="relative" rAng="0" ptsTypes="AA">
                                      <p:cBhvr additive="base">
                                        <p:cTn id="34" dur="583" fill="hold">
                                          <p:stCondLst>
                                            <p:cond delay="0"/>
                                          </p:stCondLst>
                                        </p:cTn>
                                        <p:tgtEl>
                                          <p:spTgt spid="19624"/>
                                        </p:tgtEl>
                                        <p:attrNameLst>
                                          <p:attrName>ppt_x</p:attrName>
                                          <p:attrName>ppt_y</p:attrName>
                                        </p:attrNameLst>
                                      </p:cBhvr>
                                      <p:rCtr x="-6063" y="18796"/>
                                    </p:animMotion>
                                    <p:animEffect transition="in" filter="fade">
                                      <p:cBhvr additive="base">
                                        <p:cTn id="35" dur="175" fill="hold">
                                          <p:stCondLst>
                                            <p:cond delay="0"/>
                                          </p:stCondLst>
                                        </p:cTn>
                                        <p:tgtEl>
                                          <p:spTgt spid="19624"/>
                                        </p:tgtEl>
                                      </p:cBhvr>
                                    </p:animEffect>
                                    <p:animScale>
                                      <p:cBhvr additive="base">
                                        <p:cTn id="36" dur="292" fill="hold">
                                          <p:stCondLst>
                                            <p:cond delay="408"/>
                                          </p:stCondLst>
                                        </p:cTn>
                                        <p:tgtEl>
                                          <p:spTgt spid="19624"/>
                                        </p:tgtEl>
                                      </p:cBhvr>
                                      <p:to x="1000" y="1000"/>
                                    </p:animScale>
                                  </p:childTnLst>
                                </p:cTn>
                              </p:par>
                              <p:par>
                                <p:cTn id="37" presetID="0" presetClass="path" presetSubtype="0" repeatCount="indefinite" fill="hold" grpId="0" nodeType="withEffect">
                                  <p:stCondLst>
                                    <p:cond delay="0"/>
                                  </p:stCondLst>
                                  <p:childTnLst>
                                    <p:animMotion origin="layout" path="M 0.00013 -3.33333E-6 L -0.13947 0.43311 " pathEditMode="relative" rAng="0" ptsTypes="AA">
                                      <p:cBhvr additive="base">
                                        <p:cTn id="38" dur="583" fill="hold">
                                          <p:stCondLst>
                                            <p:cond delay="0"/>
                                          </p:stCondLst>
                                        </p:cTn>
                                        <p:tgtEl>
                                          <p:spTgt spid="19625"/>
                                        </p:tgtEl>
                                        <p:attrNameLst>
                                          <p:attrName>ppt_x</p:attrName>
                                          <p:attrName>ppt_y</p:attrName>
                                        </p:attrNameLst>
                                      </p:cBhvr>
                                      <p:rCtr x="-6987" y="21644"/>
                                    </p:animMotion>
                                    <p:animEffect transition="in" filter="fade">
                                      <p:cBhvr additive="base">
                                        <p:cTn id="39" dur="175" fill="hold">
                                          <p:stCondLst>
                                            <p:cond delay="0"/>
                                          </p:stCondLst>
                                        </p:cTn>
                                        <p:tgtEl>
                                          <p:spTgt spid="19625"/>
                                        </p:tgtEl>
                                      </p:cBhvr>
                                    </p:animEffect>
                                    <p:animScale>
                                      <p:cBhvr additive="base">
                                        <p:cTn id="40" dur="292" fill="hold">
                                          <p:stCondLst>
                                            <p:cond delay="408"/>
                                          </p:stCondLst>
                                        </p:cTn>
                                        <p:tgtEl>
                                          <p:spTgt spid="19625"/>
                                        </p:tgtEl>
                                      </p:cBhvr>
                                      <p:to x="1000" y="1000"/>
                                    </p:animScale>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grpId="0" nodeType="clickEffect">
                                  <p:stCondLst>
                                    <p:cond delay="0"/>
                                  </p:stCondLst>
                                  <p:childTnLst>
                                    <p:set>
                                      <p:cBhvr>
                                        <p:cTn id="44" dur="1" fill="hold">
                                          <p:stCondLst>
                                            <p:cond delay="0"/>
                                          </p:stCondLst>
                                        </p:cTn>
                                        <p:tgtEl>
                                          <p:spTgt spid="6146"/>
                                        </p:tgtEl>
                                        <p:attrNameLst>
                                          <p:attrName>style.visibility</p:attrName>
                                        </p:attrNameLst>
                                      </p:cBhvr>
                                      <p:to>
                                        <p:strVal val="visible"/>
                                      </p:to>
                                    </p:set>
                                    <p:animEffect transition="in" filter="blinds(horizontal)">
                                      <p:cBhvr>
                                        <p:cTn id="45" dur="500"/>
                                        <p:tgtEl>
                                          <p:spTgt spid="6146"/>
                                        </p:tgtEl>
                                      </p:cBhvr>
                                    </p:animEffect>
                                  </p:childTnLst>
                                </p:cTn>
                              </p:par>
                            </p:childTnLst>
                          </p:cTn>
                        </p:par>
                      </p:childTnLst>
                    </p:cTn>
                  </p:par>
                  <p:par>
                    <p:cTn id="46" fill="hold">
                      <p:stCondLst>
                        <p:cond delay="indefinite"/>
                      </p:stCondLst>
                      <p:childTnLst>
                        <p:par>
                          <p:cTn id="47" fill="hold">
                            <p:stCondLst>
                              <p:cond delay="0"/>
                            </p:stCondLst>
                            <p:childTnLst>
                              <p:par>
                                <p:cTn id="48" presetID="8" presetClass="entr" presetSubtype="16" fill="hold" nodeType="clickEffect">
                                  <p:stCondLst>
                                    <p:cond delay="0"/>
                                  </p:stCondLst>
                                  <p:childTnLst>
                                    <p:set>
                                      <p:cBhvr>
                                        <p:cTn id="49" dur="1" fill="hold">
                                          <p:stCondLst>
                                            <p:cond delay="0"/>
                                          </p:stCondLst>
                                        </p:cTn>
                                        <p:tgtEl>
                                          <p:spTgt spid="6147"/>
                                        </p:tgtEl>
                                        <p:attrNameLst>
                                          <p:attrName>style.visibility</p:attrName>
                                        </p:attrNameLst>
                                      </p:cBhvr>
                                      <p:to>
                                        <p:strVal val="visible"/>
                                      </p:to>
                                    </p:set>
                                    <p:animEffect transition="in" filter="diamond(in)">
                                      <p:cBhvr>
                                        <p:cTn id="50" dur="2000"/>
                                        <p:tgtEl>
                                          <p:spTgt spid="6147"/>
                                        </p:tgtEl>
                                      </p:cBhvr>
                                    </p:animEffect>
                                  </p:childTnLst>
                                </p:cTn>
                              </p:par>
                              <p:par>
                                <p:cTn id="51" presetID="3" presetClass="entr" presetSubtype="10" fill="hold" grpId="0" nodeType="withEffect">
                                  <p:stCondLst>
                                    <p:cond delay="0"/>
                                  </p:stCondLst>
                                  <p:childTnLst>
                                    <p:set>
                                      <p:cBhvr>
                                        <p:cTn id="52" dur="1" fill="hold">
                                          <p:stCondLst>
                                            <p:cond delay="0"/>
                                          </p:stCondLst>
                                        </p:cTn>
                                        <p:tgtEl>
                                          <p:spTgt spid="11266"/>
                                        </p:tgtEl>
                                        <p:attrNameLst>
                                          <p:attrName>style.visibility</p:attrName>
                                        </p:attrNameLst>
                                      </p:cBhvr>
                                      <p:to>
                                        <p:strVal val="visible"/>
                                      </p:to>
                                    </p:set>
                                    <p:animEffect transition="in" filter="blinds(horizontal)">
                                      <p:cBhvr>
                                        <p:cTn id="53" dur="500"/>
                                        <p:tgtEl>
                                          <p:spTgt spid="11266"/>
                                        </p:tgtEl>
                                      </p:cBhvr>
                                    </p:animEffect>
                                  </p:childTnLst>
                                </p:cTn>
                              </p:par>
                              <p:par>
                                <p:cTn id="54" presetID="3" presetClass="entr" presetSubtype="10" fill="hold" grpId="0" nodeType="withEffect">
                                  <p:stCondLst>
                                    <p:cond delay="0"/>
                                  </p:stCondLst>
                                  <p:childTnLst>
                                    <p:set>
                                      <p:cBhvr>
                                        <p:cTn id="55" dur="1" fill="hold">
                                          <p:stCondLst>
                                            <p:cond delay="0"/>
                                          </p:stCondLst>
                                        </p:cTn>
                                        <p:tgtEl>
                                          <p:spTgt spid="11267"/>
                                        </p:tgtEl>
                                        <p:attrNameLst>
                                          <p:attrName>style.visibility</p:attrName>
                                        </p:attrNameLst>
                                      </p:cBhvr>
                                      <p:to>
                                        <p:strVal val="visible"/>
                                      </p:to>
                                    </p:set>
                                    <p:animEffect transition="in" filter="blinds(horizontal)">
                                      <p:cBhvr>
                                        <p:cTn id="56" dur="500"/>
                                        <p:tgtEl>
                                          <p:spTgt spid="11267"/>
                                        </p:tgtEl>
                                      </p:cBhvr>
                                    </p:animEffect>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6148"/>
                                        </p:tgtEl>
                                        <p:attrNameLst>
                                          <p:attrName>style.visibility</p:attrName>
                                        </p:attrNameLst>
                                      </p:cBhvr>
                                      <p:to>
                                        <p:strVal val="visible"/>
                                      </p:to>
                                    </p:set>
                                    <p:anim calcmode="lin" valueType="num">
                                      <p:cBhvr additive="base">
                                        <p:cTn id="61" dur="500" fill="hold"/>
                                        <p:tgtEl>
                                          <p:spTgt spid="6148"/>
                                        </p:tgtEl>
                                        <p:attrNameLst>
                                          <p:attrName>ppt_x</p:attrName>
                                        </p:attrNameLst>
                                      </p:cBhvr>
                                      <p:tavLst>
                                        <p:tav tm="0">
                                          <p:val>
                                            <p:strVal val="0-#ppt_w/2"/>
                                          </p:val>
                                        </p:tav>
                                        <p:tav tm="100000">
                                          <p:val>
                                            <p:strVal val="#ppt_x"/>
                                          </p:val>
                                        </p:tav>
                                      </p:tavLst>
                                    </p:anim>
                                    <p:anim calcmode="lin" valueType="num">
                                      <p:cBhvr additive="base">
                                        <p:cTn id="62" dur="500" fill="hold"/>
                                        <p:tgtEl>
                                          <p:spTgt spid="6148"/>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8" fill="hold" grpId="0" nodeType="clickEffect">
                                  <p:stCondLst>
                                    <p:cond delay="0"/>
                                  </p:stCondLst>
                                  <p:childTnLst>
                                    <p:set>
                                      <p:cBhvr>
                                        <p:cTn id="66" dur="1" fill="hold">
                                          <p:stCondLst>
                                            <p:cond delay="0"/>
                                          </p:stCondLst>
                                        </p:cTn>
                                        <p:tgtEl>
                                          <p:spTgt spid="6149"/>
                                        </p:tgtEl>
                                        <p:attrNameLst>
                                          <p:attrName>style.visibility</p:attrName>
                                        </p:attrNameLst>
                                      </p:cBhvr>
                                      <p:to>
                                        <p:strVal val="visible"/>
                                      </p:to>
                                    </p:set>
                                    <p:anim calcmode="lin" valueType="num">
                                      <p:cBhvr additive="base">
                                        <p:cTn id="67" dur="500" fill="hold"/>
                                        <p:tgtEl>
                                          <p:spTgt spid="6149"/>
                                        </p:tgtEl>
                                        <p:attrNameLst>
                                          <p:attrName>ppt_x</p:attrName>
                                        </p:attrNameLst>
                                      </p:cBhvr>
                                      <p:tavLst>
                                        <p:tav tm="0">
                                          <p:val>
                                            <p:strVal val="0-#ppt_w/2"/>
                                          </p:val>
                                        </p:tav>
                                        <p:tav tm="100000">
                                          <p:val>
                                            <p:strVal val="#ppt_x"/>
                                          </p:val>
                                        </p:tav>
                                      </p:tavLst>
                                    </p:anim>
                                    <p:anim calcmode="lin" valueType="num">
                                      <p:cBhvr additive="base">
                                        <p:cTn id="68" dur="500" fill="hold"/>
                                        <p:tgtEl>
                                          <p:spTgt spid="614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17" grpId="0" bldLvl="0" animBg="1"/>
      <p:bldP spid="19618" grpId="0" bldLvl="0" animBg="1"/>
      <p:bldP spid="19619" grpId="0" bldLvl="0" animBg="1"/>
      <p:bldP spid="19620" grpId="0" bldLvl="0" animBg="1"/>
      <p:bldP spid="19621" grpId="0" bldLvl="0" animBg="1"/>
      <p:bldP spid="19622" grpId="0" bldLvl="0" animBg="1"/>
      <p:bldP spid="19623" grpId="0" bldLvl="0" animBg="1"/>
      <p:bldP spid="19624" grpId="0" bldLvl="0" animBg="1"/>
      <p:bldP spid="19625" grpId="0" bldLvl="0" animBg="1"/>
      <p:bldP spid="6146" grpId="0"/>
      <p:bldP spid="6148" grpId="0"/>
      <p:bldP spid="6149" grpId="0"/>
      <p:bldP spid="11266" grpId="0" animBg="1"/>
      <p:bldP spid="1126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9617" name="[动画大师]_Oval 3"/>
          <p:cNvSpPr>
            <a:spLocks noChangeArrowheads="1"/>
          </p:cNvSpPr>
          <p:nvPr/>
        </p:nvSpPr>
        <p:spPr bwMode="auto">
          <a:xfrm rot="1800000">
            <a:off x="1684338" y="-590550"/>
            <a:ext cx="17462" cy="1146175"/>
          </a:xfrm>
          <a:prstGeom prst="ellipse">
            <a:avLst/>
          </a:prstGeom>
          <a:gradFill rotWithShape="1">
            <a:gsLst>
              <a:gs pos="0">
                <a:srgbClr val="777777">
                  <a:alpha val="79999"/>
                </a:srgbClr>
              </a:gs>
              <a:gs pos="100000">
                <a:srgbClr val="373737">
                  <a:alpha val="0"/>
                </a:srgbClr>
              </a:gs>
            </a:gsLst>
            <a:path path="shape">
              <a:fillToRect l="50000" t="50000" r="50000" b="50000"/>
            </a:path>
          </a:gradFill>
          <a:ln w="9525">
            <a:noFill/>
            <a:round/>
            <a:headEnd/>
            <a:tailEnd/>
          </a:ln>
        </p:spPr>
        <p:txBody>
          <a:bodyPr wrap="none" anchor="ctr"/>
          <a:lstStyle/>
          <a:p>
            <a:pPr algn="ctr" eaLnBrk="0" hangingPunct="0"/>
            <a:endParaRPr lang="zh-CN" altLang="en-US" b="1">
              <a:solidFill>
                <a:srgbClr val="000000"/>
              </a:solidFill>
              <a:latin typeface="Calibri" pitchFamily="34" charset="0"/>
            </a:endParaRPr>
          </a:p>
        </p:txBody>
      </p:sp>
      <p:sp>
        <p:nvSpPr>
          <p:cNvPr id="19618" name="[动画大师]_Oval 3"/>
          <p:cNvSpPr>
            <a:spLocks noChangeArrowheads="1"/>
          </p:cNvSpPr>
          <p:nvPr/>
        </p:nvSpPr>
        <p:spPr bwMode="auto">
          <a:xfrm rot="1800000">
            <a:off x="3346450" y="866775"/>
            <a:ext cx="17463" cy="1146175"/>
          </a:xfrm>
          <a:prstGeom prst="ellipse">
            <a:avLst/>
          </a:prstGeom>
          <a:gradFill rotWithShape="1">
            <a:gsLst>
              <a:gs pos="0">
                <a:srgbClr val="777777">
                  <a:alpha val="79999"/>
                </a:srgbClr>
              </a:gs>
              <a:gs pos="100000">
                <a:srgbClr val="373737">
                  <a:alpha val="0"/>
                </a:srgbClr>
              </a:gs>
            </a:gsLst>
            <a:path path="shape">
              <a:fillToRect l="50000" t="50000" r="50000" b="50000"/>
            </a:path>
          </a:gradFill>
          <a:ln w="9525">
            <a:noFill/>
            <a:round/>
            <a:headEnd/>
            <a:tailEnd/>
          </a:ln>
        </p:spPr>
        <p:txBody>
          <a:bodyPr wrap="none" anchor="ctr"/>
          <a:lstStyle/>
          <a:p>
            <a:pPr algn="ctr" eaLnBrk="0" hangingPunct="0"/>
            <a:endParaRPr lang="zh-CN" altLang="en-US" b="1">
              <a:solidFill>
                <a:srgbClr val="000000"/>
              </a:solidFill>
              <a:latin typeface="Calibri" pitchFamily="34" charset="0"/>
            </a:endParaRPr>
          </a:p>
        </p:txBody>
      </p:sp>
      <p:sp>
        <p:nvSpPr>
          <p:cNvPr id="19619" name="[动画大师]_Oval 3"/>
          <p:cNvSpPr>
            <a:spLocks noChangeArrowheads="1"/>
          </p:cNvSpPr>
          <p:nvPr/>
        </p:nvSpPr>
        <p:spPr bwMode="auto">
          <a:xfrm rot="1800000">
            <a:off x="5888038" y="1868488"/>
            <a:ext cx="17462" cy="1146175"/>
          </a:xfrm>
          <a:prstGeom prst="ellipse">
            <a:avLst/>
          </a:prstGeom>
          <a:gradFill rotWithShape="1">
            <a:gsLst>
              <a:gs pos="0">
                <a:srgbClr val="777777">
                  <a:alpha val="79999"/>
                </a:srgbClr>
              </a:gs>
              <a:gs pos="100000">
                <a:srgbClr val="373737">
                  <a:alpha val="0"/>
                </a:srgbClr>
              </a:gs>
            </a:gsLst>
            <a:path path="shape">
              <a:fillToRect l="50000" t="50000" r="50000" b="50000"/>
            </a:path>
          </a:gradFill>
          <a:ln w="9525">
            <a:noFill/>
            <a:round/>
            <a:headEnd/>
            <a:tailEnd/>
          </a:ln>
        </p:spPr>
        <p:txBody>
          <a:bodyPr wrap="none" anchor="ctr"/>
          <a:lstStyle/>
          <a:p>
            <a:pPr algn="ctr" eaLnBrk="0" hangingPunct="0"/>
            <a:endParaRPr lang="zh-CN" altLang="en-US" b="1">
              <a:solidFill>
                <a:srgbClr val="000000"/>
              </a:solidFill>
              <a:latin typeface="Calibri" pitchFamily="34" charset="0"/>
            </a:endParaRPr>
          </a:p>
        </p:txBody>
      </p:sp>
      <p:sp>
        <p:nvSpPr>
          <p:cNvPr id="19620" name="[动画大师]_Oval 3"/>
          <p:cNvSpPr>
            <a:spLocks noChangeArrowheads="1"/>
          </p:cNvSpPr>
          <p:nvPr/>
        </p:nvSpPr>
        <p:spPr bwMode="auto">
          <a:xfrm rot="1800000">
            <a:off x="5106988" y="293688"/>
            <a:ext cx="17462" cy="1146175"/>
          </a:xfrm>
          <a:prstGeom prst="ellipse">
            <a:avLst/>
          </a:prstGeom>
          <a:gradFill rotWithShape="1">
            <a:gsLst>
              <a:gs pos="0">
                <a:srgbClr val="777777">
                  <a:alpha val="60001"/>
                </a:srgbClr>
              </a:gs>
              <a:gs pos="100000">
                <a:srgbClr val="373737">
                  <a:alpha val="0"/>
                </a:srgbClr>
              </a:gs>
            </a:gsLst>
            <a:path path="shape">
              <a:fillToRect l="50000" t="50000" r="50000" b="50000"/>
            </a:path>
          </a:gradFill>
          <a:ln w="9525">
            <a:noFill/>
            <a:round/>
            <a:headEnd/>
            <a:tailEnd/>
          </a:ln>
        </p:spPr>
        <p:txBody>
          <a:bodyPr wrap="none" anchor="ctr"/>
          <a:lstStyle/>
          <a:p>
            <a:pPr algn="ctr" eaLnBrk="0" hangingPunct="0"/>
            <a:endParaRPr lang="zh-CN" altLang="en-US" b="1">
              <a:solidFill>
                <a:srgbClr val="000000"/>
              </a:solidFill>
              <a:latin typeface="Calibri" pitchFamily="34" charset="0"/>
            </a:endParaRPr>
          </a:p>
        </p:txBody>
      </p:sp>
      <p:sp>
        <p:nvSpPr>
          <p:cNvPr id="19621" name="[动画大师]_Oval 3"/>
          <p:cNvSpPr>
            <a:spLocks noChangeArrowheads="1"/>
          </p:cNvSpPr>
          <p:nvPr/>
        </p:nvSpPr>
        <p:spPr bwMode="auto">
          <a:xfrm rot="1800000">
            <a:off x="8645525" y="-279400"/>
            <a:ext cx="17463" cy="1146175"/>
          </a:xfrm>
          <a:prstGeom prst="ellipse">
            <a:avLst/>
          </a:prstGeom>
          <a:gradFill rotWithShape="1">
            <a:gsLst>
              <a:gs pos="0">
                <a:srgbClr val="777777">
                  <a:alpha val="79999"/>
                </a:srgbClr>
              </a:gs>
              <a:gs pos="100000">
                <a:srgbClr val="373737">
                  <a:alpha val="0"/>
                </a:srgbClr>
              </a:gs>
            </a:gsLst>
            <a:path path="shape">
              <a:fillToRect l="50000" t="50000" r="50000" b="50000"/>
            </a:path>
          </a:gradFill>
          <a:ln w="9525">
            <a:noFill/>
            <a:round/>
            <a:headEnd/>
            <a:tailEnd/>
          </a:ln>
        </p:spPr>
        <p:txBody>
          <a:bodyPr wrap="none" anchor="ctr"/>
          <a:lstStyle/>
          <a:p>
            <a:pPr algn="ctr" eaLnBrk="0" hangingPunct="0"/>
            <a:endParaRPr lang="zh-CN" altLang="en-US" b="1">
              <a:solidFill>
                <a:srgbClr val="000000"/>
              </a:solidFill>
              <a:latin typeface="Calibri" pitchFamily="34" charset="0"/>
            </a:endParaRPr>
          </a:p>
        </p:txBody>
      </p:sp>
      <p:sp>
        <p:nvSpPr>
          <p:cNvPr id="19622" name="[动画大师]_Oval 3"/>
          <p:cNvSpPr>
            <a:spLocks noChangeArrowheads="1"/>
          </p:cNvSpPr>
          <p:nvPr/>
        </p:nvSpPr>
        <p:spPr bwMode="auto">
          <a:xfrm rot="1800000">
            <a:off x="10456863" y="2741613"/>
            <a:ext cx="17462" cy="1146175"/>
          </a:xfrm>
          <a:prstGeom prst="ellipse">
            <a:avLst/>
          </a:prstGeom>
          <a:gradFill rotWithShape="1">
            <a:gsLst>
              <a:gs pos="0">
                <a:srgbClr val="777777">
                  <a:alpha val="79999"/>
                </a:srgbClr>
              </a:gs>
              <a:gs pos="100000">
                <a:srgbClr val="373737">
                  <a:alpha val="0"/>
                </a:srgbClr>
              </a:gs>
            </a:gsLst>
            <a:path path="shape">
              <a:fillToRect l="50000" t="50000" r="50000" b="50000"/>
            </a:path>
          </a:gradFill>
          <a:ln w="9525">
            <a:noFill/>
            <a:round/>
            <a:headEnd/>
            <a:tailEnd/>
          </a:ln>
        </p:spPr>
        <p:txBody>
          <a:bodyPr wrap="none" anchor="ctr"/>
          <a:lstStyle/>
          <a:p>
            <a:pPr algn="ctr" eaLnBrk="0" hangingPunct="0"/>
            <a:endParaRPr lang="zh-CN" altLang="en-US" b="1">
              <a:solidFill>
                <a:srgbClr val="000000"/>
              </a:solidFill>
              <a:latin typeface="Calibri" pitchFamily="34" charset="0"/>
            </a:endParaRPr>
          </a:p>
        </p:txBody>
      </p:sp>
      <p:sp>
        <p:nvSpPr>
          <p:cNvPr id="19623" name="[动画大师]_Oval 3"/>
          <p:cNvSpPr>
            <a:spLocks noChangeArrowheads="1"/>
          </p:cNvSpPr>
          <p:nvPr/>
        </p:nvSpPr>
        <p:spPr bwMode="auto">
          <a:xfrm rot="1800000">
            <a:off x="11244263" y="-573088"/>
            <a:ext cx="17462" cy="1146176"/>
          </a:xfrm>
          <a:prstGeom prst="ellipse">
            <a:avLst/>
          </a:prstGeom>
          <a:gradFill rotWithShape="1">
            <a:gsLst>
              <a:gs pos="0">
                <a:srgbClr val="777777">
                  <a:alpha val="79999"/>
                </a:srgbClr>
              </a:gs>
              <a:gs pos="100000">
                <a:srgbClr val="373737">
                  <a:alpha val="0"/>
                </a:srgbClr>
              </a:gs>
            </a:gsLst>
            <a:path path="shape">
              <a:fillToRect l="50000" t="50000" r="50000" b="50000"/>
            </a:path>
          </a:gradFill>
          <a:ln w="9525">
            <a:noFill/>
            <a:round/>
            <a:headEnd/>
            <a:tailEnd/>
          </a:ln>
        </p:spPr>
        <p:txBody>
          <a:bodyPr wrap="none" anchor="ctr"/>
          <a:lstStyle/>
          <a:p>
            <a:pPr algn="ctr" eaLnBrk="0" hangingPunct="0"/>
            <a:endParaRPr lang="zh-CN" altLang="en-US" b="1">
              <a:solidFill>
                <a:srgbClr val="000000"/>
              </a:solidFill>
              <a:latin typeface="Calibri" pitchFamily="34" charset="0"/>
            </a:endParaRPr>
          </a:p>
        </p:txBody>
      </p:sp>
      <p:sp>
        <p:nvSpPr>
          <p:cNvPr id="19624" name="[动画大师]_Oval 3"/>
          <p:cNvSpPr>
            <a:spLocks noChangeArrowheads="1"/>
          </p:cNvSpPr>
          <p:nvPr/>
        </p:nvSpPr>
        <p:spPr bwMode="auto">
          <a:xfrm rot="1800000">
            <a:off x="2855913" y="3448050"/>
            <a:ext cx="17462" cy="1146175"/>
          </a:xfrm>
          <a:prstGeom prst="ellipse">
            <a:avLst/>
          </a:prstGeom>
          <a:gradFill rotWithShape="1">
            <a:gsLst>
              <a:gs pos="0">
                <a:srgbClr val="777777">
                  <a:alpha val="39998"/>
                </a:srgbClr>
              </a:gs>
              <a:gs pos="100000">
                <a:srgbClr val="373737">
                  <a:alpha val="0"/>
                </a:srgbClr>
              </a:gs>
            </a:gsLst>
            <a:path path="shape">
              <a:fillToRect l="50000" t="50000" r="50000" b="50000"/>
            </a:path>
          </a:gradFill>
          <a:ln w="9525">
            <a:noFill/>
            <a:round/>
            <a:headEnd/>
            <a:tailEnd/>
          </a:ln>
        </p:spPr>
        <p:txBody>
          <a:bodyPr wrap="none" anchor="ctr"/>
          <a:lstStyle/>
          <a:p>
            <a:pPr algn="ctr" eaLnBrk="0" hangingPunct="0"/>
            <a:endParaRPr lang="zh-CN" altLang="en-US" b="1">
              <a:solidFill>
                <a:srgbClr val="000000"/>
              </a:solidFill>
              <a:latin typeface="Calibri" pitchFamily="34" charset="0"/>
            </a:endParaRPr>
          </a:p>
        </p:txBody>
      </p:sp>
      <p:sp>
        <p:nvSpPr>
          <p:cNvPr id="19625" name="[动画大师]_Oval 3"/>
          <p:cNvSpPr>
            <a:spLocks noChangeArrowheads="1"/>
          </p:cNvSpPr>
          <p:nvPr/>
        </p:nvSpPr>
        <p:spPr bwMode="auto">
          <a:xfrm rot="1800000">
            <a:off x="8928100" y="2741613"/>
            <a:ext cx="17463" cy="1146175"/>
          </a:xfrm>
          <a:prstGeom prst="ellipse">
            <a:avLst/>
          </a:prstGeom>
          <a:gradFill rotWithShape="1">
            <a:gsLst>
              <a:gs pos="0">
                <a:srgbClr val="777777">
                  <a:alpha val="79999"/>
                </a:srgbClr>
              </a:gs>
              <a:gs pos="100000">
                <a:srgbClr val="373737">
                  <a:alpha val="0"/>
                </a:srgbClr>
              </a:gs>
            </a:gsLst>
            <a:path path="shape">
              <a:fillToRect l="50000" t="50000" r="50000" b="50000"/>
            </a:path>
          </a:gradFill>
          <a:ln w="9525">
            <a:noFill/>
            <a:round/>
            <a:headEnd/>
            <a:tailEnd/>
          </a:ln>
        </p:spPr>
        <p:txBody>
          <a:bodyPr wrap="none" anchor="ctr"/>
          <a:lstStyle/>
          <a:p>
            <a:pPr algn="ctr" eaLnBrk="0" hangingPunct="0"/>
            <a:endParaRPr lang="zh-CN" altLang="en-US" b="1">
              <a:solidFill>
                <a:srgbClr val="000000"/>
              </a:solidFill>
              <a:latin typeface="Calibri" pitchFamily="34" charset="0"/>
            </a:endParaRPr>
          </a:p>
        </p:txBody>
      </p:sp>
      <p:pic>
        <p:nvPicPr>
          <p:cNvPr id="22539" name="Picture 9" descr="魏源"/>
          <p:cNvPicPr>
            <a:picLocks noChangeAspect="1"/>
          </p:cNvPicPr>
          <p:nvPr/>
        </p:nvPicPr>
        <p:blipFill>
          <a:blip r:embed="rId3"/>
          <a:srcRect/>
          <a:stretch>
            <a:fillRect/>
          </a:stretch>
        </p:blipFill>
        <p:spPr bwMode="auto">
          <a:xfrm>
            <a:off x="333375" y="509588"/>
            <a:ext cx="2030413" cy="3863975"/>
          </a:xfrm>
          <a:prstGeom prst="rect">
            <a:avLst/>
          </a:prstGeom>
          <a:noFill/>
          <a:ln w="9525">
            <a:solidFill>
              <a:schemeClr val="tx1"/>
            </a:solidFill>
            <a:bevel/>
            <a:headEnd/>
            <a:tailEnd/>
          </a:ln>
        </p:spPr>
      </p:pic>
      <p:pic>
        <p:nvPicPr>
          <p:cNvPr id="22540" name="Picture 10" descr="海国图志1"/>
          <p:cNvPicPr>
            <a:picLocks noChangeAspect="1"/>
          </p:cNvPicPr>
          <p:nvPr/>
        </p:nvPicPr>
        <p:blipFill>
          <a:blip r:embed="rId4"/>
          <a:srcRect/>
          <a:stretch>
            <a:fillRect/>
          </a:stretch>
        </p:blipFill>
        <p:spPr bwMode="auto">
          <a:xfrm>
            <a:off x="2363788" y="509588"/>
            <a:ext cx="1897062" cy="3863975"/>
          </a:xfrm>
          <a:prstGeom prst="rect">
            <a:avLst/>
          </a:prstGeom>
          <a:noFill/>
          <a:ln w="9525">
            <a:solidFill>
              <a:schemeClr val="tx1"/>
            </a:solidFill>
            <a:bevel/>
            <a:headEnd/>
            <a:tailEnd/>
          </a:ln>
        </p:spPr>
      </p:pic>
      <p:sp>
        <p:nvSpPr>
          <p:cNvPr id="7171" name="文本框 7170"/>
          <p:cNvSpPr txBox="1"/>
          <p:nvPr/>
        </p:nvSpPr>
        <p:spPr>
          <a:xfrm>
            <a:off x="5602288" y="482600"/>
            <a:ext cx="5713412" cy="3719513"/>
          </a:xfrm>
          <a:prstGeom prst="rect">
            <a:avLst/>
          </a:prstGeom>
          <a:noFill/>
          <a:ln w="9525">
            <a:noFill/>
          </a:ln>
        </p:spPr>
        <p:txBody>
          <a:bodyPr>
            <a:spAutoFit/>
          </a:bodyPr>
          <a:lstStyle/>
          <a:p>
            <a:pPr>
              <a:spcBef>
                <a:spcPct val="50000"/>
              </a:spcBef>
              <a:spcAft>
                <a:spcPts val="0"/>
              </a:spcAft>
              <a:defRPr/>
            </a:pPr>
            <a:r>
              <a:rPr lang="zh-CN" altLang="en-US" sz="4000" noProof="1">
                <a:solidFill>
                  <a:srgbClr val="3333FF"/>
                </a:solidFill>
                <a:effectLst>
                  <a:outerShdw blurRad="38100" dist="38100" dir="2700000">
                    <a:srgbClr val="000000"/>
                  </a:outerShdw>
                </a:effectLst>
                <a:latin typeface="Arial" panose="020B0604020202020204" pitchFamily="34" charset="0"/>
                <a:ea typeface="方正姚体" pitchFamily="2" charset="-122"/>
                <a:cs typeface="+mn-ea"/>
              </a:rPr>
              <a:t>魏源 </a:t>
            </a:r>
          </a:p>
          <a:p>
            <a:pPr>
              <a:spcBef>
                <a:spcPct val="50000"/>
              </a:spcBef>
              <a:spcAft>
                <a:spcPts val="0"/>
              </a:spcAft>
              <a:defRPr/>
            </a:pPr>
            <a:r>
              <a:rPr lang="zh-CN" altLang="en-US" sz="3600" noProof="1">
                <a:effectLst>
                  <a:outerShdw blurRad="38100" dist="38100" dir="2700000">
                    <a:srgbClr val="FFFFFF"/>
                  </a:outerShdw>
                </a:effectLst>
                <a:latin typeface="Arial" panose="020B0604020202020204" pitchFamily="34" charset="0"/>
                <a:ea typeface="方正姚体" pitchFamily="2" charset="-122"/>
                <a:cs typeface="+mn-ea"/>
              </a:rPr>
              <a:t>“不善师外夷者，外夷制之；善师四夷者，能制四夷。”“</a:t>
            </a:r>
            <a:r>
              <a:rPr lang="zh-CN" altLang="en-US" sz="3600" noProof="1">
                <a:solidFill>
                  <a:srgbClr val="FB2B1B"/>
                </a:solidFill>
                <a:effectLst>
                  <a:outerShdw blurRad="38100" dist="38100" dir="2700000">
                    <a:srgbClr val="000000"/>
                  </a:outerShdw>
                </a:effectLst>
                <a:latin typeface="Arial" panose="020B0604020202020204" pitchFamily="34" charset="0"/>
                <a:ea typeface="方正姚体" pitchFamily="2" charset="-122"/>
                <a:cs typeface="+mn-ea"/>
              </a:rPr>
              <a:t>夷之长技</a:t>
            </a:r>
            <a:r>
              <a:rPr lang="zh-CN" altLang="en-US" sz="3600" noProof="1">
                <a:effectLst>
                  <a:outerShdw blurRad="38100" dist="38100" dir="2700000">
                    <a:srgbClr val="FFFFFF"/>
                  </a:outerShdw>
                </a:effectLst>
                <a:latin typeface="Arial" panose="020B0604020202020204" pitchFamily="34" charset="0"/>
                <a:ea typeface="方正姚体" pitchFamily="2" charset="-122"/>
                <a:cs typeface="+mn-ea"/>
              </a:rPr>
              <a:t>三：一战舰，二火器，三养兵练兵之法。”</a:t>
            </a:r>
          </a:p>
        </p:txBody>
      </p:sp>
      <p:sp>
        <p:nvSpPr>
          <p:cNvPr id="7173" name="文本框 7172"/>
          <p:cNvSpPr txBox="1">
            <a:spLocks noChangeArrowheads="1"/>
          </p:cNvSpPr>
          <p:nvPr/>
        </p:nvSpPr>
        <p:spPr bwMode="auto">
          <a:xfrm>
            <a:off x="1001713" y="4979988"/>
            <a:ext cx="9432925" cy="1163637"/>
          </a:xfrm>
          <a:prstGeom prst="rect">
            <a:avLst/>
          </a:prstGeom>
          <a:noFill/>
          <a:ln w="9525">
            <a:noFill/>
            <a:miter lim="800000"/>
            <a:headEnd/>
            <a:tailEnd/>
          </a:ln>
        </p:spPr>
        <p:txBody>
          <a:bodyPr>
            <a:spAutoFit/>
          </a:bodyPr>
          <a:lstStyle/>
          <a:p>
            <a:pPr lvl="1">
              <a:spcBef>
                <a:spcPct val="20000"/>
              </a:spcBef>
              <a:buClr>
                <a:schemeClr val="tx1"/>
              </a:buClr>
              <a:buSzPct val="95000"/>
            </a:pPr>
            <a:r>
              <a:rPr lang="zh-CN" altLang="en-US" sz="3200" b="1">
                <a:solidFill>
                  <a:srgbClr val="3333FF"/>
                </a:solidFill>
                <a:latin typeface="楷体" pitchFamily="49" charset="-122"/>
                <a:ea typeface="楷体" pitchFamily="49" charset="-122"/>
              </a:rPr>
              <a:t>代表作：</a:t>
            </a:r>
            <a:r>
              <a:rPr lang="en-US" altLang="zh-CN" sz="3200" b="1">
                <a:solidFill>
                  <a:srgbClr val="3333FF"/>
                </a:solidFill>
                <a:latin typeface="楷体" pitchFamily="49" charset="-122"/>
                <a:ea typeface="楷体" pitchFamily="49" charset="-122"/>
              </a:rPr>
              <a:t>《</a:t>
            </a:r>
            <a:r>
              <a:rPr lang="zh-CN" altLang="en-US" sz="3200" b="1">
                <a:solidFill>
                  <a:srgbClr val="3333FF"/>
                </a:solidFill>
                <a:latin typeface="楷体" pitchFamily="49" charset="-122"/>
                <a:ea typeface="楷体" pitchFamily="49" charset="-122"/>
              </a:rPr>
              <a:t>海国图志</a:t>
            </a:r>
            <a:r>
              <a:rPr lang="en-US" altLang="zh-CN" sz="3200" b="1">
                <a:solidFill>
                  <a:srgbClr val="3333FF"/>
                </a:solidFill>
                <a:latin typeface="楷体" pitchFamily="49" charset="-122"/>
                <a:ea typeface="楷体" pitchFamily="49" charset="-122"/>
              </a:rPr>
              <a:t>》</a:t>
            </a:r>
            <a:r>
              <a:rPr lang="zh-CN" altLang="en-US" sz="3200" b="1">
                <a:solidFill>
                  <a:srgbClr val="3333FF"/>
                </a:solidFill>
                <a:latin typeface="楷体" pitchFamily="49" charset="-122"/>
                <a:ea typeface="楷体" pitchFamily="49" charset="-122"/>
              </a:rPr>
              <a:t>最详实的地理专著</a:t>
            </a:r>
          </a:p>
          <a:p>
            <a:pPr lvl="1">
              <a:spcBef>
                <a:spcPct val="20000"/>
              </a:spcBef>
              <a:buClr>
                <a:schemeClr val="tx1"/>
              </a:buClr>
              <a:buSzPct val="95000"/>
            </a:pPr>
            <a:r>
              <a:rPr lang="zh-CN" altLang="en-US" sz="3200" b="1">
                <a:solidFill>
                  <a:srgbClr val="3333FF"/>
                </a:solidFill>
                <a:latin typeface="楷体" pitchFamily="49" charset="-122"/>
                <a:ea typeface="楷体" pitchFamily="49" charset="-122"/>
              </a:rPr>
              <a:t>核心思想：</a:t>
            </a:r>
            <a:r>
              <a:rPr lang="zh-CN" altLang="en-US" sz="3200" b="1">
                <a:solidFill>
                  <a:srgbClr val="FF3300"/>
                </a:solidFill>
                <a:latin typeface="楷体" pitchFamily="49" charset="-122"/>
                <a:ea typeface="楷体" pitchFamily="49" charset="-122"/>
              </a:rPr>
              <a:t>师夷长技以制夷</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repeatCount="indefinite" fill="hold" grpId="0" nodeType="withEffect">
                                  <p:stCondLst>
                                    <p:cond delay="0"/>
                                  </p:stCondLst>
                                  <p:childTnLst>
                                    <p:animMotion origin="layout" path="M 0.00013 -3.7037E-6 L -0.12113 0.37593 " pathEditMode="relative" rAng="0" ptsTypes="AA">
                                      <p:cBhvr additive="base">
                                        <p:cTn id="6" dur="583" fill="hold">
                                          <p:stCondLst>
                                            <p:cond delay="0"/>
                                          </p:stCondLst>
                                        </p:cTn>
                                        <p:tgtEl>
                                          <p:spTgt spid="19617"/>
                                        </p:tgtEl>
                                        <p:attrNameLst>
                                          <p:attrName>ppt_x</p:attrName>
                                          <p:attrName>ppt_y</p:attrName>
                                        </p:attrNameLst>
                                      </p:cBhvr>
                                      <p:rCtr x="-6063" y="18796"/>
                                    </p:animMotion>
                                    <p:animEffect transition="in" filter="fade">
                                      <p:cBhvr additive="base">
                                        <p:cTn id="7" dur="175" fill="hold">
                                          <p:stCondLst>
                                            <p:cond delay="0"/>
                                          </p:stCondLst>
                                        </p:cTn>
                                        <p:tgtEl>
                                          <p:spTgt spid="19617"/>
                                        </p:tgtEl>
                                      </p:cBhvr>
                                    </p:animEffect>
                                    <p:animScale>
                                      <p:cBhvr additive="base">
                                        <p:cTn id="8" dur="292" fill="hold">
                                          <p:stCondLst>
                                            <p:cond delay="408"/>
                                          </p:stCondLst>
                                        </p:cTn>
                                        <p:tgtEl>
                                          <p:spTgt spid="19617"/>
                                        </p:tgtEl>
                                      </p:cBhvr>
                                      <p:to x="1000" y="1000"/>
                                    </p:animScale>
                                  </p:childTnLst>
                                </p:cTn>
                              </p:par>
                              <p:par>
                                <p:cTn id="9" presetID="0" presetClass="path" presetSubtype="0" repeatCount="indefinite" fill="hold" grpId="0" nodeType="withEffect">
                                  <p:stCondLst>
                                    <p:cond delay="0"/>
                                  </p:stCondLst>
                                  <p:childTnLst>
                                    <p:animMotion origin="layout" path="M 0.00013 -3.7037E-6 L -0.12113 0.37593 " pathEditMode="relative" rAng="0" ptsTypes="AA">
                                      <p:cBhvr additive="base">
                                        <p:cTn id="10" dur="583" fill="hold">
                                          <p:stCondLst>
                                            <p:cond delay="200"/>
                                          </p:stCondLst>
                                        </p:cTn>
                                        <p:tgtEl>
                                          <p:spTgt spid="19618"/>
                                        </p:tgtEl>
                                        <p:attrNameLst>
                                          <p:attrName>ppt_x</p:attrName>
                                          <p:attrName>ppt_y</p:attrName>
                                        </p:attrNameLst>
                                      </p:cBhvr>
                                      <p:rCtr x="-6063" y="18796"/>
                                    </p:animMotion>
                                    <p:animEffect transition="in" filter="fade">
                                      <p:cBhvr additive="base">
                                        <p:cTn id="11" dur="500" fill="hold">
                                          <p:stCondLst>
                                            <p:cond delay="0"/>
                                          </p:stCondLst>
                                        </p:cTn>
                                        <p:tgtEl>
                                          <p:spTgt spid="19618"/>
                                        </p:tgtEl>
                                      </p:cBhvr>
                                    </p:animEffect>
                                    <p:animScale>
                                      <p:cBhvr additive="base">
                                        <p:cTn id="12" dur="292" fill="hold">
                                          <p:stCondLst>
                                            <p:cond delay="608"/>
                                          </p:stCondLst>
                                        </p:cTn>
                                        <p:tgtEl>
                                          <p:spTgt spid="19618"/>
                                        </p:tgtEl>
                                      </p:cBhvr>
                                      <p:to x="1000" y="1000"/>
                                    </p:animScale>
                                  </p:childTnLst>
                                </p:cTn>
                              </p:par>
                              <p:par>
                                <p:cTn id="13" presetID="0" presetClass="path" presetSubtype="0" repeatCount="indefinite" fill="hold" grpId="0" nodeType="withEffect">
                                  <p:stCondLst>
                                    <p:cond delay="0"/>
                                  </p:stCondLst>
                                  <p:childTnLst>
                                    <p:animMotion origin="layout" path="M 0.00013 -3.33333E-6 L -0.17409 0.53936 " pathEditMode="relative" rAng="0" ptsTypes="AA">
                                      <p:cBhvr additive="base">
                                        <p:cTn id="14" dur="583" fill="hold">
                                          <p:stCondLst>
                                            <p:cond delay="400"/>
                                          </p:stCondLst>
                                        </p:cTn>
                                        <p:tgtEl>
                                          <p:spTgt spid="19619"/>
                                        </p:tgtEl>
                                        <p:attrNameLst>
                                          <p:attrName>ppt_x</p:attrName>
                                          <p:attrName>ppt_y</p:attrName>
                                        </p:attrNameLst>
                                      </p:cBhvr>
                                      <p:rCtr x="-8717" y="26968"/>
                                    </p:animMotion>
                                    <p:animEffect transition="in" filter="fade">
                                      <p:cBhvr additive="base">
                                        <p:cTn id="15" dur="600" fill="hold">
                                          <p:stCondLst>
                                            <p:cond delay="0"/>
                                          </p:stCondLst>
                                        </p:cTn>
                                        <p:tgtEl>
                                          <p:spTgt spid="19619"/>
                                        </p:tgtEl>
                                      </p:cBhvr>
                                    </p:animEffect>
                                    <p:animScale>
                                      <p:cBhvr additive="base">
                                        <p:cTn id="16" dur="292" fill="hold">
                                          <p:stCondLst>
                                            <p:cond delay="808"/>
                                          </p:stCondLst>
                                        </p:cTn>
                                        <p:tgtEl>
                                          <p:spTgt spid="19619"/>
                                        </p:tgtEl>
                                      </p:cBhvr>
                                      <p:to x="1000" y="1000"/>
                                    </p:animScale>
                                  </p:childTnLst>
                                </p:cTn>
                              </p:par>
                              <p:par>
                                <p:cTn id="17" presetID="0" presetClass="path" presetSubtype="0" repeatCount="indefinite" fill="hold" grpId="0" nodeType="withEffect">
                                  <p:stCondLst>
                                    <p:cond delay="0"/>
                                  </p:stCondLst>
                                  <p:childTnLst>
                                    <p:animMotion origin="layout" path="M 0.00013 1.11111E-6 L -0.12113 0.37592 " pathEditMode="relative" rAng="0" ptsTypes="AA">
                                      <p:cBhvr additive="base">
                                        <p:cTn id="18" dur="583" fill="hold">
                                          <p:stCondLst>
                                            <p:cond delay="0"/>
                                          </p:stCondLst>
                                        </p:cTn>
                                        <p:tgtEl>
                                          <p:spTgt spid="19620"/>
                                        </p:tgtEl>
                                        <p:attrNameLst>
                                          <p:attrName>ppt_x</p:attrName>
                                          <p:attrName>ppt_y</p:attrName>
                                        </p:attrNameLst>
                                      </p:cBhvr>
                                      <p:rCtr x="-6063" y="18796"/>
                                    </p:animMotion>
                                    <p:animEffect transition="in" filter="fade">
                                      <p:cBhvr additive="base">
                                        <p:cTn id="19" dur="175" fill="hold">
                                          <p:stCondLst>
                                            <p:cond delay="0"/>
                                          </p:stCondLst>
                                        </p:cTn>
                                        <p:tgtEl>
                                          <p:spTgt spid="19620"/>
                                        </p:tgtEl>
                                      </p:cBhvr>
                                    </p:animEffect>
                                    <p:animScale>
                                      <p:cBhvr additive="base">
                                        <p:cTn id="20" dur="292" fill="hold">
                                          <p:stCondLst>
                                            <p:cond delay="408"/>
                                          </p:stCondLst>
                                        </p:cTn>
                                        <p:tgtEl>
                                          <p:spTgt spid="19620"/>
                                        </p:tgtEl>
                                      </p:cBhvr>
                                      <p:to x="1000" y="1000"/>
                                    </p:animScale>
                                  </p:childTnLst>
                                </p:cTn>
                              </p:par>
                              <p:par>
                                <p:cTn id="21" presetID="0" presetClass="path" presetSubtype="0" repeatCount="indefinite" fill="hold" grpId="0" nodeType="withEffect">
                                  <p:stCondLst>
                                    <p:cond delay="0"/>
                                  </p:stCondLst>
                                  <p:childTnLst>
                                    <p:animMotion origin="layout" path="M 0.00013 -4.07407E-6 L -0.21311 0.66112 " pathEditMode="relative" rAng="0" ptsTypes="AA">
                                      <p:cBhvr additive="base">
                                        <p:cTn id="22" dur="583" fill="hold">
                                          <p:stCondLst>
                                            <p:cond delay="200"/>
                                          </p:stCondLst>
                                        </p:cTn>
                                        <p:tgtEl>
                                          <p:spTgt spid="19621"/>
                                        </p:tgtEl>
                                        <p:attrNameLst>
                                          <p:attrName>ppt_x</p:attrName>
                                          <p:attrName>ppt_y</p:attrName>
                                        </p:attrNameLst>
                                      </p:cBhvr>
                                      <p:rCtr x="-10669" y="33056"/>
                                    </p:animMotion>
                                    <p:animEffect transition="in" filter="fade">
                                      <p:cBhvr additive="base">
                                        <p:cTn id="23" dur="500" fill="hold">
                                          <p:stCondLst>
                                            <p:cond delay="0"/>
                                          </p:stCondLst>
                                        </p:cTn>
                                        <p:tgtEl>
                                          <p:spTgt spid="19621"/>
                                        </p:tgtEl>
                                      </p:cBhvr>
                                    </p:animEffect>
                                    <p:animScale>
                                      <p:cBhvr additive="base">
                                        <p:cTn id="24" dur="292" fill="hold">
                                          <p:stCondLst>
                                            <p:cond delay="608"/>
                                          </p:stCondLst>
                                        </p:cTn>
                                        <p:tgtEl>
                                          <p:spTgt spid="19621"/>
                                        </p:tgtEl>
                                      </p:cBhvr>
                                      <p:to x="1000" y="1000"/>
                                    </p:animScale>
                                  </p:childTnLst>
                                </p:cTn>
                              </p:par>
                              <p:par>
                                <p:cTn id="25" presetID="0" presetClass="path" presetSubtype="0" repeatCount="indefinite" fill="hold" grpId="0" nodeType="withEffect">
                                  <p:stCondLst>
                                    <p:cond delay="0"/>
                                  </p:stCondLst>
                                  <p:childTnLst>
                                    <p:animMotion origin="layout" path="M 0.00013 -3.33333E-6 L -0.17408 0.53936 " pathEditMode="relative" rAng="0" ptsTypes="AA">
                                      <p:cBhvr additive="base">
                                        <p:cTn id="26" dur="583" fill="hold">
                                          <p:stCondLst>
                                            <p:cond delay="400"/>
                                          </p:stCondLst>
                                        </p:cTn>
                                        <p:tgtEl>
                                          <p:spTgt spid="19622"/>
                                        </p:tgtEl>
                                        <p:attrNameLst>
                                          <p:attrName>ppt_x</p:attrName>
                                          <p:attrName>ppt_y</p:attrName>
                                        </p:attrNameLst>
                                      </p:cBhvr>
                                      <p:rCtr x="-8717" y="26968"/>
                                    </p:animMotion>
                                    <p:animEffect transition="in" filter="fade">
                                      <p:cBhvr additive="base">
                                        <p:cTn id="27" dur="600" fill="hold">
                                          <p:stCondLst>
                                            <p:cond delay="0"/>
                                          </p:stCondLst>
                                        </p:cTn>
                                        <p:tgtEl>
                                          <p:spTgt spid="19622"/>
                                        </p:tgtEl>
                                      </p:cBhvr>
                                    </p:animEffect>
                                    <p:animScale>
                                      <p:cBhvr additive="base">
                                        <p:cTn id="28" dur="292" fill="hold">
                                          <p:stCondLst>
                                            <p:cond delay="808"/>
                                          </p:stCondLst>
                                        </p:cTn>
                                        <p:tgtEl>
                                          <p:spTgt spid="19622"/>
                                        </p:tgtEl>
                                      </p:cBhvr>
                                      <p:to x="1000" y="1000"/>
                                    </p:animScale>
                                  </p:childTnLst>
                                </p:cTn>
                              </p:par>
                              <p:par>
                                <p:cTn id="29" presetID="0" presetClass="path" presetSubtype="0" repeatCount="indefinite" fill="hold" grpId="0" nodeType="withEffect">
                                  <p:stCondLst>
                                    <p:cond delay="0"/>
                                  </p:stCondLst>
                                  <p:childTnLst>
                                    <p:animMotion origin="layout" path="M 0.00013 -3.33333E-6 L -0.17408 0.53936 " pathEditMode="relative" rAng="0" ptsTypes="AA">
                                      <p:cBhvr additive="base">
                                        <p:cTn id="30" dur="583" fill="hold">
                                          <p:stCondLst>
                                            <p:cond delay="400"/>
                                          </p:stCondLst>
                                        </p:cTn>
                                        <p:tgtEl>
                                          <p:spTgt spid="19623"/>
                                        </p:tgtEl>
                                        <p:attrNameLst>
                                          <p:attrName>ppt_x</p:attrName>
                                          <p:attrName>ppt_y</p:attrName>
                                        </p:attrNameLst>
                                      </p:cBhvr>
                                      <p:rCtr x="-8717" y="26968"/>
                                    </p:animMotion>
                                    <p:animEffect transition="in" filter="fade">
                                      <p:cBhvr additive="base">
                                        <p:cTn id="31" dur="600" fill="hold">
                                          <p:stCondLst>
                                            <p:cond delay="0"/>
                                          </p:stCondLst>
                                        </p:cTn>
                                        <p:tgtEl>
                                          <p:spTgt spid="19623"/>
                                        </p:tgtEl>
                                      </p:cBhvr>
                                    </p:animEffect>
                                    <p:animScale>
                                      <p:cBhvr additive="base">
                                        <p:cTn id="32" dur="292" fill="hold">
                                          <p:stCondLst>
                                            <p:cond delay="808"/>
                                          </p:stCondLst>
                                        </p:cTn>
                                        <p:tgtEl>
                                          <p:spTgt spid="19623"/>
                                        </p:tgtEl>
                                      </p:cBhvr>
                                      <p:to x="1000" y="1000"/>
                                    </p:animScale>
                                  </p:childTnLst>
                                </p:cTn>
                              </p:par>
                              <p:par>
                                <p:cTn id="33" presetID="0" presetClass="path" presetSubtype="0" repeatCount="indefinite" fill="hold" grpId="0" nodeType="withEffect">
                                  <p:stCondLst>
                                    <p:cond delay="0"/>
                                  </p:stCondLst>
                                  <p:childTnLst>
                                    <p:animMotion origin="layout" path="M 0.00013 1.11111E-6 L -0.12113 0.37592 " pathEditMode="relative" rAng="0" ptsTypes="AA">
                                      <p:cBhvr additive="base">
                                        <p:cTn id="34" dur="583" fill="hold">
                                          <p:stCondLst>
                                            <p:cond delay="0"/>
                                          </p:stCondLst>
                                        </p:cTn>
                                        <p:tgtEl>
                                          <p:spTgt spid="19624"/>
                                        </p:tgtEl>
                                        <p:attrNameLst>
                                          <p:attrName>ppt_x</p:attrName>
                                          <p:attrName>ppt_y</p:attrName>
                                        </p:attrNameLst>
                                      </p:cBhvr>
                                      <p:rCtr x="-6063" y="18796"/>
                                    </p:animMotion>
                                    <p:animEffect transition="in" filter="fade">
                                      <p:cBhvr additive="base">
                                        <p:cTn id="35" dur="175" fill="hold">
                                          <p:stCondLst>
                                            <p:cond delay="0"/>
                                          </p:stCondLst>
                                        </p:cTn>
                                        <p:tgtEl>
                                          <p:spTgt spid="19624"/>
                                        </p:tgtEl>
                                      </p:cBhvr>
                                    </p:animEffect>
                                    <p:animScale>
                                      <p:cBhvr additive="base">
                                        <p:cTn id="36" dur="292" fill="hold">
                                          <p:stCondLst>
                                            <p:cond delay="408"/>
                                          </p:stCondLst>
                                        </p:cTn>
                                        <p:tgtEl>
                                          <p:spTgt spid="19624"/>
                                        </p:tgtEl>
                                      </p:cBhvr>
                                      <p:to x="1000" y="1000"/>
                                    </p:animScale>
                                  </p:childTnLst>
                                </p:cTn>
                              </p:par>
                              <p:par>
                                <p:cTn id="37" presetID="0" presetClass="path" presetSubtype="0" repeatCount="indefinite" fill="hold" grpId="0" nodeType="withEffect">
                                  <p:stCondLst>
                                    <p:cond delay="0"/>
                                  </p:stCondLst>
                                  <p:childTnLst>
                                    <p:animMotion origin="layout" path="M 0.00013 -3.33333E-6 L -0.13947 0.43311 " pathEditMode="relative" rAng="0" ptsTypes="AA">
                                      <p:cBhvr additive="base">
                                        <p:cTn id="38" dur="583" fill="hold">
                                          <p:stCondLst>
                                            <p:cond delay="0"/>
                                          </p:stCondLst>
                                        </p:cTn>
                                        <p:tgtEl>
                                          <p:spTgt spid="19625"/>
                                        </p:tgtEl>
                                        <p:attrNameLst>
                                          <p:attrName>ppt_x</p:attrName>
                                          <p:attrName>ppt_y</p:attrName>
                                        </p:attrNameLst>
                                      </p:cBhvr>
                                      <p:rCtr x="-6987" y="21644"/>
                                    </p:animMotion>
                                    <p:animEffect transition="in" filter="fade">
                                      <p:cBhvr additive="base">
                                        <p:cTn id="39" dur="175" fill="hold">
                                          <p:stCondLst>
                                            <p:cond delay="0"/>
                                          </p:stCondLst>
                                        </p:cTn>
                                        <p:tgtEl>
                                          <p:spTgt spid="19625"/>
                                        </p:tgtEl>
                                      </p:cBhvr>
                                    </p:animEffect>
                                    <p:animScale>
                                      <p:cBhvr additive="base">
                                        <p:cTn id="40" dur="292" fill="hold">
                                          <p:stCondLst>
                                            <p:cond delay="408"/>
                                          </p:stCondLst>
                                        </p:cTn>
                                        <p:tgtEl>
                                          <p:spTgt spid="19625"/>
                                        </p:tgtEl>
                                      </p:cBhvr>
                                      <p:to x="1000" y="1000"/>
                                    </p:animScale>
                                  </p:childTnLst>
                                </p:cTn>
                              </p:par>
                            </p:childTnLst>
                          </p:cTn>
                        </p:par>
                      </p:childTnLst>
                    </p:cTn>
                  </p:par>
                  <p:par>
                    <p:cTn id="41" fill="hold">
                      <p:stCondLst>
                        <p:cond delay="indefinite"/>
                      </p:stCondLst>
                      <p:childTnLst>
                        <p:par>
                          <p:cTn id="42" fill="hold">
                            <p:stCondLst>
                              <p:cond delay="0"/>
                            </p:stCondLst>
                            <p:childTnLst>
                              <p:par>
                                <p:cTn id="43" presetID="16" presetClass="entr" presetSubtype="26" fill="hold" grpId="0" nodeType="clickEffect">
                                  <p:stCondLst>
                                    <p:cond delay="0"/>
                                  </p:stCondLst>
                                  <p:childTnLst>
                                    <p:set>
                                      <p:cBhvr>
                                        <p:cTn id="44" dur="1" fill="hold">
                                          <p:stCondLst>
                                            <p:cond delay="0"/>
                                          </p:stCondLst>
                                        </p:cTn>
                                        <p:tgtEl>
                                          <p:spTgt spid="7171"/>
                                        </p:tgtEl>
                                        <p:attrNameLst>
                                          <p:attrName>style.visibility</p:attrName>
                                        </p:attrNameLst>
                                      </p:cBhvr>
                                      <p:to>
                                        <p:strVal val="visible"/>
                                      </p:to>
                                    </p:set>
                                    <p:animEffect transition="in" filter="barn(inHorizontal)">
                                      <p:cBhvr>
                                        <p:cTn id="45" dur="500"/>
                                        <p:tgtEl>
                                          <p:spTgt spid="7171"/>
                                        </p:tgtEl>
                                      </p:cBhvr>
                                    </p:animEffect>
                                  </p:childTnLst>
                                </p:cTn>
                              </p:par>
                            </p:childTnLst>
                          </p:cTn>
                        </p:par>
                      </p:childTnLst>
                    </p:cTn>
                  </p:par>
                  <p:par>
                    <p:cTn id="46" fill="hold">
                      <p:stCondLst>
                        <p:cond delay="indefinite"/>
                      </p:stCondLst>
                      <p:childTnLst>
                        <p:par>
                          <p:cTn id="47" fill="hold">
                            <p:stCondLst>
                              <p:cond delay="0"/>
                            </p:stCondLst>
                            <p:childTnLst>
                              <p:par>
                                <p:cTn id="48" presetID="2" presetClass="entr" presetSubtype="8" fill="hold" grpId="0" nodeType="clickEffect">
                                  <p:stCondLst>
                                    <p:cond delay="0"/>
                                  </p:stCondLst>
                                  <p:childTnLst>
                                    <p:set>
                                      <p:cBhvr>
                                        <p:cTn id="49" dur="1" fill="hold">
                                          <p:stCondLst>
                                            <p:cond delay="0"/>
                                          </p:stCondLst>
                                        </p:cTn>
                                        <p:tgtEl>
                                          <p:spTgt spid="7173"/>
                                        </p:tgtEl>
                                        <p:attrNameLst>
                                          <p:attrName>style.visibility</p:attrName>
                                        </p:attrNameLst>
                                      </p:cBhvr>
                                      <p:to>
                                        <p:strVal val="visible"/>
                                      </p:to>
                                    </p:set>
                                    <p:anim calcmode="lin" valueType="num">
                                      <p:cBhvr additive="base">
                                        <p:cTn id="50" dur="500" fill="hold"/>
                                        <p:tgtEl>
                                          <p:spTgt spid="7173"/>
                                        </p:tgtEl>
                                        <p:attrNameLst>
                                          <p:attrName>ppt_x</p:attrName>
                                        </p:attrNameLst>
                                      </p:cBhvr>
                                      <p:tavLst>
                                        <p:tav tm="0">
                                          <p:val>
                                            <p:strVal val="0-#ppt_w/2"/>
                                          </p:val>
                                        </p:tav>
                                        <p:tav tm="100000">
                                          <p:val>
                                            <p:strVal val="#ppt_x"/>
                                          </p:val>
                                        </p:tav>
                                      </p:tavLst>
                                    </p:anim>
                                    <p:anim calcmode="lin" valueType="num">
                                      <p:cBhvr additive="base">
                                        <p:cTn id="51" dur="500" fill="hold"/>
                                        <p:tgtEl>
                                          <p:spTgt spid="717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17" grpId="0" bldLvl="0" animBg="1"/>
      <p:bldP spid="19618" grpId="0" bldLvl="0" animBg="1"/>
      <p:bldP spid="19619" grpId="0" bldLvl="0" animBg="1"/>
      <p:bldP spid="19620" grpId="0" bldLvl="0" animBg="1"/>
      <p:bldP spid="19621" grpId="0" bldLvl="0" animBg="1"/>
      <p:bldP spid="19622" grpId="0" bldLvl="0" animBg="1"/>
      <p:bldP spid="19623" grpId="0" bldLvl="0" animBg="1"/>
      <p:bldP spid="19624" grpId="0" bldLvl="0" animBg="1"/>
      <p:bldP spid="19625" grpId="0" bldLvl="0" animBg="1"/>
      <p:bldP spid="7171" grpId="0"/>
      <p:bldP spid="7173" grpId="0"/>
    </p:bldLst>
  </p:timing>
</p:sld>
</file>

<file path=ppt/theme/theme1.xml><?xml version="1.0" encoding="utf-8"?>
<a:theme xmlns:a="http://schemas.openxmlformats.org/drawingml/2006/main" name="Office Theme">
  <a:themeElements>
    <a:clrScheme name="Office Theme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Office Theme">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a:noFill/>
        </a:ln>
      </a:spPr>
      <a:bodyPr vert="horz" wrap="square" lIns="91440" tIns="45720" rIns="91440" bIns="45720" numCol="1" anchor="t" anchorCtr="0" compatLnSpc="1"/>
      <a:lstStyle>
        <a:defPPr marL="0" marR="0" indent="0" algn="ctr" defTabSz="914400" rtl="0" eaLnBrk="0" fontAlgn="base" latinLnBrk="0" hangingPunct="0">
          <a:lnSpc>
            <a:spcPct val="100000"/>
          </a:lnSpc>
          <a:spcBef>
            <a:spcPct val="0"/>
          </a:spcBef>
          <a:spcAft>
            <a:spcPct val="0"/>
          </a:spcAft>
          <a:buClrTx/>
          <a:buSzTx/>
          <a:buFontTx/>
          <a:buNone/>
          <a:defRPr kumimoji="0" lang="zh-CN" sz="1800" b="1"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a:noFill/>
        </a:ln>
      </a:spPr>
      <a:bodyPr vert="horz" wrap="square" lIns="91440" tIns="45720" rIns="91440" bIns="45720" numCol="1" anchor="t" anchorCtr="0" compatLnSpc="1"/>
      <a:lstStyle>
        <a:defPPr marL="0" marR="0" indent="0" algn="ctr" defTabSz="914400" rtl="0" eaLnBrk="0" fontAlgn="base" latinLnBrk="0" hangingPunct="0">
          <a:lnSpc>
            <a:spcPct val="100000"/>
          </a:lnSpc>
          <a:spcBef>
            <a:spcPct val="0"/>
          </a:spcBef>
          <a:spcAft>
            <a:spcPct val="0"/>
          </a:spcAft>
          <a:buClrTx/>
          <a:buSzTx/>
          <a:buFontTx/>
          <a:buNone/>
          <a:defRPr kumimoji="0" lang="zh-CN" sz="1800" b="1"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lnDef>
  </a:objectDefaults>
  <a:extraClrSchemeLst>
    <a:extraClrScheme>
      <a:clrScheme name="Office Theme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TotalTime>
  <Words>3969</Words>
  <Application>WPS 演示</Application>
  <PresentationFormat>自定义</PresentationFormat>
  <Paragraphs>347</Paragraphs>
  <Slides>44</Slides>
  <Notes>0</Notes>
  <HiddenSlides>0</HiddenSlides>
  <MMClips>0</MMClips>
  <ScaleCrop>false</ScaleCrop>
  <HeadingPairs>
    <vt:vector size="6" baseType="variant">
      <vt:variant>
        <vt:lpstr>已用的字体</vt:lpstr>
      </vt:variant>
      <vt:variant>
        <vt:i4>20</vt:i4>
      </vt:variant>
      <vt:variant>
        <vt:lpstr>演示文稿设计模板</vt:lpstr>
      </vt:variant>
      <vt:variant>
        <vt:i4>12</vt:i4>
      </vt:variant>
      <vt:variant>
        <vt:lpstr>幻灯片标题</vt:lpstr>
      </vt:variant>
      <vt:variant>
        <vt:i4>44</vt:i4>
      </vt:variant>
    </vt:vector>
  </HeadingPairs>
  <TitlesOfParts>
    <vt:vector size="76" baseType="lpstr">
      <vt:lpstr>Calibri</vt:lpstr>
      <vt:lpstr>宋体</vt:lpstr>
      <vt:lpstr>Arial</vt:lpstr>
      <vt:lpstr>Calibri Light</vt:lpstr>
      <vt:lpstr>楷体_GB2312</vt:lpstr>
      <vt:lpstr>黑体</vt:lpstr>
      <vt:lpstr>Wingdings 2</vt:lpstr>
      <vt:lpstr>叶根友毛笔行书2.0版</vt:lpstr>
      <vt:lpstr>+mn-ea</vt:lpstr>
      <vt:lpstr>Times New Roman</vt:lpstr>
      <vt:lpstr>Garamond</vt:lpstr>
      <vt:lpstr>华文新魏</vt:lpstr>
      <vt:lpstr>楷体</vt:lpstr>
      <vt:lpstr>Wingdings</vt:lpstr>
      <vt:lpstr>隶书</vt:lpstr>
      <vt:lpstr>STXingkai</vt:lpstr>
      <vt:lpstr>方正姚体</vt:lpstr>
      <vt:lpstr>微软雅黑</vt:lpstr>
      <vt:lpstr>华文中宋</vt:lpstr>
      <vt:lpstr>华文隶书</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幻灯片 1</vt:lpstr>
      <vt:lpstr>第五单元  近代中国的思想解放潮流</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中学为体，西学为用</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lpstr>幻灯片 25</vt:lpstr>
      <vt:lpstr>幻灯片 26</vt:lpstr>
      <vt:lpstr>幻灯片 27</vt:lpstr>
      <vt:lpstr>幻灯片 28</vt:lpstr>
      <vt:lpstr>幻灯片 29</vt:lpstr>
      <vt:lpstr>幻灯片 30</vt:lpstr>
      <vt:lpstr>幻灯片 31</vt:lpstr>
      <vt:lpstr>幻灯片 32</vt:lpstr>
      <vt:lpstr>幻灯片 33</vt:lpstr>
      <vt:lpstr>幻灯片 34</vt:lpstr>
      <vt:lpstr>幻灯片 35</vt:lpstr>
      <vt:lpstr>幻灯片 36</vt:lpstr>
      <vt:lpstr>幻灯片 37</vt:lpstr>
      <vt:lpstr>幻灯片 38</vt:lpstr>
      <vt:lpstr>幻灯片 39</vt:lpstr>
      <vt:lpstr>幻灯片 40</vt:lpstr>
      <vt:lpstr>幻灯片 41</vt:lpstr>
      <vt:lpstr>幻灯片 42</vt:lpstr>
      <vt:lpstr>幻灯片 43</vt:lpstr>
      <vt:lpstr>幻灯片 44</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lenovo</dc:creator>
  <cp:lastModifiedBy>tang</cp:lastModifiedBy>
  <cp:revision>95</cp:revision>
  <dcterms:created xsi:type="dcterms:W3CDTF">2013-06-06T13:31:00Z</dcterms:created>
  <dcterms:modified xsi:type="dcterms:W3CDTF">2017-09-28T06:51:08Z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2052-10.1.0.5975</vt:lpwstr>
  </property>
</Properties>
</file>