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83" r:id="rId6"/>
    <p:sldId id="284" r:id="rId7"/>
    <p:sldId id="260" r:id="rId8"/>
    <p:sldId id="261" r:id="rId9"/>
    <p:sldId id="262" r:id="rId10"/>
    <p:sldId id="263" r:id="rId11"/>
    <p:sldId id="264" r:id="rId12"/>
    <p:sldId id="265" r:id="rId13"/>
    <p:sldId id="285" r:id="rId14"/>
    <p:sldId id="266" r:id="rId15"/>
    <p:sldId id="267" r:id="rId16"/>
    <p:sldId id="268" r:id="rId17"/>
    <p:sldId id="269" r:id="rId18"/>
    <p:sldId id="270" r:id="rId19"/>
    <p:sldId id="271" r:id="rId20"/>
    <p:sldId id="272" r:id="rId21"/>
    <p:sldId id="273" r:id="rId22"/>
    <p:sldId id="274" r:id="rId23"/>
    <p:sldId id="275" r:id="rId24"/>
    <p:sldId id="286" r:id="rId25"/>
    <p:sldId id="276" r:id="rId26"/>
    <p:sldId id="277" r:id="rId27"/>
    <p:sldId id="279" r:id="rId28"/>
    <p:sldId id="278" r:id="rId29"/>
    <p:sldId id="280" r:id="rId30"/>
    <p:sldId id="281" r:id="rId31"/>
    <p:sldId id="282"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7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7FE6DD-CC47-48DB-9960-76FF8FF3327C}" type="datetimeFigureOut">
              <a:rPr lang="zh-CN" altLang="en-US" smtClean="0"/>
              <a:pPr/>
              <a:t>2020-10-15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B44646-69B1-4E57-AE82-AEDBCB76806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灯片编号占位符 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28CDECD-9E36-477B-9E04-32003B0A5E31}" type="slidenum">
              <a:rPr lang="zh-CN" altLang="en-US" smtClean="0">
                <a:latin typeface="Arial" pitchFamily="34" charset="0"/>
              </a:rPr>
              <a:pPr/>
              <a:t>22</a:t>
            </a:fld>
            <a:endParaRPr lang="zh-CN" altLang="en-US" smtClean="0">
              <a:latin typeface="Arial" pitchFamily="34" charset="0"/>
            </a:endParaRPr>
          </a:p>
        </p:txBody>
      </p:sp>
      <p:sp>
        <p:nvSpPr>
          <p:cNvPr id="35843" name="幻灯片图像占位符 126977"/>
          <p:cNvSpPr>
            <a:spLocks noGrp="1" noRot="1" noChangeAspect="1" noChangeArrowheads="1" noTextEdit="1"/>
          </p:cNvSpPr>
          <p:nvPr>
            <p:ph type="sldImg" idx="4294967295"/>
          </p:nvPr>
        </p:nvSpPr>
        <p:spPr bwMode="auto">
          <a:xfrm>
            <a:off x="1125538" y="684213"/>
            <a:ext cx="4568825" cy="3425825"/>
          </a:xfrm>
          <a:noFill/>
          <a:ln>
            <a:solidFill>
              <a:srgbClr val="000000"/>
            </a:solidFill>
            <a:miter lim="800000"/>
            <a:headEnd/>
            <a:tailEnd/>
          </a:ln>
        </p:spPr>
      </p:sp>
      <p:sp>
        <p:nvSpPr>
          <p:cNvPr id="35844" name="文本占位符 126978"/>
          <p:cNvSpPr>
            <a:spLocks noGrp="1" noChangeArrowheads="1"/>
          </p:cNvSpPr>
          <p:nvPr>
            <p:ph type="body" idx="4294967295"/>
          </p:nvPr>
        </p:nvSpPr>
        <p:spPr bwMode="auto">
          <a:xfrm>
            <a:off x="914400" y="4343400"/>
            <a:ext cx="5029200" cy="4114800"/>
          </a:xfrm>
          <a:noFill/>
        </p:spPr>
        <p:txBody>
          <a:bodyPr wrap="square" lIns="92075" tIns="46038" rIns="92075" bIns="46038" numCol="1" anchor="t" anchorCtr="0" compatLnSpc="1">
            <a:prstTxWarp prst="textNoShape">
              <a:avLst/>
            </a:prstTxWarp>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smtClean="0"/>
              <a:t>单击此处编辑母版标题样式</a:t>
            </a:r>
            <a:endParaRPr lang="zh-CN" altLang="en-US" noProof="1"/>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fld id="{4EDFBC1F-D387-4F58-9185-96CFCD2FA1F0}" type="datetime1">
              <a:rPr lang="en-US"/>
              <a:pPr>
                <a:defRPr/>
              </a:pPr>
              <a:t>10/15/2020</a:t>
            </a:fld>
            <a:endParaRPr lang="zh-CN" altLang="en-US">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zh-CN" alt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FAE399D6-7A70-4855-AD26-BE17E70C2919}" type="slidenum">
              <a:rPr lang="zh-CN" altLang="en-US"/>
              <a:pPr>
                <a:defRPr/>
              </a:pPr>
              <a:t>‹#›</a:t>
            </a:fld>
            <a:endParaRPr lang="zh-CN" altLang="en-US">
              <a:solidFill>
                <a:srgbClr val="000000"/>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2020-10-15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2020-10-15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2020-10-15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2020-10-15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Office_Word_97_-_2003___1.doc"/><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Office_Word_97_-_2003___2.doc"/><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7544" y="188640"/>
            <a:ext cx="7848872" cy="2979762"/>
          </a:xfrm>
        </p:spPr>
        <p:txBody>
          <a:bodyPr>
            <a:normAutofit/>
          </a:bodyPr>
          <a:lstStyle/>
          <a:p>
            <a:pPr algn="l"/>
            <a:r>
              <a:rPr lang="zh-CN" altLang="en-US" b="1" dirty="0" smtClean="0">
                <a:solidFill>
                  <a:srgbClr val="CC0000"/>
                </a:solidFill>
                <a:latin typeface="Times New Roman" pitchFamily="18" charset="0"/>
              </a:rPr>
              <a:t>新民主主义革命的崛起</a:t>
            </a:r>
            <a:r>
              <a:rPr lang="en-US" altLang="zh-CN" b="1" dirty="0" smtClean="0">
                <a:solidFill>
                  <a:srgbClr val="CC0000"/>
                </a:solidFill>
                <a:latin typeface="Times New Roman" pitchFamily="18" charset="0"/>
              </a:rPr>
              <a:t>——</a:t>
            </a:r>
            <a:br>
              <a:rPr lang="en-US" altLang="zh-CN" b="1" dirty="0" smtClean="0">
                <a:solidFill>
                  <a:srgbClr val="CC0000"/>
                </a:solidFill>
                <a:latin typeface="Times New Roman" pitchFamily="18" charset="0"/>
              </a:rPr>
            </a:br>
            <a:r>
              <a:rPr lang="en-US" altLang="zh-CN" b="1" dirty="0" smtClean="0">
                <a:solidFill>
                  <a:srgbClr val="CC0000"/>
                </a:solidFill>
                <a:latin typeface="Times New Roman" pitchFamily="18" charset="0"/>
              </a:rPr>
              <a:t>     </a:t>
            </a:r>
            <a:r>
              <a:rPr lang="zh-CN" altLang="en-US" b="1" dirty="0" smtClean="0">
                <a:solidFill>
                  <a:srgbClr val="CC0000"/>
                </a:solidFill>
                <a:latin typeface="Times New Roman" pitchFamily="18" charset="0"/>
              </a:rPr>
              <a:t>五四运动、中国共产党的诞  生及国民革命运动</a:t>
            </a:r>
            <a:endParaRPr lang="zh-CN" altLang="en-US" dirty="0"/>
          </a:p>
        </p:txBody>
      </p:sp>
      <p:sp>
        <p:nvSpPr>
          <p:cNvPr id="4" name="TextBox 5"/>
          <p:cNvSpPr txBox="1">
            <a:spLocks noChangeArrowheads="1"/>
          </p:cNvSpPr>
          <p:nvPr/>
        </p:nvSpPr>
        <p:spPr bwMode="auto">
          <a:xfrm>
            <a:off x="2699792" y="3212976"/>
            <a:ext cx="4968875" cy="1569660"/>
          </a:xfrm>
          <a:prstGeom prst="rect">
            <a:avLst/>
          </a:prstGeom>
          <a:noFill/>
          <a:ln w="9525">
            <a:noFill/>
            <a:miter lim="800000"/>
            <a:headEnd/>
            <a:tailEnd/>
          </a:ln>
        </p:spPr>
        <p:txBody>
          <a:bodyPr>
            <a:spAutoFit/>
          </a:bodyPr>
          <a:lstStyle/>
          <a:p>
            <a:r>
              <a:rPr lang="zh-CN" altLang="en-US" sz="2400" b="1" dirty="0"/>
              <a:t>课程标准：认识五四爱国运动的历史意义，认识马克思主义在中国的传播对中国革命的深远影响；认识国共合作领导国民革命的历史作用</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052736"/>
            <a:ext cx="6336704" cy="369332"/>
          </a:xfrm>
          <a:prstGeom prst="rect">
            <a:avLst/>
          </a:prstGeom>
          <a:noFill/>
        </p:spPr>
        <p:txBody>
          <a:bodyPr wrap="square" rtlCol="0">
            <a:spAutoFit/>
          </a:bodyPr>
          <a:lstStyle/>
          <a:p>
            <a:endParaRPr lang="zh-CN" altLang="en-US" dirty="0"/>
          </a:p>
        </p:txBody>
      </p:sp>
      <p:sp>
        <p:nvSpPr>
          <p:cNvPr id="4" name="TextBox 3"/>
          <p:cNvSpPr txBox="1"/>
          <p:nvPr/>
        </p:nvSpPr>
        <p:spPr>
          <a:xfrm>
            <a:off x="611560" y="548680"/>
            <a:ext cx="7272808" cy="2308324"/>
          </a:xfrm>
          <a:prstGeom prst="rect">
            <a:avLst/>
          </a:prstGeom>
          <a:noFill/>
        </p:spPr>
        <p:txBody>
          <a:bodyPr wrap="square" rtlCol="0">
            <a:spAutoFit/>
          </a:bodyPr>
          <a:lstStyle/>
          <a:p>
            <a:pPr lvl="0" indent="509588" fontAlgn="base">
              <a:spcBef>
                <a:spcPct val="0"/>
              </a:spcBef>
              <a:spcAft>
                <a:spcPct val="0"/>
              </a:spcAft>
              <a:tabLst>
                <a:tab pos="2933700" algn="l"/>
              </a:tabLst>
            </a:pPr>
            <a:r>
              <a:rPr lang="en-US" altLang="zh-CN" sz="2400" b="1" dirty="0" smtClean="0">
                <a:latin typeface="Times New Roman" pitchFamily="18" charset="0"/>
                <a:ea typeface="黑体" pitchFamily="49" charset="-122"/>
                <a:cs typeface="Times New Roman" pitchFamily="18" charset="0"/>
              </a:rPr>
              <a:t>2</a:t>
            </a:r>
            <a:r>
              <a:rPr lang="zh-CN" altLang="en-US" sz="2400" b="1" dirty="0" smtClean="0">
                <a:latin typeface="Times New Roman" pitchFamily="18" charset="0"/>
                <a:ea typeface="宋体" pitchFamily="2" charset="-122"/>
                <a:cs typeface="Times New Roman" pitchFamily="18" charset="0"/>
              </a:rPr>
              <a:t>．</a:t>
            </a:r>
            <a:r>
              <a:rPr lang="zh-CN" altLang="en-US" sz="2400" b="1" dirty="0" smtClean="0">
                <a:latin typeface="黑体" pitchFamily="49" charset="-122"/>
                <a:ea typeface="黑体" pitchFamily="49" charset="-122"/>
                <a:cs typeface="Times New Roman" pitchFamily="18" charset="0"/>
              </a:rPr>
              <a:t>性质：</a:t>
            </a:r>
            <a:r>
              <a:rPr lang="zh-CN" altLang="en-US" sz="2400" b="1" dirty="0" smtClean="0">
                <a:latin typeface="Times New Roman" pitchFamily="18" charset="0"/>
                <a:ea typeface="宋体" pitchFamily="2" charset="-122"/>
                <a:cs typeface="Times New Roman" pitchFamily="18" charset="0"/>
              </a:rPr>
              <a:t>五四运动是一场以先进青年知识分子为先锋、广大人民群众参加的</a:t>
            </a:r>
            <a:r>
              <a:rPr lang="zh-CN" altLang="en-US" sz="2400" b="1" dirty="0" smtClean="0">
                <a:solidFill>
                  <a:srgbClr val="FF0000"/>
                </a:solidFill>
                <a:latin typeface="Times New Roman" pitchFamily="18" charset="0"/>
                <a:ea typeface="宋体" pitchFamily="2" charset="-122"/>
                <a:cs typeface="Times New Roman" pitchFamily="18" charset="0"/>
              </a:rPr>
              <a:t>彻底反帝反封建的伟大爱国革命运动</a:t>
            </a:r>
            <a:r>
              <a:rPr lang="zh-CN" altLang="en-US" sz="2400" b="1" dirty="0" smtClean="0">
                <a:latin typeface="Times New Roman" pitchFamily="18" charset="0"/>
                <a:ea typeface="宋体" pitchFamily="2" charset="-122"/>
                <a:cs typeface="Times New Roman" pitchFamily="18" charset="0"/>
              </a:rPr>
              <a:t>，是一场中国人民为拯救民族危亡、捍卫民族尊严、凝聚民族力量而掀起的伟大社会革命运动，是一场传播新思想新文化新知识的伟大思想启蒙运动。</a:t>
            </a:r>
            <a:endParaRPr lang="zh-CN" altLang="en-US" sz="2400" dirty="0" smtClean="0">
              <a:latin typeface="Arial" pitchFamily="34" charset="0"/>
              <a:ea typeface="宋体" pitchFamily="2" charset="-122"/>
              <a:cs typeface="宋体" pitchFamily="2" charset="-122"/>
            </a:endParaRPr>
          </a:p>
        </p:txBody>
      </p:sp>
      <p:sp>
        <p:nvSpPr>
          <p:cNvPr id="5" name="TextBox 4"/>
          <p:cNvSpPr txBox="1"/>
          <p:nvPr/>
        </p:nvSpPr>
        <p:spPr>
          <a:xfrm>
            <a:off x="899592" y="3284984"/>
            <a:ext cx="7272808" cy="2308324"/>
          </a:xfrm>
          <a:prstGeom prst="rect">
            <a:avLst/>
          </a:prstGeom>
          <a:noFill/>
        </p:spPr>
        <p:txBody>
          <a:bodyPr wrap="square" rtlCol="0">
            <a:spAutoFit/>
          </a:bodyPr>
          <a:lstStyle/>
          <a:p>
            <a:r>
              <a:rPr lang="en-US" altLang="zh-CN" sz="2400" b="1" dirty="0" smtClean="0"/>
              <a:t>3</a:t>
            </a:r>
            <a:r>
              <a:rPr lang="zh-CN" altLang="zh-CN" sz="2400" b="1" dirty="0" smtClean="0"/>
              <a:t>．意义：它推动了中国社会进步，促进了</a:t>
            </a:r>
            <a:r>
              <a:rPr lang="zh-CN" altLang="en-US" sz="2400" b="1" dirty="0" smtClean="0"/>
              <a:t>马克思主义</a:t>
            </a:r>
            <a:r>
              <a:rPr lang="en-US" altLang="zh-CN" sz="2400" b="1" u="sng" dirty="0" smtClean="0"/>
              <a:t> </a:t>
            </a:r>
            <a:r>
              <a:rPr lang="zh-CN" altLang="zh-CN" sz="2400" b="1" dirty="0" smtClean="0"/>
              <a:t>在中国的传播，促进了</a:t>
            </a:r>
            <a:r>
              <a:rPr lang="zh-CN" altLang="zh-CN" sz="2400" b="1" dirty="0" smtClean="0">
                <a:solidFill>
                  <a:srgbClr val="FF0000"/>
                </a:solidFill>
              </a:rPr>
              <a:t>马克思主义同中国工人运动</a:t>
            </a:r>
            <a:r>
              <a:rPr lang="zh-CN" altLang="zh-CN" sz="2400" b="1" dirty="0" smtClean="0"/>
              <a:t>的结合，为</a:t>
            </a:r>
            <a:r>
              <a:rPr lang="zh-CN" altLang="zh-CN" sz="2400" b="1" dirty="0" smtClean="0">
                <a:solidFill>
                  <a:srgbClr val="FF0000"/>
                </a:solidFill>
              </a:rPr>
              <a:t>中国共产党成立</a:t>
            </a:r>
            <a:r>
              <a:rPr lang="zh-CN" altLang="zh-CN" sz="2400" b="1" dirty="0" smtClean="0"/>
              <a:t>做了思想上干部上的准备，为新的革命力量、革命文化、革命斗争登上历史舞台创造了条件，是中国旧民主主义革命走向</a:t>
            </a:r>
            <a:r>
              <a:rPr lang="zh-CN" altLang="zh-CN" sz="2400" b="1" dirty="0" smtClean="0">
                <a:solidFill>
                  <a:srgbClr val="FF0000"/>
                </a:solidFill>
              </a:rPr>
              <a:t>新民主主义革命</a:t>
            </a:r>
            <a:r>
              <a:rPr lang="zh-CN" altLang="zh-CN" sz="2400" b="1" dirty="0" smtClean="0"/>
              <a:t>的</a:t>
            </a:r>
            <a:r>
              <a:rPr lang="zh-CN" altLang="zh-CN" sz="2400" b="1" dirty="0" smtClean="0">
                <a:solidFill>
                  <a:srgbClr val="FF0000"/>
                </a:solidFill>
              </a:rPr>
              <a:t>转折点</a:t>
            </a:r>
            <a:r>
              <a:rPr lang="zh-CN" altLang="zh-CN" sz="2400" b="1" dirty="0" smtClean="0"/>
              <a:t>。</a:t>
            </a:r>
            <a:endParaRPr lang="zh-CN" altLang="zh-CN"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323528" y="548680"/>
            <a:ext cx="8640763" cy="5508625"/>
          </a:xfrm>
          <a:prstGeom prst="rect">
            <a:avLst/>
          </a:prstGeom>
          <a:noFill/>
          <a:ln w="9525">
            <a:solidFill>
              <a:srgbClr val="000000"/>
            </a:solidFill>
            <a:miter lim="800000"/>
            <a:headEnd/>
            <a:tailEnd/>
          </a:ln>
        </p:spPr>
        <p:txBody>
          <a:bodyPr>
            <a:spAutoFit/>
          </a:bodyPr>
          <a:lstStyle/>
          <a:p>
            <a:r>
              <a:rPr lang="en-US" altLang="zh-CN" dirty="0">
                <a:solidFill>
                  <a:srgbClr val="404040"/>
                </a:solidFill>
                <a:latin typeface="PingFang SC"/>
                <a:ea typeface="微软雅黑" pitchFamily="34" charset="-122"/>
              </a:rPr>
              <a:t>	</a:t>
            </a:r>
            <a:r>
              <a:rPr lang="zh-CN" altLang="en-US" sz="3200" b="1" dirty="0">
                <a:latin typeface="华文楷体" pitchFamily="2" charset="-122"/>
                <a:ea typeface="华文楷体" pitchFamily="2" charset="-122"/>
              </a:rPr>
              <a:t>五四运动以全民族的力量高举起爱国主义的伟大旗帜</a:t>
            </a:r>
            <a:r>
              <a:rPr lang="en-US" altLang="zh-CN" sz="3200" b="1" dirty="0">
                <a:latin typeface="华文楷体" pitchFamily="2" charset="-122"/>
                <a:ea typeface="华文楷体" pitchFamily="2" charset="-122"/>
              </a:rPr>
              <a:t>……</a:t>
            </a:r>
            <a:r>
              <a:rPr lang="zh-CN" altLang="en-US" sz="3200" b="1" dirty="0">
                <a:latin typeface="华文楷体" pitchFamily="2" charset="-122"/>
                <a:ea typeface="华文楷体" pitchFamily="2" charset="-122"/>
              </a:rPr>
              <a:t>孕育了以</a:t>
            </a:r>
            <a:r>
              <a:rPr lang="zh-CN" altLang="en-US" sz="3200" b="1" dirty="0">
                <a:solidFill>
                  <a:srgbClr val="FF0000"/>
                </a:solidFill>
                <a:latin typeface="方正粗黑宋简体" pitchFamily="2" charset="-122"/>
                <a:ea typeface="方正粗黑宋简体" pitchFamily="2" charset="-122"/>
              </a:rPr>
              <a:t>爱国、进步、民主、科学</a:t>
            </a:r>
            <a:r>
              <a:rPr lang="zh-CN" altLang="en-US" sz="3200" b="1" dirty="0">
                <a:latin typeface="华文楷体" pitchFamily="2" charset="-122"/>
                <a:ea typeface="华文楷体" pitchFamily="2" charset="-122"/>
              </a:rPr>
              <a:t>为主要内容的伟大</a:t>
            </a:r>
            <a:r>
              <a:rPr lang="zh-CN" altLang="en-US" sz="3200" b="1" dirty="0">
                <a:solidFill>
                  <a:srgbClr val="FF0000"/>
                </a:solidFill>
                <a:latin typeface="华文楷体" pitchFamily="2" charset="-122"/>
                <a:ea typeface="华文楷体" pitchFamily="2" charset="-122"/>
              </a:rPr>
              <a:t>五四精神</a:t>
            </a:r>
            <a:r>
              <a:rPr lang="zh-CN" altLang="en-US" sz="3200" b="1" dirty="0">
                <a:latin typeface="华文楷体" pitchFamily="2" charset="-122"/>
                <a:ea typeface="华文楷体" pitchFamily="2" charset="-122"/>
              </a:rPr>
              <a:t>，其核心是爱国主义精神。</a:t>
            </a:r>
          </a:p>
          <a:p>
            <a:r>
              <a:rPr lang="en-US" altLang="zh-CN" sz="3200" b="1" dirty="0">
                <a:latin typeface="华文楷体" pitchFamily="2" charset="-122"/>
                <a:ea typeface="华文楷体" pitchFamily="2" charset="-122"/>
              </a:rPr>
              <a:t>	</a:t>
            </a:r>
            <a:r>
              <a:rPr lang="zh-CN" altLang="en-US" sz="3200" b="1" dirty="0">
                <a:latin typeface="华文楷体" pitchFamily="2" charset="-122"/>
                <a:ea typeface="华文楷体" pitchFamily="2" charset="-122"/>
              </a:rPr>
              <a:t>五四运动以全民族的行动</a:t>
            </a:r>
            <a:r>
              <a:rPr lang="en-US" altLang="zh-CN" sz="3200" b="1" dirty="0">
                <a:latin typeface="华文楷体" pitchFamily="2" charset="-122"/>
                <a:ea typeface="华文楷体" pitchFamily="2" charset="-122"/>
              </a:rPr>
              <a:t>……</a:t>
            </a:r>
            <a:r>
              <a:rPr lang="zh-CN" altLang="en-US" sz="3200" b="1" dirty="0">
                <a:latin typeface="华文楷体" pitchFamily="2" charset="-122"/>
                <a:ea typeface="华文楷体" pitchFamily="2" charset="-122"/>
              </a:rPr>
              <a:t>实现了中国人民和中华民族自鸦片战争以来第一次全面觉醒。</a:t>
            </a:r>
            <a:endParaRPr lang="en-US" altLang="zh-CN" sz="3200" b="1" dirty="0">
              <a:latin typeface="华文楷体" pitchFamily="2" charset="-122"/>
              <a:ea typeface="华文楷体" pitchFamily="2" charset="-122"/>
            </a:endParaRPr>
          </a:p>
          <a:p>
            <a:r>
              <a:rPr lang="en-US" altLang="zh-CN" sz="3200" b="1" dirty="0">
                <a:latin typeface="华文楷体" pitchFamily="2" charset="-122"/>
                <a:ea typeface="华文楷体" pitchFamily="2" charset="-122"/>
              </a:rPr>
              <a:t>	</a:t>
            </a:r>
            <a:r>
              <a:rPr lang="zh-CN" altLang="en-US" sz="3200" b="1" dirty="0">
                <a:latin typeface="华文楷体" pitchFamily="2" charset="-122"/>
                <a:ea typeface="华文楷体" pitchFamily="2" charset="-122"/>
              </a:rPr>
              <a:t>五四运动以全民族的搏击培育了永久奋斗的伟大传统</a:t>
            </a:r>
            <a:r>
              <a:rPr lang="en-US" altLang="zh-CN" sz="3200" b="1" dirty="0">
                <a:latin typeface="华文楷体" pitchFamily="2" charset="-122"/>
                <a:ea typeface="华文楷体" pitchFamily="2" charset="-122"/>
              </a:rPr>
              <a:t>……</a:t>
            </a:r>
            <a:endParaRPr lang="en-US" altLang="zh-CN" sz="3200" b="1" dirty="0">
              <a:solidFill>
                <a:srgbClr val="FF0000"/>
              </a:solidFill>
              <a:latin typeface="华文楷体" pitchFamily="2" charset="-122"/>
              <a:ea typeface="华文楷体" pitchFamily="2" charset="-122"/>
            </a:endParaRPr>
          </a:p>
          <a:p>
            <a:r>
              <a:rPr lang="en-US" altLang="zh-CN" sz="3200" dirty="0">
                <a:latin typeface="黑体" pitchFamily="49" charset="-122"/>
                <a:ea typeface="黑体" pitchFamily="49" charset="-122"/>
              </a:rPr>
              <a:t>	</a:t>
            </a:r>
            <a:r>
              <a:rPr lang="en-US" altLang="zh-CN" sz="3200" b="1" dirty="0">
                <a:solidFill>
                  <a:srgbClr val="0000FF"/>
                </a:solidFill>
                <a:latin typeface="华文楷体" pitchFamily="2" charset="-122"/>
                <a:ea typeface="华文楷体" pitchFamily="2" charset="-122"/>
              </a:rPr>
              <a:t>——</a:t>
            </a:r>
            <a:r>
              <a:rPr lang="zh-CN" altLang="en-US" sz="3200" b="1" dirty="0">
                <a:solidFill>
                  <a:srgbClr val="0000FF"/>
                </a:solidFill>
                <a:latin typeface="华文楷体" pitchFamily="2" charset="-122"/>
                <a:ea typeface="华文楷体" pitchFamily="2" charset="-122"/>
              </a:rPr>
              <a:t>习近平</a:t>
            </a:r>
            <a:r>
              <a:rPr lang="en-US" altLang="zh-CN" sz="3200" b="1" dirty="0">
                <a:solidFill>
                  <a:srgbClr val="0000FF"/>
                </a:solidFill>
                <a:latin typeface="华文楷体" pitchFamily="2" charset="-122"/>
                <a:ea typeface="华文楷体" pitchFamily="2" charset="-122"/>
              </a:rPr>
              <a:t>《</a:t>
            </a:r>
            <a:r>
              <a:rPr lang="zh-CN" altLang="en-US" sz="3200" b="1" dirty="0">
                <a:solidFill>
                  <a:srgbClr val="0000FF"/>
                </a:solidFill>
                <a:latin typeface="华文楷体" pitchFamily="2" charset="-122"/>
                <a:ea typeface="华文楷体" pitchFamily="2" charset="-122"/>
              </a:rPr>
              <a:t>在纪念五四运动</a:t>
            </a:r>
            <a:r>
              <a:rPr lang="en-US" altLang="zh-CN" sz="3200" b="1" dirty="0">
                <a:solidFill>
                  <a:srgbClr val="0000FF"/>
                </a:solidFill>
                <a:latin typeface="华文楷体" pitchFamily="2" charset="-122"/>
                <a:ea typeface="华文楷体" pitchFamily="2" charset="-122"/>
              </a:rPr>
              <a:t>100</a:t>
            </a:r>
            <a:r>
              <a:rPr lang="zh-CN" altLang="en-US" sz="3200" b="1" dirty="0">
                <a:solidFill>
                  <a:srgbClr val="0000FF"/>
                </a:solidFill>
                <a:latin typeface="华文楷体" pitchFamily="2" charset="-122"/>
                <a:ea typeface="华文楷体" pitchFamily="2" charset="-122"/>
              </a:rPr>
              <a:t>周年大会上的讲话</a:t>
            </a:r>
            <a:r>
              <a:rPr lang="en-US" altLang="zh-CN" sz="3200" b="1" dirty="0">
                <a:solidFill>
                  <a:srgbClr val="0000FF"/>
                </a:solidFill>
                <a:latin typeface="华文楷体" pitchFamily="2" charset="-122"/>
                <a:ea typeface="华文楷体" pitchFamily="2" charset="-122"/>
              </a:rPr>
              <a:t>》</a:t>
            </a:r>
            <a:r>
              <a:rPr lang="zh-CN" altLang="en-US" sz="3200" b="1" dirty="0">
                <a:solidFill>
                  <a:srgbClr val="0000FF"/>
                </a:solidFill>
                <a:latin typeface="华文楷体" pitchFamily="2" charset="-122"/>
                <a:ea typeface="华文楷体" pitchFamily="2" charset="-122"/>
              </a:rPr>
              <a:t>（</a:t>
            </a:r>
            <a:r>
              <a:rPr lang="en-US" altLang="zh-CN" sz="3200" b="1" dirty="0">
                <a:solidFill>
                  <a:srgbClr val="0000FF"/>
                </a:solidFill>
                <a:latin typeface="华文楷体" pitchFamily="2" charset="-122"/>
                <a:ea typeface="华文楷体" pitchFamily="2" charset="-122"/>
              </a:rPr>
              <a:t>2019</a:t>
            </a:r>
            <a:r>
              <a:rPr lang="zh-CN" altLang="en-US" sz="3200" b="1" dirty="0">
                <a:solidFill>
                  <a:srgbClr val="0000FF"/>
                </a:solidFill>
                <a:latin typeface="华文楷体" pitchFamily="2" charset="-122"/>
                <a:ea typeface="华文楷体" pitchFamily="2" charset="-122"/>
              </a:rPr>
              <a:t>年</a:t>
            </a:r>
            <a:r>
              <a:rPr lang="en-US" altLang="zh-CN" sz="3200" b="1" dirty="0">
                <a:solidFill>
                  <a:srgbClr val="0000FF"/>
                </a:solidFill>
                <a:latin typeface="华文楷体" pitchFamily="2" charset="-122"/>
                <a:ea typeface="华文楷体" pitchFamily="2" charset="-122"/>
              </a:rPr>
              <a:t>4</a:t>
            </a:r>
            <a:r>
              <a:rPr lang="zh-CN" altLang="en-US" sz="3200" b="1" dirty="0">
                <a:solidFill>
                  <a:srgbClr val="0000FF"/>
                </a:solidFill>
                <a:latin typeface="华文楷体" pitchFamily="2" charset="-122"/>
                <a:ea typeface="华文楷体" pitchFamily="2" charset="-122"/>
              </a:rPr>
              <a:t>月</a:t>
            </a:r>
            <a:r>
              <a:rPr lang="en-US" altLang="zh-CN" sz="3200" b="1" dirty="0">
                <a:solidFill>
                  <a:srgbClr val="0000FF"/>
                </a:solidFill>
                <a:latin typeface="华文楷体" pitchFamily="2" charset="-122"/>
                <a:ea typeface="华文楷体" pitchFamily="2" charset="-122"/>
              </a:rPr>
              <a:t>30</a:t>
            </a:r>
            <a:r>
              <a:rPr lang="zh-CN" altLang="en-US" sz="3200" b="1" dirty="0">
                <a:solidFill>
                  <a:srgbClr val="0000FF"/>
                </a:solidFill>
                <a:latin typeface="华文楷体" pitchFamily="2" charset="-122"/>
                <a:ea typeface="华文楷体" pitchFamily="2" charset="-122"/>
              </a:rPr>
              <a:t>日）</a:t>
            </a:r>
            <a:endParaRPr lang="en-US" altLang="zh-CN" sz="3200" dirty="0">
              <a:solidFill>
                <a:srgbClr val="0000FF"/>
              </a:solidFill>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bwMode="auto">
          <a:xfrm>
            <a:off x="323528" y="620688"/>
            <a:ext cx="8460432" cy="158417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400" b="1" i="0" u="none" strike="noStrike" kern="1200" cap="none" spc="0" normalizeH="0" baseline="0" noProof="0" dirty="0" smtClean="0">
                <a:ln>
                  <a:noFill/>
                </a:ln>
                <a:solidFill>
                  <a:schemeClr val="tx1"/>
                </a:solidFill>
                <a:effectLst/>
                <a:uLnTx/>
                <a:uFillTx/>
                <a:latin typeface="+mj-lt"/>
                <a:ea typeface="+mj-ea"/>
                <a:cs typeface="+mj-cs"/>
              </a:rPr>
              <a:t>4.</a:t>
            </a:r>
            <a:r>
              <a:rPr kumimoji="0" lang="zh-CN" altLang="en-US" sz="4400" b="1" i="0" u="none" strike="noStrike" kern="1200" cap="none" spc="0" normalizeH="0" baseline="0" noProof="0" dirty="0" smtClean="0">
                <a:ln>
                  <a:noFill/>
                </a:ln>
                <a:solidFill>
                  <a:schemeClr val="tx1"/>
                </a:solidFill>
                <a:effectLst/>
                <a:uLnTx/>
                <a:uFillTx/>
                <a:latin typeface="+mj-lt"/>
                <a:ea typeface="+mj-ea"/>
                <a:cs typeface="+mj-cs"/>
              </a:rPr>
              <a:t>新时代五四爱国精神（时空观念、家国情怀）</a:t>
            </a:r>
            <a:r>
              <a:rPr kumimoji="0" lang="en-US" altLang="zh-CN"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altLang="zh-CN" sz="4400" b="0" i="0" u="none" strike="noStrike" kern="1200" cap="none" spc="0" normalizeH="0" baseline="0" noProof="0" dirty="0" smtClean="0">
                <a:ln>
                  <a:noFill/>
                </a:ln>
                <a:solidFill>
                  <a:schemeClr val="tx1"/>
                </a:solidFill>
                <a:effectLst/>
                <a:uLnTx/>
                <a:uFillTx/>
                <a:latin typeface="+mj-lt"/>
                <a:ea typeface="+mj-ea"/>
                <a:cs typeface="+mj-cs"/>
              </a:rPr>
            </a:br>
            <a:r>
              <a:rPr kumimoji="0" lang="en-US" altLang="zh-CN"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altLang="zh-CN" sz="4400" b="0" i="0" u="none" strike="noStrike" kern="1200" cap="none" spc="0" normalizeH="0" baseline="0" noProof="0" dirty="0" smtClean="0">
                <a:ln>
                  <a:noFill/>
                </a:ln>
                <a:solidFill>
                  <a:schemeClr val="tx1"/>
                </a:solidFill>
                <a:effectLst/>
                <a:uLnTx/>
                <a:uFillTx/>
                <a:latin typeface="+mj-lt"/>
                <a:ea typeface="+mj-ea"/>
                <a:cs typeface="+mj-cs"/>
              </a:rPr>
            </a:br>
            <a:endParaRPr kumimoji="0" lang="zh-CN" alt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标题 1"/>
          <p:cNvSpPr txBox="1">
            <a:spLocks noChangeArrowheads="1"/>
          </p:cNvSpPr>
          <p:nvPr/>
        </p:nvSpPr>
        <p:spPr bwMode="auto">
          <a:xfrm>
            <a:off x="914400" y="2204864"/>
            <a:ext cx="8229600" cy="2160587"/>
          </a:xfrm>
          <a:prstGeom prst="rect">
            <a:avLst/>
          </a:prstGeom>
          <a:noFill/>
          <a:ln>
            <a:miter lim="800000"/>
            <a:headEnd/>
            <a:tailEnd/>
          </a:ln>
        </p:spPr>
        <p:txBody>
          <a:bodyPr/>
          <a:lstStyle/>
          <a:p>
            <a:pPr>
              <a:defRPr/>
            </a:pPr>
            <a:r>
              <a:rPr lang="zh-CN" altLang="en-US" sz="3600" b="1" dirty="0">
                <a:solidFill>
                  <a:schemeClr val="tx2"/>
                </a:solidFill>
                <a:latin typeface="+mj-lt"/>
                <a:ea typeface="+mj-ea"/>
                <a:cs typeface="+mj-cs"/>
              </a:rPr>
              <a:t>忧国忧民、热爱祖国、积极</a:t>
            </a:r>
            <a:r>
              <a:rPr lang="zh-CN" altLang="en-US" sz="3600" b="1" dirty="0" smtClean="0">
                <a:solidFill>
                  <a:schemeClr val="tx2"/>
                </a:solidFill>
                <a:latin typeface="+mj-lt"/>
                <a:ea typeface="+mj-ea"/>
                <a:cs typeface="+mj-cs"/>
              </a:rPr>
              <a:t>创新</a:t>
            </a:r>
            <a:endParaRPr lang="en-US" altLang="zh-CN" sz="3600" b="1" dirty="0" smtClean="0">
              <a:solidFill>
                <a:schemeClr val="tx2"/>
              </a:solidFill>
              <a:latin typeface="+mj-lt"/>
              <a:ea typeface="+mj-ea"/>
              <a:cs typeface="+mj-cs"/>
            </a:endParaRPr>
          </a:p>
          <a:p>
            <a:pPr>
              <a:defRPr/>
            </a:pPr>
            <a:r>
              <a:rPr lang="zh-CN" altLang="en-US" sz="3600" b="1" dirty="0" smtClean="0">
                <a:solidFill>
                  <a:schemeClr val="tx2"/>
                </a:solidFill>
                <a:latin typeface="+mj-lt"/>
                <a:ea typeface="+mj-ea"/>
                <a:cs typeface="+mj-cs"/>
              </a:rPr>
              <a:t>探索</a:t>
            </a:r>
            <a:r>
              <a:rPr lang="zh-CN" altLang="en-US" sz="3600" b="1" dirty="0">
                <a:solidFill>
                  <a:schemeClr val="tx2"/>
                </a:solidFill>
                <a:latin typeface="+mj-lt"/>
                <a:ea typeface="+mj-ea"/>
                <a:cs typeface="+mj-cs"/>
              </a:rPr>
              <a:t>科学的爱国主义精神</a:t>
            </a:r>
            <a:r>
              <a:rPr lang="zh-CN" altLang="en-US" sz="3600" b="1" dirty="0" smtClean="0">
                <a:solidFill>
                  <a:schemeClr val="tx2"/>
                </a:solidFill>
                <a:latin typeface="+mj-lt"/>
                <a:ea typeface="+mj-ea"/>
                <a:cs typeface="+mj-cs"/>
              </a:rPr>
              <a:t>，</a:t>
            </a:r>
            <a:endParaRPr lang="en-US" altLang="zh-CN" sz="3600" b="1" dirty="0" smtClean="0">
              <a:solidFill>
                <a:schemeClr val="tx2"/>
              </a:solidFill>
              <a:latin typeface="+mj-lt"/>
              <a:ea typeface="+mj-ea"/>
              <a:cs typeface="+mj-cs"/>
            </a:endParaRPr>
          </a:p>
          <a:p>
            <a:pPr>
              <a:defRPr/>
            </a:pPr>
            <a:r>
              <a:rPr lang="zh-CN" altLang="en-US" sz="3600" b="1" dirty="0" smtClean="0">
                <a:solidFill>
                  <a:schemeClr val="tx2"/>
                </a:solidFill>
                <a:latin typeface="+mj-lt"/>
                <a:ea typeface="+mj-ea"/>
                <a:cs typeface="+mj-cs"/>
              </a:rPr>
              <a:t>其</a:t>
            </a:r>
            <a:r>
              <a:rPr lang="zh-CN" altLang="en-US" sz="3600" b="1" dirty="0">
                <a:solidFill>
                  <a:schemeClr val="tx2"/>
                </a:solidFill>
                <a:latin typeface="+mj-lt"/>
                <a:ea typeface="+mj-ea"/>
                <a:cs typeface="+mj-cs"/>
              </a:rPr>
              <a:t>核心是爱国，进步，民主，科学</a:t>
            </a:r>
            <a:r>
              <a:rPr lang="en-US" altLang="zh-CN" sz="4400" dirty="0">
                <a:solidFill>
                  <a:schemeClr val="tx2"/>
                </a:solidFill>
                <a:latin typeface="+mj-lt"/>
                <a:ea typeface="+mj-ea"/>
                <a:cs typeface="+mj-cs"/>
              </a:rPr>
              <a:t/>
            </a:r>
            <a:br>
              <a:rPr lang="en-US" altLang="zh-CN" sz="4400" dirty="0">
                <a:solidFill>
                  <a:schemeClr val="tx2"/>
                </a:solidFill>
                <a:latin typeface="+mj-lt"/>
                <a:ea typeface="+mj-ea"/>
                <a:cs typeface="+mj-cs"/>
              </a:rPr>
            </a:br>
            <a:r>
              <a:rPr lang="en-US" altLang="zh-CN" sz="4400" dirty="0">
                <a:solidFill>
                  <a:schemeClr val="tx2"/>
                </a:solidFill>
                <a:latin typeface="+mj-lt"/>
                <a:ea typeface="+mj-ea"/>
                <a:cs typeface="+mj-cs"/>
              </a:rPr>
              <a:t/>
            </a:r>
            <a:br>
              <a:rPr lang="en-US" altLang="zh-CN" sz="4400" dirty="0">
                <a:solidFill>
                  <a:schemeClr val="tx2"/>
                </a:solidFill>
                <a:latin typeface="+mj-lt"/>
                <a:ea typeface="+mj-ea"/>
                <a:cs typeface="+mj-cs"/>
              </a:rPr>
            </a:br>
            <a:endParaRPr lang="zh-CN" altLang="en-US" sz="4400" dirty="0">
              <a:solidFill>
                <a:schemeClr val="tx2"/>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05765" y="1951355"/>
            <a:ext cx="8575675" cy="3969385"/>
          </a:xfrm>
          <a:prstGeom prst="rect">
            <a:avLst/>
          </a:prstGeom>
          <a:noFill/>
          <a:ln w="9525">
            <a:noFill/>
          </a:ln>
        </p:spPr>
        <p:txBody>
          <a:bodyPr wrap="square">
            <a:spAutoFit/>
          </a:bodyPr>
          <a:lstStyle/>
          <a:p>
            <a:pPr>
              <a:lnSpc>
                <a:spcPct val="150000"/>
              </a:lnSpc>
            </a:pPr>
            <a:r>
              <a:rPr lang="en-US" altLang="zh-CN" sz="2400" dirty="0">
                <a:latin typeface="黑体" panose="02010609060101010101" pitchFamily="2" charset="-122"/>
                <a:ea typeface="黑体" panose="02010609060101010101" pitchFamily="2" charset="-122"/>
                <a:cs typeface="宋体" panose="02010600030101010101" pitchFamily="2" charset="-122"/>
              </a:rPr>
              <a:t>(1)</a:t>
            </a:r>
            <a:r>
              <a:rPr lang="zh-CN" altLang="en-US" sz="2400" dirty="0">
                <a:latin typeface="黑体" panose="02010609060101010101" pitchFamily="2" charset="-122"/>
                <a:ea typeface="黑体" panose="02010609060101010101" pitchFamily="2" charset="-122"/>
                <a:cs typeface="宋体" panose="02010600030101010101" pitchFamily="2" charset="-122"/>
              </a:rPr>
              <a:t>从政治角度：中国由旧民主主义革命向新民主主义革命转变。</a:t>
            </a:r>
          </a:p>
          <a:p>
            <a:pPr>
              <a:lnSpc>
                <a:spcPct val="150000"/>
              </a:lnSpc>
            </a:pPr>
            <a:r>
              <a:rPr lang="en-US" altLang="zh-CN" sz="2400" dirty="0">
                <a:latin typeface="黑体" panose="02010609060101010101" pitchFamily="2" charset="-122"/>
                <a:ea typeface="黑体" panose="02010609060101010101" pitchFamily="2" charset="-122"/>
                <a:cs typeface="宋体" panose="02010600030101010101" pitchFamily="2" charset="-122"/>
              </a:rPr>
              <a:t>(2)</a:t>
            </a:r>
            <a:r>
              <a:rPr lang="zh-CN" altLang="en-US" sz="2400" dirty="0">
                <a:latin typeface="黑体" panose="02010609060101010101" pitchFamily="2" charset="-122"/>
                <a:ea typeface="黑体" panose="02010609060101010101" pitchFamily="2" charset="-122"/>
                <a:cs typeface="宋体" panose="02010600030101010101" pitchFamily="2" charset="-122"/>
              </a:rPr>
              <a:t>从党史角度：无产阶级登上历史舞台，为中国共产党的建立奠定了基础。</a:t>
            </a:r>
          </a:p>
          <a:p>
            <a:pPr>
              <a:lnSpc>
                <a:spcPct val="150000"/>
              </a:lnSpc>
            </a:pPr>
            <a:r>
              <a:rPr lang="en-US" altLang="zh-CN" sz="2400" dirty="0">
                <a:latin typeface="黑体" panose="02010609060101010101" pitchFamily="2" charset="-122"/>
                <a:ea typeface="黑体" panose="02010609060101010101" pitchFamily="2" charset="-122"/>
                <a:cs typeface="宋体" panose="02010600030101010101" pitchFamily="2" charset="-122"/>
              </a:rPr>
              <a:t>(3)</a:t>
            </a:r>
            <a:r>
              <a:rPr lang="zh-CN" altLang="en-US" sz="2400" dirty="0">
                <a:latin typeface="黑体" panose="02010609060101010101" pitchFamily="2" charset="-122"/>
                <a:ea typeface="黑体" panose="02010609060101010101" pitchFamily="2" charset="-122"/>
                <a:cs typeface="宋体" panose="02010600030101010101" pitchFamily="2" charset="-122"/>
              </a:rPr>
              <a:t>从思想角度：进一步宣传了民主、科学，许多知识分子接受了马克思主义，促进了中国的思想解放。</a:t>
            </a:r>
          </a:p>
          <a:p>
            <a:pPr>
              <a:lnSpc>
                <a:spcPct val="150000"/>
              </a:lnSpc>
            </a:pPr>
            <a:r>
              <a:rPr lang="en-US" altLang="zh-CN" sz="2400" dirty="0">
                <a:latin typeface="黑体" panose="02010609060101010101" pitchFamily="2" charset="-122"/>
                <a:ea typeface="黑体" panose="02010609060101010101" pitchFamily="2" charset="-122"/>
                <a:cs typeface="宋体" panose="02010600030101010101" pitchFamily="2" charset="-122"/>
              </a:rPr>
              <a:t>(4)</a:t>
            </a:r>
            <a:r>
              <a:rPr lang="zh-CN" altLang="en-US" sz="2400" dirty="0">
                <a:latin typeface="黑体" panose="02010609060101010101" pitchFamily="2" charset="-122"/>
                <a:ea typeface="黑体" panose="02010609060101010101" pitchFamily="2" charset="-122"/>
                <a:cs typeface="宋体" panose="02010600030101010101" pitchFamily="2" charset="-122"/>
              </a:rPr>
              <a:t>从社会角度：妇女地位提高、服饰变化等，促进社会变革。</a:t>
            </a:r>
          </a:p>
          <a:p>
            <a:pPr>
              <a:lnSpc>
                <a:spcPct val="150000"/>
              </a:lnSpc>
            </a:pPr>
            <a:r>
              <a:rPr lang="zh-CN" altLang="en-US" sz="2400" dirty="0">
                <a:latin typeface="黑体" panose="02010609060101010101" pitchFamily="2" charset="-122"/>
                <a:ea typeface="黑体" panose="02010609060101010101" pitchFamily="2" charset="-122"/>
              </a:rPr>
              <a:t>（</a:t>
            </a:r>
            <a:r>
              <a:rPr lang="en-US" altLang="zh-CN" sz="2400" dirty="0">
                <a:latin typeface="黑体" panose="02010609060101010101" pitchFamily="2" charset="-122"/>
                <a:ea typeface="黑体" panose="02010609060101010101" pitchFamily="2" charset="-122"/>
              </a:rPr>
              <a:t>5</a:t>
            </a:r>
            <a:r>
              <a:rPr lang="zh-CN" altLang="en-US" sz="2400" dirty="0">
                <a:latin typeface="黑体" panose="02010609060101010101" pitchFamily="2" charset="-122"/>
                <a:ea typeface="黑体" panose="02010609060101010101" pitchFamily="2" charset="-122"/>
              </a:rPr>
              <a:t>）从现代角度：继承、弘扬五四精神；理性爱国</a:t>
            </a:r>
          </a:p>
        </p:txBody>
      </p:sp>
      <p:sp>
        <p:nvSpPr>
          <p:cNvPr id="33794" name="TextBox 2"/>
          <p:cNvSpPr txBox="1"/>
          <p:nvPr/>
        </p:nvSpPr>
        <p:spPr>
          <a:xfrm>
            <a:off x="405448" y="1367473"/>
            <a:ext cx="4450080" cy="583565"/>
          </a:xfrm>
          <a:prstGeom prst="rect">
            <a:avLst/>
          </a:prstGeom>
          <a:noFill/>
          <a:ln w="9525">
            <a:noFill/>
          </a:ln>
        </p:spPr>
        <p:txBody>
          <a:bodyPr wrap="none" anchor="t">
            <a:spAutoFit/>
          </a:bodyPr>
          <a:lstStyle/>
          <a:p>
            <a:r>
              <a:rPr lang="en-US" altLang="zh-CN" sz="3200" dirty="0" smtClean="0">
                <a:solidFill>
                  <a:srgbClr val="FF0000"/>
                </a:solidFill>
                <a:latin typeface="黑体" panose="02010609060101010101" pitchFamily="2" charset="-122"/>
                <a:ea typeface="黑体" panose="02010609060101010101" pitchFamily="2" charset="-122"/>
              </a:rPr>
              <a:t>5</a:t>
            </a:r>
            <a:r>
              <a:rPr lang="zh-CN" altLang="en-US" sz="3200" dirty="0" smtClean="0">
                <a:solidFill>
                  <a:srgbClr val="FF0000"/>
                </a:solidFill>
                <a:latin typeface="黑体" panose="02010609060101010101" pitchFamily="2" charset="-122"/>
                <a:ea typeface="黑体" panose="02010609060101010101" pitchFamily="2" charset="-122"/>
              </a:rPr>
              <a:t>、</a:t>
            </a:r>
            <a:r>
              <a:rPr lang="zh-CN" altLang="en-US" sz="3200" dirty="0">
                <a:solidFill>
                  <a:srgbClr val="FF0000"/>
                </a:solidFill>
                <a:latin typeface="黑体" panose="02010609060101010101" pitchFamily="2" charset="-122"/>
                <a:ea typeface="黑体" panose="02010609060101010101" pitchFamily="2" charset="-122"/>
              </a:rPr>
              <a:t>多维视角看五四运动</a:t>
            </a:r>
          </a:p>
        </p:txBody>
      </p:sp>
      <p:sp>
        <p:nvSpPr>
          <p:cNvPr id="2" name="圆角矩形 1"/>
          <p:cNvSpPr/>
          <p:nvPr/>
        </p:nvSpPr>
        <p:spPr>
          <a:xfrm>
            <a:off x="3747770" y="3418840"/>
            <a:ext cx="2409825" cy="612775"/>
          </a:xfrm>
          <a:prstGeom prst="roundRect">
            <a:avLst>
              <a:gd name="adj" fmla="val 5729"/>
            </a:avLst>
          </a:prstGeom>
          <a:solidFill>
            <a:srgbClr val="00603B">
              <a:lumMod val="20000"/>
              <a:lumOff val="80000"/>
            </a:srgbClr>
          </a:solidFill>
          <a:ln w="25400" cap="flat" cmpd="sng" algn="ctr">
            <a:noFill/>
            <a:prstDash val="solid"/>
          </a:ln>
          <a:effectLst>
            <a:outerShdw blurRad="63500" sx="102000" sy="102000" algn="ctr" rotWithShape="0">
              <a:prstClr val="black">
                <a:alpha val="40000"/>
              </a:prstClr>
            </a:outerShdw>
          </a:effectLst>
        </p:spPr>
        <p:txBody>
          <a:bodyPr rtlCol="0" anchor="ctr"/>
          <a:lstStyle/>
          <a:p>
            <a:pPr algn="ctr" fontAlgn="base"/>
            <a:r>
              <a:rPr lang="zh-CN" altLang="en-US" sz="3600" b="1" strike="noStrike" noProof="1" smtClean="0">
                <a:solidFill>
                  <a:srgbClr val="FF0000"/>
                </a:solidFill>
                <a:latin typeface="黑体" panose="02010609060101010101" pitchFamily="2" charset="-122"/>
                <a:ea typeface="黑体" panose="02010609060101010101" pitchFamily="2" charset="-122"/>
              </a:rPr>
              <a:t>新觉醒</a:t>
            </a:r>
          </a:p>
        </p:txBody>
      </p:sp>
      <p:sp>
        <p:nvSpPr>
          <p:cNvPr id="5" name="圆角矩形 4"/>
          <p:cNvSpPr/>
          <p:nvPr/>
        </p:nvSpPr>
        <p:spPr>
          <a:xfrm>
            <a:off x="3747770" y="1951355"/>
            <a:ext cx="2409825" cy="612775"/>
          </a:xfrm>
          <a:prstGeom prst="roundRect">
            <a:avLst>
              <a:gd name="adj" fmla="val 5729"/>
            </a:avLst>
          </a:prstGeom>
          <a:solidFill>
            <a:srgbClr val="00603B">
              <a:lumMod val="20000"/>
              <a:lumOff val="80000"/>
            </a:srgbClr>
          </a:solidFill>
          <a:ln w="25400" cap="flat" cmpd="sng" algn="ctr">
            <a:noFill/>
            <a:prstDash val="solid"/>
          </a:ln>
          <a:effectLst>
            <a:outerShdw blurRad="63500" sx="102000" sy="102000" algn="ctr" rotWithShape="0">
              <a:prstClr val="black">
                <a:alpha val="40000"/>
              </a:prstClr>
            </a:outerShdw>
          </a:effectLst>
        </p:spPr>
        <p:txBody>
          <a:bodyPr rtlCol="0" anchor="ctr"/>
          <a:lstStyle/>
          <a:p>
            <a:pPr algn="ctr" fontAlgn="base"/>
            <a:r>
              <a:rPr lang="zh-CN" altLang="en-US" sz="3600" b="1" strike="noStrike" noProof="1" smtClean="0">
                <a:solidFill>
                  <a:srgbClr val="FF0000"/>
                </a:solidFill>
                <a:latin typeface="黑体" panose="02010609060101010101" pitchFamily="2" charset="-122"/>
                <a:ea typeface="黑体" panose="02010609060101010101" pitchFamily="2" charset="-122"/>
              </a:rPr>
              <a:t>新开端</a:t>
            </a:r>
          </a:p>
        </p:txBody>
      </p:sp>
      <p:sp>
        <p:nvSpPr>
          <p:cNvPr id="6" name="圆角矩形 5"/>
          <p:cNvSpPr/>
          <p:nvPr/>
        </p:nvSpPr>
        <p:spPr>
          <a:xfrm>
            <a:off x="3747770" y="2670810"/>
            <a:ext cx="2409825" cy="612775"/>
          </a:xfrm>
          <a:prstGeom prst="roundRect">
            <a:avLst>
              <a:gd name="adj" fmla="val 5729"/>
            </a:avLst>
          </a:prstGeom>
          <a:solidFill>
            <a:srgbClr val="00603B">
              <a:lumMod val="20000"/>
              <a:lumOff val="80000"/>
            </a:srgbClr>
          </a:solidFill>
          <a:ln w="25400" cap="flat" cmpd="sng" algn="ctr">
            <a:noFill/>
            <a:prstDash val="solid"/>
          </a:ln>
          <a:effectLst>
            <a:outerShdw blurRad="63500" sx="102000" sy="102000" algn="ctr" rotWithShape="0">
              <a:prstClr val="black">
                <a:alpha val="40000"/>
              </a:prstClr>
            </a:outerShdw>
          </a:effectLst>
        </p:spPr>
        <p:txBody>
          <a:bodyPr rtlCol="0" anchor="ctr"/>
          <a:lstStyle/>
          <a:p>
            <a:pPr algn="ctr" fontAlgn="base"/>
            <a:r>
              <a:rPr lang="zh-CN" altLang="en-US" sz="3600" b="1" strike="noStrike" noProof="1" smtClean="0">
                <a:solidFill>
                  <a:srgbClr val="FF0000"/>
                </a:solidFill>
                <a:latin typeface="黑体" panose="02010609060101010101" pitchFamily="2" charset="-122"/>
                <a:ea typeface="黑体" panose="02010609060101010101" pitchFamily="2" charset="-122"/>
              </a:rPr>
              <a:t>新阶级</a:t>
            </a:r>
          </a:p>
        </p:txBody>
      </p:sp>
      <p:sp>
        <p:nvSpPr>
          <p:cNvPr id="7" name="圆角矩形 6"/>
          <p:cNvSpPr/>
          <p:nvPr/>
        </p:nvSpPr>
        <p:spPr>
          <a:xfrm>
            <a:off x="3747770" y="4636770"/>
            <a:ext cx="2409825" cy="612775"/>
          </a:xfrm>
          <a:prstGeom prst="roundRect">
            <a:avLst>
              <a:gd name="adj" fmla="val 5729"/>
            </a:avLst>
          </a:prstGeom>
          <a:solidFill>
            <a:srgbClr val="00603B">
              <a:lumMod val="20000"/>
              <a:lumOff val="80000"/>
            </a:srgbClr>
          </a:solidFill>
          <a:ln w="25400" cap="flat" cmpd="sng" algn="ctr">
            <a:noFill/>
            <a:prstDash val="solid"/>
          </a:ln>
          <a:effectLst>
            <a:outerShdw blurRad="63500" sx="102000" sy="102000" algn="ctr" rotWithShape="0">
              <a:prstClr val="black">
                <a:alpha val="40000"/>
              </a:prstClr>
            </a:outerShdw>
          </a:effectLst>
        </p:spPr>
        <p:txBody>
          <a:bodyPr rtlCol="0" anchor="ctr"/>
          <a:lstStyle/>
          <a:p>
            <a:pPr algn="ctr" fontAlgn="base"/>
            <a:r>
              <a:rPr lang="zh-CN" altLang="en-US" sz="3600" b="1" strike="noStrike" noProof="1" smtClean="0">
                <a:solidFill>
                  <a:srgbClr val="FF0000"/>
                </a:solidFill>
                <a:latin typeface="黑体" panose="02010609060101010101" pitchFamily="2" charset="-122"/>
                <a:ea typeface="黑体" panose="02010609060101010101" pitchFamily="2" charset="-122"/>
              </a:rPr>
              <a:t>新变革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P spid="6" grpId="0" bldLvl="0" animBg="1"/>
      <p:bldP spid="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09"/>
          <p:cNvGraphicFramePr>
            <a:graphicFrameLocks noGrp="1"/>
          </p:cNvGraphicFramePr>
          <p:nvPr/>
        </p:nvGraphicFramePr>
        <p:xfrm>
          <a:off x="323850" y="1125538"/>
          <a:ext cx="8604448" cy="4539714"/>
        </p:xfrm>
        <a:graphic>
          <a:graphicData uri="http://schemas.openxmlformats.org/drawingml/2006/table">
            <a:tbl>
              <a:tblPr/>
              <a:tblGrid>
                <a:gridCol w="546866"/>
                <a:gridCol w="1910871"/>
                <a:gridCol w="3083629"/>
                <a:gridCol w="3063082"/>
              </a:tblGrid>
              <a:tr h="535203">
                <a:tc gridSpan="2">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a:ln>
                            <a:noFill/>
                          </a:ln>
                          <a:solidFill>
                            <a:srgbClr val="800000"/>
                          </a:solidFill>
                          <a:effectLst/>
                          <a:latin typeface="Arial" panose="020B0604020202020204" pitchFamily="34" charset="0"/>
                          <a:ea typeface="黑体" panose="02010609060101010101" pitchFamily="2" charset="-122"/>
                        </a:rPr>
                        <a:t>名称</a:t>
                      </a:r>
                    </a:p>
                  </a:txBody>
                  <a:tcPr marT="45726" marB="45726"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FFFFCC">
                        <a:alpha val="72000"/>
                      </a:srgbClr>
                    </a:solidFill>
                  </a:tcPr>
                </a:tc>
                <a:tc hMerge="1">
                  <a:txBody>
                    <a:bodyPr/>
                    <a:lstStyle/>
                    <a:p>
                      <a:endParaRPr lang="zh-CN"/>
                    </a:p>
                  </a:txBody>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rgbClr val="0000CC"/>
                          </a:solidFill>
                          <a:effectLst/>
                          <a:latin typeface="Arial" panose="020B0604020202020204" pitchFamily="34" charset="0"/>
                          <a:ea typeface="黑体" panose="02010609060101010101" pitchFamily="2" charset="-122"/>
                        </a:rPr>
                        <a:t>旧民主主义革命</a:t>
                      </a:r>
                    </a:p>
                  </a:txBody>
                  <a:tcPr marT="45726" marB="45726" horzOverflow="overflow">
                    <a:lnL w="28575" cap="flat" cmpd="sng" algn="ctr">
                      <a:solidFill>
                        <a:srgbClr val="0000FF"/>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FFFFCC">
                        <a:alpha val="72000"/>
                      </a:srgb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rgbClr val="0000CC"/>
                          </a:solidFill>
                          <a:effectLst/>
                          <a:latin typeface="Arial" panose="020B0604020202020204" pitchFamily="34" charset="0"/>
                          <a:ea typeface="黑体" panose="02010609060101010101" pitchFamily="2" charset="-122"/>
                        </a:rPr>
                        <a:t>新民主主义革命</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FFFFCC">
                        <a:alpha val="72000"/>
                      </a:srgbClr>
                    </a:solidFill>
                  </a:tcPr>
                </a:tc>
              </a:tr>
              <a:tr h="535203">
                <a:tc rowSpan="3">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rgbClr val="800000"/>
                          </a:solidFill>
                          <a:effectLst/>
                          <a:latin typeface="Arial" panose="020B0604020202020204" pitchFamily="34" charset="0"/>
                          <a:ea typeface="黑体" panose="02010609060101010101" pitchFamily="2" charset="-122"/>
                        </a:rPr>
                        <a:t>相</a:t>
                      </a: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rgbClr val="800000"/>
                          </a:solidFill>
                          <a:effectLst/>
                          <a:latin typeface="Arial" panose="020B0604020202020204" pitchFamily="34" charset="0"/>
                          <a:ea typeface="黑体" panose="02010609060101010101" pitchFamily="2" charset="-122"/>
                        </a:rPr>
                        <a:t>同</a:t>
                      </a: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rgbClr val="800000"/>
                          </a:solidFill>
                          <a:effectLst/>
                          <a:latin typeface="Arial" panose="020B0604020202020204" pitchFamily="34" charset="0"/>
                          <a:ea typeface="黑体" panose="02010609060101010101" pitchFamily="2" charset="-122"/>
                        </a:rPr>
                        <a:t>点</a:t>
                      </a:r>
                      <a:endParaRPr kumimoji="0" lang="zh-CN" altLang="en-US" sz="2800" b="0" i="0" u="none" strike="noStrike" cap="none" normalizeH="0" baseline="0">
                        <a:ln>
                          <a:noFill/>
                        </a:ln>
                        <a:solidFill>
                          <a:srgbClr val="800000"/>
                        </a:solidFill>
                        <a:effectLst/>
                        <a:latin typeface="Arial" panose="020B0604020202020204" pitchFamily="34" charset="0"/>
                        <a:ea typeface="宋体" panose="02010600030101010101" pitchFamily="2" charset="-122"/>
                      </a:endParaRPr>
                    </a:p>
                  </a:txBody>
                  <a:tcPr marT="45726" marB="45726"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FFFFCC">
                        <a:alpha val="72000"/>
                      </a:srgb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rgbClr val="800000"/>
                          </a:solidFill>
                          <a:effectLst/>
                          <a:latin typeface="Arial" panose="020B0604020202020204" pitchFamily="34" charset="0"/>
                          <a:ea typeface="黑体" panose="02010609060101010101" pitchFamily="2" charset="-122"/>
                        </a:rPr>
                        <a:t>社会性质</a:t>
                      </a:r>
                    </a:p>
                  </a:txBody>
                  <a:tcPr marT="45726" marB="45726"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c gridSpan="2">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cap="none" normalizeH="0" baseline="0" dirty="0">
                        <a:ln>
                          <a:noFill/>
                        </a:ln>
                        <a:solidFill>
                          <a:schemeClr val="tx1"/>
                        </a:solidFill>
                        <a:effectLst/>
                        <a:latin typeface="Arial" panose="020B0604020202020204" pitchFamily="34" charset="0"/>
                        <a:ea typeface="仿宋_GB2312" pitchFamily="49" charset="-122"/>
                      </a:endParaRPr>
                    </a:p>
                  </a:txBody>
                  <a:tcPr marT="45726" marB="45726"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c hMerge="1">
                  <a:txBody>
                    <a:bodyPr/>
                    <a:lstStyle/>
                    <a:p>
                      <a:endParaRPr lang="zh-CN"/>
                    </a:p>
                  </a:txBody>
                  <a:tcPr/>
                </a:tc>
              </a:tr>
              <a:tr h="535203">
                <a:tc vMerge="1">
                  <a:txBody>
                    <a:bodyPr/>
                    <a:lstStyle/>
                    <a:p>
                      <a:endParaRPr lang="zh-CN"/>
                    </a:p>
                  </a:txBody>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rgbClr val="800000"/>
                          </a:solidFill>
                          <a:effectLst/>
                          <a:latin typeface="Arial" panose="020B0604020202020204" pitchFamily="34" charset="0"/>
                          <a:ea typeface="黑体" panose="02010609060101010101" pitchFamily="2" charset="-122"/>
                        </a:rPr>
                        <a:t>革命任务</a:t>
                      </a:r>
                    </a:p>
                  </a:txBody>
                  <a:tcPr marT="45726" marB="45726"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c gridSpan="2">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dirty="0">
                        <a:ln>
                          <a:noFill/>
                        </a:ln>
                        <a:solidFill>
                          <a:srgbClr val="FF0000"/>
                        </a:solidFill>
                        <a:effectLst/>
                        <a:latin typeface="Arial" panose="020B0604020202020204" pitchFamily="34" charset="0"/>
                        <a:ea typeface="仿宋_GB2312" pitchFamily="49" charset="-122"/>
                      </a:endParaRPr>
                    </a:p>
                  </a:txBody>
                  <a:tcPr marT="45726" marB="45726"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c hMerge="1">
                  <a:txBody>
                    <a:bodyPr/>
                    <a:lstStyle/>
                    <a:p>
                      <a:endParaRPr lang="zh-CN"/>
                    </a:p>
                  </a:txBody>
                  <a:tcPr/>
                </a:tc>
              </a:tr>
              <a:tr h="535203">
                <a:tc vMerge="1">
                  <a:txBody>
                    <a:bodyPr/>
                    <a:lstStyle/>
                    <a:p>
                      <a:endParaRPr lang="zh-CN"/>
                    </a:p>
                  </a:txBody>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rgbClr val="800000"/>
                          </a:solidFill>
                          <a:effectLst/>
                          <a:latin typeface="Arial" panose="020B0604020202020204" pitchFamily="34" charset="0"/>
                          <a:ea typeface="黑体" panose="02010609060101010101" pitchFamily="2" charset="-122"/>
                        </a:rPr>
                        <a:t>革命性质</a:t>
                      </a:r>
                    </a:p>
                  </a:txBody>
                  <a:tcPr marT="45726" marB="45726"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FFFFCC">
                        <a:alpha val="72000"/>
                      </a:srgbClr>
                    </a:solidFill>
                  </a:tcPr>
                </a:tc>
                <a:tc gridSpan="2">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dirty="0">
                        <a:ln>
                          <a:noFill/>
                        </a:ln>
                        <a:solidFill>
                          <a:srgbClr val="FF0000"/>
                        </a:solidFill>
                        <a:effectLst/>
                        <a:latin typeface="Arial" panose="020B0604020202020204" pitchFamily="34" charset="0"/>
                        <a:ea typeface="仿宋_GB2312" pitchFamily="49" charset="-122"/>
                      </a:endParaRPr>
                    </a:p>
                  </a:txBody>
                  <a:tcPr marT="45726" marB="45726"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FFFFCC">
                        <a:alpha val="72000"/>
                      </a:srgbClr>
                    </a:solidFill>
                  </a:tcPr>
                </a:tc>
                <a:tc hMerge="1">
                  <a:txBody>
                    <a:bodyPr/>
                    <a:lstStyle/>
                    <a:p>
                      <a:endParaRPr lang="zh-CN"/>
                    </a:p>
                  </a:txBody>
                  <a:tcPr/>
                </a:tc>
              </a:tr>
              <a:tr h="605055">
                <a:tc rowSpan="4">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rgbClr val="800000"/>
                          </a:solidFill>
                          <a:effectLst/>
                          <a:latin typeface="Arial" panose="020B0604020202020204" pitchFamily="34" charset="0"/>
                          <a:ea typeface="黑体" panose="02010609060101010101" pitchFamily="2" charset="-122"/>
                        </a:rPr>
                        <a:t>不同点</a:t>
                      </a:r>
                    </a:p>
                  </a:txBody>
                  <a:tcPr marT="45726" marB="45726"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FFFFCC">
                        <a:alpha val="72000"/>
                      </a:srgb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rgbClr val="800000"/>
                          </a:solidFill>
                          <a:effectLst/>
                          <a:latin typeface="Arial" panose="020B0604020202020204" pitchFamily="34" charset="0"/>
                          <a:ea typeface="黑体" panose="02010609060101010101" pitchFamily="2" charset="-122"/>
                        </a:rPr>
                        <a:t>领导阶级</a:t>
                      </a:r>
                    </a:p>
                  </a:txBody>
                  <a:tcPr marT="45726" marB="45726"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800" b="0" i="0" u="none" strike="noStrike" cap="none" normalizeH="0" baseline="0" dirty="0">
                        <a:ln>
                          <a:noFill/>
                        </a:ln>
                        <a:solidFill>
                          <a:schemeClr val="tx1"/>
                        </a:solidFill>
                        <a:effectLst/>
                        <a:latin typeface="Arial" panose="020B0604020202020204" pitchFamily="34" charset="0"/>
                        <a:ea typeface="仿宋_GB2312" pitchFamily="49" charset="-122"/>
                      </a:endParaRPr>
                    </a:p>
                  </a:txBody>
                  <a:tcPr marT="45726" marB="45726" horzOverflow="overflow">
                    <a:lnL w="28575" cap="flat" cmpd="sng" algn="ctr">
                      <a:solidFill>
                        <a:srgbClr val="0000FF"/>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800" b="0" i="0" u="none" strike="noStrike" cap="none" normalizeH="0" baseline="0" dirty="0">
                        <a:ln>
                          <a:noFill/>
                        </a:ln>
                        <a:solidFill>
                          <a:schemeClr val="tx1"/>
                        </a:solidFill>
                        <a:effectLst/>
                        <a:latin typeface="Arial" panose="020B0604020202020204" pitchFamily="34" charset="0"/>
                        <a:ea typeface="仿宋_GB2312" pitchFamily="49" charset="-12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r>
              <a:tr h="591937">
                <a:tc vMerge="1">
                  <a:txBody>
                    <a:bodyPr/>
                    <a:lstStyle/>
                    <a:p>
                      <a:endParaRPr lang="zh-CN"/>
                    </a:p>
                  </a:txBody>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rgbClr val="800000"/>
                          </a:solidFill>
                          <a:effectLst/>
                          <a:latin typeface="Arial" panose="020B0604020202020204" pitchFamily="34" charset="0"/>
                          <a:ea typeface="黑体" panose="02010609060101010101" pitchFamily="2" charset="-122"/>
                        </a:rPr>
                        <a:t>指导思想</a:t>
                      </a:r>
                    </a:p>
                  </a:txBody>
                  <a:tcPr marT="45726" marB="45726"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800" b="0" i="0" u="none" strike="noStrike" cap="none" normalizeH="0" baseline="0" dirty="0">
                        <a:ln>
                          <a:noFill/>
                        </a:ln>
                        <a:solidFill>
                          <a:schemeClr val="tx1"/>
                        </a:solidFill>
                        <a:effectLst/>
                        <a:latin typeface="Arial" panose="020B0604020202020204" pitchFamily="34" charset="0"/>
                        <a:ea typeface="仿宋_GB2312" pitchFamily="49" charset="-122"/>
                      </a:endParaRPr>
                    </a:p>
                  </a:txBody>
                  <a:tcPr marT="45726" marB="45726" horzOverflow="overflow">
                    <a:lnL w="28575" cap="flat" cmpd="sng" algn="ctr">
                      <a:solidFill>
                        <a:srgbClr val="0000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800" b="0" i="0" u="none" strike="noStrike" cap="none" normalizeH="0" baseline="0" dirty="0">
                        <a:ln>
                          <a:noFill/>
                        </a:ln>
                        <a:solidFill>
                          <a:schemeClr val="tx1"/>
                        </a:solidFill>
                        <a:effectLst/>
                        <a:latin typeface="Arial" panose="020B0604020202020204" pitchFamily="34" charset="0"/>
                        <a:ea typeface="仿宋_GB2312" pitchFamily="49" charset="-12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r>
              <a:tr h="637849">
                <a:tc vMerge="1">
                  <a:txBody>
                    <a:bodyPr/>
                    <a:lstStyle/>
                    <a:p>
                      <a:endParaRPr lang="zh-CN"/>
                    </a:p>
                  </a:txBody>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rgbClr val="800000"/>
                          </a:solidFill>
                          <a:effectLst/>
                          <a:latin typeface="Arial" panose="020B0604020202020204" pitchFamily="34" charset="0"/>
                          <a:ea typeface="黑体" panose="02010609060101010101" pitchFamily="2" charset="-122"/>
                        </a:rPr>
                        <a:t>发展前途</a:t>
                      </a:r>
                    </a:p>
                  </a:txBody>
                  <a:tcPr marT="45726" marB="45726"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800" b="0" i="0" u="none" strike="noStrike" cap="none" normalizeH="0" baseline="0" dirty="0">
                        <a:ln>
                          <a:noFill/>
                        </a:ln>
                        <a:solidFill>
                          <a:schemeClr val="tx1"/>
                        </a:solidFill>
                        <a:effectLst/>
                        <a:latin typeface="Arial" panose="020B0604020202020204" pitchFamily="34" charset="0"/>
                        <a:ea typeface="仿宋_GB2312" pitchFamily="49" charset="-122"/>
                      </a:endParaRPr>
                    </a:p>
                  </a:txBody>
                  <a:tcPr marT="45726" marB="45726" horzOverflow="overflow">
                    <a:lnL w="28575" cap="flat" cmpd="sng" algn="ctr">
                      <a:solidFill>
                        <a:srgbClr val="0000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dirty="0">
                        <a:ln>
                          <a:noFill/>
                        </a:ln>
                        <a:solidFill>
                          <a:srgbClr val="FF0000"/>
                        </a:solidFill>
                        <a:effectLst/>
                        <a:latin typeface="Arial" panose="020B0604020202020204" pitchFamily="34" charset="0"/>
                        <a:ea typeface="仿宋_GB2312" pitchFamily="49" charset="-12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r>
              <a:tr h="564061">
                <a:tc vMerge="1">
                  <a:txBody>
                    <a:bodyPr/>
                    <a:lstStyle/>
                    <a:p>
                      <a:endParaRPr lang="zh-CN"/>
                    </a:p>
                  </a:txBody>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rgbClr val="800000"/>
                          </a:solidFill>
                          <a:effectLst/>
                          <a:latin typeface="Arial" panose="020B0604020202020204" pitchFamily="34" charset="0"/>
                          <a:ea typeface="黑体" panose="02010609060101010101" pitchFamily="2" charset="-122"/>
                        </a:rPr>
                        <a:t>群众基础</a:t>
                      </a:r>
                    </a:p>
                  </a:txBody>
                  <a:tcPr marT="45726" marB="45726"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FFFFCC">
                        <a:alpha val="72000"/>
                      </a:srgb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800" b="0" i="0" u="none" strike="noStrike" cap="none" normalizeH="0" baseline="0" dirty="0">
                        <a:ln>
                          <a:noFill/>
                        </a:ln>
                        <a:solidFill>
                          <a:schemeClr val="tx1"/>
                        </a:solidFill>
                        <a:effectLst/>
                        <a:latin typeface="Arial" panose="020B0604020202020204" pitchFamily="34" charset="0"/>
                        <a:ea typeface="仿宋_GB2312" pitchFamily="49" charset="-122"/>
                      </a:endParaRPr>
                    </a:p>
                  </a:txBody>
                  <a:tcPr marT="45726" marB="45726" horzOverflow="overflow">
                    <a:lnL w="28575" cap="flat" cmpd="sng" algn="ctr">
                      <a:solidFill>
                        <a:srgbClr val="0000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800" b="0" i="0" u="none" strike="noStrike" cap="none" normalizeH="0" baseline="0" dirty="0">
                        <a:ln>
                          <a:noFill/>
                        </a:ln>
                        <a:solidFill>
                          <a:schemeClr val="tx1"/>
                        </a:solidFill>
                        <a:effectLst/>
                        <a:latin typeface="Arial" panose="020B0604020202020204" pitchFamily="34" charset="0"/>
                        <a:ea typeface="仿宋_GB2312" pitchFamily="49" charset="-12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r>
            </a:tbl>
          </a:graphicData>
        </a:graphic>
      </p:graphicFrame>
      <p:sp>
        <p:nvSpPr>
          <p:cNvPr id="3" name="TextBox 2"/>
          <p:cNvSpPr txBox="1"/>
          <p:nvPr/>
        </p:nvSpPr>
        <p:spPr>
          <a:xfrm>
            <a:off x="467544" y="188640"/>
            <a:ext cx="7416824" cy="830997"/>
          </a:xfrm>
          <a:prstGeom prst="rect">
            <a:avLst/>
          </a:prstGeom>
          <a:noFill/>
        </p:spPr>
        <p:txBody>
          <a:bodyPr wrap="square" rtlCol="0">
            <a:spAutoFit/>
          </a:bodyPr>
          <a:lstStyle/>
          <a:p>
            <a:r>
              <a:rPr lang="zh-CN" altLang="en-US" sz="4800" b="1" dirty="0" smtClean="0"/>
              <a:t>新旧民主主义革命之比较</a:t>
            </a:r>
            <a:endParaRPr lang="zh-CN" altLang="en-US" sz="4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0237" name="Group 109"/>
          <p:cNvGraphicFramePr>
            <a:graphicFrameLocks noGrp="1"/>
          </p:cNvGraphicFramePr>
          <p:nvPr/>
        </p:nvGraphicFramePr>
        <p:xfrm>
          <a:off x="323850" y="1125538"/>
          <a:ext cx="8604448" cy="4539714"/>
        </p:xfrm>
        <a:graphic>
          <a:graphicData uri="http://schemas.openxmlformats.org/drawingml/2006/table">
            <a:tbl>
              <a:tblPr/>
              <a:tblGrid>
                <a:gridCol w="546866"/>
                <a:gridCol w="1910871"/>
                <a:gridCol w="3083629"/>
                <a:gridCol w="3063082"/>
              </a:tblGrid>
              <a:tr h="535203">
                <a:tc gridSpan="2">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a:ln>
                            <a:noFill/>
                          </a:ln>
                          <a:solidFill>
                            <a:srgbClr val="800000"/>
                          </a:solidFill>
                          <a:effectLst/>
                          <a:latin typeface="Arial" panose="020B0604020202020204" pitchFamily="34" charset="0"/>
                          <a:ea typeface="黑体" panose="02010609060101010101" pitchFamily="2" charset="-122"/>
                        </a:rPr>
                        <a:t>名称</a:t>
                      </a:r>
                    </a:p>
                  </a:txBody>
                  <a:tcPr marT="45726" marB="45726"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FFFFCC">
                        <a:alpha val="72000"/>
                      </a:srgbClr>
                    </a:solidFill>
                  </a:tcPr>
                </a:tc>
                <a:tc hMerge="1">
                  <a:txBody>
                    <a:bodyPr/>
                    <a:lstStyle/>
                    <a:p>
                      <a:endParaRPr lang="zh-CN"/>
                    </a:p>
                  </a:txBody>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rgbClr val="0000CC"/>
                          </a:solidFill>
                          <a:effectLst/>
                          <a:latin typeface="Arial" panose="020B0604020202020204" pitchFamily="34" charset="0"/>
                          <a:ea typeface="黑体" panose="02010609060101010101" pitchFamily="2" charset="-122"/>
                        </a:rPr>
                        <a:t>旧民主主义革命</a:t>
                      </a:r>
                    </a:p>
                  </a:txBody>
                  <a:tcPr marT="45726" marB="45726" horzOverflow="overflow">
                    <a:lnL w="28575" cap="flat" cmpd="sng" algn="ctr">
                      <a:solidFill>
                        <a:srgbClr val="0000FF"/>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FFFFCC">
                        <a:alpha val="72000"/>
                      </a:srgb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rgbClr val="0000CC"/>
                          </a:solidFill>
                          <a:effectLst/>
                          <a:latin typeface="Arial" panose="020B0604020202020204" pitchFamily="34" charset="0"/>
                          <a:ea typeface="黑体" panose="02010609060101010101" pitchFamily="2" charset="-122"/>
                        </a:rPr>
                        <a:t>新民主主义革命</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FFFFCC">
                        <a:alpha val="72000"/>
                      </a:srgbClr>
                    </a:solidFill>
                  </a:tcPr>
                </a:tc>
              </a:tr>
              <a:tr h="535203">
                <a:tc rowSpan="3">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rgbClr val="800000"/>
                          </a:solidFill>
                          <a:effectLst/>
                          <a:latin typeface="Arial" panose="020B0604020202020204" pitchFamily="34" charset="0"/>
                          <a:ea typeface="黑体" panose="02010609060101010101" pitchFamily="2" charset="-122"/>
                        </a:rPr>
                        <a:t>相</a:t>
                      </a: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rgbClr val="800000"/>
                          </a:solidFill>
                          <a:effectLst/>
                          <a:latin typeface="Arial" panose="020B0604020202020204" pitchFamily="34" charset="0"/>
                          <a:ea typeface="黑体" panose="02010609060101010101" pitchFamily="2" charset="-122"/>
                        </a:rPr>
                        <a:t>同</a:t>
                      </a: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rgbClr val="800000"/>
                          </a:solidFill>
                          <a:effectLst/>
                          <a:latin typeface="Arial" panose="020B0604020202020204" pitchFamily="34" charset="0"/>
                          <a:ea typeface="黑体" panose="02010609060101010101" pitchFamily="2" charset="-122"/>
                        </a:rPr>
                        <a:t>点</a:t>
                      </a:r>
                      <a:endParaRPr kumimoji="0" lang="zh-CN" altLang="en-US" sz="2800" b="0" i="0" u="none" strike="noStrike" cap="none" normalizeH="0" baseline="0">
                        <a:ln>
                          <a:noFill/>
                        </a:ln>
                        <a:solidFill>
                          <a:srgbClr val="800000"/>
                        </a:solidFill>
                        <a:effectLst/>
                        <a:latin typeface="Arial" panose="020B0604020202020204" pitchFamily="34" charset="0"/>
                        <a:ea typeface="宋体" panose="02010600030101010101" pitchFamily="2" charset="-122"/>
                      </a:endParaRPr>
                    </a:p>
                  </a:txBody>
                  <a:tcPr marT="45726" marB="45726"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FFFFCC">
                        <a:alpha val="72000"/>
                      </a:srgb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rgbClr val="800000"/>
                          </a:solidFill>
                          <a:effectLst/>
                          <a:latin typeface="Arial" panose="020B0604020202020204" pitchFamily="34" charset="0"/>
                          <a:ea typeface="黑体" panose="02010609060101010101" pitchFamily="2" charset="-122"/>
                        </a:rPr>
                        <a:t>社会性质</a:t>
                      </a:r>
                    </a:p>
                  </a:txBody>
                  <a:tcPr marT="45726" marB="45726"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c gridSpan="2">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cap="none" normalizeH="0" baseline="0" dirty="0">
                        <a:ln>
                          <a:noFill/>
                        </a:ln>
                        <a:solidFill>
                          <a:schemeClr val="tx1"/>
                        </a:solidFill>
                        <a:effectLst/>
                        <a:latin typeface="Arial" panose="020B0604020202020204" pitchFamily="34" charset="0"/>
                        <a:ea typeface="仿宋_GB2312" pitchFamily="49" charset="-122"/>
                      </a:endParaRPr>
                    </a:p>
                  </a:txBody>
                  <a:tcPr marT="45726" marB="45726"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c hMerge="1">
                  <a:txBody>
                    <a:bodyPr/>
                    <a:lstStyle/>
                    <a:p>
                      <a:endParaRPr lang="zh-CN"/>
                    </a:p>
                  </a:txBody>
                  <a:tcPr/>
                </a:tc>
              </a:tr>
              <a:tr h="535203">
                <a:tc vMerge="1">
                  <a:txBody>
                    <a:bodyPr/>
                    <a:lstStyle/>
                    <a:p>
                      <a:endParaRPr lang="zh-CN"/>
                    </a:p>
                  </a:txBody>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rgbClr val="800000"/>
                          </a:solidFill>
                          <a:effectLst/>
                          <a:latin typeface="Arial" panose="020B0604020202020204" pitchFamily="34" charset="0"/>
                          <a:ea typeface="黑体" panose="02010609060101010101" pitchFamily="2" charset="-122"/>
                        </a:rPr>
                        <a:t>革命任务</a:t>
                      </a:r>
                    </a:p>
                  </a:txBody>
                  <a:tcPr marT="45726" marB="45726"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c gridSpan="2">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dirty="0">
                        <a:ln>
                          <a:noFill/>
                        </a:ln>
                        <a:solidFill>
                          <a:srgbClr val="FF0000"/>
                        </a:solidFill>
                        <a:effectLst/>
                        <a:latin typeface="Arial" panose="020B0604020202020204" pitchFamily="34" charset="0"/>
                        <a:ea typeface="仿宋_GB2312" pitchFamily="49" charset="-122"/>
                      </a:endParaRPr>
                    </a:p>
                  </a:txBody>
                  <a:tcPr marT="45726" marB="45726"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c hMerge="1">
                  <a:txBody>
                    <a:bodyPr/>
                    <a:lstStyle/>
                    <a:p>
                      <a:endParaRPr lang="zh-CN"/>
                    </a:p>
                  </a:txBody>
                  <a:tcPr/>
                </a:tc>
              </a:tr>
              <a:tr h="535203">
                <a:tc vMerge="1">
                  <a:txBody>
                    <a:bodyPr/>
                    <a:lstStyle/>
                    <a:p>
                      <a:endParaRPr lang="zh-CN"/>
                    </a:p>
                  </a:txBody>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rgbClr val="800000"/>
                          </a:solidFill>
                          <a:effectLst/>
                          <a:latin typeface="Arial" panose="020B0604020202020204" pitchFamily="34" charset="0"/>
                          <a:ea typeface="黑体" panose="02010609060101010101" pitchFamily="2" charset="-122"/>
                        </a:rPr>
                        <a:t>革命性质</a:t>
                      </a:r>
                    </a:p>
                  </a:txBody>
                  <a:tcPr marT="45726" marB="45726"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FFFFCC">
                        <a:alpha val="72000"/>
                      </a:srgbClr>
                    </a:solidFill>
                  </a:tcPr>
                </a:tc>
                <a:tc gridSpan="2">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dirty="0">
                        <a:ln>
                          <a:noFill/>
                        </a:ln>
                        <a:solidFill>
                          <a:srgbClr val="FF0000"/>
                        </a:solidFill>
                        <a:effectLst/>
                        <a:latin typeface="Arial" panose="020B0604020202020204" pitchFamily="34" charset="0"/>
                        <a:ea typeface="仿宋_GB2312" pitchFamily="49" charset="-122"/>
                      </a:endParaRPr>
                    </a:p>
                  </a:txBody>
                  <a:tcPr marT="45726" marB="45726"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FFFFCC">
                        <a:alpha val="72000"/>
                      </a:srgbClr>
                    </a:solidFill>
                  </a:tcPr>
                </a:tc>
                <a:tc hMerge="1">
                  <a:txBody>
                    <a:bodyPr/>
                    <a:lstStyle/>
                    <a:p>
                      <a:endParaRPr lang="zh-CN"/>
                    </a:p>
                  </a:txBody>
                  <a:tcPr/>
                </a:tc>
              </a:tr>
              <a:tr h="605055">
                <a:tc rowSpan="4">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rgbClr val="800000"/>
                          </a:solidFill>
                          <a:effectLst/>
                          <a:latin typeface="Arial" panose="020B0604020202020204" pitchFamily="34" charset="0"/>
                          <a:ea typeface="黑体" panose="02010609060101010101" pitchFamily="2" charset="-122"/>
                        </a:rPr>
                        <a:t>不同点</a:t>
                      </a:r>
                    </a:p>
                  </a:txBody>
                  <a:tcPr marT="45726" marB="45726"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FFFFCC">
                        <a:alpha val="72000"/>
                      </a:srgb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rgbClr val="800000"/>
                          </a:solidFill>
                          <a:effectLst/>
                          <a:latin typeface="Arial" panose="020B0604020202020204" pitchFamily="34" charset="0"/>
                          <a:ea typeface="黑体" panose="02010609060101010101" pitchFamily="2" charset="-122"/>
                        </a:rPr>
                        <a:t>领导阶级</a:t>
                      </a:r>
                    </a:p>
                  </a:txBody>
                  <a:tcPr marT="45726" marB="45726"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800" b="0" i="0" u="none" strike="noStrike" cap="none" normalizeH="0" baseline="0" dirty="0">
                        <a:ln>
                          <a:noFill/>
                        </a:ln>
                        <a:solidFill>
                          <a:schemeClr val="tx1"/>
                        </a:solidFill>
                        <a:effectLst/>
                        <a:latin typeface="Arial" panose="020B0604020202020204" pitchFamily="34" charset="0"/>
                        <a:ea typeface="仿宋_GB2312" pitchFamily="49" charset="-122"/>
                      </a:endParaRPr>
                    </a:p>
                  </a:txBody>
                  <a:tcPr marT="45726" marB="45726" horzOverflow="overflow">
                    <a:lnL w="28575" cap="flat" cmpd="sng" algn="ctr">
                      <a:solidFill>
                        <a:srgbClr val="0000FF"/>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800" b="0" i="0" u="none" strike="noStrike" cap="none" normalizeH="0" baseline="0" dirty="0">
                        <a:ln>
                          <a:noFill/>
                        </a:ln>
                        <a:solidFill>
                          <a:schemeClr val="tx1"/>
                        </a:solidFill>
                        <a:effectLst/>
                        <a:latin typeface="Arial" panose="020B0604020202020204" pitchFamily="34" charset="0"/>
                        <a:ea typeface="仿宋_GB2312" pitchFamily="49" charset="-12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r>
              <a:tr h="591937">
                <a:tc vMerge="1">
                  <a:txBody>
                    <a:bodyPr/>
                    <a:lstStyle/>
                    <a:p>
                      <a:endParaRPr lang="zh-CN"/>
                    </a:p>
                  </a:txBody>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rgbClr val="800000"/>
                          </a:solidFill>
                          <a:effectLst/>
                          <a:latin typeface="Arial" panose="020B0604020202020204" pitchFamily="34" charset="0"/>
                          <a:ea typeface="黑体" panose="02010609060101010101" pitchFamily="2" charset="-122"/>
                        </a:rPr>
                        <a:t>指导思想</a:t>
                      </a:r>
                    </a:p>
                  </a:txBody>
                  <a:tcPr marT="45726" marB="45726"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800" b="0" i="0" u="none" strike="noStrike" cap="none" normalizeH="0" baseline="0" dirty="0">
                        <a:ln>
                          <a:noFill/>
                        </a:ln>
                        <a:solidFill>
                          <a:schemeClr val="tx1"/>
                        </a:solidFill>
                        <a:effectLst/>
                        <a:latin typeface="Arial" panose="020B0604020202020204" pitchFamily="34" charset="0"/>
                        <a:ea typeface="仿宋_GB2312" pitchFamily="49" charset="-122"/>
                      </a:endParaRPr>
                    </a:p>
                  </a:txBody>
                  <a:tcPr marT="45726" marB="45726" horzOverflow="overflow">
                    <a:lnL w="28575" cap="flat" cmpd="sng" algn="ctr">
                      <a:solidFill>
                        <a:srgbClr val="0000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800" b="0" i="0" u="none" strike="noStrike" cap="none" normalizeH="0" baseline="0" dirty="0">
                        <a:ln>
                          <a:noFill/>
                        </a:ln>
                        <a:solidFill>
                          <a:schemeClr val="tx1"/>
                        </a:solidFill>
                        <a:effectLst/>
                        <a:latin typeface="Arial" panose="020B0604020202020204" pitchFamily="34" charset="0"/>
                        <a:ea typeface="仿宋_GB2312" pitchFamily="49" charset="-12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r>
              <a:tr h="637849">
                <a:tc vMerge="1">
                  <a:txBody>
                    <a:bodyPr/>
                    <a:lstStyle/>
                    <a:p>
                      <a:endParaRPr lang="zh-CN"/>
                    </a:p>
                  </a:txBody>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rgbClr val="800000"/>
                          </a:solidFill>
                          <a:effectLst/>
                          <a:latin typeface="Arial" panose="020B0604020202020204" pitchFamily="34" charset="0"/>
                          <a:ea typeface="黑体" panose="02010609060101010101" pitchFamily="2" charset="-122"/>
                        </a:rPr>
                        <a:t>发展前途</a:t>
                      </a:r>
                    </a:p>
                  </a:txBody>
                  <a:tcPr marT="45726" marB="45726"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800" b="0" i="0" u="none" strike="noStrike" cap="none" normalizeH="0" baseline="0" dirty="0">
                        <a:ln>
                          <a:noFill/>
                        </a:ln>
                        <a:solidFill>
                          <a:schemeClr val="tx1"/>
                        </a:solidFill>
                        <a:effectLst/>
                        <a:latin typeface="Arial" panose="020B0604020202020204" pitchFamily="34" charset="0"/>
                        <a:ea typeface="仿宋_GB2312" pitchFamily="49" charset="-122"/>
                      </a:endParaRPr>
                    </a:p>
                  </a:txBody>
                  <a:tcPr marT="45726" marB="45726" horzOverflow="overflow">
                    <a:lnL w="28575" cap="flat" cmpd="sng" algn="ctr">
                      <a:solidFill>
                        <a:srgbClr val="0000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dirty="0">
                        <a:ln>
                          <a:noFill/>
                        </a:ln>
                        <a:solidFill>
                          <a:srgbClr val="FF0000"/>
                        </a:solidFill>
                        <a:effectLst/>
                        <a:latin typeface="Arial" panose="020B0604020202020204" pitchFamily="34" charset="0"/>
                        <a:ea typeface="仿宋_GB2312" pitchFamily="49" charset="-12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r>
              <a:tr h="564061">
                <a:tc vMerge="1">
                  <a:txBody>
                    <a:bodyPr/>
                    <a:lstStyle/>
                    <a:p>
                      <a:endParaRPr lang="zh-CN"/>
                    </a:p>
                  </a:txBody>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rgbClr val="800000"/>
                          </a:solidFill>
                          <a:effectLst/>
                          <a:latin typeface="Arial" panose="020B0604020202020204" pitchFamily="34" charset="0"/>
                          <a:ea typeface="黑体" panose="02010609060101010101" pitchFamily="2" charset="-122"/>
                        </a:rPr>
                        <a:t>群众基础</a:t>
                      </a:r>
                    </a:p>
                  </a:txBody>
                  <a:tcPr marT="45726" marB="45726"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FFFFCC">
                        <a:alpha val="72000"/>
                      </a:srgb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800" b="0" i="0" u="none" strike="noStrike" cap="none" normalizeH="0" baseline="0" dirty="0">
                        <a:ln>
                          <a:noFill/>
                        </a:ln>
                        <a:solidFill>
                          <a:schemeClr val="tx1"/>
                        </a:solidFill>
                        <a:effectLst/>
                        <a:latin typeface="Arial" panose="020B0604020202020204" pitchFamily="34" charset="0"/>
                        <a:ea typeface="仿宋_GB2312" pitchFamily="49" charset="-122"/>
                      </a:endParaRPr>
                    </a:p>
                  </a:txBody>
                  <a:tcPr marT="45726" marB="45726" horzOverflow="overflow">
                    <a:lnL w="28575" cap="flat" cmpd="sng" algn="ctr">
                      <a:solidFill>
                        <a:srgbClr val="0000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800" b="0" i="0" u="none" strike="noStrike" cap="none" normalizeH="0" baseline="0" dirty="0">
                        <a:ln>
                          <a:noFill/>
                        </a:ln>
                        <a:solidFill>
                          <a:schemeClr val="tx1"/>
                        </a:solidFill>
                        <a:effectLst/>
                        <a:latin typeface="Arial" panose="020B0604020202020204" pitchFamily="34" charset="0"/>
                        <a:ea typeface="仿宋_GB2312" pitchFamily="49" charset="-12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72000"/>
                      </a:srgbClr>
                    </a:solidFill>
                  </a:tcPr>
                </a:tc>
              </a:tr>
            </a:tbl>
          </a:graphicData>
        </a:graphic>
      </p:graphicFrame>
      <p:sp>
        <p:nvSpPr>
          <p:cNvPr id="2" name="矩形 1"/>
          <p:cNvSpPr>
            <a:spLocks noChangeArrowheads="1"/>
          </p:cNvSpPr>
          <p:nvPr/>
        </p:nvSpPr>
        <p:spPr bwMode="auto">
          <a:xfrm>
            <a:off x="4130675" y="1730375"/>
            <a:ext cx="3416300" cy="522288"/>
          </a:xfrm>
          <a:prstGeom prst="rect">
            <a:avLst/>
          </a:prstGeom>
          <a:noFill/>
          <a:ln w="9525">
            <a:noFill/>
            <a:miter lim="800000"/>
            <a:headEnd/>
            <a:tailEnd/>
          </a:ln>
        </p:spPr>
        <p:txBody>
          <a:bodyPr wrap="none">
            <a:spAutoFit/>
          </a:bodyPr>
          <a:lstStyle/>
          <a:p>
            <a:pPr algn="ctr"/>
            <a:r>
              <a:rPr lang="zh-CN" altLang="en-US" sz="2800" b="1" dirty="0">
                <a:solidFill>
                  <a:srgbClr val="FF0000"/>
                </a:solidFill>
                <a:ea typeface="仿宋_GB2312"/>
                <a:cs typeface="仿宋_GB2312"/>
              </a:rPr>
              <a:t>半殖民地半封建社会</a:t>
            </a:r>
            <a:endParaRPr lang="zh-CN" altLang="en-US" sz="2800" dirty="0">
              <a:ea typeface="仿宋_GB2312"/>
              <a:cs typeface="仿宋_GB2312"/>
            </a:endParaRPr>
          </a:p>
        </p:txBody>
      </p:sp>
      <p:sp>
        <p:nvSpPr>
          <p:cNvPr id="3" name="矩形 2"/>
          <p:cNvSpPr>
            <a:spLocks noChangeArrowheads="1"/>
          </p:cNvSpPr>
          <p:nvPr/>
        </p:nvSpPr>
        <p:spPr bwMode="auto">
          <a:xfrm>
            <a:off x="3929063" y="2176463"/>
            <a:ext cx="3757612" cy="523875"/>
          </a:xfrm>
          <a:prstGeom prst="rect">
            <a:avLst/>
          </a:prstGeom>
          <a:noFill/>
          <a:ln w="9525">
            <a:noFill/>
            <a:miter lim="800000"/>
            <a:headEnd/>
            <a:tailEnd/>
          </a:ln>
        </p:spPr>
        <p:txBody>
          <a:bodyPr>
            <a:spAutoFit/>
          </a:bodyPr>
          <a:lstStyle/>
          <a:p>
            <a:pPr algn="ctr">
              <a:spcBef>
                <a:spcPct val="20000"/>
              </a:spcBef>
            </a:pPr>
            <a:r>
              <a:rPr lang="zh-CN" altLang="en-US" sz="2800" b="1">
                <a:solidFill>
                  <a:srgbClr val="FF0000"/>
                </a:solidFill>
                <a:ea typeface="仿宋_GB2312"/>
                <a:cs typeface="仿宋_GB2312"/>
              </a:rPr>
              <a:t>反帝反封建</a:t>
            </a:r>
          </a:p>
        </p:txBody>
      </p:sp>
      <p:sp>
        <p:nvSpPr>
          <p:cNvPr id="4" name="矩形 3"/>
          <p:cNvSpPr>
            <a:spLocks noChangeArrowheads="1"/>
          </p:cNvSpPr>
          <p:nvPr/>
        </p:nvSpPr>
        <p:spPr bwMode="auto">
          <a:xfrm>
            <a:off x="3986213" y="2732088"/>
            <a:ext cx="3343275" cy="523875"/>
          </a:xfrm>
          <a:prstGeom prst="rect">
            <a:avLst/>
          </a:prstGeom>
          <a:noFill/>
          <a:ln w="9525">
            <a:noFill/>
            <a:miter lim="800000"/>
            <a:headEnd/>
            <a:tailEnd/>
          </a:ln>
        </p:spPr>
        <p:txBody>
          <a:bodyPr>
            <a:spAutoFit/>
          </a:bodyPr>
          <a:lstStyle/>
          <a:p>
            <a:pPr algn="ctr">
              <a:spcBef>
                <a:spcPct val="20000"/>
              </a:spcBef>
            </a:pPr>
            <a:r>
              <a:rPr lang="zh-CN" altLang="en-US" sz="2800" b="1">
                <a:solidFill>
                  <a:srgbClr val="FF0000"/>
                </a:solidFill>
                <a:ea typeface="仿宋_GB2312"/>
                <a:cs typeface="仿宋_GB2312"/>
              </a:rPr>
              <a:t>资产阶级民主革命</a:t>
            </a:r>
          </a:p>
        </p:txBody>
      </p:sp>
      <p:sp>
        <p:nvSpPr>
          <p:cNvPr id="5" name="矩形 4"/>
          <p:cNvSpPr>
            <a:spLocks noChangeArrowheads="1"/>
          </p:cNvSpPr>
          <p:nvPr/>
        </p:nvSpPr>
        <p:spPr bwMode="auto">
          <a:xfrm>
            <a:off x="3489325" y="3244850"/>
            <a:ext cx="1622425" cy="522288"/>
          </a:xfrm>
          <a:prstGeom prst="rect">
            <a:avLst/>
          </a:prstGeom>
          <a:noFill/>
          <a:ln w="9525">
            <a:noFill/>
            <a:miter lim="800000"/>
            <a:headEnd/>
            <a:tailEnd/>
          </a:ln>
        </p:spPr>
        <p:txBody>
          <a:bodyPr wrap="none">
            <a:spAutoFit/>
          </a:bodyPr>
          <a:lstStyle/>
          <a:p>
            <a:pPr algn="ctr"/>
            <a:r>
              <a:rPr lang="zh-CN" altLang="en-US" sz="2800" b="1">
                <a:solidFill>
                  <a:srgbClr val="FF0000"/>
                </a:solidFill>
                <a:ea typeface="仿宋_GB2312"/>
                <a:cs typeface="仿宋_GB2312"/>
              </a:rPr>
              <a:t>资产阶级</a:t>
            </a:r>
            <a:endParaRPr lang="zh-CN" altLang="en-US" sz="2800">
              <a:ea typeface="仿宋_GB2312"/>
              <a:cs typeface="仿宋_GB2312"/>
            </a:endParaRPr>
          </a:p>
        </p:txBody>
      </p:sp>
      <p:sp>
        <p:nvSpPr>
          <p:cNvPr id="6" name="矩形 5"/>
          <p:cNvSpPr>
            <a:spLocks noChangeArrowheads="1"/>
          </p:cNvSpPr>
          <p:nvPr/>
        </p:nvSpPr>
        <p:spPr bwMode="auto">
          <a:xfrm>
            <a:off x="6507163" y="3268663"/>
            <a:ext cx="1622425" cy="523875"/>
          </a:xfrm>
          <a:prstGeom prst="rect">
            <a:avLst/>
          </a:prstGeom>
          <a:noFill/>
          <a:ln w="9525">
            <a:noFill/>
            <a:miter lim="800000"/>
            <a:headEnd/>
            <a:tailEnd/>
          </a:ln>
        </p:spPr>
        <p:txBody>
          <a:bodyPr wrap="none">
            <a:spAutoFit/>
          </a:bodyPr>
          <a:lstStyle/>
          <a:p>
            <a:pPr algn="ctr"/>
            <a:r>
              <a:rPr lang="zh-CN" altLang="en-US" sz="2800" b="1">
                <a:solidFill>
                  <a:srgbClr val="FF0000"/>
                </a:solidFill>
                <a:ea typeface="仿宋_GB2312"/>
                <a:cs typeface="仿宋_GB2312"/>
              </a:rPr>
              <a:t>无产阶级</a:t>
            </a:r>
            <a:endParaRPr lang="zh-CN" altLang="en-US" sz="2800">
              <a:ea typeface="仿宋_GB2312"/>
              <a:cs typeface="仿宋_GB2312"/>
            </a:endParaRPr>
          </a:p>
        </p:txBody>
      </p:sp>
      <p:sp>
        <p:nvSpPr>
          <p:cNvPr id="7" name="矩形 6"/>
          <p:cNvSpPr>
            <a:spLocks noChangeArrowheads="1"/>
          </p:cNvSpPr>
          <p:nvPr/>
        </p:nvSpPr>
        <p:spPr bwMode="auto">
          <a:xfrm>
            <a:off x="3532188" y="3886200"/>
            <a:ext cx="1622425" cy="523875"/>
          </a:xfrm>
          <a:prstGeom prst="rect">
            <a:avLst/>
          </a:prstGeom>
          <a:noFill/>
          <a:ln w="9525">
            <a:noFill/>
            <a:miter lim="800000"/>
            <a:headEnd/>
            <a:tailEnd/>
          </a:ln>
        </p:spPr>
        <p:txBody>
          <a:bodyPr wrap="none">
            <a:spAutoFit/>
          </a:bodyPr>
          <a:lstStyle/>
          <a:p>
            <a:pPr algn="ctr"/>
            <a:r>
              <a:rPr lang="zh-CN" altLang="en-US" sz="2800" b="1">
                <a:solidFill>
                  <a:srgbClr val="FF0000"/>
                </a:solidFill>
                <a:ea typeface="仿宋_GB2312"/>
                <a:cs typeface="仿宋_GB2312"/>
              </a:rPr>
              <a:t>三民主义</a:t>
            </a:r>
            <a:endParaRPr lang="zh-CN" altLang="en-US" sz="2800">
              <a:ea typeface="仿宋_GB2312"/>
              <a:cs typeface="仿宋_GB2312"/>
            </a:endParaRPr>
          </a:p>
        </p:txBody>
      </p:sp>
      <p:sp>
        <p:nvSpPr>
          <p:cNvPr id="8" name="矩形 7"/>
          <p:cNvSpPr>
            <a:spLocks noChangeArrowheads="1"/>
          </p:cNvSpPr>
          <p:nvPr/>
        </p:nvSpPr>
        <p:spPr bwMode="auto">
          <a:xfrm>
            <a:off x="6507163" y="3841750"/>
            <a:ext cx="1622425" cy="523875"/>
          </a:xfrm>
          <a:prstGeom prst="rect">
            <a:avLst/>
          </a:prstGeom>
          <a:noFill/>
          <a:ln w="9525">
            <a:noFill/>
            <a:miter lim="800000"/>
            <a:headEnd/>
            <a:tailEnd/>
          </a:ln>
        </p:spPr>
        <p:txBody>
          <a:bodyPr wrap="none">
            <a:spAutoFit/>
          </a:bodyPr>
          <a:lstStyle/>
          <a:p>
            <a:pPr algn="ctr"/>
            <a:r>
              <a:rPr lang="zh-CN" altLang="en-US" sz="2800" b="1">
                <a:solidFill>
                  <a:srgbClr val="FF0000"/>
                </a:solidFill>
                <a:ea typeface="仿宋_GB2312"/>
                <a:cs typeface="仿宋_GB2312"/>
              </a:rPr>
              <a:t>马列主义</a:t>
            </a:r>
            <a:endParaRPr lang="zh-CN" altLang="en-US" sz="2800">
              <a:ea typeface="仿宋_GB2312"/>
              <a:cs typeface="仿宋_GB2312"/>
            </a:endParaRPr>
          </a:p>
        </p:txBody>
      </p:sp>
      <p:sp>
        <p:nvSpPr>
          <p:cNvPr id="9" name="矩形 8"/>
          <p:cNvSpPr>
            <a:spLocks noChangeArrowheads="1"/>
          </p:cNvSpPr>
          <p:nvPr/>
        </p:nvSpPr>
        <p:spPr bwMode="auto">
          <a:xfrm>
            <a:off x="2862263" y="4527550"/>
            <a:ext cx="2697162" cy="523875"/>
          </a:xfrm>
          <a:prstGeom prst="rect">
            <a:avLst/>
          </a:prstGeom>
          <a:noFill/>
          <a:ln w="9525">
            <a:noFill/>
            <a:miter lim="800000"/>
            <a:headEnd/>
            <a:tailEnd/>
          </a:ln>
        </p:spPr>
        <p:txBody>
          <a:bodyPr wrap="none">
            <a:spAutoFit/>
          </a:bodyPr>
          <a:lstStyle/>
          <a:p>
            <a:pPr algn="ctr"/>
            <a:r>
              <a:rPr lang="zh-CN" altLang="en-US" sz="2800" b="1">
                <a:solidFill>
                  <a:srgbClr val="FF0000"/>
                </a:solidFill>
                <a:ea typeface="仿宋_GB2312"/>
                <a:cs typeface="仿宋_GB2312"/>
              </a:rPr>
              <a:t>走资本主义道路</a:t>
            </a:r>
            <a:endParaRPr lang="zh-CN" altLang="en-US" sz="2800">
              <a:ea typeface="仿宋_GB2312"/>
              <a:cs typeface="仿宋_GB2312"/>
            </a:endParaRPr>
          </a:p>
        </p:txBody>
      </p:sp>
      <p:sp>
        <p:nvSpPr>
          <p:cNvPr id="10" name="矩形 9"/>
          <p:cNvSpPr>
            <a:spLocks noChangeArrowheads="1"/>
          </p:cNvSpPr>
          <p:nvPr/>
        </p:nvSpPr>
        <p:spPr bwMode="auto">
          <a:xfrm>
            <a:off x="6202363" y="4505325"/>
            <a:ext cx="2339975" cy="523875"/>
          </a:xfrm>
          <a:prstGeom prst="rect">
            <a:avLst/>
          </a:prstGeom>
          <a:noFill/>
          <a:ln w="9525">
            <a:noFill/>
            <a:miter lim="800000"/>
            <a:headEnd/>
            <a:tailEnd/>
          </a:ln>
        </p:spPr>
        <p:txBody>
          <a:bodyPr wrap="none">
            <a:spAutoFit/>
          </a:bodyPr>
          <a:lstStyle/>
          <a:p>
            <a:pPr algn="ctr">
              <a:spcBef>
                <a:spcPct val="20000"/>
              </a:spcBef>
            </a:pPr>
            <a:r>
              <a:rPr lang="zh-CN" altLang="en-US" sz="2800" b="1">
                <a:solidFill>
                  <a:srgbClr val="FF0000"/>
                </a:solidFill>
                <a:ea typeface="仿宋_GB2312"/>
                <a:cs typeface="仿宋_GB2312"/>
              </a:rPr>
              <a:t>实现社会主义</a:t>
            </a:r>
          </a:p>
        </p:txBody>
      </p:sp>
      <p:sp>
        <p:nvSpPr>
          <p:cNvPr id="11" name="矩形 10"/>
          <p:cNvSpPr>
            <a:spLocks noChangeArrowheads="1"/>
          </p:cNvSpPr>
          <p:nvPr/>
        </p:nvSpPr>
        <p:spPr bwMode="auto">
          <a:xfrm>
            <a:off x="3546475" y="5040313"/>
            <a:ext cx="1262063" cy="523875"/>
          </a:xfrm>
          <a:prstGeom prst="rect">
            <a:avLst/>
          </a:prstGeom>
          <a:noFill/>
          <a:ln w="9525">
            <a:noFill/>
            <a:miter lim="800000"/>
            <a:headEnd/>
            <a:tailEnd/>
          </a:ln>
        </p:spPr>
        <p:txBody>
          <a:bodyPr wrap="none">
            <a:spAutoFit/>
          </a:bodyPr>
          <a:lstStyle/>
          <a:p>
            <a:pPr algn="ctr"/>
            <a:r>
              <a:rPr lang="zh-CN" altLang="en-US" sz="2800" b="1">
                <a:solidFill>
                  <a:srgbClr val="FF0000"/>
                </a:solidFill>
                <a:ea typeface="仿宋_GB2312"/>
                <a:cs typeface="仿宋_GB2312"/>
              </a:rPr>
              <a:t>不广泛</a:t>
            </a:r>
            <a:endParaRPr lang="zh-CN" altLang="en-US" sz="2800">
              <a:ea typeface="仿宋_GB2312"/>
              <a:cs typeface="仿宋_GB2312"/>
            </a:endParaRPr>
          </a:p>
        </p:txBody>
      </p:sp>
      <p:sp>
        <p:nvSpPr>
          <p:cNvPr id="12" name="矩形 11"/>
          <p:cNvSpPr>
            <a:spLocks noChangeArrowheads="1"/>
          </p:cNvSpPr>
          <p:nvPr/>
        </p:nvSpPr>
        <p:spPr bwMode="auto">
          <a:xfrm>
            <a:off x="6635750" y="5060950"/>
            <a:ext cx="903288" cy="522288"/>
          </a:xfrm>
          <a:prstGeom prst="rect">
            <a:avLst/>
          </a:prstGeom>
          <a:noFill/>
          <a:ln w="9525">
            <a:noFill/>
            <a:miter lim="800000"/>
            <a:headEnd/>
            <a:tailEnd/>
          </a:ln>
        </p:spPr>
        <p:txBody>
          <a:bodyPr wrap="none">
            <a:spAutoFit/>
          </a:bodyPr>
          <a:lstStyle/>
          <a:p>
            <a:pPr algn="ctr"/>
            <a:r>
              <a:rPr lang="zh-CN" altLang="en-US" sz="2800" b="1">
                <a:solidFill>
                  <a:srgbClr val="FF0000"/>
                </a:solidFill>
                <a:ea typeface="仿宋_GB2312"/>
                <a:cs typeface="仿宋_GB2312"/>
              </a:rPr>
              <a:t>广泛</a:t>
            </a:r>
            <a:endParaRPr lang="zh-CN" altLang="en-US" sz="2800">
              <a:ea typeface="仿宋_GB2312"/>
              <a:cs typeface="仿宋_GB2312"/>
            </a:endParaRPr>
          </a:p>
        </p:txBody>
      </p:sp>
      <p:sp>
        <p:nvSpPr>
          <p:cNvPr id="14" name="TextBox 13"/>
          <p:cNvSpPr txBox="1"/>
          <p:nvPr/>
        </p:nvSpPr>
        <p:spPr>
          <a:xfrm>
            <a:off x="467544" y="188640"/>
            <a:ext cx="7416824" cy="830997"/>
          </a:xfrm>
          <a:prstGeom prst="rect">
            <a:avLst/>
          </a:prstGeom>
          <a:noFill/>
        </p:spPr>
        <p:txBody>
          <a:bodyPr wrap="square" rtlCol="0">
            <a:spAutoFit/>
          </a:bodyPr>
          <a:lstStyle/>
          <a:p>
            <a:r>
              <a:rPr lang="zh-CN" altLang="en-US" sz="4800" b="1" dirty="0" smtClean="0"/>
              <a:t>新旧民主主义革命之比较</a:t>
            </a:r>
            <a:endParaRPr lang="zh-CN" altLang="en-US" sz="4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arn(inVertical)">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barn(inVertical)">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对象 69633"/>
          <p:cNvGraphicFramePr>
            <a:graphicFrameLocks/>
          </p:cNvGraphicFramePr>
          <p:nvPr/>
        </p:nvGraphicFramePr>
        <p:xfrm>
          <a:off x="693738" y="914400"/>
          <a:ext cx="7945437" cy="4745038"/>
        </p:xfrm>
        <a:graphic>
          <a:graphicData uri="http://schemas.openxmlformats.org/presentationml/2006/ole">
            <p:oleObj spid="_x0000_s21506" name="Document" r:id="rId3" imgW="8275636" imgH="4953166" progId="Word.Document.8">
              <p:embed/>
            </p:oleObj>
          </a:graphicData>
        </a:graphic>
      </p:graphicFrame>
      <p:sp>
        <p:nvSpPr>
          <p:cNvPr id="3" name="Text Box 4"/>
          <p:cNvSpPr txBox="1">
            <a:spLocks noChangeArrowheads="1"/>
          </p:cNvSpPr>
          <p:nvPr/>
        </p:nvSpPr>
        <p:spPr bwMode="auto">
          <a:xfrm>
            <a:off x="6804248" y="5301208"/>
            <a:ext cx="1658938" cy="1098550"/>
          </a:xfrm>
          <a:prstGeom prst="rect">
            <a:avLst/>
          </a:prstGeom>
          <a:noFill/>
          <a:ln w="9525">
            <a:noFill/>
            <a:miter lim="800000"/>
            <a:headEnd/>
            <a:tailEnd/>
          </a:ln>
          <a:effectLst/>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altLang="zh-CN" sz="6600" b="1" dirty="0" smtClean="0">
                <a:solidFill>
                  <a:srgbClr val="FF0000"/>
                </a:solidFill>
              </a:rPr>
              <a:t>B</a:t>
            </a:r>
            <a:endParaRPr lang="en-US" altLang="zh-CN" sz="6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nvGraphicFramePr>
        <p:xfrm>
          <a:off x="134938" y="404813"/>
          <a:ext cx="9009061" cy="5415280"/>
        </p:xfrm>
        <a:graphic>
          <a:graphicData uri="http://schemas.openxmlformats.org/drawingml/2006/table">
            <a:tbl>
              <a:tblPr firstRow="1" bandRow="1">
                <a:effectLst/>
                <a:tableStyleId>{5940675A-B579-460E-94D1-54222C63F5DA}</a:tableStyleId>
              </a:tblPr>
              <a:tblGrid>
                <a:gridCol w="1295141"/>
                <a:gridCol w="1260995"/>
                <a:gridCol w="1241483"/>
                <a:gridCol w="1643908"/>
                <a:gridCol w="3567534"/>
              </a:tblGrid>
              <a:tr h="660400">
                <a:tc>
                  <a:txBody>
                    <a:bodyPr/>
                    <a:lstStyle/>
                    <a:p>
                      <a:pPr algn="dist">
                        <a:buNone/>
                      </a:pPr>
                      <a:r>
                        <a:rPr lang="zh-CN" altLang="en-US" b="1" dirty="0">
                          <a:solidFill>
                            <a:sysClr val="window" lastClr="FFFFFF"/>
                          </a:solidFill>
                          <a:latin typeface="楷体" panose="02010609060101010101" pitchFamily="49" charset="-122"/>
                          <a:ea typeface="楷体" panose="02010609060101010101" pitchFamily="49" charset="-122"/>
                        </a:rPr>
                        <a:t>代表</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D70000"/>
                    </a:solidFill>
                  </a:tcPr>
                </a:tc>
                <a:tc>
                  <a:txBody>
                    <a:bodyPr/>
                    <a:lstStyle/>
                    <a:p>
                      <a:pPr algn="ctr">
                        <a:buNone/>
                      </a:pPr>
                      <a:r>
                        <a:rPr lang="zh-CN" altLang="en-US" b="1">
                          <a:solidFill>
                            <a:sysClr val="window" lastClr="FFFFFF"/>
                          </a:solidFill>
                          <a:latin typeface="楷体" panose="02010609060101010101" pitchFamily="49" charset="-122"/>
                          <a:ea typeface="楷体" panose="02010609060101010101" pitchFamily="49" charset="-122"/>
                        </a:rPr>
                        <a:t>出生年份</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D70000"/>
                    </a:solidFill>
                  </a:tcPr>
                </a:tc>
                <a:tc>
                  <a:txBody>
                    <a:bodyPr/>
                    <a:lstStyle/>
                    <a:p>
                      <a:pPr algn="ctr">
                        <a:buNone/>
                      </a:pPr>
                      <a:r>
                        <a:rPr lang="zh-CN" altLang="en-US" b="1">
                          <a:solidFill>
                            <a:sysClr val="window" lastClr="FFFFFF"/>
                          </a:solidFill>
                          <a:latin typeface="楷体" panose="02010609060101010101" pitchFamily="49" charset="-122"/>
                          <a:ea typeface="楷体" panose="02010609060101010101" pitchFamily="49" charset="-122"/>
                        </a:rPr>
                        <a:t>当时年龄</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D70000"/>
                    </a:solidFill>
                  </a:tcPr>
                </a:tc>
                <a:tc>
                  <a:txBody>
                    <a:bodyPr/>
                    <a:lstStyle/>
                    <a:p>
                      <a:pPr algn="ctr">
                        <a:buNone/>
                      </a:pPr>
                      <a:r>
                        <a:rPr lang="zh-CN" altLang="en-US" b="1">
                          <a:solidFill>
                            <a:sysClr val="window" lastClr="FFFFFF"/>
                          </a:solidFill>
                          <a:latin typeface="楷体" panose="02010609060101010101" pitchFamily="49" charset="-122"/>
                          <a:ea typeface="楷体" panose="02010609060101010101" pitchFamily="49" charset="-122"/>
                        </a:rPr>
                        <a:t>籍  贯</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D70000"/>
                    </a:solidFill>
                  </a:tcPr>
                </a:tc>
                <a:tc>
                  <a:txBody>
                    <a:bodyPr/>
                    <a:lstStyle/>
                    <a:p>
                      <a:pPr algn="ctr">
                        <a:buNone/>
                      </a:pPr>
                      <a:r>
                        <a:rPr lang="zh-CN" altLang="en-US" b="1">
                          <a:solidFill>
                            <a:sysClr val="window" lastClr="FFFFFF"/>
                          </a:solidFill>
                          <a:latin typeface="楷体" panose="02010609060101010101" pitchFamily="49" charset="-122"/>
                          <a:ea typeface="楷体" panose="02010609060101010101" pitchFamily="49" charset="-122"/>
                        </a:rPr>
                        <a:t>求学、从教经历</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D70000"/>
                    </a:solidFill>
                  </a:tcPr>
                </a:tc>
              </a:tr>
              <a:tr h="365760">
                <a:tc>
                  <a:txBody>
                    <a:bodyPr/>
                    <a:lstStyle/>
                    <a:p>
                      <a:pPr algn="ctr">
                        <a:buNone/>
                      </a:pPr>
                      <a:r>
                        <a:rPr lang="zh-CN" altLang="en-US">
                          <a:solidFill>
                            <a:sysClr val="windowText" lastClr="000000"/>
                          </a:solidFill>
                          <a:latin typeface="楷体" panose="02010609060101010101" pitchFamily="49" charset="-122"/>
                          <a:ea typeface="楷体" panose="02010609060101010101" pitchFamily="49" charset="-122"/>
                        </a:rPr>
                        <a:t>李  达</a:t>
                      </a:r>
                    </a:p>
                  </a:txBody>
                  <a:tcPr marL="68580" marR="6858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D70000">
                        <a:tint val="40000"/>
                      </a:srgbClr>
                    </a:solidFill>
                  </a:tcPr>
                </a:tc>
                <a:tc>
                  <a:txBody>
                    <a:bodyPr/>
                    <a:lstStyle/>
                    <a:p>
                      <a:pPr algn="ctr">
                        <a:buNone/>
                      </a:pPr>
                      <a:r>
                        <a:rPr lang="en-US" altLang="zh-CN">
                          <a:solidFill>
                            <a:sysClr val="windowText" lastClr="000000"/>
                          </a:solidFill>
                          <a:latin typeface="楷体" panose="02010609060101010101" pitchFamily="49" charset="-122"/>
                          <a:ea typeface="楷体" panose="02010609060101010101" pitchFamily="49" charset="-122"/>
                        </a:rPr>
                        <a:t>1890</a:t>
                      </a:r>
                    </a:p>
                  </a:txBody>
                  <a:tcPr marL="68580" marR="6858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D70000">
                        <a:tint val="40000"/>
                      </a:srgbClr>
                    </a:solidFill>
                  </a:tcPr>
                </a:tc>
                <a:tc>
                  <a:txBody>
                    <a:bodyPr/>
                    <a:lstStyle/>
                    <a:p>
                      <a:pPr algn="ctr">
                        <a:buNone/>
                      </a:pPr>
                      <a:r>
                        <a:rPr lang="en-US" altLang="zh-CN">
                          <a:solidFill>
                            <a:sysClr val="windowText" lastClr="000000"/>
                          </a:solidFill>
                          <a:latin typeface="楷体" panose="02010609060101010101" pitchFamily="49" charset="-122"/>
                          <a:ea typeface="楷体" panose="02010609060101010101" pitchFamily="49" charset="-122"/>
                        </a:rPr>
                        <a:t>31</a:t>
                      </a:r>
                    </a:p>
                  </a:txBody>
                  <a:tcPr marL="68580" marR="6858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D70000">
                        <a:tint val="40000"/>
                      </a:srgbClr>
                    </a:solidFill>
                  </a:tcPr>
                </a:tc>
                <a:tc>
                  <a:txBody>
                    <a:bodyPr/>
                    <a:lstStyle/>
                    <a:p>
                      <a:pPr algn="ctr">
                        <a:buNone/>
                      </a:pPr>
                      <a:r>
                        <a:rPr lang="zh-CN" altLang="en-US">
                          <a:solidFill>
                            <a:sysClr val="windowText" lastClr="000000"/>
                          </a:solidFill>
                          <a:latin typeface="楷体" panose="02010609060101010101" pitchFamily="49" charset="-122"/>
                          <a:ea typeface="楷体" panose="02010609060101010101" pitchFamily="49" charset="-122"/>
                        </a:rPr>
                        <a:t>湖南零陵</a:t>
                      </a:r>
                    </a:p>
                  </a:txBody>
                  <a:tcPr marL="68580" marR="6858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D70000">
                        <a:tint val="40000"/>
                      </a:srgbClr>
                    </a:solidFill>
                  </a:tcPr>
                </a:tc>
                <a:tc>
                  <a:txBody>
                    <a:bodyPr/>
                    <a:lstStyle/>
                    <a:p>
                      <a:pPr>
                        <a:buNone/>
                      </a:pPr>
                      <a:r>
                        <a:rPr lang="zh-CN" altLang="en-US">
                          <a:solidFill>
                            <a:sysClr val="windowText" lastClr="000000"/>
                          </a:solidFill>
                          <a:latin typeface="楷体" panose="02010609060101010101" pitchFamily="49" charset="-122"/>
                          <a:ea typeface="楷体" panose="02010609060101010101" pitchFamily="49" charset="-122"/>
                        </a:rPr>
                        <a:t>留日学生，回国后从教</a:t>
                      </a:r>
                    </a:p>
                  </a:txBody>
                  <a:tcPr marL="68580" marR="6858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D70000">
                        <a:tint val="40000"/>
                      </a:srgbClr>
                    </a:solidFill>
                  </a:tcPr>
                </a:tc>
              </a:tr>
              <a:tr h="365760">
                <a:tc>
                  <a:txBody>
                    <a:bodyPr/>
                    <a:lstStyle/>
                    <a:p>
                      <a:pPr algn="ctr">
                        <a:buNone/>
                      </a:pPr>
                      <a:r>
                        <a:rPr lang="zh-CN" altLang="en-US">
                          <a:solidFill>
                            <a:sysClr val="windowText" lastClr="000000"/>
                          </a:solidFill>
                          <a:latin typeface="楷体" panose="02010609060101010101" pitchFamily="49" charset="-122"/>
                          <a:ea typeface="楷体" panose="02010609060101010101" pitchFamily="49" charset="-122"/>
                        </a:rPr>
                        <a:t>李汉俊</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c>
                  <a:txBody>
                    <a:bodyPr/>
                    <a:lstStyle/>
                    <a:p>
                      <a:pPr algn="ctr">
                        <a:buNone/>
                      </a:pPr>
                      <a:r>
                        <a:rPr lang="en-US" altLang="zh-CN">
                          <a:solidFill>
                            <a:sysClr val="windowText" lastClr="000000"/>
                          </a:solidFill>
                          <a:latin typeface="楷体" panose="02010609060101010101" pitchFamily="49" charset="-122"/>
                          <a:ea typeface="楷体" panose="02010609060101010101" pitchFamily="49" charset="-122"/>
                        </a:rPr>
                        <a:t>1890</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c>
                  <a:txBody>
                    <a:bodyPr/>
                    <a:lstStyle/>
                    <a:p>
                      <a:pPr algn="ctr">
                        <a:buNone/>
                      </a:pPr>
                      <a:r>
                        <a:rPr lang="en-US" altLang="zh-CN">
                          <a:solidFill>
                            <a:sysClr val="windowText" lastClr="000000"/>
                          </a:solidFill>
                          <a:latin typeface="楷体" panose="02010609060101010101" pitchFamily="49" charset="-122"/>
                          <a:ea typeface="楷体" panose="02010609060101010101" pitchFamily="49" charset="-122"/>
                        </a:rPr>
                        <a:t>31</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c>
                  <a:txBody>
                    <a:bodyPr/>
                    <a:lstStyle/>
                    <a:p>
                      <a:pPr algn="ctr">
                        <a:buNone/>
                      </a:pPr>
                      <a:r>
                        <a:rPr lang="zh-CN" altLang="en-US">
                          <a:solidFill>
                            <a:sysClr val="windowText" lastClr="000000"/>
                          </a:solidFill>
                          <a:latin typeface="楷体" panose="02010609060101010101" pitchFamily="49" charset="-122"/>
                          <a:ea typeface="楷体" panose="02010609060101010101" pitchFamily="49" charset="-122"/>
                        </a:rPr>
                        <a:t>湖北潜江</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c>
                  <a:txBody>
                    <a:bodyPr/>
                    <a:lstStyle/>
                    <a:p>
                      <a:pPr>
                        <a:buNone/>
                      </a:pPr>
                      <a:r>
                        <a:rPr lang="zh-CN" altLang="en-US" sz="1800" dirty="0">
                          <a:solidFill>
                            <a:sysClr val="windowText" lastClr="000000"/>
                          </a:solidFill>
                          <a:latin typeface="楷体" panose="02010609060101010101" pitchFamily="49" charset="-122"/>
                          <a:ea typeface="楷体" panose="02010609060101010101" pitchFamily="49" charset="-122"/>
                          <a:sym typeface="黑体" panose="02010609060101010101" pitchFamily="49" charset="-122"/>
                        </a:rPr>
                        <a:t>留日学生，回国后从教</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r>
              <a:tr h="365760">
                <a:tc>
                  <a:txBody>
                    <a:bodyPr/>
                    <a:lstStyle/>
                    <a:p>
                      <a:pPr algn="ctr">
                        <a:buNone/>
                      </a:pPr>
                      <a:r>
                        <a:rPr lang="zh-CN" altLang="en-US">
                          <a:solidFill>
                            <a:sysClr val="windowText" lastClr="000000"/>
                          </a:solidFill>
                          <a:latin typeface="楷体" panose="02010609060101010101" pitchFamily="49" charset="-122"/>
                          <a:ea typeface="楷体" panose="02010609060101010101" pitchFamily="49" charset="-122"/>
                        </a:rPr>
                        <a:t>董必武</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c>
                  <a:txBody>
                    <a:bodyPr/>
                    <a:lstStyle/>
                    <a:p>
                      <a:pPr algn="ctr">
                        <a:buNone/>
                      </a:pPr>
                      <a:r>
                        <a:rPr lang="en-US" altLang="zh-CN">
                          <a:solidFill>
                            <a:sysClr val="windowText" lastClr="000000"/>
                          </a:solidFill>
                          <a:latin typeface="楷体" panose="02010609060101010101" pitchFamily="49" charset="-122"/>
                          <a:ea typeface="楷体" panose="02010609060101010101" pitchFamily="49" charset="-122"/>
                        </a:rPr>
                        <a:t>1886</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c>
                  <a:txBody>
                    <a:bodyPr/>
                    <a:lstStyle/>
                    <a:p>
                      <a:pPr algn="ctr">
                        <a:buNone/>
                      </a:pPr>
                      <a:r>
                        <a:rPr lang="en-US" altLang="zh-CN">
                          <a:solidFill>
                            <a:sysClr val="windowText" lastClr="000000"/>
                          </a:solidFill>
                          <a:latin typeface="楷体" panose="02010609060101010101" pitchFamily="49" charset="-122"/>
                          <a:ea typeface="楷体" panose="02010609060101010101" pitchFamily="49" charset="-122"/>
                        </a:rPr>
                        <a:t>35</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c>
                  <a:txBody>
                    <a:bodyPr/>
                    <a:lstStyle/>
                    <a:p>
                      <a:pPr algn="ctr">
                        <a:buNone/>
                      </a:pPr>
                      <a:r>
                        <a:rPr lang="zh-CN" altLang="en-US">
                          <a:solidFill>
                            <a:sysClr val="windowText" lastClr="000000"/>
                          </a:solidFill>
                          <a:latin typeface="楷体" panose="02010609060101010101" pitchFamily="49" charset="-122"/>
                          <a:ea typeface="楷体" panose="02010609060101010101" pitchFamily="49" charset="-122"/>
                        </a:rPr>
                        <a:t>湖北黄安</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c>
                  <a:txBody>
                    <a:bodyPr/>
                    <a:lstStyle/>
                    <a:p>
                      <a:pPr>
                        <a:buNone/>
                      </a:pPr>
                      <a:r>
                        <a:rPr lang="zh-CN" altLang="en-US" sz="1800" dirty="0">
                          <a:solidFill>
                            <a:sysClr val="windowText" lastClr="000000"/>
                          </a:solidFill>
                          <a:latin typeface="楷体" panose="02010609060101010101" pitchFamily="49" charset="-122"/>
                          <a:ea typeface="楷体" panose="02010609060101010101" pitchFamily="49" charset="-122"/>
                          <a:sym typeface="黑体" panose="02010609060101010101" pitchFamily="49" charset="-122"/>
                        </a:rPr>
                        <a:t>留日学生，回国后从教</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r>
              <a:tr h="365760">
                <a:tc>
                  <a:txBody>
                    <a:bodyPr/>
                    <a:lstStyle/>
                    <a:p>
                      <a:pPr algn="ctr">
                        <a:buNone/>
                      </a:pPr>
                      <a:r>
                        <a:rPr lang="zh-CN" altLang="en-US">
                          <a:solidFill>
                            <a:sysClr val="windowText" lastClr="000000"/>
                          </a:solidFill>
                          <a:latin typeface="楷体" panose="02010609060101010101" pitchFamily="49" charset="-122"/>
                          <a:ea typeface="楷体" panose="02010609060101010101" pitchFamily="49" charset="-122"/>
                        </a:rPr>
                        <a:t>陈潭秋</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c>
                  <a:txBody>
                    <a:bodyPr/>
                    <a:lstStyle/>
                    <a:p>
                      <a:pPr algn="ctr">
                        <a:buNone/>
                      </a:pPr>
                      <a:r>
                        <a:rPr lang="en-US" altLang="zh-CN">
                          <a:solidFill>
                            <a:sysClr val="windowText" lastClr="000000"/>
                          </a:solidFill>
                          <a:latin typeface="楷体" panose="02010609060101010101" pitchFamily="49" charset="-122"/>
                          <a:ea typeface="楷体" panose="02010609060101010101" pitchFamily="49" charset="-122"/>
                        </a:rPr>
                        <a:t>1896</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c>
                  <a:txBody>
                    <a:bodyPr/>
                    <a:lstStyle/>
                    <a:p>
                      <a:pPr algn="ctr">
                        <a:buNone/>
                      </a:pPr>
                      <a:r>
                        <a:rPr lang="en-US" altLang="zh-CN">
                          <a:solidFill>
                            <a:sysClr val="windowText" lastClr="000000"/>
                          </a:solidFill>
                          <a:latin typeface="楷体" panose="02010609060101010101" pitchFamily="49" charset="-122"/>
                          <a:ea typeface="楷体" panose="02010609060101010101" pitchFamily="49" charset="-122"/>
                        </a:rPr>
                        <a:t>25</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c>
                  <a:txBody>
                    <a:bodyPr/>
                    <a:lstStyle/>
                    <a:p>
                      <a:pPr algn="ctr">
                        <a:buNone/>
                      </a:pPr>
                      <a:r>
                        <a:rPr lang="zh-CN" altLang="en-US">
                          <a:solidFill>
                            <a:sysClr val="windowText" lastClr="000000"/>
                          </a:solidFill>
                          <a:latin typeface="楷体" panose="02010609060101010101" pitchFamily="49" charset="-122"/>
                          <a:ea typeface="楷体" panose="02010609060101010101" pitchFamily="49" charset="-122"/>
                        </a:rPr>
                        <a:t>湖北黄冈</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c>
                  <a:txBody>
                    <a:bodyPr/>
                    <a:lstStyle/>
                    <a:p>
                      <a:pPr>
                        <a:buNone/>
                      </a:pPr>
                      <a:r>
                        <a:rPr lang="zh-CN" altLang="en-US" dirty="0">
                          <a:solidFill>
                            <a:sysClr val="windowText" lastClr="000000"/>
                          </a:solidFill>
                          <a:latin typeface="楷体" panose="02010609060101010101" pitchFamily="49" charset="-122"/>
                          <a:ea typeface="楷体" panose="02010609060101010101" pitchFamily="49" charset="-122"/>
                        </a:rPr>
                        <a:t>师范生，从教</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r>
              <a:tr h="365760">
                <a:tc>
                  <a:txBody>
                    <a:bodyPr/>
                    <a:lstStyle/>
                    <a:p>
                      <a:pPr algn="ctr">
                        <a:buNone/>
                      </a:pPr>
                      <a:r>
                        <a:rPr lang="zh-CN" altLang="en-US">
                          <a:solidFill>
                            <a:sysClr val="windowText" lastClr="000000"/>
                          </a:solidFill>
                          <a:latin typeface="楷体" panose="02010609060101010101" pitchFamily="49" charset="-122"/>
                          <a:ea typeface="楷体" panose="02010609060101010101" pitchFamily="49" charset="-122"/>
                        </a:rPr>
                        <a:t>何叔衡</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c>
                  <a:txBody>
                    <a:bodyPr/>
                    <a:lstStyle/>
                    <a:p>
                      <a:pPr algn="ctr">
                        <a:buNone/>
                      </a:pPr>
                      <a:r>
                        <a:rPr lang="en-US" altLang="zh-CN">
                          <a:solidFill>
                            <a:sysClr val="windowText" lastClr="000000"/>
                          </a:solidFill>
                          <a:latin typeface="楷体" panose="02010609060101010101" pitchFamily="49" charset="-122"/>
                          <a:ea typeface="楷体" panose="02010609060101010101" pitchFamily="49" charset="-122"/>
                        </a:rPr>
                        <a:t>1876</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c>
                  <a:txBody>
                    <a:bodyPr/>
                    <a:lstStyle/>
                    <a:p>
                      <a:pPr algn="ctr">
                        <a:buNone/>
                      </a:pPr>
                      <a:r>
                        <a:rPr lang="en-US" altLang="zh-CN">
                          <a:solidFill>
                            <a:sysClr val="windowText" lastClr="000000"/>
                          </a:solidFill>
                          <a:latin typeface="楷体" panose="02010609060101010101" pitchFamily="49" charset="-122"/>
                          <a:ea typeface="楷体" panose="02010609060101010101" pitchFamily="49" charset="-122"/>
                        </a:rPr>
                        <a:t>45</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c>
                  <a:txBody>
                    <a:bodyPr/>
                    <a:lstStyle/>
                    <a:p>
                      <a:pPr algn="ctr">
                        <a:buNone/>
                      </a:pPr>
                      <a:r>
                        <a:rPr lang="zh-CN" altLang="en-US">
                          <a:solidFill>
                            <a:sysClr val="windowText" lastClr="000000"/>
                          </a:solidFill>
                          <a:latin typeface="楷体" panose="02010609060101010101" pitchFamily="49" charset="-122"/>
                          <a:ea typeface="楷体" panose="02010609060101010101" pitchFamily="49" charset="-122"/>
                        </a:rPr>
                        <a:t>湖南宁乡</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c>
                  <a:txBody>
                    <a:bodyPr/>
                    <a:lstStyle/>
                    <a:p>
                      <a:pPr>
                        <a:buNone/>
                      </a:pPr>
                      <a:r>
                        <a:rPr lang="zh-CN" altLang="en-US">
                          <a:solidFill>
                            <a:sysClr val="windowText" lastClr="000000"/>
                          </a:solidFill>
                          <a:latin typeface="楷体" panose="02010609060101010101" pitchFamily="49" charset="-122"/>
                          <a:ea typeface="楷体" panose="02010609060101010101" pitchFamily="49" charset="-122"/>
                        </a:rPr>
                        <a:t>清末秀才，师范生，从教</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r>
              <a:tr h="365760">
                <a:tc>
                  <a:txBody>
                    <a:bodyPr/>
                    <a:lstStyle/>
                    <a:p>
                      <a:pPr algn="ctr">
                        <a:buNone/>
                      </a:pPr>
                      <a:r>
                        <a:rPr lang="zh-CN" altLang="en-US">
                          <a:solidFill>
                            <a:sysClr val="windowText" lastClr="000000"/>
                          </a:solidFill>
                          <a:latin typeface="楷体" panose="02010609060101010101" pitchFamily="49" charset="-122"/>
                          <a:ea typeface="楷体" panose="02010609060101010101" pitchFamily="49" charset="-122"/>
                        </a:rPr>
                        <a:t>毛泽东</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c>
                  <a:txBody>
                    <a:bodyPr/>
                    <a:lstStyle/>
                    <a:p>
                      <a:pPr algn="ctr">
                        <a:buNone/>
                      </a:pPr>
                      <a:r>
                        <a:rPr lang="en-US" altLang="zh-CN">
                          <a:solidFill>
                            <a:sysClr val="windowText" lastClr="000000"/>
                          </a:solidFill>
                          <a:latin typeface="楷体" panose="02010609060101010101" pitchFamily="49" charset="-122"/>
                          <a:ea typeface="楷体" panose="02010609060101010101" pitchFamily="49" charset="-122"/>
                        </a:rPr>
                        <a:t>1893</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c>
                  <a:txBody>
                    <a:bodyPr/>
                    <a:lstStyle/>
                    <a:p>
                      <a:pPr algn="ctr">
                        <a:buNone/>
                      </a:pPr>
                      <a:r>
                        <a:rPr lang="en-US" altLang="zh-CN">
                          <a:solidFill>
                            <a:sysClr val="windowText" lastClr="000000"/>
                          </a:solidFill>
                          <a:latin typeface="楷体" panose="02010609060101010101" pitchFamily="49" charset="-122"/>
                          <a:ea typeface="楷体" panose="02010609060101010101" pitchFamily="49" charset="-122"/>
                        </a:rPr>
                        <a:t>28</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c>
                  <a:txBody>
                    <a:bodyPr/>
                    <a:lstStyle/>
                    <a:p>
                      <a:pPr algn="ctr">
                        <a:buNone/>
                      </a:pPr>
                      <a:r>
                        <a:rPr lang="zh-CN" altLang="en-US">
                          <a:solidFill>
                            <a:sysClr val="windowText" lastClr="000000"/>
                          </a:solidFill>
                          <a:latin typeface="楷体" panose="02010609060101010101" pitchFamily="49" charset="-122"/>
                          <a:ea typeface="楷体" panose="02010609060101010101" pitchFamily="49" charset="-122"/>
                        </a:rPr>
                        <a:t>湖南湘潭</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c>
                  <a:txBody>
                    <a:bodyPr/>
                    <a:lstStyle/>
                    <a:p>
                      <a:pPr>
                        <a:buNone/>
                      </a:pPr>
                      <a:r>
                        <a:rPr lang="zh-CN" altLang="en-US">
                          <a:solidFill>
                            <a:sysClr val="windowText" lastClr="000000"/>
                          </a:solidFill>
                          <a:latin typeface="楷体" panose="02010609060101010101" pitchFamily="49" charset="-122"/>
                          <a:ea typeface="楷体" panose="02010609060101010101" pitchFamily="49" charset="-122"/>
                        </a:rPr>
                        <a:t>师范生，从教</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r>
              <a:tr h="365760">
                <a:tc>
                  <a:txBody>
                    <a:bodyPr/>
                    <a:lstStyle/>
                    <a:p>
                      <a:pPr algn="ctr">
                        <a:buNone/>
                      </a:pPr>
                      <a:r>
                        <a:rPr lang="zh-CN" altLang="en-US">
                          <a:solidFill>
                            <a:sysClr val="windowText" lastClr="000000"/>
                          </a:solidFill>
                          <a:latin typeface="楷体" panose="02010609060101010101" pitchFamily="49" charset="-122"/>
                          <a:ea typeface="楷体" panose="02010609060101010101" pitchFamily="49" charset="-122"/>
                        </a:rPr>
                        <a:t>王尽美</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c>
                  <a:txBody>
                    <a:bodyPr/>
                    <a:lstStyle/>
                    <a:p>
                      <a:pPr algn="ctr">
                        <a:buNone/>
                      </a:pPr>
                      <a:r>
                        <a:rPr lang="en-US" altLang="zh-CN">
                          <a:solidFill>
                            <a:sysClr val="windowText" lastClr="000000"/>
                          </a:solidFill>
                          <a:latin typeface="楷体" panose="02010609060101010101" pitchFamily="49" charset="-122"/>
                          <a:ea typeface="楷体" panose="02010609060101010101" pitchFamily="49" charset="-122"/>
                        </a:rPr>
                        <a:t>1898</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c>
                  <a:txBody>
                    <a:bodyPr/>
                    <a:lstStyle/>
                    <a:p>
                      <a:pPr algn="ctr">
                        <a:buNone/>
                      </a:pPr>
                      <a:r>
                        <a:rPr lang="en-US" altLang="zh-CN">
                          <a:solidFill>
                            <a:sysClr val="windowText" lastClr="000000"/>
                          </a:solidFill>
                          <a:latin typeface="楷体" panose="02010609060101010101" pitchFamily="49" charset="-122"/>
                          <a:ea typeface="楷体" panose="02010609060101010101" pitchFamily="49" charset="-122"/>
                        </a:rPr>
                        <a:t>23</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c>
                  <a:txBody>
                    <a:bodyPr/>
                    <a:lstStyle/>
                    <a:p>
                      <a:pPr algn="ctr">
                        <a:buNone/>
                      </a:pPr>
                      <a:r>
                        <a:rPr lang="zh-CN" altLang="en-US">
                          <a:solidFill>
                            <a:sysClr val="windowText" lastClr="000000"/>
                          </a:solidFill>
                          <a:latin typeface="楷体" panose="02010609060101010101" pitchFamily="49" charset="-122"/>
                          <a:ea typeface="楷体" panose="02010609060101010101" pitchFamily="49" charset="-122"/>
                        </a:rPr>
                        <a:t>山东诸城</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c>
                  <a:txBody>
                    <a:bodyPr/>
                    <a:lstStyle/>
                    <a:p>
                      <a:pPr>
                        <a:buNone/>
                      </a:pPr>
                      <a:r>
                        <a:rPr lang="zh-CN" altLang="en-US">
                          <a:solidFill>
                            <a:sysClr val="windowText" lastClr="000000"/>
                          </a:solidFill>
                          <a:latin typeface="楷体" panose="02010609060101010101" pitchFamily="49" charset="-122"/>
                          <a:ea typeface="楷体" panose="02010609060101010101" pitchFamily="49" charset="-122"/>
                        </a:rPr>
                        <a:t>师范生</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r>
              <a:tr h="365760">
                <a:tc>
                  <a:txBody>
                    <a:bodyPr/>
                    <a:lstStyle/>
                    <a:p>
                      <a:pPr algn="ctr">
                        <a:buNone/>
                      </a:pPr>
                      <a:r>
                        <a:rPr lang="zh-CN" altLang="en-US">
                          <a:solidFill>
                            <a:sysClr val="windowText" lastClr="000000"/>
                          </a:solidFill>
                          <a:latin typeface="楷体" panose="02010609060101010101" pitchFamily="49" charset="-122"/>
                          <a:ea typeface="楷体" panose="02010609060101010101" pitchFamily="49" charset="-122"/>
                        </a:rPr>
                        <a:t>邓恩铭</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c>
                  <a:txBody>
                    <a:bodyPr/>
                    <a:lstStyle/>
                    <a:p>
                      <a:pPr algn="ctr">
                        <a:buNone/>
                      </a:pPr>
                      <a:r>
                        <a:rPr lang="en-US" altLang="zh-CN">
                          <a:solidFill>
                            <a:sysClr val="windowText" lastClr="000000"/>
                          </a:solidFill>
                          <a:latin typeface="楷体" panose="02010609060101010101" pitchFamily="49" charset="-122"/>
                          <a:ea typeface="楷体" panose="02010609060101010101" pitchFamily="49" charset="-122"/>
                        </a:rPr>
                        <a:t>1901</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c>
                  <a:txBody>
                    <a:bodyPr/>
                    <a:lstStyle/>
                    <a:p>
                      <a:pPr algn="ctr">
                        <a:buNone/>
                      </a:pPr>
                      <a:r>
                        <a:rPr lang="en-US" altLang="zh-CN" dirty="0">
                          <a:solidFill>
                            <a:sysClr val="windowText" lastClr="000000"/>
                          </a:solidFill>
                          <a:latin typeface="楷体" panose="02010609060101010101" pitchFamily="49" charset="-122"/>
                          <a:ea typeface="楷体" panose="02010609060101010101" pitchFamily="49" charset="-122"/>
                        </a:rPr>
                        <a:t>20</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c>
                  <a:txBody>
                    <a:bodyPr/>
                    <a:lstStyle/>
                    <a:p>
                      <a:pPr algn="ctr">
                        <a:buNone/>
                      </a:pPr>
                      <a:r>
                        <a:rPr lang="zh-CN" altLang="en-US">
                          <a:solidFill>
                            <a:sysClr val="windowText" lastClr="000000"/>
                          </a:solidFill>
                          <a:latin typeface="楷体" panose="02010609060101010101" pitchFamily="49" charset="-122"/>
                          <a:ea typeface="楷体" panose="02010609060101010101" pitchFamily="49" charset="-122"/>
                        </a:rPr>
                        <a:t>贵州荔波</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c>
                  <a:txBody>
                    <a:bodyPr/>
                    <a:lstStyle/>
                    <a:p>
                      <a:pPr>
                        <a:buNone/>
                      </a:pPr>
                      <a:r>
                        <a:rPr lang="zh-CN" altLang="en-US" sz="1800">
                          <a:solidFill>
                            <a:sysClr val="windowText" lastClr="000000"/>
                          </a:solidFill>
                          <a:latin typeface="楷体" panose="02010609060101010101" pitchFamily="49" charset="-122"/>
                          <a:ea typeface="楷体" panose="02010609060101010101" pitchFamily="49" charset="-122"/>
                          <a:sym typeface="黑体" panose="02010609060101010101" pitchFamily="49" charset="-122"/>
                        </a:rPr>
                        <a:t>中学生</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r>
              <a:tr h="365760">
                <a:tc>
                  <a:txBody>
                    <a:bodyPr/>
                    <a:lstStyle/>
                    <a:p>
                      <a:pPr algn="ctr">
                        <a:buNone/>
                      </a:pPr>
                      <a:r>
                        <a:rPr lang="zh-CN" altLang="en-US">
                          <a:solidFill>
                            <a:sysClr val="windowText" lastClr="000000"/>
                          </a:solidFill>
                          <a:latin typeface="楷体" panose="02010609060101010101" pitchFamily="49" charset="-122"/>
                          <a:ea typeface="楷体" panose="02010609060101010101" pitchFamily="49" charset="-122"/>
                        </a:rPr>
                        <a:t>张国焘</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c>
                  <a:txBody>
                    <a:bodyPr/>
                    <a:lstStyle/>
                    <a:p>
                      <a:pPr algn="ctr">
                        <a:buNone/>
                      </a:pPr>
                      <a:r>
                        <a:rPr lang="en-US" altLang="zh-CN">
                          <a:solidFill>
                            <a:sysClr val="windowText" lastClr="000000"/>
                          </a:solidFill>
                          <a:latin typeface="楷体" panose="02010609060101010101" pitchFamily="49" charset="-122"/>
                          <a:ea typeface="楷体" panose="02010609060101010101" pitchFamily="49" charset="-122"/>
                        </a:rPr>
                        <a:t>1901</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c>
                  <a:txBody>
                    <a:bodyPr/>
                    <a:lstStyle/>
                    <a:p>
                      <a:pPr algn="ctr">
                        <a:buNone/>
                      </a:pPr>
                      <a:r>
                        <a:rPr lang="en-US" altLang="zh-CN">
                          <a:solidFill>
                            <a:sysClr val="windowText" lastClr="000000"/>
                          </a:solidFill>
                          <a:latin typeface="楷体" panose="02010609060101010101" pitchFamily="49" charset="-122"/>
                          <a:ea typeface="楷体" panose="02010609060101010101" pitchFamily="49" charset="-122"/>
                        </a:rPr>
                        <a:t>24</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c>
                  <a:txBody>
                    <a:bodyPr/>
                    <a:lstStyle/>
                    <a:p>
                      <a:pPr algn="ctr">
                        <a:buNone/>
                      </a:pPr>
                      <a:r>
                        <a:rPr lang="zh-CN" altLang="en-US">
                          <a:solidFill>
                            <a:sysClr val="windowText" lastClr="000000"/>
                          </a:solidFill>
                          <a:latin typeface="楷体" panose="02010609060101010101" pitchFamily="49" charset="-122"/>
                          <a:ea typeface="楷体" panose="02010609060101010101" pitchFamily="49" charset="-122"/>
                        </a:rPr>
                        <a:t>江西萍乡</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c>
                  <a:txBody>
                    <a:bodyPr/>
                    <a:lstStyle/>
                    <a:p>
                      <a:pPr>
                        <a:buNone/>
                      </a:pPr>
                      <a:r>
                        <a:rPr lang="zh-CN" altLang="en-US" sz="1800">
                          <a:solidFill>
                            <a:sysClr val="windowText" lastClr="000000"/>
                          </a:solidFill>
                          <a:latin typeface="楷体" panose="02010609060101010101" pitchFamily="49" charset="-122"/>
                          <a:ea typeface="楷体" panose="02010609060101010101" pitchFamily="49" charset="-122"/>
                          <a:sym typeface="黑体" panose="02010609060101010101" pitchFamily="49" charset="-122"/>
                        </a:rPr>
                        <a:t>北大在校生</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r>
              <a:tr h="365760">
                <a:tc>
                  <a:txBody>
                    <a:bodyPr/>
                    <a:lstStyle/>
                    <a:p>
                      <a:pPr algn="ctr">
                        <a:buNone/>
                      </a:pPr>
                      <a:r>
                        <a:rPr lang="zh-CN" altLang="en-US">
                          <a:solidFill>
                            <a:sysClr val="windowText" lastClr="000000"/>
                          </a:solidFill>
                          <a:latin typeface="楷体" panose="02010609060101010101" pitchFamily="49" charset="-122"/>
                          <a:ea typeface="楷体" panose="02010609060101010101" pitchFamily="49" charset="-122"/>
                        </a:rPr>
                        <a:t>刘仁静</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c>
                  <a:txBody>
                    <a:bodyPr/>
                    <a:lstStyle/>
                    <a:p>
                      <a:pPr algn="ctr">
                        <a:buNone/>
                      </a:pPr>
                      <a:r>
                        <a:rPr lang="en-US" altLang="zh-CN">
                          <a:solidFill>
                            <a:sysClr val="windowText" lastClr="000000"/>
                          </a:solidFill>
                          <a:latin typeface="楷体" panose="02010609060101010101" pitchFamily="49" charset="-122"/>
                          <a:ea typeface="楷体" panose="02010609060101010101" pitchFamily="49" charset="-122"/>
                        </a:rPr>
                        <a:t>1902</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c>
                  <a:txBody>
                    <a:bodyPr/>
                    <a:lstStyle/>
                    <a:p>
                      <a:pPr algn="ctr">
                        <a:buNone/>
                      </a:pPr>
                      <a:r>
                        <a:rPr lang="en-US" altLang="zh-CN">
                          <a:solidFill>
                            <a:sysClr val="windowText" lastClr="000000"/>
                          </a:solidFill>
                          <a:latin typeface="楷体" panose="02010609060101010101" pitchFamily="49" charset="-122"/>
                          <a:ea typeface="楷体" panose="02010609060101010101" pitchFamily="49" charset="-122"/>
                        </a:rPr>
                        <a:t>19</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c>
                  <a:txBody>
                    <a:bodyPr/>
                    <a:lstStyle/>
                    <a:p>
                      <a:pPr algn="ctr">
                        <a:buNone/>
                      </a:pPr>
                      <a:r>
                        <a:rPr lang="zh-CN" altLang="en-US">
                          <a:solidFill>
                            <a:sysClr val="windowText" lastClr="000000"/>
                          </a:solidFill>
                          <a:latin typeface="楷体" panose="02010609060101010101" pitchFamily="49" charset="-122"/>
                          <a:ea typeface="楷体" panose="02010609060101010101" pitchFamily="49" charset="-122"/>
                        </a:rPr>
                        <a:t>湖北应城</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c>
                  <a:txBody>
                    <a:bodyPr/>
                    <a:lstStyle/>
                    <a:p>
                      <a:pPr>
                        <a:buNone/>
                      </a:pPr>
                      <a:r>
                        <a:rPr lang="zh-CN" altLang="en-US">
                          <a:solidFill>
                            <a:sysClr val="windowText" lastClr="000000"/>
                          </a:solidFill>
                          <a:latin typeface="楷体" panose="02010609060101010101" pitchFamily="49" charset="-122"/>
                          <a:ea typeface="楷体" panose="02010609060101010101" pitchFamily="49" charset="-122"/>
                        </a:rPr>
                        <a:t>北大在校生</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r>
              <a:tr h="365760">
                <a:tc>
                  <a:txBody>
                    <a:bodyPr/>
                    <a:lstStyle/>
                    <a:p>
                      <a:pPr algn="ctr">
                        <a:buNone/>
                      </a:pPr>
                      <a:r>
                        <a:rPr lang="zh-CN" altLang="en-US">
                          <a:solidFill>
                            <a:sysClr val="windowText" lastClr="000000"/>
                          </a:solidFill>
                          <a:latin typeface="楷体" panose="02010609060101010101" pitchFamily="49" charset="-122"/>
                          <a:ea typeface="楷体" panose="02010609060101010101" pitchFamily="49" charset="-122"/>
                        </a:rPr>
                        <a:t>陈公博</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c>
                  <a:txBody>
                    <a:bodyPr/>
                    <a:lstStyle/>
                    <a:p>
                      <a:pPr algn="ctr">
                        <a:buNone/>
                      </a:pPr>
                      <a:r>
                        <a:rPr lang="en-US" altLang="zh-CN">
                          <a:solidFill>
                            <a:sysClr val="windowText" lastClr="000000"/>
                          </a:solidFill>
                          <a:latin typeface="楷体" panose="02010609060101010101" pitchFamily="49" charset="-122"/>
                          <a:ea typeface="楷体" panose="02010609060101010101" pitchFamily="49" charset="-122"/>
                        </a:rPr>
                        <a:t>1892</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c>
                  <a:txBody>
                    <a:bodyPr/>
                    <a:lstStyle/>
                    <a:p>
                      <a:pPr algn="ctr">
                        <a:buNone/>
                      </a:pPr>
                      <a:r>
                        <a:rPr lang="en-US" altLang="zh-CN">
                          <a:solidFill>
                            <a:sysClr val="windowText" lastClr="000000"/>
                          </a:solidFill>
                          <a:latin typeface="楷体" panose="02010609060101010101" pitchFamily="49" charset="-122"/>
                          <a:ea typeface="楷体" panose="02010609060101010101" pitchFamily="49" charset="-122"/>
                        </a:rPr>
                        <a:t>29</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c>
                  <a:txBody>
                    <a:bodyPr/>
                    <a:lstStyle/>
                    <a:p>
                      <a:pPr algn="ctr">
                        <a:buNone/>
                      </a:pPr>
                      <a:r>
                        <a:rPr lang="zh-CN" altLang="en-US">
                          <a:solidFill>
                            <a:sysClr val="windowText" lastClr="000000"/>
                          </a:solidFill>
                          <a:latin typeface="楷体" panose="02010609060101010101" pitchFamily="49" charset="-122"/>
                          <a:ea typeface="楷体" panose="02010609060101010101" pitchFamily="49" charset="-122"/>
                        </a:rPr>
                        <a:t>广东南海</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c>
                  <a:txBody>
                    <a:bodyPr/>
                    <a:lstStyle/>
                    <a:p>
                      <a:pPr>
                        <a:buNone/>
                      </a:pPr>
                      <a:r>
                        <a:rPr lang="zh-CN" altLang="en-US" sz="1800">
                          <a:solidFill>
                            <a:sysClr val="windowText" lastClr="000000"/>
                          </a:solidFill>
                          <a:latin typeface="楷体" panose="02010609060101010101" pitchFamily="49" charset="-122"/>
                          <a:ea typeface="楷体" panose="02010609060101010101" pitchFamily="49" charset="-122"/>
                          <a:sym typeface="黑体" panose="02010609060101010101" pitchFamily="49" charset="-122"/>
                        </a:rPr>
                        <a:t>北大毕业，从教</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r>
              <a:tr h="365760">
                <a:tc>
                  <a:txBody>
                    <a:bodyPr/>
                    <a:lstStyle/>
                    <a:p>
                      <a:pPr algn="ctr">
                        <a:buNone/>
                      </a:pPr>
                      <a:r>
                        <a:rPr lang="zh-CN" altLang="en-US">
                          <a:solidFill>
                            <a:sysClr val="windowText" lastClr="000000"/>
                          </a:solidFill>
                          <a:latin typeface="楷体" panose="02010609060101010101" pitchFamily="49" charset="-122"/>
                          <a:ea typeface="楷体" panose="02010609060101010101" pitchFamily="49" charset="-122"/>
                        </a:rPr>
                        <a:t>周佛海</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c>
                  <a:txBody>
                    <a:bodyPr/>
                    <a:lstStyle/>
                    <a:p>
                      <a:pPr algn="ctr">
                        <a:buNone/>
                      </a:pPr>
                      <a:r>
                        <a:rPr lang="en-US" altLang="zh-CN">
                          <a:solidFill>
                            <a:sysClr val="windowText" lastClr="000000"/>
                          </a:solidFill>
                          <a:latin typeface="楷体" panose="02010609060101010101" pitchFamily="49" charset="-122"/>
                          <a:ea typeface="楷体" panose="02010609060101010101" pitchFamily="49" charset="-122"/>
                        </a:rPr>
                        <a:t>1897</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c>
                  <a:txBody>
                    <a:bodyPr/>
                    <a:lstStyle/>
                    <a:p>
                      <a:pPr algn="ctr">
                        <a:buNone/>
                      </a:pPr>
                      <a:r>
                        <a:rPr lang="en-US" altLang="zh-CN">
                          <a:solidFill>
                            <a:sysClr val="windowText" lastClr="000000"/>
                          </a:solidFill>
                          <a:latin typeface="楷体" panose="02010609060101010101" pitchFamily="49" charset="-122"/>
                          <a:ea typeface="楷体" panose="02010609060101010101" pitchFamily="49" charset="-122"/>
                        </a:rPr>
                        <a:t>24</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c>
                  <a:txBody>
                    <a:bodyPr/>
                    <a:lstStyle/>
                    <a:p>
                      <a:pPr algn="ctr">
                        <a:buNone/>
                      </a:pPr>
                      <a:r>
                        <a:rPr lang="zh-CN" altLang="en-US">
                          <a:solidFill>
                            <a:sysClr val="windowText" lastClr="000000"/>
                          </a:solidFill>
                          <a:latin typeface="楷体" panose="02010609060101010101" pitchFamily="49" charset="-122"/>
                          <a:ea typeface="楷体" panose="02010609060101010101" pitchFamily="49" charset="-122"/>
                        </a:rPr>
                        <a:t>湖南沅陵</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c>
                  <a:txBody>
                    <a:bodyPr/>
                    <a:lstStyle/>
                    <a:p>
                      <a:pPr>
                        <a:buNone/>
                      </a:pPr>
                      <a:r>
                        <a:rPr lang="zh-CN" altLang="en-US">
                          <a:solidFill>
                            <a:sysClr val="windowText" lastClr="000000"/>
                          </a:solidFill>
                          <a:latin typeface="楷体" panose="02010609060101010101" pitchFamily="49" charset="-122"/>
                          <a:ea typeface="楷体" panose="02010609060101010101" pitchFamily="49" charset="-122"/>
                        </a:rPr>
                        <a:t>旅日大学生</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20000"/>
                      </a:srgbClr>
                    </a:solidFill>
                  </a:tcPr>
                </a:tc>
              </a:tr>
              <a:tr h="294005">
                <a:tc>
                  <a:txBody>
                    <a:bodyPr/>
                    <a:lstStyle/>
                    <a:p>
                      <a:pPr algn="ctr">
                        <a:buNone/>
                      </a:pPr>
                      <a:r>
                        <a:rPr lang="zh-CN" altLang="en-US">
                          <a:solidFill>
                            <a:sysClr val="windowText" lastClr="000000"/>
                          </a:solidFill>
                          <a:latin typeface="楷体" panose="02010609060101010101" pitchFamily="49" charset="-122"/>
                          <a:ea typeface="楷体" panose="02010609060101010101" pitchFamily="49" charset="-122"/>
                        </a:rPr>
                        <a:t>包惠僧</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c>
                  <a:txBody>
                    <a:bodyPr/>
                    <a:lstStyle/>
                    <a:p>
                      <a:pPr algn="ctr">
                        <a:buNone/>
                      </a:pPr>
                      <a:r>
                        <a:rPr lang="en-US" altLang="zh-CN">
                          <a:solidFill>
                            <a:sysClr val="windowText" lastClr="000000"/>
                          </a:solidFill>
                          <a:latin typeface="楷体" panose="02010609060101010101" pitchFamily="49" charset="-122"/>
                          <a:ea typeface="楷体" panose="02010609060101010101" pitchFamily="49" charset="-122"/>
                        </a:rPr>
                        <a:t>1894</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c>
                  <a:txBody>
                    <a:bodyPr/>
                    <a:lstStyle/>
                    <a:p>
                      <a:pPr algn="ctr">
                        <a:buNone/>
                      </a:pPr>
                      <a:r>
                        <a:rPr lang="en-US" altLang="zh-CN">
                          <a:solidFill>
                            <a:sysClr val="windowText" lastClr="000000"/>
                          </a:solidFill>
                          <a:latin typeface="楷体" panose="02010609060101010101" pitchFamily="49" charset="-122"/>
                          <a:ea typeface="楷体" panose="02010609060101010101" pitchFamily="49" charset="-122"/>
                        </a:rPr>
                        <a:t>27</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c>
                  <a:txBody>
                    <a:bodyPr/>
                    <a:lstStyle/>
                    <a:p>
                      <a:pPr algn="ctr">
                        <a:buNone/>
                      </a:pPr>
                      <a:r>
                        <a:rPr lang="zh-CN" altLang="en-US">
                          <a:solidFill>
                            <a:sysClr val="windowText" lastClr="000000"/>
                          </a:solidFill>
                          <a:latin typeface="楷体" panose="02010609060101010101" pitchFamily="49" charset="-122"/>
                          <a:ea typeface="楷体" panose="02010609060101010101" pitchFamily="49" charset="-122"/>
                        </a:rPr>
                        <a:t>湖北黄冈</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c>
                  <a:txBody>
                    <a:bodyPr/>
                    <a:lstStyle/>
                    <a:p>
                      <a:pPr>
                        <a:buNone/>
                      </a:pPr>
                      <a:r>
                        <a:rPr lang="zh-CN" altLang="en-US" dirty="0">
                          <a:solidFill>
                            <a:sysClr val="windowText" lastClr="000000"/>
                          </a:solidFill>
                          <a:latin typeface="楷体" panose="02010609060101010101" pitchFamily="49" charset="-122"/>
                          <a:ea typeface="楷体" panose="02010609060101010101" pitchFamily="49" charset="-122"/>
                        </a:rPr>
                        <a:t>北大旁听生，记者，从教</a:t>
                      </a: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D70000">
                        <a:tint val="40000"/>
                      </a:srgbClr>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2"/>
          <p:cNvPicPr>
            <a:picLocks noChangeAspect="1" noChangeArrowheads="1"/>
          </p:cNvPicPr>
          <p:nvPr/>
        </p:nvPicPr>
        <p:blipFill>
          <a:blip r:embed="rId2" cstate="print"/>
          <a:srcRect/>
          <a:stretch>
            <a:fillRect/>
          </a:stretch>
        </p:blipFill>
        <p:spPr bwMode="auto">
          <a:xfrm>
            <a:off x="1692275" y="908050"/>
            <a:ext cx="5400675" cy="497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对象 51201"/>
          <p:cNvGraphicFramePr>
            <a:graphicFrameLocks/>
          </p:cNvGraphicFramePr>
          <p:nvPr/>
        </p:nvGraphicFramePr>
        <p:xfrm>
          <a:off x="395536" y="476672"/>
          <a:ext cx="8340725" cy="979487"/>
        </p:xfrm>
        <a:graphic>
          <a:graphicData uri="http://schemas.openxmlformats.org/presentationml/2006/ole">
            <p:oleObj spid="_x0000_s22530" name="Document" r:id="rId3" imgW="8494420" imgH="1055498" progId="Word.Document.8">
              <p:embed/>
            </p:oleObj>
          </a:graphicData>
        </a:graphic>
      </p:graphicFrame>
      <p:sp>
        <p:nvSpPr>
          <p:cNvPr id="22531" name="Rectangle 3"/>
          <p:cNvSpPr>
            <a:spLocks noChangeArrowheads="1"/>
          </p:cNvSpPr>
          <p:nvPr/>
        </p:nvSpPr>
        <p:spPr bwMode="auto">
          <a:xfrm>
            <a:off x="539552" y="1556792"/>
            <a:ext cx="831641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09588" algn="l" defTabSz="914400" rtl="0" eaLnBrk="1" fontAlgn="base" latinLnBrk="0" hangingPunct="1">
              <a:lnSpc>
                <a:spcPct val="100000"/>
              </a:lnSpc>
              <a:spcBef>
                <a:spcPct val="0"/>
              </a:spcBef>
              <a:spcAft>
                <a:spcPct val="0"/>
              </a:spcAft>
              <a:buClrTx/>
              <a:buSzTx/>
              <a:buFontTx/>
              <a:buNone/>
              <a:tabLst>
                <a:tab pos="2933700" algn="l"/>
              </a:tabLst>
            </a:pPr>
            <a:r>
              <a:rPr kumimoji="0" lang="en-US" altLang="zh-CN"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a:t>
            </a:r>
            <a:r>
              <a:rPr kumimoji="0" lang="zh-CN" altLang="en-US"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阶级基础：中国工人阶级登上政治舞台。</a:t>
            </a:r>
            <a:endParaRPr kumimoji="0" lang="zh-CN" altLang="en-US" sz="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509588" algn="l" defTabSz="914400" rtl="0" eaLnBrk="0" fontAlgn="base" latinLnBrk="0" hangingPunct="0">
              <a:lnSpc>
                <a:spcPct val="100000"/>
              </a:lnSpc>
              <a:spcBef>
                <a:spcPct val="0"/>
              </a:spcBef>
              <a:spcAft>
                <a:spcPct val="0"/>
              </a:spcAft>
              <a:buClrTx/>
              <a:buSzTx/>
              <a:buFontTx/>
              <a:buNone/>
              <a:tabLst>
                <a:tab pos="2933700" algn="l"/>
              </a:tabLst>
            </a:pPr>
            <a:r>
              <a:rPr kumimoji="0" lang="en-US" altLang="zh-CN"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a:t>
            </a:r>
            <a:r>
              <a:rPr kumimoji="0" lang="zh-CN" altLang="en-US"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思想条件：马克思主义广泛传播，并同中国工人运动日益结合。</a:t>
            </a:r>
            <a:endParaRPr kumimoji="0" lang="zh-CN" altLang="en-US" sz="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509588" algn="l" defTabSz="914400" rtl="0" eaLnBrk="0" fontAlgn="base" latinLnBrk="0" hangingPunct="0">
              <a:lnSpc>
                <a:spcPct val="100000"/>
              </a:lnSpc>
              <a:spcBef>
                <a:spcPct val="0"/>
              </a:spcBef>
              <a:spcAft>
                <a:spcPct val="0"/>
              </a:spcAft>
              <a:buClrTx/>
              <a:buSzTx/>
              <a:buFontTx/>
              <a:buNone/>
              <a:tabLst>
                <a:tab pos="2933700" algn="l"/>
              </a:tabLst>
            </a:pPr>
            <a:r>
              <a:rPr kumimoji="0" lang="en-US" altLang="zh-CN"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(3)</a:t>
            </a:r>
            <a:r>
              <a:rPr kumimoji="0" lang="zh-CN" altLang="en-US"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组织基础：陈独秀、李大钊等在各地建立共产党早期。</a:t>
            </a:r>
            <a:endParaRPr kumimoji="0" lang="zh-CN" altLang="en-US" sz="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509588" algn="l" defTabSz="914400" rtl="0" eaLnBrk="0" fontAlgn="base" latinLnBrk="0" hangingPunct="0">
              <a:lnSpc>
                <a:spcPct val="100000"/>
              </a:lnSpc>
              <a:spcBef>
                <a:spcPct val="0"/>
              </a:spcBef>
              <a:spcAft>
                <a:spcPct val="0"/>
              </a:spcAft>
              <a:buClrTx/>
              <a:buSzTx/>
              <a:buFontTx/>
              <a:buNone/>
              <a:tabLst>
                <a:tab pos="2933700" algn="l"/>
              </a:tabLst>
            </a:pPr>
            <a:r>
              <a:rPr kumimoji="0" lang="en-US" altLang="zh-CN"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(4)</a:t>
            </a:r>
            <a:r>
              <a:rPr kumimoji="0" lang="zh-CN" altLang="en-US"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国际条件：共产国际的帮助。</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ppt_x"/>
                                          </p:val>
                                        </p:tav>
                                        <p:tav tm="100000">
                                          <p:val>
                                            <p:strVal val="#ppt_x"/>
                                          </p:val>
                                        </p:tav>
                                      </p:tavLst>
                                    </p:anim>
                                    <p:anim calcmode="lin" valueType="num">
                                      <p:cBhvr additive="base">
                                        <p:cTn id="8"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00050" y="1143000"/>
            <a:ext cx="7704138" cy="5689600"/>
          </a:xfrm>
          <a:prstGeom prst="rect">
            <a:avLst/>
          </a:prstGeom>
          <a:noFill/>
          <a:ln w="76200">
            <a:noFill/>
            <a:miter lim="800000"/>
            <a:headEnd/>
            <a:tailEnd/>
          </a:ln>
        </p:spPr>
        <p:txBody>
          <a:bodyPr wrap="none" anchor="ctr"/>
          <a:lstStyle/>
          <a:p>
            <a:pPr algn="ctr" eaLnBrk="0" hangingPunct="0"/>
            <a:endParaRPr lang="zh-CN" altLang="en-US" sz="3200" b="1">
              <a:latin typeface="黑体" pitchFamily="49" charset="-122"/>
              <a:ea typeface="黑体" pitchFamily="49" charset="-122"/>
            </a:endParaRPr>
          </a:p>
        </p:txBody>
      </p:sp>
      <p:sp>
        <p:nvSpPr>
          <p:cNvPr id="219211" name="Text Box 9"/>
          <p:cNvSpPr txBox="1">
            <a:spLocks noChangeArrowheads="1"/>
          </p:cNvSpPr>
          <p:nvPr/>
        </p:nvSpPr>
        <p:spPr bwMode="auto">
          <a:xfrm>
            <a:off x="1122363" y="1192213"/>
            <a:ext cx="647700" cy="5076825"/>
          </a:xfrm>
          <a:prstGeom prst="rect">
            <a:avLst/>
          </a:prstGeom>
          <a:solidFill>
            <a:srgbClr val="FFFFFF">
              <a:alpha val="60001"/>
            </a:srgbClr>
          </a:solidFill>
          <a:ln w="57150" cmpd="thinThick">
            <a:solidFill>
              <a:srgbClr val="800000"/>
            </a:solidFill>
            <a:miter lim="800000"/>
            <a:headEnd/>
            <a:tailEnd/>
          </a:ln>
        </p:spPr>
        <p:txBody>
          <a:bodyPr>
            <a:spAutoFit/>
          </a:bodyPr>
          <a:lstStyle/>
          <a:p>
            <a:pPr eaLnBrk="0" hangingPunct="0">
              <a:spcBef>
                <a:spcPct val="50000"/>
              </a:spcBef>
            </a:pPr>
            <a:r>
              <a:rPr lang="zh-CN" altLang="en-US" sz="3600" b="1" dirty="0">
                <a:solidFill>
                  <a:srgbClr val="FF0000"/>
                </a:solidFill>
                <a:latin typeface="黑体" pitchFamily="49" charset="-122"/>
                <a:ea typeface="黑体" pitchFamily="49" charset="-122"/>
              </a:rPr>
              <a:t>新</a:t>
            </a:r>
            <a:r>
              <a:rPr lang="zh-CN" altLang="en-US" sz="3600" b="1" dirty="0">
                <a:solidFill>
                  <a:srgbClr val="000000"/>
                </a:solidFill>
                <a:latin typeface="黑体" pitchFamily="49" charset="-122"/>
                <a:ea typeface="黑体" pitchFamily="49" charset="-122"/>
              </a:rPr>
              <a:t>民主主义革命 </a:t>
            </a:r>
            <a:r>
              <a:rPr lang="zh-CN" altLang="en-US" sz="3600" b="1" dirty="0">
                <a:solidFill>
                  <a:srgbClr val="FF0000"/>
                </a:solidFill>
                <a:latin typeface="黑体" pitchFamily="49" charset="-122"/>
                <a:ea typeface="黑体" pitchFamily="49" charset="-122"/>
              </a:rPr>
              <a:t>崛起</a:t>
            </a:r>
          </a:p>
        </p:txBody>
      </p:sp>
      <p:sp>
        <p:nvSpPr>
          <p:cNvPr id="219215" name="Text Box 11">
            <a:hlinkClick r:id="rId2" action="ppaction://hlinksldjump"/>
          </p:cNvPr>
          <p:cNvSpPr txBox="1">
            <a:spLocks noChangeArrowheads="1"/>
          </p:cNvSpPr>
          <p:nvPr/>
        </p:nvSpPr>
        <p:spPr bwMode="auto">
          <a:xfrm>
            <a:off x="2487613" y="1574800"/>
            <a:ext cx="4229100" cy="644525"/>
          </a:xfrm>
          <a:prstGeom prst="rect">
            <a:avLst/>
          </a:prstGeom>
          <a:solidFill>
            <a:srgbClr val="FFFFFF">
              <a:alpha val="60001"/>
            </a:srgbClr>
          </a:solidFill>
          <a:ln w="57150" cmpd="thinThick">
            <a:solidFill>
              <a:srgbClr val="800000"/>
            </a:solidFill>
            <a:miter lim="800000"/>
            <a:headEnd/>
            <a:tailEnd/>
          </a:ln>
        </p:spPr>
        <p:txBody>
          <a:bodyPr>
            <a:spAutoFit/>
          </a:bodyPr>
          <a:lstStyle/>
          <a:p>
            <a:pPr eaLnBrk="0" hangingPunct="0">
              <a:spcBef>
                <a:spcPct val="50000"/>
              </a:spcBef>
            </a:pPr>
            <a:r>
              <a:rPr lang="zh-CN" altLang="zh-CN" sz="3600" b="1" dirty="0">
                <a:solidFill>
                  <a:srgbClr val="000000"/>
                </a:solidFill>
                <a:latin typeface="黑体" pitchFamily="49" charset="-122"/>
                <a:ea typeface="黑体" pitchFamily="49" charset="-122"/>
              </a:rPr>
              <a:t>五四风雷</a:t>
            </a:r>
            <a:r>
              <a:rPr lang="zh-CN" altLang="zh-CN" sz="3600" b="1" dirty="0">
                <a:solidFill>
                  <a:srgbClr val="000000"/>
                </a:solidFill>
                <a:latin typeface="宋体" pitchFamily="2" charset="-122"/>
              </a:rPr>
              <a:t>• </a:t>
            </a:r>
            <a:r>
              <a:rPr lang="zh-CN" altLang="zh-CN" sz="3600" b="1" dirty="0">
                <a:solidFill>
                  <a:srgbClr val="FF0000"/>
                </a:solidFill>
                <a:latin typeface="黑体" pitchFamily="49" charset="-122"/>
                <a:ea typeface="黑体" pitchFamily="49" charset="-122"/>
              </a:rPr>
              <a:t>新开端</a:t>
            </a:r>
          </a:p>
        </p:txBody>
      </p:sp>
      <p:sp>
        <p:nvSpPr>
          <p:cNvPr id="219216" name="Text Box 12">
            <a:hlinkClick r:id="rId2" action="ppaction://hlinksldjump"/>
          </p:cNvPr>
          <p:cNvSpPr txBox="1">
            <a:spLocks noChangeArrowheads="1"/>
          </p:cNvSpPr>
          <p:nvPr/>
        </p:nvSpPr>
        <p:spPr bwMode="auto">
          <a:xfrm>
            <a:off x="2487613" y="3302000"/>
            <a:ext cx="4229100" cy="644525"/>
          </a:xfrm>
          <a:prstGeom prst="rect">
            <a:avLst/>
          </a:prstGeom>
          <a:solidFill>
            <a:srgbClr val="FFFFFF">
              <a:alpha val="60001"/>
            </a:srgbClr>
          </a:solidFill>
          <a:ln w="57150" cmpd="thinThick">
            <a:solidFill>
              <a:srgbClr val="800000"/>
            </a:solidFill>
            <a:miter lim="800000"/>
            <a:headEnd/>
            <a:tailEnd/>
          </a:ln>
        </p:spPr>
        <p:txBody>
          <a:bodyPr>
            <a:spAutoFit/>
          </a:bodyPr>
          <a:lstStyle/>
          <a:p>
            <a:pPr eaLnBrk="0" hangingPunct="0">
              <a:spcBef>
                <a:spcPct val="50000"/>
              </a:spcBef>
            </a:pPr>
            <a:r>
              <a:rPr lang="zh-CN" altLang="en-US" sz="3600" b="1">
                <a:solidFill>
                  <a:srgbClr val="000000"/>
                </a:solidFill>
                <a:latin typeface="黑体" pitchFamily="49" charset="-122"/>
                <a:ea typeface="黑体" pitchFamily="49" charset="-122"/>
              </a:rPr>
              <a:t>日出东方</a:t>
            </a:r>
            <a:r>
              <a:rPr lang="zh-CN" altLang="en-US" sz="3600" b="1">
                <a:solidFill>
                  <a:srgbClr val="000000"/>
                </a:solidFill>
                <a:latin typeface="宋体" pitchFamily="2" charset="-122"/>
              </a:rPr>
              <a:t>• </a:t>
            </a:r>
            <a:r>
              <a:rPr lang="zh-CN" altLang="en-US" sz="3600" b="1">
                <a:solidFill>
                  <a:srgbClr val="FF0000"/>
                </a:solidFill>
                <a:latin typeface="黑体" pitchFamily="49" charset="-122"/>
                <a:ea typeface="黑体" pitchFamily="49" charset="-122"/>
              </a:rPr>
              <a:t>新天地</a:t>
            </a:r>
          </a:p>
        </p:txBody>
      </p:sp>
      <p:sp>
        <p:nvSpPr>
          <p:cNvPr id="219217" name="Text Box 13">
            <a:hlinkClick r:id="rId2" action="ppaction://hlinksldjump"/>
          </p:cNvPr>
          <p:cNvSpPr txBox="1">
            <a:spLocks noChangeArrowheads="1"/>
          </p:cNvSpPr>
          <p:nvPr/>
        </p:nvSpPr>
        <p:spPr bwMode="auto">
          <a:xfrm>
            <a:off x="2487613" y="4945063"/>
            <a:ext cx="4149725" cy="646112"/>
          </a:xfrm>
          <a:prstGeom prst="rect">
            <a:avLst/>
          </a:prstGeom>
          <a:solidFill>
            <a:srgbClr val="FFFFFF">
              <a:alpha val="60001"/>
            </a:srgbClr>
          </a:solidFill>
          <a:ln w="57150" cmpd="thinThick">
            <a:solidFill>
              <a:srgbClr val="800000"/>
            </a:solidFill>
            <a:miter lim="800000"/>
            <a:headEnd/>
            <a:tailEnd/>
          </a:ln>
        </p:spPr>
        <p:txBody>
          <a:bodyPr>
            <a:spAutoFit/>
          </a:bodyPr>
          <a:lstStyle/>
          <a:p>
            <a:pPr eaLnBrk="0" hangingPunct="0">
              <a:spcBef>
                <a:spcPct val="50000"/>
              </a:spcBef>
            </a:pPr>
            <a:r>
              <a:rPr lang="zh-CN" altLang="en-US" sz="3600" b="1">
                <a:solidFill>
                  <a:srgbClr val="000000"/>
                </a:solidFill>
                <a:latin typeface="黑体" pitchFamily="49" charset="-122"/>
                <a:ea typeface="黑体" pitchFamily="49" charset="-122"/>
              </a:rPr>
              <a:t>国共合作</a:t>
            </a:r>
            <a:r>
              <a:rPr lang="zh-CN" altLang="en-US" sz="3600" b="1">
                <a:solidFill>
                  <a:srgbClr val="000000"/>
                </a:solidFill>
                <a:latin typeface="宋体" pitchFamily="2" charset="-122"/>
              </a:rPr>
              <a:t>• </a:t>
            </a:r>
            <a:r>
              <a:rPr lang="zh-CN" altLang="en-US" sz="3600" b="1">
                <a:solidFill>
                  <a:srgbClr val="FF0000"/>
                </a:solidFill>
                <a:latin typeface="黑体" pitchFamily="49" charset="-122"/>
                <a:ea typeface="黑体" pitchFamily="49" charset="-122"/>
              </a:rPr>
              <a:t>新演绎</a:t>
            </a:r>
          </a:p>
        </p:txBody>
      </p:sp>
      <p:sp>
        <p:nvSpPr>
          <p:cNvPr id="327702" name="Line 22"/>
          <p:cNvSpPr>
            <a:spLocks noChangeShapeType="1"/>
          </p:cNvSpPr>
          <p:nvPr/>
        </p:nvSpPr>
        <p:spPr bwMode="auto">
          <a:xfrm>
            <a:off x="1770063" y="3590925"/>
            <a:ext cx="287337" cy="0"/>
          </a:xfrm>
          <a:prstGeom prst="line">
            <a:avLst/>
          </a:prstGeom>
          <a:noFill/>
          <a:ln w="38100">
            <a:solidFill>
              <a:srgbClr val="3333FF"/>
            </a:solidFill>
            <a:round/>
            <a:headEnd/>
            <a:tailEnd/>
          </a:ln>
        </p:spPr>
        <p:txBody>
          <a:bodyPr/>
          <a:lstStyle/>
          <a:p>
            <a:endParaRPr lang="zh-CN" altLang="en-US"/>
          </a:p>
        </p:txBody>
      </p:sp>
      <p:sp>
        <p:nvSpPr>
          <p:cNvPr id="327703" name="Line 23"/>
          <p:cNvSpPr>
            <a:spLocks noChangeShapeType="1"/>
          </p:cNvSpPr>
          <p:nvPr/>
        </p:nvSpPr>
        <p:spPr bwMode="auto">
          <a:xfrm>
            <a:off x="2055813" y="1854200"/>
            <a:ext cx="1587" cy="3752850"/>
          </a:xfrm>
          <a:prstGeom prst="line">
            <a:avLst/>
          </a:prstGeom>
          <a:noFill/>
          <a:ln w="38100">
            <a:solidFill>
              <a:srgbClr val="3333FF"/>
            </a:solidFill>
            <a:round/>
            <a:headEnd/>
            <a:tailEnd/>
          </a:ln>
        </p:spPr>
        <p:txBody>
          <a:bodyPr/>
          <a:lstStyle/>
          <a:p>
            <a:endParaRPr lang="zh-CN" altLang="en-US"/>
          </a:p>
        </p:txBody>
      </p:sp>
      <p:sp>
        <p:nvSpPr>
          <p:cNvPr id="327705" name="Line 25"/>
          <p:cNvSpPr>
            <a:spLocks noChangeShapeType="1"/>
          </p:cNvSpPr>
          <p:nvPr/>
        </p:nvSpPr>
        <p:spPr bwMode="auto">
          <a:xfrm>
            <a:off x="2055813" y="1862138"/>
            <a:ext cx="431800" cy="0"/>
          </a:xfrm>
          <a:prstGeom prst="line">
            <a:avLst/>
          </a:prstGeom>
          <a:noFill/>
          <a:ln w="38100">
            <a:solidFill>
              <a:srgbClr val="3333FF"/>
            </a:solidFill>
            <a:round/>
            <a:headEnd/>
            <a:tailEnd/>
          </a:ln>
        </p:spPr>
        <p:txBody>
          <a:bodyPr/>
          <a:lstStyle/>
          <a:p>
            <a:endParaRPr lang="zh-CN" altLang="en-US"/>
          </a:p>
        </p:txBody>
      </p:sp>
      <p:sp>
        <p:nvSpPr>
          <p:cNvPr id="327706" name="Line 26"/>
          <p:cNvSpPr>
            <a:spLocks noChangeShapeType="1"/>
          </p:cNvSpPr>
          <p:nvPr/>
        </p:nvSpPr>
        <p:spPr bwMode="auto">
          <a:xfrm>
            <a:off x="2055813" y="3590925"/>
            <a:ext cx="431800" cy="0"/>
          </a:xfrm>
          <a:prstGeom prst="line">
            <a:avLst/>
          </a:prstGeom>
          <a:noFill/>
          <a:ln w="38100">
            <a:solidFill>
              <a:srgbClr val="3333FF"/>
            </a:solidFill>
            <a:round/>
            <a:headEnd/>
            <a:tailEnd/>
          </a:ln>
        </p:spPr>
        <p:txBody>
          <a:bodyPr/>
          <a:lstStyle/>
          <a:p>
            <a:endParaRPr lang="zh-CN" altLang="en-US"/>
          </a:p>
        </p:txBody>
      </p:sp>
      <p:sp>
        <p:nvSpPr>
          <p:cNvPr id="327707" name="Line 27"/>
          <p:cNvSpPr>
            <a:spLocks noChangeShapeType="1"/>
          </p:cNvSpPr>
          <p:nvPr/>
        </p:nvSpPr>
        <p:spPr bwMode="auto">
          <a:xfrm>
            <a:off x="2055813" y="5597525"/>
            <a:ext cx="431800" cy="0"/>
          </a:xfrm>
          <a:prstGeom prst="line">
            <a:avLst/>
          </a:prstGeom>
          <a:noFill/>
          <a:ln w="38100">
            <a:solidFill>
              <a:srgbClr val="3333FF"/>
            </a:solidFill>
            <a:round/>
            <a:headEnd/>
            <a:tailEnd/>
          </a:ln>
        </p:spPr>
        <p:txBody>
          <a:bodyPr/>
          <a:lstStyle/>
          <a:p>
            <a:endParaRPr lang="zh-CN" altLang="en-US"/>
          </a:p>
        </p:txBody>
      </p:sp>
      <p:sp>
        <p:nvSpPr>
          <p:cNvPr id="15372" name="文本框 7"/>
          <p:cNvSpPr txBox="1">
            <a:spLocks noChangeArrowheads="1"/>
          </p:cNvSpPr>
          <p:nvPr/>
        </p:nvSpPr>
        <p:spPr bwMode="auto">
          <a:xfrm>
            <a:off x="3357563" y="2368550"/>
            <a:ext cx="2805112" cy="460375"/>
          </a:xfrm>
          <a:prstGeom prst="rect">
            <a:avLst/>
          </a:prstGeom>
          <a:noFill/>
          <a:ln w="9525">
            <a:noFill/>
            <a:miter lim="800000"/>
            <a:headEnd/>
            <a:tailEnd/>
          </a:ln>
        </p:spPr>
        <p:txBody>
          <a:bodyPr>
            <a:spAutoFit/>
          </a:bodyPr>
          <a:lstStyle/>
          <a:p>
            <a:r>
              <a:rPr lang="zh-CN" altLang="en-US" sz="2400" b="1" i="1" dirty="0">
                <a:latin typeface="楷体" pitchFamily="49" charset="-122"/>
                <a:ea typeface="楷体" pitchFamily="49" charset="-122"/>
              </a:rPr>
              <a:t>（新阶级  新觉醒）</a:t>
            </a:r>
          </a:p>
        </p:txBody>
      </p:sp>
      <p:sp>
        <p:nvSpPr>
          <p:cNvPr id="15373" name="文本框 8"/>
          <p:cNvSpPr txBox="1">
            <a:spLocks noChangeArrowheads="1"/>
          </p:cNvSpPr>
          <p:nvPr/>
        </p:nvSpPr>
        <p:spPr bwMode="auto">
          <a:xfrm>
            <a:off x="3457575" y="4065588"/>
            <a:ext cx="2805113" cy="460375"/>
          </a:xfrm>
          <a:prstGeom prst="rect">
            <a:avLst/>
          </a:prstGeom>
          <a:noFill/>
          <a:ln w="9525">
            <a:noFill/>
            <a:miter lim="800000"/>
            <a:headEnd/>
            <a:tailEnd/>
          </a:ln>
        </p:spPr>
        <p:txBody>
          <a:bodyPr>
            <a:spAutoFit/>
          </a:bodyPr>
          <a:lstStyle/>
          <a:p>
            <a:r>
              <a:rPr lang="zh-CN" altLang="en-US" sz="2400" b="1" i="1">
                <a:latin typeface="楷体" pitchFamily="49" charset="-122"/>
                <a:ea typeface="楷体" pitchFamily="49" charset="-122"/>
              </a:rPr>
              <a:t>（新政党  新面貌）</a:t>
            </a:r>
          </a:p>
        </p:txBody>
      </p:sp>
      <p:sp>
        <p:nvSpPr>
          <p:cNvPr id="15374" name="文本框 9"/>
          <p:cNvSpPr txBox="1">
            <a:spLocks noChangeArrowheads="1"/>
          </p:cNvSpPr>
          <p:nvPr/>
        </p:nvSpPr>
        <p:spPr bwMode="auto">
          <a:xfrm>
            <a:off x="3541713" y="5808663"/>
            <a:ext cx="2805112" cy="460375"/>
          </a:xfrm>
          <a:prstGeom prst="rect">
            <a:avLst/>
          </a:prstGeom>
          <a:noFill/>
          <a:ln w="9525">
            <a:noFill/>
            <a:miter lim="800000"/>
            <a:headEnd/>
            <a:tailEnd/>
          </a:ln>
        </p:spPr>
        <p:txBody>
          <a:bodyPr>
            <a:spAutoFit/>
          </a:bodyPr>
          <a:lstStyle/>
          <a:p>
            <a:r>
              <a:rPr lang="zh-CN" altLang="en-US" sz="2400" b="1" i="1">
                <a:latin typeface="楷体" pitchFamily="49" charset="-122"/>
                <a:ea typeface="楷体" pitchFamily="49" charset="-122"/>
              </a:rPr>
              <a:t>（新高潮  新问题）</a:t>
            </a:r>
          </a:p>
        </p:txBody>
      </p:sp>
      <p:sp>
        <p:nvSpPr>
          <p:cNvPr id="15" name="TextBox 14"/>
          <p:cNvSpPr txBox="1"/>
          <p:nvPr/>
        </p:nvSpPr>
        <p:spPr>
          <a:xfrm>
            <a:off x="2267744" y="260648"/>
            <a:ext cx="4104456" cy="923330"/>
          </a:xfrm>
          <a:prstGeom prst="rect">
            <a:avLst/>
          </a:prstGeom>
          <a:noFill/>
        </p:spPr>
        <p:txBody>
          <a:bodyPr wrap="square" rtlCol="0">
            <a:spAutoFit/>
          </a:bodyPr>
          <a:lstStyle/>
          <a:p>
            <a:r>
              <a:rPr lang="zh-CN" altLang="en-US" sz="5400" b="1" dirty="0" smtClean="0"/>
              <a:t>知识框架</a:t>
            </a:r>
            <a:endParaRPr lang="zh-CN" altLang="en-US" sz="5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19211"/>
                                        </p:tgtEl>
                                        <p:attrNameLst>
                                          <p:attrName>style.visibility</p:attrName>
                                        </p:attrNameLst>
                                      </p:cBhvr>
                                      <p:to>
                                        <p:strVal val="visible"/>
                                      </p:to>
                                    </p:set>
                                    <p:anim calcmode="lin" valueType="num">
                                      <p:cBhvr>
                                        <p:cTn id="7" dur="1000" fill="hold"/>
                                        <p:tgtEl>
                                          <p:spTgt spid="219211"/>
                                        </p:tgtEl>
                                        <p:attrNameLst>
                                          <p:attrName>ppt_w</p:attrName>
                                        </p:attrNameLst>
                                      </p:cBhvr>
                                      <p:tavLst>
                                        <p:tav tm="0">
                                          <p:val>
                                            <p:strVal val="#ppt_w*0.70"/>
                                          </p:val>
                                        </p:tav>
                                        <p:tav tm="100000">
                                          <p:val>
                                            <p:strVal val="#ppt_w"/>
                                          </p:val>
                                        </p:tav>
                                      </p:tavLst>
                                    </p:anim>
                                    <p:anim calcmode="lin" valueType="num">
                                      <p:cBhvr>
                                        <p:cTn id="8" dur="1000" fill="hold"/>
                                        <p:tgtEl>
                                          <p:spTgt spid="219211"/>
                                        </p:tgtEl>
                                        <p:attrNameLst>
                                          <p:attrName>ppt_h</p:attrName>
                                        </p:attrNameLst>
                                      </p:cBhvr>
                                      <p:tavLst>
                                        <p:tav tm="0">
                                          <p:val>
                                            <p:strVal val="#ppt_h"/>
                                          </p:val>
                                        </p:tav>
                                        <p:tav tm="100000">
                                          <p:val>
                                            <p:strVal val="#ppt_h"/>
                                          </p:val>
                                        </p:tav>
                                      </p:tavLst>
                                    </p:anim>
                                    <p:animEffect transition="in" filter="fade">
                                      <p:cBhvr>
                                        <p:cTn id="9" dur="1000"/>
                                        <p:tgtEl>
                                          <p:spTgt spid="219211"/>
                                        </p:tgtEl>
                                      </p:cBhvr>
                                    </p:animEffect>
                                  </p:childTnLst>
                                </p:cTn>
                              </p:par>
                            </p:childTnLst>
                          </p:cTn>
                        </p:par>
                        <p:par>
                          <p:cTn id="10" fill="hold">
                            <p:stCondLst>
                              <p:cond delay="1000"/>
                            </p:stCondLst>
                            <p:childTnLst>
                              <p:par>
                                <p:cTn id="11" presetID="54" presetClass="entr" presetSubtype="0" accel="100000" fill="hold" grpId="0" nodeType="afterEffect">
                                  <p:stCondLst>
                                    <p:cond delay="0"/>
                                  </p:stCondLst>
                                  <p:childTnLst>
                                    <p:set>
                                      <p:cBhvr>
                                        <p:cTn id="12" dur="1" fill="hold">
                                          <p:stCondLst>
                                            <p:cond delay="0"/>
                                          </p:stCondLst>
                                        </p:cTn>
                                        <p:tgtEl>
                                          <p:spTgt spid="327702"/>
                                        </p:tgtEl>
                                        <p:attrNameLst>
                                          <p:attrName>style.visibility</p:attrName>
                                        </p:attrNameLst>
                                      </p:cBhvr>
                                      <p:to>
                                        <p:strVal val="visible"/>
                                      </p:to>
                                    </p:set>
                                    <p:anim calcmode="lin" valueType="num">
                                      <p:cBhvr>
                                        <p:cTn id="13" dur="500" fill="hold"/>
                                        <p:tgtEl>
                                          <p:spTgt spid="327702"/>
                                        </p:tgtEl>
                                        <p:attrNameLst>
                                          <p:attrName>ppt_w</p:attrName>
                                        </p:attrNameLst>
                                      </p:cBhvr>
                                      <p:tavLst>
                                        <p:tav tm="0">
                                          <p:val>
                                            <p:strVal val="#ppt_w*0.05"/>
                                          </p:val>
                                        </p:tav>
                                        <p:tav tm="100000">
                                          <p:val>
                                            <p:strVal val="#ppt_w"/>
                                          </p:val>
                                        </p:tav>
                                      </p:tavLst>
                                    </p:anim>
                                    <p:anim calcmode="lin" valueType="num">
                                      <p:cBhvr>
                                        <p:cTn id="14" dur="500" fill="hold"/>
                                        <p:tgtEl>
                                          <p:spTgt spid="327702"/>
                                        </p:tgtEl>
                                        <p:attrNameLst>
                                          <p:attrName>ppt_h</p:attrName>
                                        </p:attrNameLst>
                                      </p:cBhvr>
                                      <p:tavLst>
                                        <p:tav tm="0">
                                          <p:val>
                                            <p:strVal val="#ppt_h"/>
                                          </p:val>
                                        </p:tav>
                                        <p:tav tm="100000">
                                          <p:val>
                                            <p:strVal val="#ppt_h"/>
                                          </p:val>
                                        </p:tav>
                                      </p:tavLst>
                                    </p:anim>
                                    <p:anim calcmode="lin" valueType="num">
                                      <p:cBhvr>
                                        <p:cTn id="15" dur="500" fill="hold"/>
                                        <p:tgtEl>
                                          <p:spTgt spid="327702"/>
                                        </p:tgtEl>
                                        <p:attrNameLst>
                                          <p:attrName>ppt_x</p:attrName>
                                        </p:attrNameLst>
                                      </p:cBhvr>
                                      <p:tavLst>
                                        <p:tav tm="0">
                                          <p:val>
                                            <p:strVal val="#ppt_x-.2"/>
                                          </p:val>
                                        </p:tav>
                                        <p:tav tm="100000">
                                          <p:val>
                                            <p:strVal val="#ppt_x"/>
                                          </p:val>
                                        </p:tav>
                                      </p:tavLst>
                                    </p:anim>
                                    <p:anim calcmode="lin" valueType="num">
                                      <p:cBhvr>
                                        <p:cTn id="16" dur="500" fill="hold"/>
                                        <p:tgtEl>
                                          <p:spTgt spid="327702"/>
                                        </p:tgtEl>
                                        <p:attrNameLst>
                                          <p:attrName>ppt_y</p:attrName>
                                        </p:attrNameLst>
                                      </p:cBhvr>
                                      <p:tavLst>
                                        <p:tav tm="0">
                                          <p:val>
                                            <p:strVal val="#ppt_y"/>
                                          </p:val>
                                        </p:tav>
                                        <p:tav tm="100000">
                                          <p:val>
                                            <p:strVal val="#ppt_y"/>
                                          </p:val>
                                        </p:tav>
                                      </p:tavLst>
                                    </p:anim>
                                    <p:animEffect transition="in" filter="fade">
                                      <p:cBhvr>
                                        <p:cTn id="17" dur="500"/>
                                        <p:tgtEl>
                                          <p:spTgt spid="327702"/>
                                        </p:tgtEl>
                                      </p:cBhvr>
                                    </p:animEffect>
                                  </p:childTnLst>
                                </p:cTn>
                              </p:par>
                              <p:par>
                                <p:cTn id="18" presetID="54" presetClass="entr" presetSubtype="0" accel="100000" fill="hold" grpId="0" nodeType="withEffect">
                                  <p:stCondLst>
                                    <p:cond delay="0"/>
                                  </p:stCondLst>
                                  <p:childTnLst>
                                    <p:set>
                                      <p:cBhvr>
                                        <p:cTn id="19" dur="1" fill="hold">
                                          <p:stCondLst>
                                            <p:cond delay="0"/>
                                          </p:stCondLst>
                                        </p:cTn>
                                        <p:tgtEl>
                                          <p:spTgt spid="327703"/>
                                        </p:tgtEl>
                                        <p:attrNameLst>
                                          <p:attrName>style.visibility</p:attrName>
                                        </p:attrNameLst>
                                      </p:cBhvr>
                                      <p:to>
                                        <p:strVal val="visible"/>
                                      </p:to>
                                    </p:set>
                                    <p:anim calcmode="lin" valueType="num">
                                      <p:cBhvr>
                                        <p:cTn id="20" dur="500" fill="hold"/>
                                        <p:tgtEl>
                                          <p:spTgt spid="327703"/>
                                        </p:tgtEl>
                                        <p:attrNameLst>
                                          <p:attrName>ppt_w</p:attrName>
                                        </p:attrNameLst>
                                      </p:cBhvr>
                                      <p:tavLst>
                                        <p:tav tm="0">
                                          <p:val>
                                            <p:strVal val="#ppt_w*0.05"/>
                                          </p:val>
                                        </p:tav>
                                        <p:tav tm="100000">
                                          <p:val>
                                            <p:strVal val="#ppt_w"/>
                                          </p:val>
                                        </p:tav>
                                      </p:tavLst>
                                    </p:anim>
                                    <p:anim calcmode="lin" valueType="num">
                                      <p:cBhvr>
                                        <p:cTn id="21" dur="500" fill="hold"/>
                                        <p:tgtEl>
                                          <p:spTgt spid="327703"/>
                                        </p:tgtEl>
                                        <p:attrNameLst>
                                          <p:attrName>ppt_h</p:attrName>
                                        </p:attrNameLst>
                                      </p:cBhvr>
                                      <p:tavLst>
                                        <p:tav tm="0">
                                          <p:val>
                                            <p:strVal val="#ppt_h"/>
                                          </p:val>
                                        </p:tav>
                                        <p:tav tm="100000">
                                          <p:val>
                                            <p:strVal val="#ppt_h"/>
                                          </p:val>
                                        </p:tav>
                                      </p:tavLst>
                                    </p:anim>
                                    <p:anim calcmode="lin" valueType="num">
                                      <p:cBhvr>
                                        <p:cTn id="22" dur="500" fill="hold"/>
                                        <p:tgtEl>
                                          <p:spTgt spid="327703"/>
                                        </p:tgtEl>
                                        <p:attrNameLst>
                                          <p:attrName>ppt_x</p:attrName>
                                        </p:attrNameLst>
                                      </p:cBhvr>
                                      <p:tavLst>
                                        <p:tav tm="0">
                                          <p:val>
                                            <p:strVal val="#ppt_x-.2"/>
                                          </p:val>
                                        </p:tav>
                                        <p:tav tm="100000">
                                          <p:val>
                                            <p:strVal val="#ppt_x"/>
                                          </p:val>
                                        </p:tav>
                                      </p:tavLst>
                                    </p:anim>
                                    <p:anim calcmode="lin" valueType="num">
                                      <p:cBhvr>
                                        <p:cTn id="23" dur="500" fill="hold"/>
                                        <p:tgtEl>
                                          <p:spTgt spid="327703"/>
                                        </p:tgtEl>
                                        <p:attrNameLst>
                                          <p:attrName>ppt_y</p:attrName>
                                        </p:attrNameLst>
                                      </p:cBhvr>
                                      <p:tavLst>
                                        <p:tav tm="0">
                                          <p:val>
                                            <p:strVal val="#ppt_y"/>
                                          </p:val>
                                        </p:tav>
                                        <p:tav tm="100000">
                                          <p:val>
                                            <p:strVal val="#ppt_y"/>
                                          </p:val>
                                        </p:tav>
                                      </p:tavLst>
                                    </p:anim>
                                    <p:animEffect transition="in" filter="fade">
                                      <p:cBhvr>
                                        <p:cTn id="24" dur="500"/>
                                        <p:tgtEl>
                                          <p:spTgt spid="327703"/>
                                        </p:tgtEl>
                                      </p:cBhvr>
                                    </p:animEffect>
                                  </p:childTnLst>
                                </p:cTn>
                              </p:par>
                              <p:par>
                                <p:cTn id="25" presetID="54" presetClass="entr" presetSubtype="0" accel="100000" fill="hold" grpId="0" nodeType="withEffect">
                                  <p:stCondLst>
                                    <p:cond delay="0"/>
                                  </p:stCondLst>
                                  <p:childTnLst>
                                    <p:set>
                                      <p:cBhvr>
                                        <p:cTn id="26" dur="1" fill="hold">
                                          <p:stCondLst>
                                            <p:cond delay="0"/>
                                          </p:stCondLst>
                                        </p:cTn>
                                        <p:tgtEl>
                                          <p:spTgt spid="327705"/>
                                        </p:tgtEl>
                                        <p:attrNameLst>
                                          <p:attrName>style.visibility</p:attrName>
                                        </p:attrNameLst>
                                      </p:cBhvr>
                                      <p:to>
                                        <p:strVal val="visible"/>
                                      </p:to>
                                    </p:set>
                                    <p:anim calcmode="lin" valueType="num">
                                      <p:cBhvr>
                                        <p:cTn id="27" dur="500" fill="hold"/>
                                        <p:tgtEl>
                                          <p:spTgt spid="327705"/>
                                        </p:tgtEl>
                                        <p:attrNameLst>
                                          <p:attrName>ppt_w</p:attrName>
                                        </p:attrNameLst>
                                      </p:cBhvr>
                                      <p:tavLst>
                                        <p:tav tm="0">
                                          <p:val>
                                            <p:strVal val="#ppt_w*0.05"/>
                                          </p:val>
                                        </p:tav>
                                        <p:tav tm="100000">
                                          <p:val>
                                            <p:strVal val="#ppt_w"/>
                                          </p:val>
                                        </p:tav>
                                      </p:tavLst>
                                    </p:anim>
                                    <p:anim calcmode="lin" valueType="num">
                                      <p:cBhvr>
                                        <p:cTn id="28" dur="500" fill="hold"/>
                                        <p:tgtEl>
                                          <p:spTgt spid="327705"/>
                                        </p:tgtEl>
                                        <p:attrNameLst>
                                          <p:attrName>ppt_h</p:attrName>
                                        </p:attrNameLst>
                                      </p:cBhvr>
                                      <p:tavLst>
                                        <p:tav tm="0">
                                          <p:val>
                                            <p:strVal val="#ppt_h"/>
                                          </p:val>
                                        </p:tav>
                                        <p:tav tm="100000">
                                          <p:val>
                                            <p:strVal val="#ppt_h"/>
                                          </p:val>
                                        </p:tav>
                                      </p:tavLst>
                                    </p:anim>
                                    <p:anim calcmode="lin" valueType="num">
                                      <p:cBhvr>
                                        <p:cTn id="29" dur="500" fill="hold"/>
                                        <p:tgtEl>
                                          <p:spTgt spid="327705"/>
                                        </p:tgtEl>
                                        <p:attrNameLst>
                                          <p:attrName>ppt_x</p:attrName>
                                        </p:attrNameLst>
                                      </p:cBhvr>
                                      <p:tavLst>
                                        <p:tav tm="0">
                                          <p:val>
                                            <p:strVal val="#ppt_x-.2"/>
                                          </p:val>
                                        </p:tav>
                                        <p:tav tm="100000">
                                          <p:val>
                                            <p:strVal val="#ppt_x"/>
                                          </p:val>
                                        </p:tav>
                                      </p:tavLst>
                                    </p:anim>
                                    <p:anim calcmode="lin" valueType="num">
                                      <p:cBhvr>
                                        <p:cTn id="30" dur="500" fill="hold"/>
                                        <p:tgtEl>
                                          <p:spTgt spid="327705"/>
                                        </p:tgtEl>
                                        <p:attrNameLst>
                                          <p:attrName>ppt_y</p:attrName>
                                        </p:attrNameLst>
                                      </p:cBhvr>
                                      <p:tavLst>
                                        <p:tav tm="0">
                                          <p:val>
                                            <p:strVal val="#ppt_y"/>
                                          </p:val>
                                        </p:tav>
                                        <p:tav tm="100000">
                                          <p:val>
                                            <p:strVal val="#ppt_y"/>
                                          </p:val>
                                        </p:tav>
                                      </p:tavLst>
                                    </p:anim>
                                    <p:animEffect transition="in" filter="fade">
                                      <p:cBhvr>
                                        <p:cTn id="31" dur="500"/>
                                        <p:tgtEl>
                                          <p:spTgt spid="327705"/>
                                        </p:tgtEl>
                                      </p:cBhvr>
                                    </p:animEffect>
                                  </p:childTnLst>
                                </p:cTn>
                              </p:par>
                              <p:par>
                                <p:cTn id="32" presetID="54" presetClass="entr" presetSubtype="0" accel="100000" fill="hold" grpId="0" nodeType="withEffect">
                                  <p:stCondLst>
                                    <p:cond delay="0"/>
                                  </p:stCondLst>
                                  <p:childTnLst>
                                    <p:set>
                                      <p:cBhvr>
                                        <p:cTn id="33" dur="1" fill="hold">
                                          <p:stCondLst>
                                            <p:cond delay="0"/>
                                          </p:stCondLst>
                                        </p:cTn>
                                        <p:tgtEl>
                                          <p:spTgt spid="327706"/>
                                        </p:tgtEl>
                                        <p:attrNameLst>
                                          <p:attrName>style.visibility</p:attrName>
                                        </p:attrNameLst>
                                      </p:cBhvr>
                                      <p:to>
                                        <p:strVal val="visible"/>
                                      </p:to>
                                    </p:set>
                                    <p:anim calcmode="lin" valueType="num">
                                      <p:cBhvr>
                                        <p:cTn id="34" dur="500" fill="hold"/>
                                        <p:tgtEl>
                                          <p:spTgt spid="327706"/>
                                        </p:tgtEl>
                                        <p:attrNameLst>
                                          <p:attrName>ppt_w</p:attrName>
                                        </p:attrNameLst>
                                      </p:cBhvr>
                                      <p:tavLst>
                                        <p:tav tm="0">
                                          <p:val>
                                            <p:strVal val="#ppt_w*0.05"/>
                                          </p:val>
                                        </p:tav>
                                        <p:tav tm="100000">
                                          <p:val>
                                            <p:strVal val="#ppt_w"/>
                                          </p:val>
                                        </p:tav>
                                      </p:tavLst>
                                    </p:anim>
                                    <p:anim calcmode="lin" valueType="num">
                                      <p:cBhvr>
                                        <p:cTn id="35" dur="500" fill="hold"/>
                                        <p:tgtEl>
                                          <p:spTgt spid="327706"/>
                                        </p:tgtEl>
                                        <p:attrNameLst>
                                          <p:attrName>ppt_h</p:attrName>
                                        </p:attrNameLst>
                                      </p:cBhvr>
                                      <p:tavLst>
                                        <p:tav tm="0">
                                          <p:val>
                                            <p:strVal val="#ppt_h"/>
                                          </p:val>
                                        </p:tav>
                                        <p:tav tm="100000">
                                          <p:val>
                                            <p:strVal val="#ppt_h"/>
                                          </p:val>
                                        </p:tav>
                                      </p:tavLst>
                                    </p:anim>
                                    <p:anim calcmode="lin" valueType="num">
                                      <p:cBhvr>
                                        <p:cTn id="36" dur="500" fill="hold"/>
                                        <p:tgtEl>
                                          <p:spTgt spid="327706"/>
                                        </p:tgtEl>
                                        <p:attrNameLst>
                                          <p:attrName>ppt_x</p:attrName>
                                        </p:attrNameLst>
                                      </p:cBhvr>
                                      <p:tavLst>
                                        <p:tav tm="0">
                                          <p:val>
                                            <p:strVal val="#ppt_x-.2"/>
                                          </p:val>
                                        </p:tav>
                                        <p:tav tm="100000">
                                          <p:val>
                                            <p:strVal val="#ppt_x"/>
                                          </p:val>
                                        </p:tav>
                                      </p:tavLst>
                                    </p:anim>
                                    <p:anim calcmode="lin" valueType="num">
                                      <p:cBhvr>
                                        <p:cTn id="37" dur="500" fill="hold"/>
                                        <p:tgtEl>
                                          <p:spTgt spid="327706"/>
                                        </p:tgtEl>
                                        <p:attrNameLst>
                                          <p:attrName>ppt_y</p:attrName>
                                        </p:attrNameLst>
                                      </p:cBhvr>
                                      <p:tavLst>
                                        <p:tav tm="0">
                                          <p:val>
                                            <p:strVal val="#ppt_y"/>
                                          </p:val>
                                        </p:tav>
                                        <p:tav tm="100000">
                                          <p:val>
                                            <p:strVal val="#ppt_y"/>
                                          </p:val>
                                        </p:tav>
                                      </p:tavLst>
                                    </p:anim>
                                    <p:animEffect transition="in" filter="fade">
                                      <p:cBhvr>
                                        <p:cTn id="38" dur="500"/>
                                        <p:tgtEl>
                                          <p:spTgt spid="327706"/>
                                        </p:tgtEl>
                                      </p:cBhvr>
                                    </p:animEffect>
                                  </p:childTnLst>
                                </p:cTn>
                              </p:par>
                              <p:par>
                                <p:cTn id="39" presetID="54" presetClass="entr" presetSubtype="0" accel="100000" fill="hold" grpId="0" nodeType="withEffect">
                                  <p:stCondLst>
                                    <p:cond delay="0"/>
                                  </p:stCondLst>
                                  <p:childTnLst>
                                    <p:set>
                                      <p:cBhvr>
                                        <p:cTn id="40" dur="1" fill="hold">
                                          <p:stCondLst>
                                            <p:cond delay="0"/>
                                          </p:stCondLst>
                                        </p:cTn>
                                        <p:tgtEl>
                                          <p:spTgt spid="327707"/>
                                        </p:tgtEl>
                                        <p:attrNameLst>
                                          <p:attrName>style.visibility</p:attrName>
                                        </p:attrNameLst>
                                      </p:cBhvr>
                                      <p:to>
                                        <p:strVal val="visible"/>
                                      </p:to>
                                    </p:set>
                                    <p:anim calcmode="lin" valueType="num">
                                      <p:cBhvr>
                                        <p:cTn id="41" dur="500" fill="hold"/>
                                        <p:tgtEl>
                                          <p:spTgt spid="327707"/>
                                        </p:tgtEl>
                                        <p:attrNameLst>
                                          <p:attrName>ppt_w</p:attrName>
                                        </p:attrNameLst>
                                      </p:cBhvr>
                                      <p:tavLst>
                                        <p:tav tm="0">
                                          <p:val>
                                            <p:strVal val="#ppt_w*0.05"/>
                                          </p:val>
                                        </p:tav>
                                        <p:tav tm="100000">
                                          <p:val>
                                            <p:strVal val="#ppt_w"/>
                                          </p:val>
                                        </p:tav>
                                      </p:tavLst>
                                    </p:anim>
                                    <p:anim calcmode="lin" valueType="num">
                                      <p:cBhvr>
                                        <p:cTn id="42" dur="500" fill="hold"/>
                                        <p:tgtEl>
                                          <p:spTgt spid="327707"/>
                                        </p:tgtEl>
                                        <p:attrNameLst>
                                          <p:attrName>ppt_h</p:attrName>
                                        </p:attrNameLst>
                                      </p:cBhvr>
                                      <p:tavLst>
                                        <p:tav tm="0">
                                          <p:val>
                                            <p:strVal val="#ppt_h"/>
                                          </p:val>
                                        </p:tav>
                                        <p:tav tm="100000">
                                          <p:val>
                                            <p:strVal val="#ppt_h"/>
                                          </p:val>
                                        </p:tav>
                                      </p:tavLst>
                                    </p:anim>
                                    <p:anim calcmode="lin" valueType="num">
                                      <p:cBhvr>
                                        <p:cTn id="43" dur="500" fill="hold"/>
                                        <p:tgtEl>
                                          <p:spTgt spid="327707"/>
                                        </p:tgtEl>
                                        <p:attrNameLst>
                                          <p:attrName>ppt_x</p:attrName>
                                        </p:attrNameLst>
                                      </p:cBhvr>
                                      <p:tavLst>
                                        <p:tav tm="0">
                                          <p:val>
                                            <p:strVal val="#ppt_x-.2"/>
                                          </p:val>
                                        </p:tav>
                                        <p:tav tm="100000">
                                          <p:val>
                                            <p:strVal val="#ppt_x"/>
                                          </p:val>
                                        </p:tav>
                                      </p:tavLst>
                                    </p:anim>
                                    <p:anim calcmode="lin" valueType="num">
                                      <p:cBhvr>
                                        <p:cTn id="44" dur="500" fill="hold"/>
                                        <p:tgtEl>
                                          <p:spTgt spid="327707"/>
                                        </p:tgtEl>
                                        <p:attrNameLst>
                                          <p:attrName>ppt_y</p:attrName>
                                        </p:attrNameLst>
                                      </p:cBhvr>
                                      <p:tavLst>
                                        <p:tav tm="0">
                                          <p:val>
                                            <p:strVal val="#ppt_y"/>
                                          </p:val>
                                        </p:tav>
                                        <p:tav tm="100000">
                                          <p:val>
                                            <p:strVal val="#ppt_y"/>
                                          </p:val>
                                        </p:tav>
                                      </p:tavLst>
                                    </p:anim>
                                    <p:animEffect transition="in" filter="fade">
                                      <p:cBhvr>
                                        <p:cTn id="45" dur="500"/>
                                        <p:tgtEl>
                                          <p:spTgt spid="327707"/>
                                        </p:tgtEl>
                                      </p:cBhvr>
                                    </p:animEffect>
                                  </p:childTnLst>
                                </p:cTn>
                              </p:par>
                              <p:par>
                                <p:cTn id="46" presetID="54" presetClass="entr" presetSubtype="0" accel="100000" fill="hold" nodeType="withEffect">
                                  <p:stCondLst>
                                    <p:cond delay="0"/>
                                  </p:stCondLst>
                                  <p:childTnLst>
                                    <p:set>
                                      <p:cBhvr>
                                        <p:cTn id="47" dur="1" fill="hold">
                                          <p:stCondLst>
                                            <p:cond delay="0"/>
                                          </p:stCondLst>
                                        </p:cTn>
                                        <p:tgtEl>
                                          <p:spTgt spid="219215"/>
                                        </p:tgtEl>
                                        <p:attrNameLst>
                                          <p:attrName>style.visibility</p:attrName>
                                        </p:attrNameLst>
                                      </p:cBhvr>
                                      <p:to>
                                        <p:strVal val="visible"/>
                                      </p:to>
                                    </p:set>
                                    <p:anim calcmode="lin" valueType="num">
                                      <p:cBhvr>
                                        <p:cTn id="48" dur="500" fill="hold"/>
                                        <p:tgtEl>
                                          <p:spTgt spid="219215"/>
                                        </p:tgtEl>
                                        <p:attrNameLst>
                                          <p:attrName>ppt_w</p:attrName>
                                        </p:attrNameLst>
                                      </p:cBhvr>
                                      <p:tavLst>
                                        <p:tav tm="0">
                                          <p:val>
                                            <p:strVal val="#ppt_w*0.05"/>
                                          </p:val>
                                        </p:tav>
                                        <p:tav tm="100000">
                                          <p:val>
                                            <p:strVal val="#ppt_w"/>
                                          </p:val>
                                        </p:tav>
                                      </p:tavLst>
                                    </p:anim>
                                    <p:anim calcmode="lin" valueType="num">
                                      <p:cBhvr>
                                        <p:cTn id="49" dur="500" fill="hold"/>
                                        <p:tgtEl>
                                          <p:spTgt spid="219215"/>
                                        </p:tgtEl>
                                        <p:attrNameLst>
                                          <p:attrName>ppt_h</p:attrName>
                                        </p:attrNameLst>
                                      </p:cBhvr>
                                      <p:tavLst>
                                        <p:tav tm="0">
                                          <p:val>
                                            <p:strVal val="#ppt_h"/>
                                          </p:val>
                                        </p:tav>
                                        <p:tav tm="100000">
                                          <p:val>
                                            <p:strVal val="#ppt_h"/>
                                          </p:val>
                                        </p:tav>
                                      </p:tavLst>
                                    </p:anim>
                                    <p:anim calcmode="lin" valueType="num">
                                      <p:cBhvr>
                                        <p:cTn id="50" dur="500" fill="hold"/>
                                        <p:tgtEl>
                                          <p:spTgt spid="219215"/>
                                        </p:tgtEl>
                                        <p:attrNameLst>
                                          <p:attrName>ppt_x</p:attrName>
                                        </p:attrNameLst>
                                      </p:cBhvr>
                                      <p:tavLst>
                                        <p:tav tm="0">
                                          <p:val>
                                            <p:strVal val="#ppt_x-.2"/>
                                          </p:val>
                                        </p:tav>
                                        <p:tav tm="100000">
                                          <p:val>
                                            <p:strVal val="#ppt_x"/>
                                          </p:val>
                                        </p:tav>
                                      </p:tavLst>
                                    </p:anim>
                                    <p:anim calcmode="lin" valueType="num">
                                      <p:cBhvr>
                                        <p:cTn id="51" dur="500" fill="hold"/>
                                        <p:tgtEl>
                                          <p:spTgt spid="219215"/>
                                        </p:tgtEl>
                                        <p:attrNameLst>
                                          <p:attrName>ppt_y</p:attrName>
                                        </p:attrNameLst>
                                      </p:cBhvr>
                                      <p:tavLst>
                                        <p:tav tm="0">
                                          <p:val>
                                            <p:strVal val="#ppt_y"/>
                                          </p:val>
                                        </p:tav>
                                        <p:tav tm="100000">
                                          <p:val>
                                            <p:strVal val="#ppt_y"/>
                                          </p:val>
                                        </p:tav>
                                      </p:tavLst>
                                    </p:anim>
                                    <p:animEffect transition="in" filter="fade">
                                      <p:cBhvr>
                                        <p:cTn id="52" dur="500"/>
                                        <p:tgtEl>
                                          <p:spTgt spid="219215"/>
                                        </p:tgtEl>
                                      </p:cBhvr>
                                    </p:animEffect>
                                  </p:childTnLst>
                                </p:cTn>
                              </p:par>
                              <p:par>
                                <p:cTn id="53" presetID="54" presetClass="entr" presetSubtype="0" accel="100000" fill="hold" nodeType="withEffect">
                                  <p:stCondLst>
                                    <p:cond delay="0"/>
                                  </p:stCondLst>
                                  <p:childTnLst>
                                    <p:set>
                                      <p:cBhvr>
                                        <p:cTn id="54" dur="1" fill="hold">
                                          <p:stCondLst>
                                            <p:cond delay="0"/>
                                          </p:stCondLst>
                                        </p:cTn>
                                        <p:tgtEl>
                                          <p:spTgt spid="219216"/>
                                        </p:tgtEl>
                                        <p:attrNameLst>
                                          <p:attrName>style.visibility</p:attrName>
                                        </p:attrNameLst>
                                      </p:cBhvr>
                                      <p:to>
                                        <p:strVal val="visible"/>
                                      </p:to>
                                    </p:set>
                                    <p:anim calcmode="lin" valueType="num">
                                      <p:cBhvr>
                                        <p:cTn id="55" dur="500" fill="hold"/>
                                        <p:tgtEl>
                                          <p:spTgt spid="219216"/>
                                        </p:tgtEl>
                                        <p:attrNameLst>
                                          <p:attrName>ppt_w</p:attrName>
                                        </p:attrNameLst>
                                      </p:cBhvr>
                                      <p:tavLst>
                                        <p:tav tm="0">
                                          <p:val>
                                            <p:strVal val="#ppt_w*0.05"/>
                                          </p:val>
                                        </p:tav>
                                        <p:tav tm="100000">
                                          <p:val>
                                            <p:strVal val="#ppt_w"/>
                                          </p:val>
                                        </p:tav>
                                      </p:tavLst>
                                    </p:anim>
                                    <p:anim calcmode="lin" valueType="num">
                                      <p:cBhvr>
                                        <p:cTn id="56" dur="500" fill="hold"/>
                                        <p:tgtEl>
                                          <p:spTgt spid="219216"/>
                                        </p:tgtEl>
                                        <p:attrNameLst>
                                          <p:attrName>ppt_h</p:attrName>
                                        </p:attrNameLst>
                                      </p:cBhvr>
                                      <p:tavLst>
                                        <p:tav tm="0">
                                          <p:val>
                                            <p:strVal val="#ppt_h"/>
                                          </p:val>
                                        </p:tav>
                                        <p:tav tm="100000">
                                          <p:val>
                                            <p:strVal val="#ppt_h"/>
                                          </p:val>
                                        </p:tav>
                                      </p:tavLst>
                                    </p:anim>
                                    <p:anim calcmode="lin" valueType="num">
                                      <p:cBhvr>
                                        <p:cTn id="57" dur="500" fill="hold"/>
                                        <p:tgtEl>
                                          <p:spTgt spid="219216"/>
                                        </p:tgtEl>
                                        <p:attrNameLst>
                                          <p:attrName>ppt_x</p:attrName>
                                        </p:attrNameLst>
                                      </p:cBhvr>
                                      <p:tavLst>
                                        <p:tav tm="0">
                                          <p:val>
                                            <p:strVal val="#ppt_x-.2"/>
                                          </p:val>
                                        </p:tav>
                                        <p:tav tm="100000">
                                          <p:val>
                                            <p:strVal val="#ppt_x"/>
                                          </p:val>
                                        </p:tav>
                                      </p:tavLst>
                                    </p:anim>
                                    <p:anim calcmode="lin" valueType="num">
                                      <p:cBhvr>
                                        <p:cTn id="58" dur="500" fill="hold"/>
                                        <p:tgtEl>
                                          <p:spTgt spid="219216"/>
                                        </p:tgtEl>
                                        <p:attrNameLst>
                                          <p:attrName>ppt_y</p:attrName>
                                        </p:attrNameLst>
                                      </p:cBhvr>
                                      <p:tavLst>
                                        <p:tav tm="0">
                                          <p:val>
                                            <p:strVal val="#ppt_y"/>
                                          </p:val>
                                        </p:tav>
                                        <p:tav tm="100000">
                                          <p:val>
                                            <p:strVal val="#ppt_y"/>
                                          </p:val>
                                        </p:tav>
                                      </p:tavLst>
                                    </p:anim>
                                    <p:animEffect transition="in" filter="fade">
                                      <p:cBhvr>
                                        <p:cTn id="59" dur="500"/>
                                        <p:tgtEl>
                                          <p:spTgt spid="219216"/>
                                        </p:tgtEl>
                                      </p:cBhvr>
                                    </p:animEffect>
                                  </p:childTnLst>
                                </p:cTn>
                              </p:par>
                              <p:par>
                                <p:cTn id="60" presetID="54" presetClass="entr" presetSubtype="0" accel="100000" fill="hold" grpId="0" nodeType="withEffect">
                                  <p:stCondLst>
                                    <p:cond delay="0"/>
                                  </p:stCondLst>
                                  <p:childTnLst>
                                    <p:set>
                                      <p:cBhvr>
                                        <p:cTn id="61" dur="1" fill="hold">
                                          <p:stCondLst>
                                            <p:cond delay="0"/>
                                          </p:stCondLst>
                                        </p:cTn>
                                        <p:tgtEl>
                                          <p:spTgt spid="219217"/>
                                        </p:tgtEl>
                                        <p:attrNameLst>
                                          <p:attrName>style.visibility</p:attrName>
                                        </p:attrNameLst>
                                      </p:cBhvr>
                                      <p:to>
                                        <p:strVal val="visible"/>
                                      </p:to>
                                    </p:set>
                                    <p:anim calcmode="lin" valueType="num">
                                      <p:cBhvr>
                                        <p:cTn id="62" dur="500" fill="hold"/>
                                        <p:tgtEl>
                                          <p:spTgt spid="219217"/>
                                        </p:tgtEl>
                                        <p:attrNameLst>
                                          <p:attrName>ppt_w</p:attrName>
                                        </p:attrNameLst>
                                      </p:cBhvr>
                                      <p:tavLst>
                                        <p:tav tm="0">
                                          <p:val>
                                            <p:strVal val="#ppt_w*0.05"/>
                                          </p:val>
                                        </p:tav>
                                        <p:tav tm="100000">
                                          <p:val>
                                            <p:strVal val="#ppt_w"/>
                                          </p:val>
                                        </p:tav>
                                      </p:tavLst>
                                    </p:anim>
                                    <p:anim calcmode="lin" valueType="num">
                                      <p:cBhvr>
                                        <p:cTn id="63" dur="500" fill="hold"/>
                                        <p:tgtEl>
                                          <p:spTgt spid="219217"/>
                                        </p:tgtEl>
                                        <p:attrNameLst>
                                          <p:attrName>ppt_h</p:attrName>
                                        </p:attrNameLst>
                                      </p:cBhvr>
                                      <p:tavLst>
                                        <p:tav tm="0">
                                          <p:val>
                                            <p:strVal val="#ppt_h"/>
                                          </p:val>
                                        </p:tav>
                                        <p:tav tm="100000">
                                          <p:val>
                                            <p:strVal val="#ppt_h"/>
                                          </p:val>
                                        </p:tav>
                                      </p:tavLst>
                                    </p:anim>
                                    <p:anim calcmode="lin" valueType="num">
                                      <p:cBhvr>
                                        <p:cTn id="64" dur="500" fill="hold"/>
                                        <p:tgtEl>
                                          <p:spTgt spid="219217"/>
                                        </p:tgtEl>
                                        <p:attrNameLst>
                                          <p:attrName>ppt_x</p:attrName>
                                        </p:attrNameLst>
                                      </p:cBhvr>
                                      <p:tavLst>
                                        <p:tav tm="0">
                                          <p:val>
                                            <p:strVal val="#ppt_x-.2"/>
                                          </p:val>
                                        </p:tav>
                                        <p:tav tm="100000">
                                          <p:val>
                                            <p:strVal val="#ppt_x"/>
                                          </p:val>
                                        </p:tav>
                                      </p:tavLst>
                                    </p:anim>
                                    <p:anim calcmode="lin" valueType="num">
                                      <p:cBhvr>
                                        <p:cTn id="65" dur="500" fill="hold"/>
                                        <p:tgtEl>
                                          <p:spTgt spid="219217"/>
                                        </p:tgtEl>
                                        <p:attrNameLst>
                                          <p:attrName>ppt_y</p:attrName>
                                        </p:attrNameLst>
                                      </p:cBhvr>
                                      <p:tavLst>
                                        <p:tav tm="0">
                                          <p:val>
                                            <p:strVal val="#ppt_y"/>
                                          </p:val>
                                        </p:tav>
                                        <p:tav tm="100000">
                                          <p:val>
                                            <p:strVal val="#ppt_y"/>
                                          </p:val>
                                        </p:tav>
                                      </p:tavLst>
                                    </p:anim>
                                    <p:animEffect transition="in" filter="fade">
                                      <p:cBhvr>
                                        <p:cTn id="66" dur="500"/>
                                        <p:tgtEl>
                                          <p:spTgt spid="21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211" grpId="0" bldLvl="0" animBg="1"/>
      <p:bldP spid="219217" grpId="0" bldLvl="0" animBg="1"/>
      <p:bldP spid="327702" grpId="0" animBg="1"/>
      <p:bldP spid="327703" grpId="0" animBg="1"/>
      <p:bldP spid="327705" grpId="0" animBg="1"/>
      <p:bldP spid="327706" grpId="0" animBg="1"/>
      <p:bldP spid="32770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2"/>
          <p:cNvSpPr>
            <a:spLocks noGrp="1"/>
          </p:cNvSpPr>
          <p:nvPr>
            <p:ph idx="1"/>
          </p:nvPr>
        </p:nvSpPr>
        <p:spPr bwMode="auto">
          <a:xfrm>
            <a:off x="0" y="765175"/>
            <a:ext cx="9144000" cy="5360988"/>
          </a:xfrm>
          <a:noFill/>
          <a:ln>
            <a:miter lim="800000"/>
            <a:headEnd/>
            <a:tailEnd/>
          </a:ln>
        </p:spPr>
        <p:txBody>
          <a:bodyPr vert="horz" wrap="square" lIns="91440" tIns="45720" rIns="91440" bIns="45720" numCol="1" anchor="t" anchorCtr="0" compatLnSpc="1">
            <a:prstTxWarp prst="textNoShape">
              <a:avLst/>
            </a:prstTxWarp>
          </a:bodyPr>
          <a:lstStyle/>
          <a:p>
            <a:r>
              <a:rPr lang="en-US" altLang="zh-CN" sz="2400" b="1" dirty="0" smtClean="0"/>
              <a:t>(2018·</a:t>
            </a:r>
            <a:r>
              <a:rPr lang="zh-CN" altLang="en-US" sz="2400" b="1" dirty="0" smtClean="0"/>
              <a:t>全国卷</a:t>
            </a:r>
            <a:r>
              <a:rPr lang="en-US" altLang="zh-CN" sz="2400" b="1" dirty="0" smtClean="0"/>
              <a:t>I)</a:t>
            </a:r>
            <a:r>
              <a:rPr lang="zh-CN" altLang="zh-CN" sz="2400" b="1" dirty="0" smtClean="0"/>
              <a:t>五四运动后，出现了社会主义是否适合中国国情的争论。有人反对走俄国式的道路，认为救中国只有一条路，就是“增加富力”。发展实业</a:t>
            </a:r>
            <a:r>
              <a:rPr lang="en-US" altLang="zh-CN" sz="2400" b="1" dirty="0" smtClean="0"/>
              <a:t>:</a:t>
            </a:r>
            <a:r>
              <a:rPr lang="zh-CN" altLang="zh-CN" sz="2400" b="1" dirty="0" smtClean="0"/>
              <a:t>还有人主张“采用劳农主义的直接行动，达到社会革命的目的”。这场争论</a:t>
            </a:r>
          </a:p>
          <a:p>
            <a:r>
              <a:rPr lang="en-US" altLang="zh-CN" sz="2400" dirty="0" smtClean="0"/>
              <a:t>     </a:t>
            </a:r>
            <a:r>
              <a:rPr lang="en-US" altLang="zh-CN" sz="2400" b="1" dirty="0" smtClean="0">
                <a:latin typeface="仿宋" pitchFamily="49" charset="-122"/>
                <a:ea typeface="仿宋" pitchFamily="49" charset="-122"/>
              </a:rPr>
              <a:t>A.</a:t>
            </a:r>
            <a:r>
              <a:rPr lang="zh-CN" altLang="zh-CN" sz="2400" b="1" dirty="0" smtClean="0">
                <a:latin typeface="仿宋" pitchFamily="49" charset="-122"/>
                <a:ea typeface="仿宋" pitchFamily="49" charset="-122"/>
              </a:rPr>
              <a:t>确定了新民主主义革命的道路</a:t>
            </a:r>
          </a:p>
          <a:p>
            <a:r>
              <a:rPr lang="en-US" altLang="zh-CN" sz="2400" b="1" dirty="0" smtClean="0">
                <a:latin typeface="仿宋" pitchFamily="49" charset="-122"/>
                <a:ea typeface="仿宋" pitchFamily="49" charset="-122"/>
              </a:rPr>
              <a:t>  B.</a:t>
            </a:r>
            <a:r>
              <a:rPr lang="zh-CN" altLang="zh-CN" sz="2400" b="1" dirty="0" smtClean="0">
                <a:latin typeface="仿宋" pitchFamily="49" charset="-122"/>
                <a:ea typeface="仿宋" pitchFamily="49" charset="-122"/>
              </a:rPr>
              <a:t>使思想界认请了欧美的社公制度</a:t>
            </a:r>
          </a:p>
          <a:p>
            <a:r>
              <a:rPr lang="en-US" altLang="zh-CN" sz="2400" b="1" dirty="0" smtClean="0">
                <a:latin typeface="仿宋" pitchFamily="49" charset="-122"/>
                <a:ea typeface="仿宋" pitchFamily="49" charset="-122"/>
              </a:rPr>
              <a:t>  C.</a:t>
            </a:r>
            <a:r>
              <a:rPr lang="zh-CN" altLang="zh-CN" sz="2400" b="1" dirty="0" smtClean="0">
                <a:latin typeface="仿宋" pitchFamily="49" charset="-122"/>
                <a:ea typeface="仿宋" pitchFamily="49" charset="-122"/>
              </a:rPr>
              <a:t>在思想上为中国共产党的成立准备了条件</a:t>
            </a:r>
          </a:p>
          <a:p>
            <a:r>
              <a:rPr lang="en-US" altLang="zh-CN" sz="2400" b="1" dirty="0" smtClean="0">
                <a:latin typeface="仿宋" pitchFamily="49" charset="-122"/>
                <a:ea typeface="仿宋" pitchFamily="49" charset="-122"/>
              </a:rPr>
              <a:t>  D.</a:t>
            </a:r>
            <a:r>
              <a:rPr lang="zh-CN" altLang="zh-CN" sz="2400" b="1" dirty="0" smtClean="0">
                <a:latin typeface="仿宋" pitchFamily="49" charset="-122"/>
                <a:ea typeface="仿宋" pitchFamily="49" charset="-122"/>
              </a:rPr>
              <a:t>消除了知识分子在救亡图存方式上的分歧</a:t>
            </a:r>
          </a:p>
          <a:p>
            <a:endParaRPr lang="zh-CN" altLang="en-US" dirty="0" smtClean="0"/>
          </a:p>
        </p:txBody>
      </p:sp>
      <p:sp>
        <p:nvSpPr>
          <p:cNvPr id="3" name="Text Box 4"/>
          <p:cNvSpPr txBox="1">
            <a:spLocks noChangeArrowheads="1"/>
          </p:cNvSpPr>
          <p:nvPr/>
        </p:nvSpPr>
        <p:spPr bwMode="auto">
          <a:xfrm>
            <a:off x="6228184" y="4941168"/>
            <a:ext cx="1658938" cy="1098550"/>
          </a:xfrm>
          <a:prstGeom prst="rect">
            <a:avLst/>
          </a:prstGeom>
          <a:noFill/>
          <a:ln w="9525">
            <a:noFill/>
            <a:miter lim="800000"/>
            <a:headEnd/>
            <a:tailEnd/>
          </a:ln>
          <a:effectLst/>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altLang="zh-CN" sz="6600" b="1" dirty="0" smtClean="0">
                <a:solidFill>
                  <a:srgbClr val="FF0000"/>
                </a:solidFill>
              </a:rPr>
              <a:t>C</a:t>
            </a:r>
            <a:endParaRPr lang="en-US" altLang="zh-CN" sz="6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467544" y="251937"/>
            <a:ext cx="8100392"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09588" algn="l" defTabSz="914400" rtl="0" eaLnBrk="1" fontAlgn="base" latinLnBrk="0" hangingPunct="1">
              <a:lnSpc>
                <a:spcPct val="100000"/>
              </a:lnSpc>
              <a:spcBef>
                <a:spcPct val="0"/>
              </a:spcBef>
              <a:spcAft>
                <a:spcPct val="0"/>
              </a:spcAft>
              <a:buClrTx/>
              <a:buSzTx/>
              <a:buFontTx/>
              <a:buNone/>
              <a:tabLst>
                <a:tab pos="2933700" algn="l"/>
              </a:tabLst>
            </a:pPr>
            <a:r>
              <a:rPr kumimoji="0" lang="en-US" altLang="zh-CN" sz="2800" b="1"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rPr>
              <a:t>2</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中共一大（</a:t>
            </a:r>
            <a:r>
              <a:rPr kumimoji="0" lang="en-US" altLang="zh-CN"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1921</a:t>
            </a:r>
            <a:r>
              <a:rPr kumimoji="0" lang="zh-CN" altLang="en-US"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年</a:t>
            </a:r>
            <a:r>
              <a:rPr kumimoji="0" lang="en-US" altLang="zh-CN"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7</a:t>
            </a:r>
            <a:r>
              <a:rPr kumimoji="0" lang="zh-CN" altLang="en-US"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月</a:t>
            </a:r>
            <a:r>
              <a:rPr kumimoji="0" lang="en-US" altLang="zh-CN"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23</a:t>
            </a:r>
            <a:r>
              <a:rPr kumimoji="0" lang="zh-CN" altLang="en-US"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日）</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509588" algn="l" defTabSz="914400" rtl="0" eaLnBrk="0" fontAlgn="base" latinLnBrk="0" hangingPunct="0">
              <a:lnSpc>
                <a:spcPct val="100000"/>
              </a:lnSpc>
              <a:spcBef>
                <a:spcPct val="0"/>
              </a:spcBef>
              <a:spcAft>
                <a:spcPct val="0"/>
              </a:spcAft>
              <a:buClrTx/>
              <a:buSzTx/>
              <a:buFontTx/>
              <a:buNone/>
              <a:tabLst>
                <a:tab pos="2933700" algn="l"/>
              </a:tabLst>
            </a:pP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主要内容：确立党的名称，制定党的纲领，</a:t>
            </a:r>
            <a:r>
              <a:rPr lang="zh-CN" altLang="en-US" sz="2800" b="1" dirty="0" smtClean="0">
                <a:latin typeface="Times New Roman" pitchFamily="18" charset="0"/>
                <a:ea typeface="宋体" pitchFamily="2" charset="-122"/>
                <a:cs typeface="Times New Roman" pitchFamily="18" charset="0"/>
              </a:rPr>
              <a:t>明确 中心工作，</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选举领导机构。</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509588" algn="l" defTabSz="914400" rtl="0" eaLnBrk="0" fontAlgn="base" latinLnBrk="0" hangingPunct="0">
              <a:lnSpc>
                <a:spcPct val="100000"/>
              </a:lnSpc>
              <a:spcBef>
                <a:spcPct val="0"/>
              </a:spcBef>
              <a:spcAft>
                <a:spcPct val="0"/>
              </a:spcAft>
              <a:buClrTx/>
              <a:buSzTx/>
              <a:buFontTx/>
              <a:buNone/>
              <a:tabLst>
                <a:tab pos="2933700" algn="l"/>
              </a:tabLst>
            </a:pP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意义：标志着中国共产党的诞生，革命面貌焕然一</a:t>
            </a:r>
            <a:r>
              <a:rPr kumimoji="0" lang="zh-CN" altLang="en-US" sz="66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新</a:t>
            </a:r>
            <a:r>
              <a:rPr kumimoji="0" lang="zh-CN" altLang="en-US"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0" lang="zh-CN" altLang="en-US" sz="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509588" algn="l" defTabSz="914400" rtl="0" eaLnBrk="0" fontAlgn="base" latinLnBrk="0" hangingPunct="0">
              <a:lnSpc>
                <a:spcPct val="100000"/>
              </a:lnSpc>
              <a:spcBef>
                <a:spcPct val="0"/>
              </a:spcBef>
              <a:spcAft>
                <a:spcPct val="0"/>
              </a:spcAft>
              <a:buClrTx/>
              <a:buSzTx/>
              <a:buFontTx/>
              <a:buNone/>
              <a:tabLst>
                <a:tab pos="2933700" algn="l"/>
              </a:tabLst>
            </a:pPr>
            <a:endParaRPr kumimoji="0" lang="en-US" altLang="zh-CN" sz="2000" b="1"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endParaRPr>
          </a:p>
        </p:txBody>
      </p:sp>
      <p:sp>
        <p:nvSpPr>
          <p:cNvPr id="9" name="TextBox 8"/>
          <p:cNvSpPr txBox="1"/>
          <p:nvPr/>
        </p:nvSpPr>
        <p:spPr>
          <a:xfrm>
            <a:off x="539552" y="3068960"/>
            <a:ext cx="3096344" cy="830997"/>
          </a:xfrm>
          <a:prstGeom prst="rect">
            <a:avLst/>
          </a:prstGeom>
          <a:noFill/>
        </p:spPr>
        <p:txBody>
          <a:bodyPr wrap="square" rtlCol="0">
            <a:spAutoFit/>
          </a:bodyPr>
          <a:lstStyle/>
          <a:p>
            <a:r>
              <a:rPr lang="zh-CN" altLang="en-US" sz="4800" b="1" dirty="0" smtClean="0">
                <a:solidFill>
                  <a:srgbClr val="FF0000"/>
                </a:solidFill>
              </a:rPr>
              <a:t>新在何处</a:t>
            </a:r>
            <a:endParaRPr lang="zh-CN" altLang="en-US" sz="4800" b="1" dirty="0">
              <a:solidFill>
                <a:srgbClr val="FF0000"/>
              </a:solidFill>
            </a:endParaRPr>
          </a:p>
        </p:txBody>
      </p:sp>
      <p:sp>
        <p:nvSpPr>
          <p:cNvPr id="5" name="Text Box 5"/>
          <p:cNvSpPr txBox="1">
            <a:spLocks noChangeArrowheads="1"/>
          </p:cNvSpPr>
          <p:nvPr/>
        </p:nvSpPr>
        <p:spPr bwMode="auto">
          <a:xfrm>
            <a:off x="683568" y="4077072"/>
            <a:ext cx="8001000" cy="2100263"/>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CN" altLang="en-US" sz="2400" b="1" dirty="0">
                <a:latin typeface="黑体" pitchFamily="2" charset="-122"/>
                <a:ea typeface="黑体" pitchFamily="2" charset="-122"/>
              </a:rPr>
              <a:t>实现了第一次国共合作，掀起了国民大革命运动</a:t>
            </a:r>
          </a:p>
          <a:p>
            <a:pPr marL="342900" indent="-342900">
              <a:spcBef>
                <a:spcPct val="50000"/>
              </a:spcBef>
            </a:pPr>
            <a:r>
              <a:rPr lang="en-US" altLang="zh-CN" sz="2400" b="1" dirty="0">
                <a:latin typeface="黑体" pitchFamily="2" charset="-122"/>
                <a:ea typeface="黑体" pitchFamily="2" charset="-122"/>
              </a:rPr>
              <a:t>2.</a:t>
            </a:r>
            <a:r>
              <a:rPr lang="zh-CN" altLang="en-US" sz="2400" b="1" dirty="0">
                <a:latin typeface="黑体" pitchFamily="2" charset="-122"/>
                <a:ea typeface="黑体" pitchFamily="2" charset="-122"/>
              </a:rPr>
              <a:t>中共找到了新民主主义革命正确道路，即农村革命道路           </a:t>
            </a:r>
          </a:p>
          <a:p>
            <a:pPr marL="342900" indent="-342900">
              <a:spcBef>
                <a:spcPct val="50000"/>
              </a:spcBef>
            </a:pPr>
            <a:r>
              <a:rPr lang="en-US" altLang="zh-CN" sz="2400" b="1" dirty="0">
                <a:latin typeface="黑体" pitchFamily="2" charset="-122"/>
                <a:ea typeface="黑体" pitchFamily="2" charset="-122"/>
              </a:rPr>
              <a:t>3.</a:t>
            </a:r>
            <a:r>
              <a:rPr lang="zh-CN" altLang="en-US" sz="2400" b="1" dirty="0">
                <a:latin typeface="黑体" pitchFamily="2" charset="-122"/>
                <a:ea typeface="黑体" pitchFamily="2" charset="-122"/>
              </a:rPr>
              <a:t>实现了第二次国共合作，取得了抗日战争的完全胜利    </a:t>
            </a:r>
          </a:p>
          <a:p>
            <a:pPr marL="342900" indent="-342900">
              <a:spcBef>
                <a:spcPct val="50000"/>
              </a:spcBef>
            </a:pPr>
            <a:r>
              <a:rPr lang="en-US" altLang="zh-CN" sz="2400" b="1" dirty="0">
                <a:latin typeface="黑体" pitchFamily="2" charset="-122"/>
                <a:ea typeface="黑体" pitchFamily="2" charset="-122"/>
              </a:rPr>
              <a:t>4.</a:t>
            </a:r>
            <a:r>
              <a:rPr lang="zh-CN" altLang="en-US" sz="2400" b="1" dirty="0">
                <a:latin typeface="黑体" pitchFamily="2" charset="-122"/>
                <a:ea typeface="黑体" pitchFamily="2" charset="-122"/>
              </a:rPr>
              <a:t>结束了半半历史，取得新民主主义革命的彻底胜利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125953"/>
          <p:cNvPicPr>
            <a:picLocks noChangeArrowheads="1"/>
          </p:cNvPicPr>
          <p:nvPr/>
        </p:nvPicPr>
        <p:blipFill>
          <a:blip r:embed="rId3" cstate="print"/>
          <a:srcRect/>
          <a:stretch>
            <a:fillRect/>
          </a:stretch>
        </p:blipFill>
        <p:spPr bwMode="auto">
          <a:xfrm>
            <a:off x="3113088" y="0"/>
            <a:ext cx="3603625" cy="6908800"/>
          </a:xfrm>
          <a:prstGeom prst="rect">
            <a:avLst/>
          </a:prstGeom>
          <a:noFill/>
          <a:ln w="9525">
            <a:noFill/>
            <a:miter lim="800000"/>
            <a:headEnd/>
            <a:tailEnd/>
          </a:ln>
        </p:spPr>
      </p:pic>
      <p:grpSp>
        <p:nvGrpSpPr>
          <p:cNvPr id="2" name="组合 125954"/>
          <p:cNvGrpSpPr>
            <a:grpSpLocks/>
          </p:cNvGrpSpPr>
          <p:nvPr/>
        </p:nvGrpSpPr>
        <p:grpSpPr bwMode="auto">
          <a:xfrm>
            <a:off x="5232400" y="3819525"/>
            <a:ext cx="365125" cy="471488"/>
            <a:chOff x="3435" y="2406"/>
            <a:chExt cx="306" cy="297"/>
          </a:xfrm>
        </p:grpSpPr>
        <p:sp>
          <p:nvSpPr>
            <p:cNvPr id="27726" name="椭圆 125955"/>
            <p:cNvSpPr>
              <a:spLocks noChangeArrowheads="1"/>
            </p:cNvSpPr>
            <p:nvPr/>
          </p:nvSpPr>
          <p:spPr bwMode="auto">
            <a:xfrm>
              <a:off x="3516" y="2660"/>
              <a:ext cx="43" cy="43"/>
            </a:xfrm>
            <a:prstGeom prst="ellipse">
              <a:avLst/>
            </a:prstGeom>
            <a:solidFill>
              <a:srgbClr val="FF0000"/>
            </a:solidFill>
            <a:ln w="12700">
              <a:solidFill>
                <a:schemeClr val="tx1"/>
              </a:solidFill>
              <a:round/>
              <a:headEnd/>
              <a:tailEnd/>
            </a:ln>
          </p:spPr>
          <p:txBody>
            <a:bodyPr/>
            <a:lstStyle/>
            <a:p>
              <a:endParaRPr lang="zh-CN" altLang="en-US"/>
            </a:p>
          </p:txBody>
        </p:sp>
        <p:sp>
          <p:nvSpPr>
            <p:cNvPr id="27727" name="椭圆 125956"/>
            <p:cNvSpPr>
              <a:spLocks noChangeArrowheads="1"/>
            </p:cNvSpPr>
            <p:nvPr/>
          </p:nvSpPr>
          <p:spPr bwMode="auto">
            <a:xfrm>
              <a:off x="3698" y="2433"/>
              <a:ext cx="43" cy="43"/>
            </a:xfrm>
            <a:prstGeom prst="ellipse">
              <a:avLst/>
            </a:prstGeom>
            <a:solidFill>
              <a:srgbClr val="FF0000"/>
            </a:solidFill>
            <a:ln w="12700">
              <a:solidFill>
                <a:schemeClr val="tx1"/>
              </a:solidFill>
              <a:round/>
              <a:headEnd/>
              <a:tailEnd/>
            </a:ln>
          </p:spPr>
          <p:txBody>
            <a:bodyPr/>
            <a:lstStyle/>
            <a:p>
              <a:endParaRPr lang="zh-CN" altLang="en-US"/>
            </a:p>
          </p:txBody>
        </p:sp>
        <p:sp>
          <p:nvSpPr>
            <p:cNvPr id="27728" name="椭圆 125957"/>
            <p:cNvSpPr>
              <a:spLocks noChangeArrowheads="1"/>
            </p:cNvSpPr>
            <p:nvPr/>
          </p:nvSpPr>
          <p:spPr bwMode="auto">
            <a:xfrm>
              <a:off x="3435" y="2406"/>
              <a:ext cx="43" cy="43"/>
            </a:xfrm>
            <a:prstGeom prst="ellipse">
              <a:avLst/>
            </a:prstGeom>
            <a:solidFill>
              <a:srgbClr val="FF0000"/>
            </a:solidFill>
            <a:ln w="12700">
              <a:solidFill>
                <a:schemeClr val="tx1"/>
              </a:solidFill>
              <a:round/>
              <a:headEnd/>
              <a:tailEnd/>
            </a:ln>
          </p:spPr>
          <p:txBody>
            <a:bodyPr/>
            <a:lstStyle/>
            <a:p>
              <a:endParaRPr lang="zh-CN" altLang="en-US"/>
            </a:p>
          </p:txBody>
        </p:sp>
      </p:grpSp>
      <p:sp>
        <p:nvSpPr>
          <p:cNvPr id="125960" name="任意多边形 125959"/>
          <p:cNvSpPr>
            <a:spLocks noChangeArrowheads="1"/>
          </p:cNvSpPr>
          <p:nvPr/>
        </p:nvSpPr>
        <p:spPr bwMode="auto">
          <a:xfrm>
            <a:off x="4767263" y="3384550"/>
            <a:ext cx="768350" cy="717550"/>
          </a:xfrm>
          <a:custGeom>
            <a:avLst/>
            <a:gdLst>
              <a:gd name="T0" fmla="*/ 2147483647 w 645"/>
              <a:gd name="T1" fmla="*/ 2147483647 h 452"/>
              <a:gd name="T2" fmla="*/ 2147483647 w 645"/>
              <a:gd name="T3" fmla="*/ 2147483647 h 452"/>
              <a:gd name="T4" fmla="*/ 2147483647 w 645"/>
              <a:gd name="T5" fmla="*/ 2147483647 h 452"/>
              <a:gd name="T6" fmla="*/ 2147483647 w 645"/>
              <a:gd name="T7" fmla="*/ 2147483647 h 452"/>
              <a:gd name="T8" fmla="*/ 2147483647 w 645"/>
              <a:gd name="T9" fmla="*/ 2147483647 h 452"/>
              <a:gd name="T10" fmla="*/ 2147483647 w 645"/>
              <a:gd name="T11" fmla="*/ 2147483647 h 452"/>
              <a:gd name="T12" fmla="*/ 2147483647 w 645"/>
              <a:gd name="T13" fmla="*/ 2147483647 h 452"/>
              <a:gd name="T14" fmla="*/ 2147483647 w 645"/>
              <a:gd name="T15" fmla="*/ 2147483647 h 452"/>
              <a:gd name="T16" fmla="*/ 2147483647 w 645"/>
              <a:gd name="T17" fmla="*/ 2147483647 h 452"/>
              <a:gd name="T18" fmla="*/ 2147483647 w 645"/>
              <a:gd name="T19" fmla="*/ 2147483647 h 452"/>
              <a:gd name="T20" fmla="*/ 2147483647 w 645"/>
              <a:gd name="T21" fmla="*/ 2147483647 h 452"/>
              <a:gd name="T22" fmla="*/ 2147483647 w 645"/>
              <a:gd name="T23" fmla="*/ 2147483647 h 452"/>
              <a:gd name="T24" fmla="*/ 2147483647 w 645"/>
              <a:gd name="T25" fmla="*/ 2147483647 h 452"/>
              <a:gd name="T26" fmla="*/ 2147483647 w 645"/>
              <a:gd name="T27" fmla="*/ 2147483647 h 452"/>
              <a:gd name="T28" fmla="*/ 2147483647 w 645"/>
              <a:gd name="T29" fmla="*/ 2147483647 h 452"/>
              <a:gd name="T30" fmla="*/ 2147483647 w 645"/>
              <a:gd name="T31" fmla="*/ 2147483647 h 452"/>
              <a:gd name="T32" fmla="*/ 2147483647 w 645"/>
              <a:gd name="T33" fmla="*/ 2147483647 h 452"/>
              <a:gd name="T34" fmla="*/ 2147483647 w 645"/>
              <a:gd name="T35" fmla="*/ 2147483647 h 452"/>
              <a:gd name="T36" fmla="*/ 2147483647 w 645"/>
              <a:gd name="T37" fmla="*/ 2147483647 h 452"/>
              <a:gd name="T38" fmla="*/ 2147483647 w 645"/>
              <a:gd name="T39" fmla="*/ 2147483647 h 452"/>
              <a:gd name="T40" fmla="*/ 2147483647 w 645"/>
              <a:gd name="T41" fmla="*/ 2147483647 h 452"/>
              <a:gd name="T42" fmla="*/ 2147483647 w 645"/>
              <a:gd name="T43" fmla="*/ 2147483647 h 452"/>
              <a:gd name="T44" fmla="*/ 2147483647 w 645"/>
              <a:gd name="T45" fmla="*/ 2147483647 h 452"/>
              <a:gd name="T46" fmla="*/ 2147483647 w 645"/>
              <a:gd name="T47" fmla="*/ 2147483647 h 452"/>
              <a:gd name="T48" fmla="*/ 2147483647 w 645"/>
              <a:gd name="T49" fmla="*/ 2147483647 h 452"/>
              <a:gd name="T50" fmla="*/ 2147483647 w 645"/>
              <a:gd name="T51" fmla="*/ 2147483647 h 452"/>
              <a:gd name="T52" fmla="*/ 2147483647 w 645"/>
              <a:gd name="T53" fmla="*/ 2147483647 h 452"/>
              <a:gd name="T54" fmla="*/ 2147483647 w 645"/>
              <a:gd name="T55" fmla="*/ 2147483647 h 452"/>
              <a:gd name="T56" fmla="*/ 2147483647 w 645"/>
              <a:gd name="T57" fmla="*/ 2147483647 h 452"/>
              <a:gd name="T58" fmla="*/ 2147483647 w 645"/>
              <a:gd name="T59" fmla="*/ 2147483647 h 452"/>
              <a:gd name="T60" fmla="*/ 2147483647 w 645"/>
              <a:gd name="T61" fmla="*/ 2147483647 h 452"/>
              <a:gd name="T62" fmla="*/ 2147483647 w 645"/>
              <a:gd name="T63" fmla="*/ 2147483647 h 452"/>
              <a:gd name="T64" fmla="*/ 2147483647 w 645"/>
              <a:gd name="T65" fmla="*/ 2147483647 h 452"/>
              <a:gd name="T66" fmla="*/ 2147483647 w 645"/>
              <a:gd name="T67" fmla="*/ 2147483647 h 452"/>
              <a:gd name="T68" fmla="*/ 2147483647 w 645"/>
              <a:gd name="T69" fmla="*/ 2147483647 h 452"/>
              <a:gd name="T70" fmla="*/ 2147483647 w 645"/>
              <a:gd name="T71" fmla="*/ 2147483647 h 452"/>
              <a:gd name="T72" fmla="*/ 2147483647 w 645"/>
              <a:gd name="T73" fmla="*/ 2147483647 h 452"/>
              <a:gd name="T74" fmla="*/ 2147483647 w 645"/>
              <a:gd name="T75" fmla="*/ 2147483647 h 452"/>
              <a:gd name="T76" fmla="*/ 2147483647 w 645"/>
              <a:gd name="T77" fmla="*/ 2147483647 h 452"/>
              <a:gd name="T78" fmla="*/ 2147483647 w 645"/>
              <a:gd name="T79" fmla="*/ 2147483647 h 452"/>
              <a:gd name="T80" fmla="*/ 2147483647 w 645"/>
              <a:gd name="T81" fmla="*/ 2147483647 h 452"/>
              <a:gd name="T82" fmla="*/ 2147483647 w 645"/>
              <a:gd name="T83" fmla="*/ 2147483647 h 452"/>
              <a:gd name="T84" fmla="*/ 2147483647 w 645"/>
              <a:gd name="T85" fmla="*/ 0 h 452"/>
              <a:gd name="T86" fmla="*/ 2147483647 w 645"/>
              <a:gd name="T87" fmla="*/ 2147483647 h 452"/>
              <a:gd name="T88" fmla="*/ 2147483647 w 645"/>
              <a:gd name="T89" fmla="*/ 2147483647 h 452"/>
              <a:gd name="T90" fmla="*/ 2147483647 w 645"/>
              <a:gd name="T91" fmla="*/ 2147483647 h 452"/>
              <a:gd name="T92" fmla="*/ 2147483647 w 645"/>
              <a:gd name="T93" fmla="*/ 2147483647 h 452"/>
              <a:gd name="T94" fmla="*/ 2147483647 w 645"/>
              <a:gd name="T95" fmla="*/ 2147483647 h 452"/>
              <a:gd name="T96" fmla="*/ 2147483647 w 645"/>
              <a:gd name="T97" fmla="*/ 2147483647 h 452"/>
              <a:gd name="T98" fmla="*/ 2147483647 w 645"/>
              <a:gd name="T99" fmla="*/ 2147483647 h 452"/>
              <a:gd name="T100" fmla="*/ 2147483647 w 645"/>
              <a:gd name="T101" fmla="*/ 2147483647 h 4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5"/>
              <a:gd name="T154" fmla="*/ 0 h 452"/>
              <a:gd name="T155" fmla="*/ 645 w 645"/>
              <a:gd name="T156" fmla="*/ 452 h 4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5" h="452">
                <a:moveTo>
                  <a:pt x="32" y="32"/>
                </a:moveTo>
                <a:lnTo>
                  <a:pt x="22" y="38"/>
                </a:lnTo>
                <a:lnTo>
                  <a:pt x="12" y="42"/>
                </a:lnTo>
                <a:lnTo>
                  <a:pt x="9" y="45"/>
                </a:lnTo>
                <a:lnTo>
                  <a:pt x="5" y="50"/>
                </a:lnTo>
                <a:lnTo>
                  <a:pt x="2" y="54"/>
                </a:lnTo>
                <a:lnTo>
                  <a:pt x="0" y="60"/>
                </a:lnTo>
                <a:lnTo>
                  <a:pt x="2" y="65"/>
                </a:lnTo>
                <a:lnTo>
                  <a:pt x="5" y="71"/>
                </a:lnTo>
                <a:lnTo>
                  <a:pt x="11" y="79"/>
                </a:lnTo>
                <a:lnTo>
                  <a:pt x="18" y="86"/>
                </a:lnTo>
                <a:lnTo>
                  <a:pt x="21" y="91"/>
                </a:lnTo>
                <a:lnTo>
                  <a:pt x="24" y="96"/>
                </a:lnTo>
                <a:lnTo>
                  <a:pt x="27" y="104"/>
                </a:lnTo>
                <a:lnTo>
                  <a:pt x="29" y="113"/>
                </a:lnTo>
                <a:lnTo>
                  <a:pt x="31" y="121"/>
                </a:lnTo>
                <a:lnTo>
                  <a:pt x="32" y="128"/>
                </a:lnTo>
                <a:lnTo>
                  <a:pt x="36" y="128"/>
                </a:lnTo>
                <a:lnTo>
                  <a:pt x="42" y="126"/>
                </a:lnTo>
                <a:lnTo>
                  <a:pt x="50" y="125"/>
                </a:lnTo>
                <a:lnTo>
                  <a:pt x="58" y="123"/>
                </a:lnTo>
                <a:lnTo>
                  <a:pt x="65" y="122"/>
                </a:lnTo>
                <a:lnTo>
                  <a:pt x="72" y="121"/>
                </a:lnTo>
                <a:lnTo>
                  <a:pt x="77" y="120"/>
                </a:lnTo>
                <a:lnTo>
                  <a:pt x="80" y="120"/>
                </a:lnTo>
                <a:lnTo>
                  <a:pt x="84" y="122"/>
                </a:lnTo>
                <a:lnTo>
                  <a:pt x="87" y="124"/>
                </a:lnTo>
                <a:lnTo>
                  <a:pt x="93" y="129"/>
                </a:lnTo>
                <a:lnTo>
                  <a:pt x="98" y="135"/>
                </a:lnTo>
                <a:lnTo>
                  <a:pt x="104" y="140"/>
                </a:lnTo>
                <a:lnTo>
                  <a:pt x="110" y="143"/>
                </a:lnTo>
                <a:lnTo>
                  <a:pt x="118" y="145"/>
                </a:lnTo>
                <a:lnTo>
                  <a:pt x="133" y="146"/>
                </a:lnTo>
                <a:lnTo>
                  <a:pt x="149" y="147"/>
                </a:lnTo>
                <a:lnTo>
                  <a:pt x="155" y="148"/>
                </a:lnTo>
                <a:lnTo>
                  <a:pt x="160" y="148"/>
                </a:lnTo>
                <a:lnTo>
                  <a:pt x="171" y="155"/>
                </a:lnTo>
                <a:lnTo>
                  <a:pt x="183" y="161"/>
                </a:lnTo>
                <a:lnTo>
                  <a:pt x="195" y="167"/>
                </a:lnTo>
                <a:lnTo>
                  <a:pt x="208" y="172"/>
                </a:lnTo>
                <a:lnTo>
                  <a:pt x="208" y="183"/>
                </a:lnTo>
                <a:lnTo>
                  <a:pt x="208" y="194"/>
                </a:lnTo>
                <a:lnTo>
                  <a:pt x="209" y="206"/>
                </a:lnTo>
                <a:lnTo>
                  <a:pt x="212" y="216"/>
                </a:lnTo>
                <a:lnTo>
                  <a:pt x="214" y="218"/>
                </a:lnTo>
                <a:lnTo>
                  <a:pt x="218" y="218"/>
                </a:lnTo>
                <a:lnTo>
                  <a:pt x="221" y="218"/>
                </a:lnTo>
                <a:lnTo>
                  <a:pt x="224" y="220"/>
                </a:lnTo>
                <a:lnTo>
                  <a:pt x="226" y="226"/>
                </a:lnTo>
                <a:lnTo>
                  <a:pt x="226" y="232"/>
                </a:lnTo>
                <a:lnTo>
                  <a:pt x="226" y="239"/>
                </a:lnTo>
                <a:lnTo>
                  <a:pt x="228" y="244"/>
                </a:lnTo>
                <a:lnTo>
                  <a:pt x="231" y="248"/>
                </a:lnTo>
                <a:lnTo>
                  <a:pt x="236" y="251"/>
                </a:lnTo>
                <a:lnTo>
                  <a:pt x="249" y="257"/>
                </a:lnTo>
                <a:lnTo>
                  <a:pt x="255" y="258"/>
                </a:lnTo>
                <a:lnTo>
                  <a:pt x="259" y="259"/>
                </a:lnTo>
                <a:lnTo>
                  <a:pt x="263" y="260"/>
                </a:lnTo>
                <a:lnTo>
                  <a:pt x="264" y="260"/>
                </a:lnTo>
                <a:lnTo>
                  <a:pt x="268" y="268"/>
                </a:lnTo>
                <a:lnTo>
                  <a:pt x="271" y="276"/>
                </a:lnTo>
                <a:lnTo>
                  <a:pt x="276" y="294"/>
                </a:lnTo>
                <a:lnTo>
                  <a:pt x="277" y="313"/>
                </a:lnTo>
                <a:lnTo>
                  <a:pt x="278" y="331"/>
                </a:lnTo>
                <a:lnTo>
                  <a:pt x="281" y="347"/>
                </a:lnTo>
                <a:lnTo>
                  <a:pt x="283" y="355"/>
                </a:lnTo>
                <a:lnTo>
                  <a:pt x="287" y="362"/>
                </a:lnTo>
                <a:lnTo>
                  <a:pt x="291" y="368"/>
                </a:lnTo>
                <a:lnTo>
                  <a:pt x="298" y="373"/>
                </a:lnTo>
                <a:lnTo>
                  <a:pt x="305" y="377"/>
                </a:lnTo>
                <a:lnTo>
                  <a:pt x="316" y="380"/>
                </a:lnTo>
                <a:lnTo>
                  <a:pt x="323" y="386"/>
                </a:lnTo>
                <a:lnTo>
                  <a:pt x="327" y="392"/>
                </a:lnTo>
                <a:lnTo>
                  <a:pt x="329" y="400"/>
                </a:lnTo>
                <a:lnTo>
                  <a:pt x="331" y="407"/>
                </a:lnTo>
                <a:lnTo>
                  <a:pt x="333" y="415"/>
                </a:lnTo>
                <a:lnTo>
                  <a:pt x="336" y="422"/>
                </a:lnTo>
                <a:lnTo>
                  <a:pt x="341" y="430"/>
                </a:lnTo>
                <a:lnTo>
                  <a:pt x="348" y="436"/>
                </a:lnTo>
                <a:lnTo>
                  <a:pt x="354" y="432"/>
                </a:lnTo>
                <a:lnTo>
                  <a:pt x="358" y="429"/>
                </a:lnTo>
                <a:lnTo>
                  <a:pt x="365" y="425"/>
                </a:lnTo>
                <a:lnTo>
                  <a:pt x="370" y="422"/>
                </a:lnTo>
                <a:lnTo>
                  <a:pt x="376" y="422"/>
                </a:lnTo>
                <a:lnTo>
                  <a:pt x="380" y="423"/>
                </a:lnTo>
                <a:lnTo>
                  <a:pt x="385" y="425"/>
                </a:lnTo>
                <a:lnTo>
                  <a:pt x="393" y="426"/>
                </a:lnTo>
                <a:lnTo>
                  <a:pt x="397" y="427"/>
                </a:lnTo>
                <a:lnTo>
                  <a:pt x="404" y="428"/>
                </a:lnTo>
                <a:lnTo>
                  <a:pt x="438" y="430"/>
                </a:lnTo>
                <a:lnTo>
                  <a:pt x="472" y="432"/>
                </a:lnTo>
                <a:lnTo>
                  <a:pt x="474" y="438"/>
                </a:lnTo>
                <a:lnTo>
                  <a:pt x="477" y="443"/>
                </a:lnTo>
                <a:lnTo>
                  <a:pt x="481" y="446"/>
                </a:lnTo>
                <a:lnTo>
                  <a:pt x="484" y="449"/>
                </a:lnTo>
                <a:lnTo>
                  <a:pt x="488" y="450"/>
                </a:lnTo>
                <a:lnTo>
                  <a:pt x="492" y="451"/>
                </a:lnTo>
                <a:lnTo>
                  <a:pt x="496" y="450"/>
                </a:lnTo>
                <a:lnTo>
                  <a:pt x="502" y="449"/>
                </a:lnTo>
                <a:lnTo>
                  <a:pt x="511" y="446"/>
                </a:lnTo>
                <a:lnTo>
                  <a:pt x="521" y="442"/>
                </a:lnTo>
                <a:lnTo>
                  <a:pt x="530" y="437"/>
                </a:lnTo>
                <a:lnTo>
                  <a:pt x="540" y="432"/>
                </a:lnTo>
                <a:lnTo>
                  <a:pt x="547" y="430"/>
                </a:lnTo>
                <a:lnTo>
                  <a:pt x="555" y="427"/>
                </a:lnTo>
                <a:lnTo>
                  <a:pt x="561" y="425"/>
                </a:lnTo>
                <a:lnTo>
                  <a:pt x="563" y="424"/>
                </a:lnTo>
                <a:lnTo>
                  <a:pt x="565" y="424"/>
                </a:lnTo>
                <a:lnTo>
                  <a:pt x="569" y="417"/>
                </a:lnTo>
                <a:lnTo>
                  <a:pt x="571" y="410"/>
                </a:lnTo>
                <a:lnTo>
                  <a:pt x="574" y="397"/>
                </a:lnTo>
                <a:lnTo>
                  <a:pt x="576" y="383"/>
                </a:lnTo>
                <a:lnTo>
                  <a:pt x="580" y="368"/>
                </a:lnTo>
                <a:lnTo>
                  <a:pt x="575" y="362"/>
                </a:lnTo>
                <a:lnTo>
                  <a:pt x="569" y="357"/>
                </a:lnTo>
                <a:lnTo>
                  <a:pt x="563" y="354"/>
                </a:lnTo>
                <a:lnTo>
                  <a:pt x="556" y="351"/>
                </a:lnTo>
                <a:lnTo>
                  <a:pt x="543" y="348"/>
                </a:lnTo>
                <a:lnTo>
                  <a:pt x="536" y="346"/>
                </a:lnTo>
                <a:lnTo>
                  <a:pt x="528" y="344"/>
                </a:lnTo>
                <a:lnTo>
                  <a:pt x="527" y="342"/>
                </a:lnTo>
                <a:lnTo>
                  <a:pt x="525" y="340"/>
                </a:lnTo>
                <a:lnTo>
                  <a:pt x="522" y="336"/>
                </a:lnTo>
                <a:lnTo>
                  <a:pt x="520" y="332"/>
                </a:lnTo>
                <a:lnTo>
                  <a:pt x="519" y="328"/>
                </a:lnTo>
                <a:lnTo>
                  <a:pt x="519" y="324"/>
                </a:lnTo>
                <a:lnTo>
                  <a:pt x="522" y="321"/>
                </a:lnTo>
                <a:lnTo>
                  <a:pt x="528" y="320"/>
                </a:lnTo>
                <a:lnTo>
                  <a:pt x="537" y="320"/>
                </a:lnTo>
                <a:lnTo>
                  <a:pt x="544" y="323"/>
                </a:lnTo>
                <a:lnTo>
                  <a:pt x="552" y="325"/>
                </a:lnTo>
                <a:lnTo>
                  <a:pt x="560" y="328"/>
                </a:lnTo>
                <a:lnTo>
                  <a:pt x="568" y="330"/>
                </a:lnTo>
                <a:lnTo>
                  <a:pt x="575" y="333"/>
                </a:lnTo>
                <a:lnTo>
                  <a:pt x="581" y="335"/>
                </a:lnTo>
                <a:lnTo>
                  <a:pt x="583" y="336"/>
                </a:lnTo>
                <a:lnTo>
                  <a:pt x="584" y="336"/>
                </a:lnTo>
                <a:lnTo>
                  <a:pt x="589" y="326"/>
                </a:lnTo>
                <a:lnTo>
                  <a:pt x="593" y="319"/>
                </a:lnTo>
                <a:lnTo>
                  <a:pt x="599" y="312"/>
                </a:lnTo>
                <a:lnTo>
                  <a:pt x="603" y="310"/>
                </a:lnTo>
                <a:lnTo>
                  <a:pt x="608" y="308"/>
                </a:lnTo>
                <a:lnTo>
                  <a:pt x="616" y="311"/>
                </a:lnTo>
                <a:lnTo>
                  <a:pt x="623" y="313"/>
                </a:lnTo>
                <a:lnTo>
                  <a:pt x="628" y="315"/>
                </a:lnTo>
                <a:lnTo>
                  <a:pt x="633" y="317"/>
                </a:lnTo>
                <a:lnTo>
                  <a:pt x="636" y="321"/>
                </a:lnTo>
                <a:lnTo>
                  <a:pt x="639" y="326"/>
                </a:lnTo>
                <a:lnTo>
                  <a:pt x="641" y="332"/>
                </a:lnTo>
                <a:lnTo>
                  <a:pt x="644" y="340"/>
                </a:lnTo>
                <a:lnTo>
                  <a:pt x="641" y="345"/>
                </a:lnTo>
                <a:lnTo>
                  <a:pt x="638" y="349"/>
                </a:lnTo>
                <a:lnTo>
                  <a:pt x="631" y="356"/>
                </a:lnTo>
                <a:lnTo>
                  <a:pt x="622" y="360"/>
                </a:lnTo>
                <a:lnTo>
                  <a:pt x="612" y="364"/>
                </a:lnTo>
                <a:lnTo>
                  <a:pt x="604" y="360"/>
                </a:lnTo>
                <a:lnTo>
                  <a:pt x="598" y="356"/>
                </a:lnTo>
                <a:lnTo>
                  <a:pt x="594" y="352"/>
                </a:lnTo>
                <a:lnTo>
                  <a:pt x="593" y="347"/>
                </a:lnTo>
                <a:lnTo>
                  <a:pt x="593" y="341"/>
                </a:lnTo>
                <a:lnTo>
                  <a:pt x="593" y="334"/>
                </a:lnTo>
                <a:lnTo>
                  <a:pt x="595" y="326"/>
                </a:lnTo>
                <a:lnTo>
                  <a:pt x="596" y="316"/>
                </a:lnTo>
                <a:lnTo>
                  <a:pt x="595" y="298"/>
                </a:lnTo>
                <a:lnTo>
                  <a:pt x="594" y="289"/>
                </a:lnTo>
                <a:lnTo>
                  <a:pt x="592" y="280"/>
                </a:lnTo>
                <a:lnTo>
                  <a:pt x="590" y="277"/>
                </a:lnTo>
                <a:lnTo>
                  <a:pt x="586" y="275"/>
                </a:lnTo>
                <a:lnTo>
                  <a:pt x="583" y="273"/>
                </a:lnTo>
                <a:lnTo>
                  <a:pt x="580" y="272"/>
                </a:lnTo>
                <a:lnTo>
                  <a:pt x="573" y="263"/>
                </a:lnTo>
                <a:lnTo>
                  <a:pt x="566" y="254"/>
                </a:lnTo>
                <a:lnTo>
                  <a:pt x="552" y="236"/>
                </a:lnTo>
                <a:lnTo>
                  <a:pt x="537" y="219"/>
                </a:lnTo>
                <a:lnTo>
                  <a:pt x="529" y="211"/>
                </a:lnTo>
                <a:lnTo>
                  <a:pt x="520" y="204"/>
                </a:lnTo>
                <a:lnTo>
                  <a:pt x="514" y="195"/>
                </a:lnTo>
                <a:lnTo>
                  <a:pt x="510" y="188"/>
                </a:lnTo>
                <a:lnTo>
                  <a:pt x="506" y="181"/>
                </a:lnTo>
                <a:lnTo>
                  <a:pt x="502" y="175"/>
                </a:lnTo>
                <a:lnTo>
                  <a:pt x="497" y="170"/>
                </a:lnTo>
                <a:lnTo>
                  <a:pt x="491" y="164"/>
                </a:lnTo>
                <a:lnTo>
                  <a:pt x="485" y="158"/>
                </a:lnTo>
                <a:lnTo>
                  <a:pt x="476" y="152"/>
                </a:lnTo>
                <a:lnTo>
                  <a:pt x="469" y="149"/>
                </a:lnTo>
                <a:lnTo>
                  <a:pt x="461" y="146"/>
                </a:lnTo>
                <a:lnTo>
                  <a:pt x="455" y="145"/>
                </a:lnTo>
                <a:lnTo>
                  <a:pt x="453" y="144"/>
                </a:lnTo>
                <a:lnTo>
                  <a:pt x="452" y="144"/>
                </a:lnTo>
                <a:lnTo>
                  <a:pt x="450" y="139"/>
                </a:lnTo>
                <a:lnTo>
                  <a:pt x="449" y="135"/>
                </a:lnTo>
                <a:lnTo>
                  <a:pt x="447" y="128"/>
                </a:lnTo>
                <a:lnTo>
                  <a:pt x="446" y="125"/>
                </a:lnTo>
                <a:lnTo>
                  <a:pt x="446" y="122"/>
                </a:lnTo>
                <a:lnTo>
                  <a:pt x="444" y="120"/>
                </a:lnTo>
                <a:lnTo>
                  <a:pt x="442" y="119"/>
                </a:lnTo>
                <a:lnTo>
                  <a:pt x="439" y="116"/>
                </a:lnTo>
                <a:lnTo>
                  <a:pt x="432" y="112"/>
                </a:lnTo>
                <a:lnTo>
                  <a:pt x="429" y="105"/>
                </a:lnTo>
                <a:lnTo>
                  <a:pt x="426" y="99"/>
                </a:lnTo>
                <a:lnTo>
                  <a:pt x="417" y="89"/>
                </a:lnTo>
                <a:lnTo>
                  <a:pt x="406" y="81"/>
                </a:lnTo>
                <a:lnTo>
                  <a:pt x="392" y="76"/>
                </a:lnTo>
                <a:lnTo>
                  <a:pt x="386" y="68"/>
                </a:lnTo>
                <a:lnTo>
                  <a:pt x="378" y="61"/>
                </a:lnTo>
                <a:lnTo>
                  <a:pt x="360" y="48"/>
                </a:lnTo>
                <a:lnTo>
                  <a:pt x="350" y="43"/>
                </a:lnTo>
                <a:lnTo>
                  <a:pt x="340" y="38"/>
                </a:lnTo>
                <a:lnTo>
                  <a:pt x="330" y="35"/>
                </a:lnTo>
                <a:lnTo>
                  <a:pt x="320" y="32"/>
                </a:lnTo>
                <a:lnTo>
                  <a:pt x="316" y="26"/>
                </a:lnTo>
                <a:lnTo>
                  <a:pt x="311" y="21"/>
                </a:lnTo>
                <a:lnTo>
                  <a:pt x="301" y="12"/>
                </a:lnTo>
                <a:lnTo>
                  <a:pt x="289" y="5"/>
                </a:lnTo>
                <a:lnTo>
                  <a:pt x="276" y="0"/>
                </a:lnTo>
                <a:lnTo>
                  <a:pt x="266" y="3"/>
                </a:lnTo>
                <a:lnTo>
                  <a:pt x="260" y="8"/>
                </a:lnTo>
                <a:lnTo>
                  <a:pt x="257" y="14"/>
                </a:lnTo>
                <a:lnTo>
                  <a:pt x="254" y="20"/>
                </a:lnTo>
                <a:lnTo>
                  <a:pt x="251" y="26"/>
                </a:lnTo>
                <a:lnTo>
                  <a:pt x="247" y="34"/>
                </a:lnTo>
                <a:lnTo>
                  <a:pt x="240" y="41"/>
                </a:lnTo>
                <a:lnTo>
                  <a:pt x="232" y="48"/>
                </a:lnTo>
                <a:lnTo>
                  <a:pt x="229" y="55"/>
                </a:lnTo>
                <a:lnTo>
                  <a:pt x="226" y="62"/>
                </a:lnTo>
                <a:lnTo>
                  <a:pt x="223" y="67"/>
                </a:lnTo>
                <a:lnTo>
                  <a:pt x="219" y="71"/>
                </a:lnTo>
                <a:lnTo>
                  <a:pt x="209" y="79"/>
                </a:lnTo>
                <a:lnTo>
                  <a:pt x="196" y="84"/>
                </a:lnTo>
                <a:lnTo>
                  <a:pt x="191" y="79"/>
                </a:lnTo>
                <a:lnTo>
                  <a:pt x="187" y="74"/>
                </a:lnTo>
                <a:lnTo>
                  <a:pt x="184" y="69"/>
                </a:lnTo>
                <a:lnTo>
                  <a:pt x="181" y="66"/>
                </a:lnTo>
                <a:lnTo>
                  <a:pt x="178" y="64"/>
                </a:lnTo>
                <a:lnTo>
                  <a:pt x="173" y="62"/>
                </a:lnTo>
                <a:lnTo>
                  <a:pt x="167" y="62"/>
                </a:lnTo>
                <a:lnTo>
                  <a:pt x="160" y="64"/>
                </a:lnTo>
                <a:lnTo>
                  <a:pt x="157" y="69"/>
                </a:lnTo>
                <a:lnTo>
                  <a:pt x="155" y="73"/>
                </a:lnTo>
                <a:lnTo>
                  <a:pt x="151" y="80"/>
                </a:lnTo>
                <a:lnTo>
                  <a:pt x="149" y="83"/>
                </a:lnTo>
                <a:lnTo>
                  <a:pt x="148" y="86"/>
                </a:lnTo>
                <a:lnTo>
                  <a:pt x="146" y="88"/>
                </a:lnTo>
                <a:lnTo>
                  <a:pt x="142" y="89"/>
                </a:lnTo>
                <a:lnTo>
                  <a:pt x="138" y="90"/>
                </a:lnTo>
                <a:lnTo>
                  <a:pt x="132" y="92"/>
                </a:lnTo>
                <a:lnTo>
                  <a:pt x="119" y="87"/>
                </a:lnTo>
                <a:lnTo>
                  <a:pt x="106" y="82"/>
                </a:lnTo>
                <a:lnTo>
                  <a:pt x="94" y="77"/>
                </a:lnTo>
                <a:lnTo>
                  <a:pt x="80" y="72"/>
                </a:lnTo>
                <a:lnTo>
                  <a:pt x="79" y="65"/>
                </a:lnTo>
                <a:lnTo>
                  <a:pt x="78" y="58"/>
                </a:lnTo>
                <a:lnTo>
                  <a:pt x="76" y="52"/>
                </a:lnTo>
                <a:lnTo>
                  <a:pt x="75" y="50"/>
                </a:lnTo>
                <a:lnTo>
                  <a:pt x="72" y="48"/>
                </a:lnTo>
                <a:lnTo>
                  <a:pt x="62" y="45"/>
                </a:lnTo>
                <a:lnTo>
                  <a:pt x="52" y="43"/>
                </a:lnTo>
                <a:lnTo>
                  <a:pt x="41" y="38"/>
                </a:lnTo>
                <a:lnTo>
                  <a:pt x="32" y="32"/>
                </a:lnTo>
              </a:path>
            </a:pathLst>
          </a:custGeom>
          <a:solidFill>
            <a:srgbClr val="00CCFF"/>
          </a:solidFill>
          <a:ln w="12700" cap="rnd">
            <a:solidFill>
              <a:schemeClr val="tx1"/>
            </a:solidFill>
            <a:round/>
            <a:headEnd type="none" w="sm" len="sm"/>
            <a:tailEnd type="none" w="sm" len="sm"/>
          </a:ln>
        </p:spPr>
        <p:txBody>
          <a:bodyPr/>
          <a:lstStyle/>
          <a:p>
            <a:endParaRPr lang="zh-CN" altLang="en-US"/>
          </a:p>
        </p:txBody>
      </p:sp>
      <p:sp>
        <p:nvSpPr>
          <p:cNvPr id="125961" name="任意多边形 125960"/>
          <p:cNvSpPr>
            <a:spLocks noChangeArrowheads="1"/>
          </p:cNvSpPr>
          <p:nvPr/>
        </p:nvSpPr>
        <p:spPr bwMode="auto">
          <a:xfrm>
            <a:off x="4614863" y="3568700"/>
            <a:ext cx="649287" cy="904875"/>
          </a:xfrm>
          <a:custGeom>
            <a:avLst/>
            <a:gdLst>
              <a:gd name="T0" fmla="*/ 2147483647 w 545"/>
              <a:gd name="T1" fmla="*/ 2147483647 h 570"/>
              <a:gd name="T2" fmla="*/ 2147483647 w 545"/>
              <a:gd name="T3" fmla="*/ 2147483647 h 570"/>
              <a:gd name="T4" fmla="*/ 2147483647 w 545"/>
              <a:gd name="T5" fmla="*/ 2147483647 h 570"/>
              <a:gd name="T6" fmla="*/ 2147483647 w 545"/>
              <a:gd name="T7" fmla="*/ 2147483647 h 570"/>
              <a:gd name="T8" fmla="*/ 2147483647 w 545"/>
              <a:gd name="T9" fmla="*/ 2147483647 h 570"/>
              <a:gd name="T10" fmla="*/ 2147483647 w 545"/>
              <a:gd name="T11" fmla="*/ 2147483647 h 570"/>
              <a:gd name="T12" fmla="*/ 2147483647 w 545"/>
              <a:gd name="T13" fmla="*/ 2147483647 h 570"/>
              <a:gd name="T14" fmla="*/ 2147483647 w 545"/>
              <a:gd name="T15" fmla="*/ 2147483647 h 570"/>
              <a:gd name="T16" fmla="*/ 2147483647 w 545"/>
              <a:gd name="T17" fmla="*/ 2147483647 h 570"/>
              <a:gd name="T18" fmla="*/ 2147483647 w 545"/>
              <a:gd name="T19" fmla="*/ 2147483647 h 570"/>
              <a:gd name="T20" fmla="*/ 2147483647 w 545"/>
              <a:gd name="T21" fmla="*/ 2147483647 h 570"/>
              <a:gd name="T22" fmla="*/ 2147483647 w 545"/>
              <a:gd name="T23" fmla="*/ 2147483647 h 570"/>
              <a:gd name="T24" fmla="*/ 2147483647 w 545"/>
              <a:gd name="T25" fmla="*/ 2147483647 h 570"/>
              <a:gd name="T26" fmla="*/ 2147483647 w 545"/>
              <a:gd name="T27" fmla="*/ 2147483647 h 570"/>
              <a:gd name="T28" fmla="*/ 2147483647 w 545"/>
              <a:gd name="T29" fmla="*/ 2147483647 h 570"/>
              <a:gd name="T30" fmla="*/ 2147483647 w 545"/>
              <a:gd name="T31" fmla="*/ 2147483647 h 570"/>
              <a:gd name="T32" fmla="*/ 2147483647 w 545"/>
              <a:gd name="T33" fmla="*/ 2147483647 h 570"/>
              <a:gd name="T34" fmla="*/ 2147483647 w 545"/>
              <a:gd name="T35" fmla="*/ 2147483647 h 570"/>
              <a:gd name="T36" fmla="*/ 2147483647 w 545"/>
              <a:gd name="T37" fmla="*/ 2147483647 h 570"/>
              <a:gd name="T38" fmla="*/ 2147483647 w 545"/>
              <a:gd name="T39" fmla="*/ 2147483647 h 570"/>
              <a:gd name="T40" fmla="*/ 2147483647 w 545"/>
              <a:gd name="T41" fmla="*/ 2147483647 h 570"/>
              <a:gd name="T42" fmla="*/ 2147483647 w 545"/>
              <a:gd name="T43" fmla="*/ 2147483647 h 570"/>
              <a:gd name="T44" fmla="*/ 2147483647 w 545"/>
              <a:gd name="T45" fmla="*/ 2147483647 h 570"/>
              <a:gd name="T46" fmla="*/ 2147483647 w 545"/>
              <a:gd name="T47" fmla="*/ 2147483647 h 570"/>
              <a:gd name="T48" fmla="*/ 2147483647 w 545"/>
              <a:gd name="T49" fmla="*/ 2147483647 h 570"/>
              <a:gd name="T50" fmla="*/ 2147483647 w 545"/>
              <a:gd name="T51" fmla="*/ 2147483647 h 570"/>
              <a:gd name="T52" fmla="*/ 2147483647 w 545"/>
              <a:gd name="T53" fmla="*/ 2147483647 h 570"/>
              <a:gd name="T54" fmla="*/ 2147483647 w 545"/>
              <a:gd name="T55" fmla="*/ 2147483647 h 570"/>
              <a:gd name="T56" fmla="*/ 2147483647 w 545"/>
              <a:gd name="T57" fmla="*/ 2147483647 h 570"/>
              <a:gd name="T58" fmla="*/ 2147483647 w 545"/>
              <a:gd name="T59" fmla="*/ 2147483647 h 570"/>
              <a:gd name="T60" fmla="*/ 2147483647 w 545"/>
              <a:gd name="T61" fmla="*/ 2147483647 h 570"/>
              <a:gd name="T62" fmla="*/ 2147483647 w 545"/>
              <a:gd name="T63" fmla="*/ 2147483647 h 570"/>
              <a:gd name="T64" fmla="*/ 2147483647 w 545"/>
              <a:gd name="T65" fmla="*/ 2147483647 h 570"/>
              <a:gd name="T66" fmla="*/ 2147483647 w 545"/>
              <a:gd name="T67" fmla="*/ 2147483647 h 570"/>
              <a:gd name="T68" fmla="*/ 2147483647 w 545"/>
              <a:gd name="T69" fmla="*/ 2147483647 h 570"/>
              <a:gd name="T70" fmla="*/ 2147483647 w 545"/>
              <a:gd name="T71" fmla="*/ 2147483647 h 570"/>
              <a:gd name="T72" fmla="*/ 2147483647 w 545"/>
              <a:gd name="T73" fmla="*/ 2147483647 h 570"/>
              <a:gd name="T74" fmla="*/ 2147483647 w 545"/>
              <a:gd name="T75" fmla="*/ 2147483647 h 570"/>
              <a:gd name="T76" fmla="*/ 2147483647 w 545"/>
              <a:gd name="T77" fmla="*/ 2147483647 h 570"/>
              <a:gd name="T78" fmla="*/ 2147483647 w 545"/>
              <a:gd name="T79" fmla="*/ 2147483647 h 570"/>
              <a:gd name="T80" fmla="*/ 2147483647 w 545"/>
              <a:gd name="T81" fmla="*/ 2147483647 h 570"/>
              <a:gd name="T82" fmla="*/ 2147483647 w 545"/>
              <a:gd name="T83" fmla="*/ 2147483647 h 570"/>
              <a:gd name="T84" fmla="*/ 2147483647 w 545"/>
              <a:gd name="T85" fmla="*/ 2147483647 h 570"/>
              <a:gd name="T86" fmla="*/ 2147483647 w 545"/>
              <a:gd name="T87" fmla="*/ 2147483647 h 570"/>
              <a:gd name="T88" fmla="*/ 2147483647 w 545"/>
              <a:gd name="T89" fmla="*/ 2147483647 h 570"/>
              <a:gd name="T90" fmla="*/ 2147483647 w 545"/>
              <a:gd name="T91" fmla="*/ 2147483647 h 570"/>
              <a:gd name="T92" fmla="*/ 2147483647 w 545"/>
              <a:gd name="T93" fmla="*/ 2147483647 h 570"/>
              <a:gd name="T94" fmla="*/ 2147483647 w 545"/>
              <a:gd name="T95" fmla="*/ 2147483647 h 570"/>
              <a:gd name="T96" fmla="*/ 2147483647 w 545"/>
              <a:gd name="T97" fmla="*/ 2147483647 h 570"/>
              <a:gd name="T98" fmla="*/ 2147483647 w 545"/>
              <a:gd name="T99" fmla="*/ 2147483647 h 570"/>
              <a:gd name="T100" fmla="*/ 2147483647 w 545"/>
              <a:gd name="T101" fmla="*/ 2147483647 h 570"/>
              <a:gd name="T102" fmla="*/ 2147483647 w 545"/>
              <a:gd name="T103" fmla="*/ 2147483647 h 5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5"/>
              <a:gd name="T157" fmla="*/ 0 h 570"/>
              <a:gd name="T158" fmla="*/ 545 w 545"/>
              <a:gd name="T159" fmla="*/ 570 h 5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5" h="570">
                <a:moveTo>
                  <a:pt x="160" y="0"/>
                </a:moveTo>
                <a:lnTo>
                  <a:pt x="159" y="28"/>
                </a:lnTo>
                <a:lnTo>
                  <a:pt x="158" y="42"/>
                </a:lnTo>
                <a:lnTo>
                  <a:pt x="156" y="56"/>
                </a:lnTo>
                <a:lnTo>
                  <a:pt x="155" y="60"/>
                </a:lnTo>
                <a:lnTo>
                  <a:pt x="150" y="64"/>
                </a:lnTo>
                <a:lnTo>
                  <a:pt x="145" y="68"/>
                </a:lnTo>
                <a:lnTo>
                  <a:pt x="139" y="71"/>
                </a:lnTo>
                <a:lnTo>
                  <a:pt x="134" y="73"/>
                </a:lnTo>
                <a:lnTo>
                  <a:pt x="128" y="74"/>
                </a:lnTo>
                <a:lnTo>
                  <a:pt x="125" y="76"/>
                </a:lnTo>
                <a:lnTo>
                  <a:pt x="124" y="76"/>
                </a:lnTo>
                <a:lnTo>
                  <a:pt x="116" y="74"/>
                </a:lnTo>
                <a:lnTo>
                  <a:pt x="110" y="72"/>
                </a:lnTo>
                <a:lnTo>
                  <a:pt x="106" y="70"/>
                </a:lnTo>
                <a:lnTo>
                  <a:pt x="102" y="67"/>
                </a:lnTo>
                <a:lnTo>
                  <a:pt x="99" y="63"/>
                </a:lnTo>
                <a:lnTo>
                  <a:pt x="95" y="60"/>
                </a:lnTo>
                <a:lnTo>
                  <a:pt x="90" y="56"/>
                </a:lnTo>
                <a:lnTo>
                  <a:pt x="84" y="52"/>
                </a:lnTo>
                <a:lnTo>
                  <a:pt x="75" y="53"/>
                </a:lnTo>
                <a:lnTo>
                  <a:pt x="72" y="54"/>
                </a:lnTo>
                <a:lnTo>
                  <a:pt x="68" y="56"/>
                </a:lnTo>
                <a:lnTo>
                  <a:pt x="66" y="61"/>
                </a:lnTo>
                <a:lnTo>
                  <a:pt x="63" y="68"/>
                </a:lnTo>
                <a:lnTo>
                  <a:pt x="62" y="74"/>
                </a:lnTo>
                <a:lnTo>
                  <a:pt x="60" y="80"/>
                </a:lnTo>
                <a:lnTo>
                  <a:pt x="54" y="93"/>
                </a:lnTo>
                <a:lnTo>
                  <a:pt x="46" y="105"/>
                </a:lnTo>
                <a:lnTo>
                  <a:pt x="37" y="117"/>
                </a:lnTo>
                <a:lnTo>
                  <a:pt x="28" y="128"/>
                </a:lnTo>
                <a:lnTo>
                  <a:pt x="31" y="135"/>
                </a:lnTo>
                <a:lnTo>
                  <a:pt x="31" y="138"/>
                </a:lnTo>
                <a:lnTo>
                  <a:pt x="32" y="141"/>
                </a:lnTo>
                <a:lnTo>
                  <a:pt x="32" y="143"/>
                </a:lnTo>
                <a:lnTo>
                  <a:pt x="31" y="146"/>
                </a:lnTo>
                <a:lnTo>
                  <a:pt x="30" y="150"/>
                </a:lnTo>
                <a:lnTo>
                  <a:pt x="27" y="155"/>
                </a:lnTo>
                <a:lnTo>
                  <a:pt x="24" y="164"/>
                </a:lnTo>
                <a:lnTo>
                  <a:pt x="22" y="167"/>
                </a:lnTo>
                <a:lnTo>
                  <a:pt x="19" y="168"/>
                </a:lnTo>
                <a:lnTo>
                  <a:pt x="10" y="171"/>
                </a:lnTo>
                <a:lnTo>
                  <a:pt x="7" y="172"/>
                </a:lnTo>
                <a:lnTo>
                  <a:pt x="3" y="172"/>
                </a:lnTo>
                <a:lnTo>
                  <a:pt x="1" y="172"/>
                </a:lnTo>
                <a:lnTo>
                  <a:pt x="0" y="172"/>
                </a:lnTo>
                <a:lnTo>
                  <a:pt x="12" y="181"/>
                </a:lnTo>
                <a:lnTo>
                  <a:pt x="24" y="188"/>
                </a:lnTo>
                <a:lnTo>
                  <a:pt x="45" y="200"/>
                </a:lnTo>
                <a:lnTo>
                  <a:pt x="55" y="205"/>
                </a:lnTo>
                <a:lnTo>
                  <a:pt x="66" y="209"/>
                </a:lnTo>
                <a:lnTo>
                  <a:pt x="80" y="213"/>
                </a:lnTo>
                <a:lnTo>
                  <a:pt x="96" y="216"/>
                </a:lnTo>
                <a:lnTo>
                  <a:pt x="102" y="226"/>
                </a:lnTo>
                <a:lnTo>
                  <a:pt x="107" y="232"/>
                </a:lnTo>
                <a:lnTo>
                  <a:pt x="111" y="238"/>
                </a:lnTo>
                <a:lnTo>
                  <a:pt x="113" y="244"/>
                </a:lnTo>
                <a:lnTo>
                  <a:pt x="114" y="250"/>
                </a:lnTo>
                <a:lnTo>
                  <a:pt x="114" y="258"/>
                </a:lnTo>
                <a:lnTo>
                  <a:pt x="112" y="267"/>
                </a:lnTo>
                <a:lnTo>
                  <a:pt x="110" y="274"/>
                </a:lnTo>
                <a:lnTo>
                  <a:pt x="108" y="280"/>
                </a:lnTo>
                <a:lnTo>
                  <a:pt x="106" y="283"/>
                </a:lnTo>
                <a:lnTo>
                  <a:pt x="102" y="286"/>
                </a:lnTo>
                <a:lnTo>
                  <a:pt x="99" y="289"/>
                </a:lnTo>
                <a:lnTo>
                  <a:pt x="96" y="292"/>
                </a:lnTo>
                <a:lnTo>
                  <a:pt x="91" y="299"/>
                </a:lnTo>
                <a:lnTo>
                  <a:pt x="86" y="307"/>
                </a:lnTo>
                <a:lnTo>
                  <a:pt x="84" y="310"/>
                </a:lnTo>
                <a:lnTo>
                  <a:pt x="82" y="313"/>
                </a:lnTo>
                <a:lnTo>
                  <a:pt x="81" y="315"/>
                </a:lnTo>
                <a:lnTo>
                  <a:pt x="80" y="316"/>
                </a:lnTo>
                <a:lnTo>
                  <a:pt x="84" y="323"/>
                </a:lnTo>
                <a:lnTo>
                  <a:pt x="88" y="328"/>
                </a:lnTo>
                <a:lnTo>
                  <a:pt x="91" y="330"/>
                </a:lnTo>
                <a:lnTo>
                  <a:pt x="94" y="332"/>
                </a:lnTo>
                <a:lnTo>
                  <a:pt x="97" y="334"/>
                </a:lnTo>
                <a:lnTo>
                  <a:pt x="100" y="336"/>
                </a:lnTo>
                <a:lnTo>
                  <a:pt x="105" y="342"/>
                </a:lnTo>
                <a:lnTo>
                  <a:pt x="107" y="348"/>
                </a:lnTo>
                <a:lnTo>
                  <a:pt x="113" y="358"/>
                </a:lnTo>
                <a:lnTo>
                  <a:pt x="116" y="361"/>
                </a:lnTo>
                <a:lnTo>
                  <a:pt x="121" y="365"/>
                </a:lnTo>
                <a:lnTo>
                  <a:pt x="127" y="368"/>
                </a:lnTo>
                <a:lnTo>
                  <a:pt x="131" y="370"/>
                </a:lnTo>
                <a:lnTo>
                  <a:pt x="136" y="372"/>
                </a:lnTo>
                <a:lnTo>
                  <a:pt x="139" y="376"/>
                </a:lnTo>
                <a:lnTo>
                  <a:pt x="140" y="380"/>
                </a:lnTo>
                <a:lnTo>
                  <a:pt x="142" y="389"/>
                </a:lnTo>
                <a:lnTo>
                  <a:pt x="141" y="397"/>
                </a:lnTo>
                <a:lnTo>
                  <a:pt x="140" y="405"/>
                </a:lnTo>
                <a:lnTo>
                  <a:pt x="140" y="412"/>
                </a:lnTo>
                <a:lnTo>
                  <a:pt x="142" y="418"/>
                </a:lnTo>
                <a:lnTo>
                  <a:pt x="144" y="421"/>
                </a:lnTo>
                <a:lnTo>
                  <a:pt x="147" y="423"/>
                </a:lnTo>
                <a:lnTo>
                  <a:pt x="151" y="426"/>
                </a:lnTo>
                <a:lnTo>
                  <a:pt x="156" y="428"/>
                </a:lnTo>
                <a:lnTo>
                  <a:pt x="160" y="436"/>
                </a:lnTo>
                <a:lnTo>
                  <a:pt x="162" y="444"/>
                </a:lnTo>
                <a:lnTo>
                  <a:pt x="166" y="460"/>
                </a:lnTo>
                <a:lnTo>
                  <a:pt x="169" y="477"/>
                </a:lnTo>
                <a:lnTo>
                  <a:pt x="172" y="485"/>
                </a:lnTo>
                <a:lnTo>
                  <a:pt x="176" y="492"/>
                </a:lnTo>
                <a:lnTo>
                  <a:pt x="181" y="499"/>
                </a:lnTo>
                <a:lnTo>
                  <a:pt x="186" y="507"/>
                </a:lnTo>
                <a:lnTo>
                  <a:pt x="190" y="513"/>
                </a:lnTo>
                <a:lnTo>
                  <a:pt x="191" y="515"/>
                </a:lnTo>
                <a:lnTo>
                  <a:pt x="192" y="516"/>
                </a:lnTo>
                <a:lnTo>
                  <a:pt x="197" y="514"/>
                </a:lnTo>
                <a:lnTo>
                  <a:pt x="202" y="511"/>
                </a:lnTo>
                <a:lnTo>
                  <a:pt x="208" y="504"/>
                </a:lnTo>
                <a:lnTo>
                  <a:pt x="214" y="497"/>
                </a:lnTo>
                <a:lnTo>
                  <a:pt x="218" y="494"/>
                </a:lnTo>
                <a:lnTo>
                  <a:pt x="224" y="492"/>
                </a:lnTo>
                <a:lnTo>
                  <a:pt x="231" y="490"/>
                </a:lnTo>
                <a:lnTo>
                  <a:pt x="238" y="489"/>
                </a:lnTo>
                <a:lnTo>
                  <a:pt x="252" y="488"/>
                </a:lnTo>
                <a:lnTo>
                  <a:pt x="255" y="495"/>
                </a:lnTo>
                <a:lnTo>
                  <a:pt x="257" y="501"/>
                </a:lnTo>
                <a:lnTo>
                  <a:pt x="257" y="507"/>
                </a:lnTo>
                <a:lnTo>
                  <a:pt x="257" y="513"/>
                </a:lnTo>
                <a:lnTo>
                  <a:pt x="257" y="517"/>
                </a:lnTo>
                <a:lnTo>
                  <a:pt x="259" y="522"/>
                </a:lnTo>
                <a:lnTo>
                  <a:pt x="262" y="527"/>
                </a:lnTo>
                <a:lnTo>
                  <a:pt x="265" y="529"/>
                </a:lnTo>
                <a:lnTo>
                  <a:pt x="268" y="532"/>
                </a:lnTo>
                <a:lnTo>
                  <a:pt x="275" y="529"/>
                </a:lnTo>
                <a:lnTo>
                  <a:pt x="280" y="525"/>
                </a:lnTo>
                <a:lnTo>
                  <a:pt x="285" y="520"/>
                </a:lnTo>
                <a:lnTo>
                  <a:pt x="288" y="516"/>
                </a:lnTo>
                <a:lnTo>
                  <a:pt x="292" y="511"/>
                </a:lnTo>
                <a:lnTo>
                  <a:pt x="296" y="507"/>
                </a:lnTo>
                <a:lnTo>
                  <a:pt x="301" y="503"/>
                </a:lnTo>
                <a:lnTo>
                  <a:pt x="308" y="500"/>
                </a:lnTo>
                <a:lnTo>
                  <a:pt x="321" y="504"/>
                </a:lnTo>
                <a:lnTo>
                  <a:pt x="333" y="508"/>
                </a:lnTo>
                <a:lnTo>
                  <a:pt x="355" y="514"/>
                </a:lnTo>
                <a:lnTo>
                  <a:pt x="365" y="516"/>
                </a:lnTo>
                <a:lnTo>
                  <a:pt x="377" y="517"/>
                </a:lnTo>
                <a:lnTo>
                  <a:pt x="390" y="519"/>
                </a:lnTo>
                <a:lnTo>
                  <a:pt x="404" y="520"/>
                </a:lnTo>
                <a:lnTo>
                  <a:pt x="405" y="525"/>
                </a:lnTo>
                <a:lnTo>
                  <a:pt x="405" y="531"/>
                </a:lnTo>
                <a:lnTo>
                  <a:pt x="405" y="541"/>
                </a:lnTo>
                <a:lnTo>
                  <a:pt x="404" y="551"/>
                </a:lnTo>
                <a:lnTo>
                  <a:pt x="402" y="560"/>
                </a:lnTo>
                <a:lnTo>
                  <a:pt x="400" y="566"/>
                </a:lnTo>
                <a:lnTo>
                  <a:pt x="400" y="568"/>
                </a:lnTo>
                <a:lnTo>
                  <a:pt x="401" y="569"/>
                </a:lnTo>
                <a:lnTo>
                  <a:pt x="403" y="568"/>
                </a:lnTo>
                <a:lnTo>
                  <a:pt x="404" y="567"/>
                </a:lnTo>
                <a:lnTo>
                  <a:pt x="408" y="564"/>
                </a:lnTo>
                <a:lnTo>
                  <a:pt x="412" y="560"/>
                </a:lnTo>
                <a:lnTo>
                  <a:pt x="417" y="549"/>
                </a:lnTo>
                <a:lnTo>
                  <a:pt x="423" y="541"/>
                </a:lnTo>
                <a:lnTo>
                  <a:pt x="429" y="533"/>
                </a:lnTo>
                <a:lnTo>
                  <a:pt x="436" y="524"/>
                </a:lnTo>
                <a:lnTo>
                  <a:pt x="438" y="517"/>
                </a:lnTo>
                <a:lnTo>
                  <a:pt x="441" y="512"/>
                </a:lnTo>
                <a:lnTo>
                  <a:pt x="450" y="501"/>
                </a:lnTo>
                <a:lnTo>
                  <a:pt x="460" y="492"/>
                </a:lnTo>
                <a:lnTo>
                  <a:pt x="472" y="484"/>
                </a:lnTo>
                <a:lnTo>
                  <a:pt x="475" y="469"/>
                </a:lnTo>
                <a:lnTo>
                  <a:pt x="478" y="456"/>
                </a:lnTo>
                <a:lnTo>
                  <a:pt x="479" y="446"/>
                </a:lnTo>
                <a:lnTo>
                  <a:pt x="480" y="437"/>
                </a:lnTo>
                <a:lnTo>
                  <a:pt x="484" y="431"/>
                </a:lnTo>
                <a:lnTo>
                  <a:pt x="487" y="428"/>
                </a:lnTo>
                <a:lnTo>
                  <a:pt x="490" y="425"/>
                </a:lnTo>
                <a:lnTo>
                  <a:pt x="494" y="422"/>
                </a:lnTo>
                <a:lnTo>
                  <a:pt x="501" y="420"/>
                </a:lnTo>
                <a:lnTo>
                  <a:pt x="508" y="418"/>
                </a:lnTo>
                <a:lnTo>
                  <a:pt x="516" y="416"/>
                </a:lnTo>
                <a:lnTo>
                  <a:pt x="518" y="410"/>
                </a:lnTo>
                <a:lnTo>
                  <a:pt x="519" y="404"/>
                </a:lnTo>
                <a:lnTo>
                  <a:pt x="522" y="398"/>
                </a:lnTo>
                <a:lnTo>
                  <a:pt x="524" y="392"/>
                </a:lnTo>
                <a:lnTo>
                  <a:pt x="529" y="386"/>
                </a:lnTo>
                <a:lnTo>
                  <a:pt x="532" y="380"/>
                </a:lnTo>
                <a:lnTo>
                  <a:pt x="536" y="368"/>
                </a:lnTo>
                <a:lnTo>
                  <a:pt x="540" y="356"/>
                </a:lnTo>
                <a:lnTo>
                  <a:pt x="541" y="352"/>
                </a:lnTo>
                <a:lnTo>
                  <a:pt x="543" y="349"/>
                </a:lnTo>
                <a:lnTo>
                  <a:pt x="543" y="345"/>
                </a:lnTo>
                <a:lnTo>
                  <a:pt x="544" y="344"/>
                </a:lnTo>
                <a:lnTo>
                  <a:pt x="543" y="337"/>
                </a:lnTo>
                <a:lnTo>
                  <a:pt x="542" y="332"/>
                </a:lnTo>
                <a:lnTo>
                  <a:pt x="541" y="328"/>
                </a:lnTo>
                <a:lnTo>
                  <a:pt x="539" y="326"/>
                </a:lnTo>
                <a:lnTo>
                  <a:pt x="536" y="326"/>
                </a:lnTo>
                <a:lnTo>
                  <a:pt x="532" y="325"/>
                </a:lnTo>
                <a:lnTo>
                  <a:pt x="526" y="323"/>
                </a:lnTo>
                <a:lnTo>
                  <a:pt x="516" y="320"/>
                </a:lnTo>
                <a:lnTo>
                  <a:pt x="509" y="318"/>
                </a:lnTo>
                <a:lnTo>
                  <a:pt x="501" y="315"/>
                </a:lnTo>
                <a:lnTo>
                  <a:pt x="498" y="314"/>
                </a:lnTo>
                <a:lnTo>
                  <a:pt x="494" y="313"/>
                </a:lnTo>
                <a:lnTo>
                  <a:pt x="493" y="312"/>
                </a:lnTo>
                <a:lnTo>
                  <a:pt x="492" y="312"/>
                </a:lnTo>
                <a:lnTo>
                  <a:pt x="490" y="313"/>
                </a:lnTo>
                <a:lnTo>
                  <a:pt x="487" y="314"/>
                </a:lnTo>
                <a:lnTo>
                  <a:pt x="481" y="315"/>
                </a:lnTo>
                <a:lnTo>
                  <a:pt x="477" y="316"/>
                </a:lnTo>
                <a:lnTo>
                  <a:pt x="472" y="316"/>
                </a:lnTo>
                <a:lnTo>
                  <a:pt x="467" y="316"/>
                </a:lnTo>
                <a:lnTo>
                  <a:pt x="463" y="315"/>
                </a:lnTo>
                <a:lnTo>
                  <a:pt x="460" y="312"/>
                </a:lnTo>
                <a:lnTo>
                  <a:pt x="455" y="305"/>
                </a:lnTo>
                <a:lnTo>
                  <a:pt x="452" y="297"/>
                </a:lnTo>
                <a:lnTo>
                  <a:pt x="446" y="283"/>
                </a:lnTo>
                <a:lnTo>
                  <a:pt x="443" y="276"/>
                </a:lnTo>
                <a:lnTo>
                  <a:pt x="439" y="269"/>
                </a:lnTo>
                <a:lnTo>
                  <a:pt x="432" y="262"/>
                </a:lnTo>
                <a:lnTo>
                  <a:pt x="424" y="256"/>
                </a:lnTo>
                <a:lnTo>
                  <a:pt x="421" y="251"/>
                </a:lnTo>
                <a:lnTo>
                  <a:pt x="418" y="246"/>
                </a:lnTo>
                <a:lnTo>
                  <a:pt x="413" y="234"/>
                </a:lnTo>
                <a:lnTo>
                  <a:pt x="411" y="229"/>
                </a:lnTo>
                <a:lnTo>
                  <a:pt x="410" y="224"/>
                </a:lnTo>
                <a:lnTo>
                  <a:pt x="408" y="221"/>
                </a:lnTo>
                <a:lnTo>
                  <a:pt x="408" y="220"/>
                </a:lnTo>
                <a:lnTo>
                  <a:pt x="406" y="204"/>
                </a:lnTo>
                <a:lnTo>
                  <a:pt x="404" y="190"/>
                </a:lnTo>
                <a:lnTo>
                  <a:pt x="400" y="177"/>
                </a:lnTo>
                <a:lnTo>
                  <a:pt x="397" y="166"/>
                </a:lnTo>
                <a:lnTo>
                  <a:pt x="390" y="155"/>
                </a:lnTo>
                <a:lnTo>
                  <a:pt x="382" y="146"/>
                </a:lnTo>
                <a:lnTo>
                  <a:pt x="371" y="138"/>
                </a:lnTo>
                <a:lnTo>
                  <a:pt x="364" y="135"/>
                </a:lnTo>
                <a:lnTo>
                  <a:pt x="356" y="132"/>
                </a:lnTo>
                <a:lnTo>
                  <a:pt x="349" y="120"/>
                </a:lnTo>
                <a:lnTo>
                  <a:pt x="342" y="108"/>
                </a:lnTo>
                <a:lnTo>
                  <a:pt x="336" y="96"/>
                </a:lnTo>
                <a:lnTo>
                  <a:pt x="332" y="84"/>
                </a:lnTo>
                <a:lnTo>
                  <a:pt x="331" y="81"/>
                </a:lnTo>
                <a:lnTo>
                  <a:pt x="331" y="76"/>
                </a:lnTo>
                <a:lnTo>
                  <a:pt x="329" y="68"/>
                </a:lnTo>
                <a:lnTo>
                  <a:pt x="326" y="58"/>
                </a:lnTo>
                <a:lnTo>
                  <a:pt x="323" y="55"/>
                </a:lnTo>
                <a:lnTo>
                  <a:pt x="320" y="52"/>
                </a:lnTo>
                <a:lnTo>
                  <a:pt x="314" y="50"/>
                </a:lnTo>
                <a:lnTo>
                  <a:pt x="308" y="48"/>
                </a:lnTo>
                <a:lnTo>
                  <a:pt x="302" y="47"/>
                </a:lnTo>
                <a:lnTo>
                  <a:pt x="296" y="44"/>
                </a:lnTo>
                <a:lnTo>
                  <a:pt x="290" y="40"/>
                </a:lnTo>
                <a:lnTo>
                  <a:pt x="284" y="36"/>
                </a:lnTo>
                <a:lnTo>
                  <a:pt x="273" y="38"/>
                </a:lnTo>
                <a:lnTo>
                  <a:pt x="262" y="38"/>
                </a:lnTo>
                <a:lnTo>
                  <a:pt x="249" y="35"/>
                </a:lnTo>
                <a:lnTo>
                  <a:pt x="236" y="31"/>
                </a:lnTo>
                <a:lnTo>
                  <a:pt x="211" y="21"/>
                </a:lnTo>
                <a:lnTo>
                  <a:pt x="198" y="16"/>
                </a:lnTo>
                <a:lnTo>
                  <a:pt x="188" y="12"/>
                </a:lnTo>
                <a:lnTo>
                  <a:pt x="178" y="14"/>
                </a:lnTo>
                <a:lnTo>
                  <a:pt x="172" y="16"/>
                </a:lnTo>
                <a:lnTo>
                  <a:pt x="168" y="17"/>
                </a:lnTo>
                <a:lnTo>
                  <a:pt x="165" y="17"/>
                </a:lnTo>
                <a:lnTo>
                  <a:pt x="164" y="16"/>
                </a:lnTo>
                <a:lnTo>
                  <a:pt x="162" y="13"/>
                </a:lnTo>
                <a:lnTo>
                  <a:pt x="162" y="8"/>
                </a:lnTo>
                <a:lnTo>
                  <a:pt x="160" y="0"/>
                </a:lnTo>
              </a:path>
            </a:pathLst>
          </a:custGeom>
          <a:solidFill>
            <a:srgbClr val="00CCFF"/>
          </a:solidFill>
          <a:ln w="12700" cap="rnd">
            <a:solidFill>
              <a:schemeClr val="tx1"/>
            </a:solidFill>
            <a:round/>
            <a:headEnd type="none" w="sm" len="sm"/>
            <a:tailEnd type="none" w="sm" len="sm"/>
          </a:ln>
        </p:spPr>
        <p:txBody>
          <a:bodyPr/>
          <a:lstStyle/>
          <a:p>
            <a:endParaRPr lang="zh-CN" altLang="en-US"/>
          </a:p>
        </p:txBody>
      </p:sp>
      <p:sp>
        <p:nvSpPr>
          <p:cNvPr id="125962" name="任意多边形 125961"/>
          <p:cNvSpPr>
            <a:spLocks noChangeArrowheads="1"/>
          </p:cNvSpPr>
          <p:nvPr/>
        </p:nvSpPr>
        <p:spPr bwMode="auto">
          <a:xfrm>
            <a:off x="5114925" y="4038600"/>
            <a:ext cx="487363" cy="700088"/>
          </a:xfrm>
          <a:custGeom>
            <a:avLst/>
            <a:gdLst>
              <a:gd name="T0" fmla="*/ 2147483647 w 409"/>
              <a:gd name="T1" fmla="*/ 2147483647 h 441"/>
              <a:gd name="T2" fmla="*/ 2147483647 w 409"/>
              <a:gd name="T3" fmla="*/ 2147483647 h 441"/>
              <a:gd name="T4" fmla="*/ 2147483647 w 409"/>
              <a:gd name="T5" fmla="*/ 2147483647 h 441"/>
              <a:gd name="T6" fmla="*/ 2147483647 w 409"/>
              <a:gd name="T7" fmla="*/ 2147483647 h 441"/>
              <a:gd name="T8" fmla="*/ 2147483647 w 409"/>
              <a:gd name="T9" fmla="*/ 2147483647 h 441"/>
              <a:gd name="T10" fmla="*/ 2147483647 w 409"/>
              <a:gd name="T11" fmla="*/ 2147483647 h 441"/>
              <a:gd name="T12" fmla="*/ 2147483647 w 409"/>
              <a:gd name="T13" fmla="*/ 2147483647 h 441"/>
              <a:gd name="T14" fmla="*/ 2147483647 w 409"/>
              <a:gd name="T15" fmla="*/ 2147483647 h 441"/>
              <a:gd name="T16" fmla="*/ 2147483647 w 409"/>
              <a:gd name="T17" fmla="*/ 2147483647 h 441"/>
              <a:gd name="T18" fmla="*/ 2147483647 w 409"/>
              <a:gd name="T19" fmla="*/ 2147483647 h 441"/>
              <a:gd name="T20" fmla="*/ 2147483647 w 409"/>
              <a:gd name="T21" fmla="*/ 2147483647 h 441"/>
              <a:gd name="T22" fmla="*/ 2147483647 w 409"/>
              <a:gd name="T23" fmla="*/ 2147483647 h 441"/>
              <a:gd name="T24" fmla="*/ 2147483647 w 409"/>
              <a:gd name="T25" fmla="*/ 2147483647 h 441"/>
              <a:gd name="T26" fmla="*/ 2147483647 w 409"/>
              <a:gd name="T27" fmla="*/ 2147483647 h 441"/>
              <a:gd name="T28" fmla="*/ 2147483647 w 409"/>
              <a:gd name="T29" fmla="*/ 2147483647 h 441"/>
              <a:gd name="T30" fmla="*/ 2147483647 w 409"/>
              <a:gd name="T31" fmla="*/ 2147483647 h 441"/>
              <a:gd name="T32" fmla="*/ 2147483647 w 409"/>
              <a:gd name="T33" fmla="*/ 2147483647 h 441"/>
              <a:gd name="T34" fmla="*/ 2147483647 w 409"/>
              <a:gd name="T35" fmla="*/ 2147483647 h 441"/>
              <a:gd name="T36" fmla="*/ 2147483647 w 409"/>
              <a:gd name="T37" fmla="*/ 2147483647 h 441"/>
              <a:gd name="T38" fmla="*/ 2147483647 w 409"/>
              <a:gd name="T39" fmla="*/ 2147483647 h 441"/>
              <a:gd name="T40" fmla="*/ 2147483647 w 409"/>
              <a:gd name="T41" fmla="*/ 2147483647 h 441"/>
              <a:gd name="T42" fmla="*/ 2147483647 w 409"/>
              <a:gd name="T43" fmla="*/ 2147483647 h 441"/>
              <a:gd name="T44" fmla="*/ 2147483647 w 409"/>
              <a:gd name="T45" fmla="*/ 2147483647 h 441"/>
              <a:gd name="T46" fmla="*/ 2147483647 w 409"/>
              <a:gd name="T47" fmla="*/ 2147483647 h 441"/>
              <a:gd name="T48" fmla="*/ 2147483647 w 409"/>
              <a:gd name="T49" fmla="*/ 2147483647 h 441"/>
              <a:gd name="T50" fmla="*/ 2147483647 w 409"/>
              <a:gd name="T51" fmla="*/ 2147483647 h 441"/>
              <a:gd name="T52" fmla="*/ 2147483647 w 409"/>
              <a:gd name="T53" fmla="*/ 2147483647 h 441"/>
              <a:gd name="T54" fmla="*/ 2147483647 w 409"/>
              <a:gd name="T55" fmla="*/ 2147483647 h 441"/>
              <a:gd name="T56" fmla="*/ 2147483647 w 409"/>
              <a:gd name="T57" fmla="*/ 2147483647 h 441"/>
              <a:gd name="T58" fmla="*/ 2147483647 w 409"/>
              <a:gd name="T59" fmla="*/ 2147483647 h 441"/>
              <a:gd name="T60" fmla="*/ 2147483647 w 409"/>
              <a:gd name="T61" fmla="*/ 2147483647 h 441"/>
              <a:gd name="T62" fmla="*/ 2147483647 w 409"/>
              <a:gd name="T63" fmla="*/ 2147483647 h 441"/>
              <a:gd name="T64" fmla="*/ 2147483647 w 409"/>
              <a:gd name="T65" fmla="*/ 2147483647 h 441"/>
              <a:gd name="T66" fmla="*/ 2147483647 w 409"/>
              <a:gd name="T67" fmla="*/ 2147483647 h 441"/>
              <a:gd name="T68" fmla="*/ 2147483647 w 409"/>
              <a:gd name="T69" fmla="*/ 2147483647 h 441"/>
              <a:gd name="T70" fmla="*/ 2147483647 w 409"/>
              <a:gd name="T71" fmla="*/ 2147483647 h 441"/>
              <a:gd name="T72" fmla="*/ 2147483647 w 409"/>
              <a:gd name="T73" fmla="*/ 2147483647 h 441"/>
              <a:gd name="T74" fmla="*/ 2147483647 w 409"/>
              <a:gd name="T75" fmla="*/ 2147483647 h 441"/>
              <a:gd name="T76" fmla="*/ 2147483647 w 409"/>
              <a:gd name="T77" fmla="*/ 2147483647 h 441"/>
              <a:gd name="T78" fmla="*/ 2147483647 w 409"/>
              <a:gd name="T79" fmla="*/ 2147483647 h 441"/>
              <a:gd name="T80" fmla="*/ 2147483647 w 409"/>
              <a:gd name="T81" fmla="*/ 2147483647 h 441"/>
              <a:gd name="T82" fmla="*/ 2147483647 w 409"/>
              <a:gd name="T83" fmla="*/ 2147483647 h 441"/>
              <a:gd name="T84" fmla="*/ 2147483647 w 409"/>
              <a:gd name="T85" fmla="*/ 2147483647 h 441"/>
              <a:gd name="T86" fmla="*/ 2147483647 w 409"/>
              <a:gd name="T87" fmla="*/ 2147483647 h 441"/>
              <a:gd name="T88" fmla="*/ 2147483647 w 409"/>
              <a:gd name="T89" fmla="*/ 2147483647 h 441"/>
              <a:gd name="T90" fmla="*/ 2147483647 w 409"/>
              <a:gd name="T91" fmla="*/ 2147483647 h 441"/>
              <a:gd name="T92" fmla="*/ 2147483647 w 409"/>
              <a:gd name="T93" fmla="*/ 2147483647 h 441"/>
              <a:gd name="T94" fmla="*/ 2147483647 w 409"/>
              <a:gd name="T95" fmla="*/ 2147483647 h 441"/>
              <a:gd name="T96" fmla="*/ 2147483647 w 409"/>
              <a:gd name="T97" fmla="*/ 2147483647 h 441"/>
              <a:gd name="T98" fmla="*/ 2147483647 w 409"/>
              <a:gd name="T99" fmla="*/ 2147483647 h 441"/>
              <a:gd name="T100" fmla="*/ 2147483647 w 409"/>
              <a:gd name="T101" fmla="*/ 2147483647 h 441"/>
              <a:gd name="T102" fmla="*/ 2147483647 w 409"/>
              <a:gd name="T103" fmla="*/ 2147483647 h 441"/>
              <a:gd name="T104" fmla="*/ 2147483647 w 409"/>
              <a:gd name="T105" fmla="*/ 2147483647 h 441"/>
              <a:gd name="T106" fmla="*/ 2147483647 w 409"/>
              <a:gd name="T107" fmla="*/ 2147483647 h 441"/>
              <a:gd name="T108" fmla="*/ 2147483647 w 409"/>
              <a:gd name="T109" fmla="*/ 2147483647 h 441"/>
              <a:gd name="T110" fmla="*/ 2147483647 w 409"/>
              <a:gd name="T111" fmla="*/ 2147483647 h 441"/>
              <a:gd name="T112" fmla="*/ 2147483647 w 409"/>
              <a:gd name="T113" fmla="*/ 2147483647 h 441"/>
              <a:gd name="T114" fmla="*/ 2147483647 w 409"/>
              <a:gd name="T115" fmla="*/ 0 h 4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9"/>
              <a:gd name="T175" fmla="*/ 0 h 441"/>
              <a:gd name="T176" fmla="*/ 409 w 409"/>
              <a:gd name="T177" fmla="*/ 441 h 4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9" h="441">
                <a:moveTo>
                  <a:pt x="280" y="0"/>
                </a:moveTo>
                <a:lnTo>
                  <a:pt x="286" y="2"/>
                </a:lnTo>
                <a:lnTo>
                  <a:pt x="293" y="4"/>
                </a:lnTo>
                <a:lnTo>
                  <a:pt x="300" y="8"/>
                </a:lnTo>
                <a:lnTo>
                  <a:pt x="302" y="10"/>
                </a:lnTo>
                <a:lnTo>
                  <a:pt x="304" y="12"/>
                </a:lnTo>
                <a:lnTo>
                  <a:pt x="306" y="15"/>
                </a:lnTo>
                <a:lnTo>
                  <a:pt x="307" y="19"/>
                </a:lnTo>
                <a:lnTo>
                  <a:pt x="310" y="27"/>
                </a:lnTo>
                <a:lnTo>
                  <a:pt x="311" y="30"/>
                </a:lnTo>
                <a:lnTo>
                  <a:pt x="311" y="33"/>
                </a:lnTo>
                <a:lnTo>
                  <a:pt x="312" y="35"/>
                </a:lnTo>
                <a:lnTo>
                  <a:pt x="312" y="36"/>
                </a:lnTo>
                <a:lnTo>
                  <a:pt x="311" y="44"/>
                </a:lnTo>
                <a:lnTo>
                  <a:pt x="310" y="52"/>
                </a:lnTo>
                <a:lnTo>
                  <a:pt x="308" y="57"/>
                </a:lnTo>
                <a:lnTo>
                  <a:pt x="306" y="62"/>
                </a:lnTo>
                <a:lnTo>
                  <a:pt x="304" y="66"/>
                </a:lnTo>
                <a:lnTo>
                  <a:pt x="300" y="71"/>
                </a:lnTo>
                <a:lnTo>
                  <a:pt x="294" y="75"/>
                </a:lnTo>
                <a:lnTo>
                  <a:pt x="288" y="80"/>
                </a:lnTo>
                <a:lnTo>
                  <a:pt x="284" y="85"/>
                </a:lnTo>
                <a:lnTo>
                  <a:pt x="281" y="90"/>
                </a:lnTo>
                <a:lnTo>
                  <a:pt x="280" y="92"/>
                </a:lnTo>
                <a:lnTo>
                  <a:pt x="278" y="93"/>
                </a:lnTo>
                <a:lnTo>
                  <a:pt x="276" y="95"/>
                </a:lnTo>
                <a:lnTo>
                  <a:pt x="272" y="95"/>
                </a:lnTo>
                <a:lnTo>
                  <a:pt x="269" y="96"/>
                </a:lnTo>
                <a:lnTo>
                  <a:pt x="265" y="97"/>
                </a:lnTo>
                <a:lnTo>
                  <a:pt x="261" y="99"/>
                </a:lnTo>
                <a:lnTo>
                  <a:pt x="256" y="100"/>
                </a:lnTo>
                <a:lnTo>
                  <a:pt x="253" y="101"/>
                </a:lnTo>
                <a:lnTo>
                  <a:pt x="249" y="102"/>
                </a:lnTo>
                <a:lnTo>
                  <a:pt x="245" y="103"/>
                </a:lnTo>
                <a:lnTo>
                  <a:pt x="245" y="104"/>
                </a:lnTo>
                <a:lnTo>
                  <a:pt x="244" y="104"/>
                </a:lnTo>
                <a:lnTo>
                  <a:pt x="242" y="111"/>
                </a:lnTo>
                <a:lnTo>
                  <a:pt x="243" y="116"/>
                </a:lnTo>
                <a:lnTo>
                  <a:pt x="244" y="119"/>
                </a:lnTo>
                <a:lnTo>
                  <a:pt x="248" y="121"/>
                </a:lnTo>
                <a:lnTo>
                  <a:pt x="253" y="121"/>
                </a:lnTo>
                <a:lnTo>
                  <a:pt x="258" y="121"/>
                </a:lnTo>
                <a:lnTo>
                  <a:pt x="264" y="119"/>
                </a:lnTo>
                <a:lnTo>
                  <a:pt x="272" y="116"/>
                </a:lnTo>
                <a:lnTo>
                  <a:pt x="287" y="109"/>
                </a:lnTo>
                <a:lnTo>
                  <a:pt x="302" y="102"/>
                </a:lnTo>
                <a:lnTo>
                  <a:pt x="309" y="99"/>
                </a:lnTo>
                <a:lnTo>
                  <a:pt x="315" y="95"/>
                </a:lnTo>
                <a:lnTo>
                  <a:pt x="320" y="93"/>
                </a:lnTo>
                <a:lnTo>
                  <a:pt x="324" y="92"/>
                </a:lnTo>
                <a:lnTo>
                  <a:pt x="332" y="94"/>
                </a:lnTo>
                <a:lnTo>
                  <a:pt x="342" y="97"/>
                </a:lnTo>
                <a:lnTo>
                  <a:pt x="353" y="102"/>
                </a:lnTo>
                <a:lnTo>
                  <a:pt x="365" y="107"/>
                </a:lnTo>
                <a:lnTo>
                  <a:pt x="376" y="112"/>
                </a:lnTo>
                <a:lnTo>
                  <a:pt x="386" y="117"/>
                </a:lnTo>
                <a:lnTo>
                  <a:pt x="395" y="123"/>
                </a:lnTo>
                <a:lnTo>
                  <a:pt x="404" y="128"/>
                </a:lnTo>
                <a:lnTo>
                  <a:pt x="395" y="136"/>
                </a:lnTo>
                <a:lnTo>
                  <a:pt x="387" y="143"/>
                </a:lnTo>
                <a:lnTo>
                  <a:pt x="379" y="151"/>
                </a:lnTo>
                <a:lnTo>
                  <a:pt x="375" y="155"/>
                </a:lnTo>
                <a:lnTo>
                  <a:pt x="372" y="160"/>
                </a:lnTo>
                <a:lnTo>
                  <a:pt x="378" y="162"/>
                </a:lnTo>
                <a:lnTo>
                  <a:pt x="383" y="163"/>
                </a:lnTo>
                <a:lnTo>
                  <a:pt x="389" y="164"/>
                </a:lnTo>
                <a:lnTo>
                  <a:pt x="393" y="166"/>
                </a:lnTo>
                <a:lnTo>
                  <a:pt x="397" y="168"/>
                </a:lnTo>
                <a:lnTo>
                  <a:pt x="400" y="171"/>
                </a:lnTo>
                <a:lnTo>
                  <a:pt x="404" y="175"/>
                </a:lnTo>
                <a:lnTo>
                  <a:pt x="408" y="180"/>
                </a:lnTo>
                <a:lnTo>
                  <a:pt x="400" y="191"/>
                </a:lnTo>
                <a:lnTo>
                  <a:pt x="395" y="203"/>
                </a:lnTo>
                <a:lnTo>
                  <a:pt x="384" y="228"/>
                </a:lnTo>
                <a:lnTo>
                  <a:pt x="383" y="231"/>
                </a:lnTo>
                <a:lnTo>
                  <a:pt x="382" y="235"/>
                </a:lnTo>
                <a:lnTo>
                  <a:pt x="379" y="243"/>
                </a:lnTo>
                <a:lnTo>
                  <a:pt x="378" y="246"/>
                </a:lnTo>
                <a:lnTo>
                  <a:pt x="377" y="249"/>
                </a:lnTo>
                <a:lnTo>
                  <a:pt x="376" y="251"/>
                </a:lnTo>
                <a:lnTo>
                  <a:pt x="376" y="252"/>
                </a:lnTo>
                <a:lnTo>
                  <a:pt x="378" y="259"/>
                </a:lnTo>
                <a:lnTo>
                  <a:pt x="380" y="267"/>
                </a:lnTo>
                <a:lnTo>
                  <a:pt x="380" y="274"/>
                </a:lnTo>
                <a:lnTo>
                  <a:pt x="379" y="281"/>
                </a:lnTo>
                <a:lnTo>
                  <a:pt x="378" y="288"/>
                </a:lnTo>
                <a:lnTo>
                  <a:pt x="375" y="295"/>
                </a:lnTo>
                <a:lnTo>
                  <a:pt x="372" y="301"/>
                </a:lnTo>
                <a:lnTo>
                  <a:pt x="368" y="308"/>
                </a:lnTo>
                <a:lnTo>
                  <a:pt x="370" y="311"/>
                </a:lnTo>
                <a:lnTo>
                  <a:pt x="372" y="315"/>
                </a:lnTo>
                <a:lnTo>
                  <a:pt x="374" y="318"/>
                </a:lnTo>
                <a:lnTo>
                  <a:pt x="376" y="320"/>
                </a:lnTo>
                <a:lnTo>
                  <a:pt x="380" y="322"/>
                </a:lnTo>
                <a:lnTo>
                  <a:pt x="383" y="322"/>
                </a:lnTo>
                <a:lnTo>
                  <a:pt x="387" y="322"/>
                </a:lnTo>
                <a:lnTo>
                  <a:pt x="387" y="323"/>
                </a:lnTo>
                <a:lnTo>
                  <a:pt x="388" y="324"/>
                </a:lnTo>
                <a:lnTo>
                  <a:pt x="387" y="325"/>
                </a:lnTo>
                <a:lnTo>
                  <a:pt x="386" y="327"/>
                </a:lnTo>
                <a:lnTo>
                  <a:pt x="384" y="328"/>
                </a:lnTo>
                <a:lnTo>
                  <a:pt x="381" y="330"/>
                </a:lnTo>
                <a:lnTo>
                  <a:pt x="373" y="333"/>
                </a:lnTo>
                <a:lnTo>
                  <a:pt x="365" y="336"/>
                </a:lnTo>
                <a:lnTo>
                  <a:pt x="355" y="339"/>
                </a:lnTo>
                <a:lnTo>
                  <a:pt x="347" y="342"/>
                </a:lnTo>
                <a:lnTo>
                  <a:pt x="343" y="342"/>
                </a:lnTo>
                <a:lnTo>
                  <a:pt x="340" y="343"/>
                </a:lnTo>
                <a:lnTo>
                  <a:pt x="338" y="344"/>
                </a:lnTo>
                <a:lnTo>
                  <a:pt x="336" y="344"/>
                </a:lnTo>
                <a:lnTo>
                  <a:pt x="334" y="349"/>
                </a:lnTo>
                <a:lnTo>
                  <a:pt x="332" y="354"/>
                </a:lnTo>
                <a:lnTo>
                  <a:pt x="326" y="362"/>
                </a:lnTo>
                <a:lnTo>
                  <a:pt x="321" y="370"/>
                </a:lnTo>
                <a:lnTo>
                  <a:pt x="318" y="375"/>
                </a:lnTo>
                <a:lnTo>
                  <a:pt x="316" y="380"/>
                </a:lnTo>
                <a:lnTo>
                  <a:pt x="315" y="387"/>
                </a:lnTo>
                <a:lnTo>
                  <a:pt x="314" y="392"/>
                </a:lnTo>
                <a:lnTo>
                  <a:pt x="311" y="401"/>
                </a:lnTo>
                <a:lnTo>
                  <a:pt x="309" y="409"/>
                </a:lnTo>
                <a:lnTo>
                  <a:pt x="304" y="415"/>
                </a:lnTo>
                <a:lnTo>
                  <a:pt x="299" y="419"/>
                </a:lnTo>
                <a:lnTo>
                  <a:pt x="292" y="423"/>
                </a:lnTo>
                <a:lnTo>
                  <a:pt x="283" y="425"/>
                </a:lnTo>
                <a:lnTo>
                  <a:pt x="272" y="428"/>
                </a:lnTo>
                <a:lnTo>
                  <a:pt x="261" y="425"/>
                </a:lnTo>
                <a:lnTo>
                  <a:pt x="251" y="422"/>
                </a:lnTo>
                <a:lnTo>
                  <a:pt x="242" y="418"/>
                </a:lnTo>
                <a:lnTo>
                  <a:pt x="232" y="412"/>
                </a:lnTo>
                <a:lnTo>
                  <a:pt x="229" y="413"/>
                </a:lnTo>
                <a:lnTo>
                  <a:pt x="225" y="415"/>
                </a:lnTo>
                <a:lnTo>
                  <a:pt x="218" y="418"/>
                </a:lnTo>
                <a:lnTo>
                  <a:pt x="215" y="420"/>
                </a:lnTo>
                <a:lnTo>
                  <a:pt x="211" y="421"/>
                </a:lnTo>
                <a:lnTo>
                  <a:pt x="207" y="421"/>
                </a:lnTo>
                <a:lnTo>
                  <a:pt x="204" y="420"/>
                </a:lnTo>
                <a:lnTo>
                  <a:pt x="202" y="418"/>
                </a:lnTo>
                <a:lnTo>
                  <a:pt x="202" y="414"/>
                </a:lnTo>
                <a:lnTo>
                  <a:pt x="202" y="411"/>
                </a:lnTo>
                <a:lnTo>
                  <a:pt x="200" y="408"/>
                </a:lnTo>
                <a:lnTo>
                  <a:pt x="198" y="406"/>
                </a:lnTo>
                <a:lnTo>
                  <a:pt x="194" y="404"/>
                </a:lnTo>
                <a:lnTo>
                  <a:pt x="188" y="400"/>
                </a:lnTo>
                <a:lnTo>
                  <a:pt x="183" y="406"/>
                </a:lnTo>
                <a:lnTo>
                  <a:pt x="179" y="411"/>
                </a:lnTo>
                <a:lnTo>
                  <a:pt x="176" y="415"/>
                </a:lnTo>
                <a:lnTo>
                  <a:pt x="174" y="418"/>
                </a:lnTo>
                <a:lnTo>
                  <a:pt x="172" y="425"/>
                </a:lnTo>
                <a:lnTo>
                  <a:pt x="171" y="429"/>
                </a:lnTo>
                <a:lnTo>
                  <a:pt x="169" y="433"/>
                </a:lnTo>
                <a:lnTo>
                  <a:pt x="168" y="434"/>
                </a:lnTo>
                <a:lnTo>
                  <a:pt x="166" y="435"/>
                </a:lnTo>
                <a:lnTo>
                  <a:pt x="162" y="437"/>
                </a:lnTo>
                <a:lnTo>
                  <a:pt x="158" y="438"/>
                </a:lnTo>
                <a:lnTo>
                  <a:pt x="152" y="439"/>
                </a:lnTo>
                <a:lnTo>
                  <a:pt x="144" y="440"/>
                </a:lnTo>
                <a:lnTo>
                  <a:pt x="139" y="439"/>
                </a:lnTo>
                <a:lnTo>
                  <a:pt x="134" y="437"/>
                </a:lnTo>
                <a:lnTo>
                  <a:pt x="131" y="435"/>
                </a:lnTo>
                <a:lnTo>
                  <a:pt x="128" y="433"/>
                </a:lnTo>
                <a:lnTo>
                  <a:pt x="123" y="428"/>
                </a:lnTo>
                <a:lnTo>
                  <a:pt x="120" y="422"/>
                </a:lnTo>
                <a:lnTo>
                  <a:pt x="119" y="416"/>
                </a:lnTo>
                <a:lnTo>
                  <a:pt x="117" y="409"/>
                </a:lnTo>
                <a:lnTo>
                  <a:pt x="115" y="401"/>
                </a:lnTo>
                <a:lnTo>
                  <a:pt x="112" y="392"/>
                </a:lnTo>
                <a:lnTo>
                  <a:pt x="108" y="386"/>
                </a:lnTo>
                <a:lnTo>
                  <a:pt x="103" y="380"/>
                </a:lnTo>
                <a:lnTo>
                  <a:pt x="99" y="375"/>
                </a:lnTo>
                <a:lnTo>
                  <a:pt x="96" y="368"/>
                </a:lnTo>
                <a:lnTo>
                  <a:pt x="96" y="365"/>
                </a:lnTo>
                <a:lnTo>
                  <a:pt x="96" y="361"/>
                </a:lnTo>
                <a:lnTo>
                  <a:pt x="94" y="358"/>
                </a:lnTo>
                <a:lnTo>
                  <a:pt x="92" y="356"/>
                </a:lnTo>
                <a:lnTo>
                  <a:pt x="86" y="354"/>
                </a:lnTo>
                <a:lnTo>
                  <a:pt x="79" y="353"/>
                </a:lnTo>
                <a:lnTo>
                  <a:pt x="64" y="352"/>
                </a:lnTo>
                <a:lnTo>
                  <a:pt x="58" y="349"/>
                </a:lnTo>
                <a:lnTo>
                  <a:pt x="54" y="346"/>
                </a:lnTo>
                <a:lnTo>
                  <a:pt x="52" y="344"/>
                </a:lnTo>
                <a:lnTo>
                  <a:pt x="50" y="342"/>
                </a:lnTo>
                <a:lnTo>
                  <a:pt x="50" y="338"/>
                </a:lnTo>
                <a:lnTo>
                  <a:pt x="50" y="335"/>
                </a:lnTo>
                <a:lnTo>
                  <a:pt x="48" y="332"/>
                </a:lnTo>
                <a:lnTo>
                  <a:pt x="45" y="330"/>
                </a:lnTo>
                <a:lnTo>
                  <a:pt x="41" y="327"/>
                </a:lnTo>
                <a:lnTo>
                  <a:pt x="33" y="322"/>
                </a:lnTo>
                <a:lnTo>
                  <a:pt x="30" y="320"/>
                </a:lnTo>
                <a:lnTo>
                  <a:pt x="27" y="318"/>
                </a:lnTo>
                <a:lnTo>
                  <a:pt x="25" y="317"/>
                </a:lnTo>
                <a:lnTo>
                  <a:pt x="24" y="316"/>
                </a:lnTo>
                <a:lnTo>
                  <a:pt x="21" y="312"/>
                </a:lnTo>
                <a:lnTo>
                  <a:pt x="19" y="308"/>
                </a:lnTo>
                <a:lnTo>
                  <a:pt x="18" y="306"/>
                </a:lnTo>
                <a:lnTo>
                  <a:pt x="16" y="306"/>
                </a:lnTo>
                <a:lnTo>
                  <a:pt x="16" y="304"/>
                </a:lnTo>
                <a:lnTo>
                  <a:pt x="17" y="303"/>
                </a:lnTo>
                <a:lnTo>
                  <a:pt x="18" y="302"/>
                </a:lnTo>
                <a:lnTo>
                  <a:pt x="17" y="300"/>
                </a:lnTo>
                <a:lnTo>
                  <a:pt x="17" y="297"/>
                </a:lnTo>
                <a:lnTo>
                  <a:pt x="16" y="293"/>
                </a:lnTo>
                <a:lnTo>
                  <a:pt x="14" y="287"/>
                </a:lnTo>
                <a:lnTo>
                  <a:pt x="12" y="280"/>
                </a:lnTo>
                <a:lnTo>
                  <a:pt x="10" y="276"/>
                </a:lnTo>
                <a:lnTo>
                  <a:pt x="9" y="273"/>
                </a:lnTo>
                <a:lnTo>
                  <a:pt x="5" y="267"/>
                </a:lnTo>
                <a:lnTo>
                  <a:pt x="1" y="260"/>
                </a:lnTo>
                <a:lnTo>
                  <a:pt x="1" y="257"/>
                </a:lnTo>
                <a:lnTo>
                  <a:pt x="0" y="252"/>
                </a:lnTo>
                <a:lnTo>
                  <a:pt x="5" y="250"/>
                </a:lnTo>
                <a:lnTo>
                  <a:pt x="9" y="249"/>
                </a:lnTo>
                <a:lnTo>
                  <a:pt x="11" y="248"/>
                </a:lnTo>
                <a:lnTo>
                  <a:pt x="14" y="247"/>
                </a:lnTo>
                <a:lnTo>
                  <a:pt x="17" y="244"/>
                </a:lnTo>
                <a:lnTo>
                  <a:pt x="19" y="241"/>
                </a:lnTo>
                <a:lnTo>
                  <a:pt x="21" y="237"/>
                </a:lnTo>
                <a:lnTo>
                  <a:pt x="22" y="232"/>
                </a:lnTo>
                <a:lnTo>
                  <a:pt x="24" y="227"/>
                </a:lnTo>
                <a:lnTo>
                  <a:pt x="28" y="220"/>
                </a:lnTo>
                <a:lnTo>
                  <a:pt x="33" y="215"/>
                </a:lnTo>
                <a:lnTo>
                  <a:pt x="39" y="209"/>
                </a:lnTo>
                <a:lnTo>
                  <a:pt x="45" y="204"/>
                </a:lnTo>
                <a:lnTo>
                  <a:pt x="52" y="200"/>
                </a:lnTo>
                <a:lnTo>
                  <a:pt x="56" y="194"/>
                </a:lnTo>
                <a:lnTo>
                  <a:pt x="58" y="188"/>
                </a:lnTo>
                <a:lnTo>
                  <a:pt x="62" y="176"/>
                </a:lnTo>
                <a:lnTo>
                  <a:pt x="64" y="164"/>
                </a:lnTo>
                <a:lnTo>
                  <a:pt x="66" y="153"/>
                </a:lnTo>
                <a:lnTo>
                  <a:pt x="69" y="143"/>
                </a:lnTo>
                <a:lnTo>
                  <a:pt x="72" y="138"/>
                </a:lnTo>
                <a:lnTo>
                  <a:pt x="75" y="134"/>
                </a:lnTo>
                <a:lnTo>
                  <a:pt x="79" y="130"/>
                </a:lnTo>
                <a:lnTo>
                  <a:pt x="83" y="126"/>
                </a:lnTo>
                <a:lnTo>
                  <a:pt x="89" y="123"/>
                </a:lnTo>
                <a:lnTo>
                  <a:pt x="96" y="120"/>
                </a:lnTo>
                <a:lnTo>
                  <a:pt x="101" y="111"/>
                </a:lnTo>
                <a:lnTo>
                  <a:pt x="107" y="102"/>
                </a:lnTo>
                <a:lnTo>
                  <a:pt x="112" y="93"/>
                </a:lnTo>
                <a:lnTo>
                  <a:pt x="116" y="84"/>
                </a:lnTo>
                <a:lnTo>
                  <a:pt x="117" y="80"/>
                </a:lnTo>
                <a:lnTo>
                  <a:pt x="118" y="77"/>
                </a:lnTo>
                <a:lnTo>
                  <a:pt x="121" y="69"/>
                </a:lnTo>
                <a:lnTo>
                  <a:pt x="122" y="66"/>
                </a:lnTo>
                <a:lnTo>
                  <a:pt x="123" y="63"/>
                </a:lnTo>
                <a:lnTo>
                  <a:pt x="124" y="61"/>
                </a:lnTo>
                <a:lnTo>
                  <a:pt x="124" y="60"/>
                </a:lnTo>
                <a:lnTo>
                  <a:pt x="123" y="46"/>
                </a:lnTo>
                <a:lnTo>
                  <a:pt x="122" y="39"/>
                </a:lnTo>
                <a:lnTo>
                  <a:pt x="120" y="32"/>
                </a:lnTo>
                <a:lnTo>
                  <a:pt x="118" y="30"/>
                </a:lnTo>
                <a:lnTo>
                  <a:pt x="115" y="28"/>
                </a:lnTo>
                <a:lnTo>
                  <a:pt x="111" y="25"/>
                </a:lnTo>
                <a:lnTo>
                  <a:pt x="108" y="24"/>
                </a:lnTo>
                <a:lnTo>
                  <a:pt x="106" y="23"/>
                </a:lnTo>
                <a:lnTo>
                  <a:pt x="104" y="23"/>
                </a:lnTo>
                <a:lnTo>
                  <a:pt x="99" y="21"/>
                </a:lnTo>
                <a:lnTo>
                  <a:pt x="98" y="20"/>
                </a:lnTo>
                <a:lnTo>
                  <a:pt x="96" y="20"/>
                </a:lnTo>
                <a:lnTo>
                  <a:pt x="116" y="20"/>
                </a:lnTo>
                <a:lnTo>
                  <a:pt x="136" y="22"/>
                </a:lnTo>
                <a:lnTo>
                  <a:pt x="156" y="23"/>
                </a:lnTo>
                <a:lnTo>
                  <a:pt x="176" y="24"/>
                </a:lnTo>
                <a:lnTo>
                  <a:pt x="183" y="28"/>
                </a:lnTo>
                <a:lnTo>
                  <a:pt x="185" y="30"/>
                </a:lnTo>
                <a:lnTo>
                  <a:pt x="188" y="32"/>
                </a:lnTo>
                <a:lnTo>
                  <a:pt x="190" y="35"/>
                </a:lnTo>
                <a:lnTo>
                  <a:pt x="191" y="39"/>
                </a:lnTo>
                <a:lnTo>
                  <a:pt x="193" y="42"/>
                </a:lnTo>
                <a:lnTo>
                  <a:pt x="196" y="44"/>
                </a:lnTo>
                <a:lnTo>
                  <a:pt x="197" y="44"/>
                </a:lnTo>
                <a:lnTo>
                  <a:pt x="198" y="43"/>
                </a:lnTo>
                <a:lnTo>
                  <a:pt x="201" y="42"/>
                </a:lnTo>
                <a:lnTo>
                  <a:pt x="206" y="40"/>
                </a:lnTo>
                <a:lnTo>
                  <a:pt x="212" y="39"/>
                </a:lnTo>
                <a:lnTo>
                  <a:pt x="218" y="37"/>
                </a:lnTo>
                <a:lnTo>
                  <a:pt x="224" y="35"/>
                </a:lnTo>
                <a:lnTo>
                  <a:pt x="229" y="33"/>
                </a:lnTo>
                <a:lnTo>
                  <a:pt x="232" y="32"/>
                </a:lnTo>
                <a:lnTo>
                  <a:pt x="236" y="31"/>
                </a:lnTo>
                <a:lnTo>
                  <a:pt x="240" y="30"/>
                </a:lnTo>
                <a:lnTo>
                  <a:pt x="243" y="29"/>
                </a:lnTo>
                <a:lnTo>
                  <a:pt x="244" y="28"/>
                </a:lnTo>
                <a:lnTo>
                  <a:pt x="247" y="26"/>
                </a:lnTo>
                <a:lnTo>
                  <a:pt x="251" y="22"/>
                </a:lnTo>
                <a:lnTo>
                  <a:pt x="257" y="18"/>
                </a:lnTo>
                <a:lnTo>
                  <a:pt x="263" y="13"/>
                </a:lnTo>
                <a:lnTo>
                  <a:pt x="269" y="8"/>
                </a:lnTo>
                <a:lnTo>
                  <a:pt x="274" y="4"/>
                </a:lnTo>
                <a:lnTo>
                  <a:pt x="278" y="1"/>
                </a:lnTo>
                <a:lnTo>
                  <a:pt x="279" y="0"/>
                </a:lnTo>
                <a:lnTo>
                  <a:pt x="280" y="0"/>
                </a:lnTo>
              </a:path>
            </a:pathLst>
          </a:custGeom>
          <a:solidFill>
            <a:srgbClr val="00CCFF"/>
          </a:solidFill>
          <a:ln w="12700" cap="rnd">
            <a:solidFill>
              <a:schemeClr val="tx1"/>
            </a:solidFill>
            <a:round/>
            <a:headEnd type="none" w="sm" len="sm"/>
            <a:tailEnd type="none" w="sm" len="sm"/>
          </a:ln>
        </p:spPr>
        <p:txBody>
          <a:bodyPr/>
          <a:lstStyle/>
          <a:p>
            <a:endParaRPr lang="zh-CN" altLang="en-US"/>
          </a:p>
        </p:txBody>
      </p:sp>
      <p:sp>
        <p:nvSpPr>
          <p:cNvPr id="125963" name="任意多边形 125962"/>
          <p:cNvSpPr>
            <a:spLocks noChangeArrowheads="1"/>
          </p:cNvSpPr>
          <p:nvPr/>
        </p:nvSpPr>
        <p:spPr bwMode="auto">
          <a:xfrm>
            <a:off x="4524375" y="4337050"/>
            <a:ext cx="639763" cy="1023938"/>
          </a:xfrm>
          <a:custGeom>
            <a:avLst/>
            <a:gdLst>
              <a:gd name="T0" fmla="*/ 2147483647 w 537"/>
              <a:gd name="T1" fmla="*/ 2147483647 h 645"/>
              <a:gd name="T2" fmla="*/ 2147483647 w 537"/>
              <a:gd name="T3" fmla="*/ 2147483647 h 645"/>
              <a:gd name="T4" fmla="*/ 2147483647 w 537"/>
              <a:gd name="T5" fmla="*/ 2147483647 h 645"/>
              <a:gd name="T6" fmla="*/ 2147483647 w 537"/>
              <a:gd name="T7" fmla="*/ 2147483647 h 645"/>
              <a:gd name="T8" fmla="*/ 2147483647 w 537"/>
              <a:gd name="T9" fmla="*/ 2147483647 h 645"/>
              <a:gd name="T10" fmla="*/ 2147483647 w 537"/>
              <a:gd name="T11" fmla="*/ 2147483647 h 645"/>
              <a:gd name="T12" fmla="*/ 2147483647 w 537"/>
              <a:gd name="T13" fmla="*/ 2147483647 h 645"/>
              <a:gd name="T14" fmla="*/ 2147483647 w 537"/>
              <a:gd name="T15" fmla="*/ 2147483647 h 645"/>
              <a:gd name="T16" fmla="*/ 2147483647 w 537"/>
              <a:gd name="T17" fmla="*/ 2147483647 h 645"/>
              <a:gd name="T18" fmla="*/ 2147483647 w 537"/>
              <a:gd name="T19" fmla="*/ 2147483647 h 645"/>
              <a:gd name="T20" fmla="*/ 2147483647 w 537"/>
              <a:gd name="T21" fmla="*/ 2147483647 h 645"/>
              <a:gd name="T22" fmla="*/ 2147483647 w 537"/>
              <a:gd name="T23" fmla="*/ 2147483647 h 645"/>
              <a:gd name="T24" fmla="*/ 2147483647 w 537"/>
              <a:gd name="T25" fmla="*/ 2147483647 h 645"/>
              <a:gd name="T26" fmla="*/ 2147483647 w 537"/>
              <a:gd name="T27" fmla="*/ 2147483647 h 645"/>
              <a:gd name="T28" fmla="*/ 2147483647 w 537"/>
              <a:gd name="T29" fmla="*/ 2147483647 h 645"/>
              <a:gd name="T30" fmla="*/ 2147483647 w 537"/>
              <a:gd name="T31" fmla="*/ 2147483647 h 645"/>
              <a:gd name="T32" fmla="*/ 2147483647 w 537"/>
              <a:gd name="T33" fmla="*/ 2147483647 h 645"/>
              <a:gd name="T34" fmla="*/ 2147483647 w 537"/>
              <a:gd name="T35" fmla="*/ 2147483647 h 645"/>
              <a:gd name="T36" fmla="*/ 2147483647 w 537"/>
              <a:gd name="T37" fmla="*/ 2147483647 h 645"/>
              <a:gd name="T38" fmla="*/ 2147483647 w 537"/>
              <a:gd name="T39" fmla="*/ 2147483647 h 645"/>
              <a:gd name="T40" fmla="*/ 2147483647 w 537"/>
              <a:gd name="T41" fmla="*/ 2147483647 h 645"/>
              <a:gd name="T42" fmla="*/ 2147483647 w 537"/>
              <a:gd name="T43" fmla="*/ 2147483647 h 645"/>
              <a:gd name="T44" fmla="*/ 2147483647 w 537"/>
              <a:gd name="T45" fmla="*/ 2147483647 h 645"/>
              <a:gd name="T46" fmla="*/ 2147483647 w 537"/>
              <a:gd name="T47" fmla="*/ 2147483647 h 645"/>
              <a:gd name="T48" fmla="*/ 2147483647 w 537"/>
              <a:gd name="T49" fmla="*/ 2147483647 h 645"/>
              <a:gd name="T50" fmla="*/ 2147483647 w 537"/>
              <a:gd name="T51" fmla="*/ 2147483647 h 645"/>
              <a:gd name="T52" fmla="*/ 2147483647 w 537"/>
              <a:gd name="T53" fmla="*/ 2147483647 h 645"/>
              <a:gd name="T54" fmla="*/ 2147483647 w 537"/>
              <a:gd name="T55" fmla="*/ 2147483647 h 645"/>
              <a:gd name="T56" fmla="*/ 2147483647 w 537"/>
              <a:gd name="T57" fmla="*/ 2147483647 h 645"/>
              <a:gd name="T58" fmla="*/ 2147483647 w 537"/>
              <a:gd name="T59" fmla="*/ 2147483647 h 645"/>
              <a:gd name="T60" fmla="*/ 2147483647 w 537"/>
              <a:gd name="T61" fmla="*/ 2147483647 h 645"/>
              <a:gd name="T62" fmla="*/ 2147483647 w 537"/>
              <a:gd name="T63" fmla="*/ 2147483647 h 645"/>
              <a:gd name="T64" fmla="*/ 2147483647 w 537"/>
              <a:gd name="T65" fmla="*/ 2147483647 h 645"/>
              <a:gd name="T66" fmla="*/ 2147483647 w 537"/>
              <a:gd name="T67" fmla="*/ 2147483647 h 645"/>
              <a:gd name="T68" fmla="*/ 2147483647 w 537"/>
              <a:gd name="T69" fmla="*/ 2147483647 h 645"/>
              <a:gd name="T70" fmla="*/ 2147483647 w 537"/>
              <a:gd name="T71" fmla="*/ 2147483647 h 645"/>
              <a:gd name="T72" fmla="*/ 2147483647 w 537"/>
              <a:gd name="T73" fmla="*/ 2147483647 h 645"/>
              <a:gd name="T74" fmla="*/ 2147483647 w 537"/>
              <a:gd name="T75" fmla="*/ 2147483647 h 645"/>
              <a:gd name="T76" fmla="*/ 2147483647 w 537"/>
              <a:gd name="T77" fmla="*/ 2147483647 h 645"/>
              <a:gd name="T78" fmla="*/ 2147483647 w 537"/>
              <a:gd name="T79" fmla="*/ 2147483647 h 645"/>
              <a:gd name="T80" fmla="*/ 2147483647 w 537"/>
              <a:gd name="T81" fmla="*/ 2147483647 h 645"/>
              <a:gd name="T82" fmla="*/ 2147483647 w 537"/>
              <a:gd name="T83" fmla="*/ 2147483647 h 645"/>
              <a:gd name="T84" fmla="*/ 2147483647 w 537"/>
              <a:gd name="T85" fmla="*/ 2147483647 h 645"/>
              <a:gd name="T86" fmla="*/ 2147483647 w 537"/>
              <a:gd name="T87" fmla="*/ 2147483647 h 645"/>
              <a:gd name="T88" fmla="*/ 2147483647 w 537"/>
              <a:gd name="T89" fmla="*/ 2147483647 h 645"/>
              <a:gd name="T90" fmla="*/ 2147483647 w 537"/>
              <a:gd name="T91" fmla="*/ 2147483647 h 645"/>
              <a:gd name="T92" fmla="*/ 2147483647 w 537"/>
              <a:gd name="T93" fmla="*/ 2147483647 h 645"/>
              <a:gd name="T94" fmla="*/ 2147483647 w 537"/>
              <a:gd name="T95" fmla="*/ 2147483647 h 645"/>
              <a:gd name="T96" fmla="*/ 2147483647 w 537"/>
              <a:gd name="T97" fmla="*/ 2147483647 h 645"/>
              <a:gd name="T98" fmla="*/ 2147483647 w 537"/>
              <a:gd name="T99" fmla="*/ 2147483647 h 645"/>
              <a:gd name="T100" fmla="*/ 2147483647 w 537"/>
              <a:gd name="T101" fmla="*/ 2147483647 h 645"/>
              <a:gd name="T102" fmla="*/ 2147483647 w 537"/>
              <a:gd name="T103" fmla="*/ 2147483647 h 645"/>
              <a:gd name="T104" fmla="*/ 2147483647 w 537"/>
              <a:gd name="T105" fmla="*/ 2147483647 h 645"/>
              <a:gd name="T106" fmla="*/ 2147483647 w 537"/>
              <a:gd name="T107" fmla="*/ 2147483647 h 645"/>
              <a:gd name="T108" fmla="*/ 2147483647 w 537"/>
              <a:gd name="T109" fmla="*/ 2147483647 h 645"/>
              <a:gd name="T110" fmla="*/ 2147483647 w 537"/>
              <a:gd name="T111" fmla="*/ 2147483647 h 645"/>
              <a:gd name="T112" fmla="*/ 2147483647 w 537"/>
              <a:gd name="T113" fmla="*/ 2147483647 h 645"/>
              <a:gd name="T114" fmla="*/ 2147483647 w 537"/>
              <a:gd name="T115" fmla="*/ 2147483647 h 645"/>
              <a:gd name="T116" fmla="*/ 2147483647 w 537"/>
              <a:gd name="T117" fmla="*/ 2147483647 h 645"/>
              <a:gd name="T118" fmla="*/ 2147483647 w 537"/>
              <a:gd name="T119" fmla="*/ 2147483647 h 645"/>
              <a:gd name="T120" fmla="*/ 2147483647 w 537"/>
              <a:gd name="T121" fmla="*/ 2147483647 h 645"/>
              <a:gd name="T122" fmla="*/ 2147483647 w 537"/>
              <a:gd name="T123" fmla="*/ 2147483647 h 6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7"/>
              <a:gd name="T187" fmla="*/ 0 h 645"/>
              <a:gd name="T188" fmla="*/ 537 w 537"/>
              <a:gd name="T189" fmla="*/ 645 h 6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7" h="645">
                <a:moveTo>
                  <a:pt x="248" y="16"/>
                </a:moveTo>
                <a:lnTo>
                  <a:pt x="240" y="18"/>
                </a:lnTo>
                <a:lnTo>
                  <a:pt x="232" y="19"/>
                </a:lnTo>
                <a:lnTo>
                  <a:pt x="214" y="19"/>
                </a:lnTo>
                <a:lnTo>
                  <a:pt x="198" y="19"/>
                </a:lnTo>
                <a:lnTo>
                  <a:pt x="188" y="19"/>
                </a:lnTo>
                <a:lnTo>
                  <a:pt x="180" y="20"/>
                </a:lnTo>
                <a:lnTo>
                  <a:pt x="177" y="27"/>
                </a:lnTo>
                <a:lnTo>
                  <a:pt x="175" y="32"/>
                </a:lnTo>
                <a:lnTo>
                  <a:pt x="175" y="34"/>
                </a:lnTo>
                <a:lnTo>
                  <a:pt x="175" y="35"/>
                </a:lnTo>
                <a:lnTo>
                  <a:pt x="175" y="34"/>
                </a:lnTo>
                <a:lnTo>
                  <a:pt x="176" y="31"/>
                </a:lnTo>
                <a:lnTo>
                  <a:pt x="179" y="27"/>
                </a:lnTo>
                <a:lnTo>
                  <a:pt x="180" y="26"/>
                </a:lnTo>
                <a:lnTo>
                  <a:pt x="181" y="27"/>
                </a:lnTo>
                <a:lnTo>
                  <a:pt x="182" y="28"/>
                </a:lnTo>
                <a:lnTo>
                  <a:pt x="183" y="31"/>
                </a:lnTo>
                <a:lnTo>
                  <a:pt x="184" y="36"/>
                </a:lnTo>
                <a:lnTo>
                  <a:pt x="184" y="44"/>
                </a:lnTo>
                <a:lnTo>
                  <a:pt x="183" y="49"/>
                </a:lnTo>
                <a:lnTo>
                  <a:pt x="181" y="53"/>
                </a:lnTo>
                <a:lnTo>
                  <a:pt x="176" y="57"/>
                </a:lnTo>
                <a:lnTo>
                  <a:pt x="171" y="60"/>
                </a:lnTo>
                <a:lnTo>
                  <a:pt x="161" y="64"/>
                </a:lnTo>
                <a:lnTo>
                  <a:pt x="155" y="66"/>
                </a:lnTo>
                <a:lnTo>
                  <a:pt x="152" y="68"/>
                </a:lnTo>
                <a:lnTo>
                  <a:pt x="139" y="74"/>
                </a:lnTo>
                <a:lnTo>
                  <a:pt x="127" y="80"/>
                </a:lnTo>
                <a:lnTo>
                  <a:pt x="104" y="89"/>
                </a:lnTo>
                <a:lnTo>
                  <a:pt x="92" y="92"/>
                </a:lnTo>
                <a:lnTo>
                  <a:pt x="80" y="95"/>
                </a:lnTo>
                <a:lnTo>
                  <a:pt x="67" y="98"/>
                </a:lnTo>
                <a:lnTo>
                  <a:pt x="52" y="100"/>
                </a:lnTo>
                <a:lnTo>
                  <a:pt x="48" y="104"/>
                </a:lnTo>
                <a:lnTo>
                  <a:pt x="44" y="109"/>
                </a:lnTo>
                <a:lnTo>
                  <a:pt x="40" y="117"/>
                </a:lnTo>
                <a:lnTo>
                  <a:pt x="37" y="127"/>
                </a:lnTo>
                <a:lnTo>
                  <a:pt x="37" y="135"/>
                </a:lnTo>
                <a:lnTo>
                  <a:pt x="39" y="144"/>
                </a:lnTo>
                <a:lnTo>
                  <a:pt x="42" y="154"/>
                </a:lnTo>
                <a:lnTo>
                  <a:pt x="48" y="172"/>
                </a:lnTo>
                <a:lnTo>
                  <a:pt x="47" y="187"/>
                </a:lnTo>
                <a:lnTo>
                  <a:pt x="45" y="200"/>
                </a:lnTo>
                <a:lnTo>
                  <a:pt x="43" y="212"/>
                </a:lnTo>
                <a:lnTo>
                  <a:pt x="40" y="223"/>
                </a:lnTo>
                <a:lnTo>
                  <a:pt x="35" y="232"/>
                </a:lnTo>
                <a:lnTo>
                  <a:pt x="29" y="243"/>
                </a:lnTo>
                <a:lnTo>
                  <a:pt x="19" y="251"/>
                </a:lnTo>
                <a:lnTo>
                  <a:pt x="8" y="260"/>
                </a:lnTo>
                <a:lnTo>
                  <a:pt x="4" y="268"/>
                </a:lnTo>
                <a:lnTo>
                  <a:pt x="1" y="276"/>
                </a:lnTo>
                <a:lnTo>
                  <a:pt x="0" y="284"/>
                </a:lnTo>
                <a:lnTo>
                  <a:pt x="0" y="292"/>
                </a:lnTo>
                <a:lnTo>
                  <a:pt x="3" y="300"/>
                </a:lnTo>
                <a:lnTo>
                  <a:pt x="6" y="307"/>
                </a:lnTo>
                <a:lnTo>
                  <a:pt x="12" y="312"/>
                </a:lnTo>
                <a:lnTo>
                  <a:pt x="20" y="316"/>
                </a:lnTo>
                <a:lnTo>
                  <a:pt x="23" y="324"/>
                </a:lnTo>
                <a:lnTo>
                  <a:pt x="24" y="328"/>
                </a:lnTo>
                <a:lnTo>
                  <a:pt x="24" y="331"/>
                </a:lnTo>
                <a:lnTo>
                  <a:pt x="25" y="332"/>
                </a:lnTo>
                <a:lnTo>
                  <a:pt x="24" y="331"/>
                </a:lnTo>
                <a:lnTo>
                  <a:pt x="24" y="327"/>
                </a:lnTo>
                <a:lnTo>
                  <a:pt x="23" y="324"/>
                </a:lnTo>
                <a:lnTo>
                  <a:pt x="23" y="323"/>
                </a:lnTo>
                <a:lnTo>
                  <a:pt x="24" y="323"/>
                </a:lnTo>
                <a:lnTo>
                  <a:pt x="24" y="324"/>
                </a:lnTo>
                <a:lnTo>
                  <a:pt x="26" y="328"/>
                </a:lnTo>
                <a:lnTo>
                  <a:pt x="29" y="333"/>
                </a:lnTo>
                <a:lnTo>
                  <a:pt x="32" y="340"/>
                </a:lnTo>
                <a:lnTo>
                  <a:pt x="37" y="351"/>
                </a:lnTo>
                <a:lnTo>
                  <a:pt x="40" y="361"/>
                </a:lnTo>
                <a:lnTo>
                  <a:pt x="46" y="381"/>
                </a:lnTo>
                <a:lnTo>
                  <a:pt x="51" y="390"/>
                </a:lnTo>
                <a:lnTo>
                  <a:pt x="55" y="398"/>
                </a:lnTo>
                <a:lnTo>
                  <a:pt x="60" y="408"/>
                </a:lnTo>
                <a:lnTo>
                  <a:pt x="68" y="416"/>
                </a:lnTo>
                <a:lnTo>
                  <a:pt x="72" y="431"/>
                </a:lnTo>
                <a:lnTo>
                  <a:pt x="74" y="446"/>
                </a:lnTo>
                <a:lnTo>
                  <a:pt x="74" y="460"/>
                </a:lnTo>
                <a:lnTo>
                  <a:pt x="72" y="476"/>
                </a:lnTo>
                <a:lnTo>
                  <a:pt x="70" y="502"/>
                </a:lnTo>
                <a:lnTo>
                  <a:pt x="68" y="528"/>
                </a:lnTo>
                <a:lnTo>
                  <a:pt x="66" y="531"/>
                </a:lnTo>
                <a:lnTo>
                  <a:pt x="64" y="534"/>
                </a:lnTo>
                <a:lnTo>
                  <a:pt x="64" y="537"/>
                </a:lnTo>
                <a:lnTo>
                  <a:pt x="64" y="539"/>
                </a:lnTo>
                <a:lnTo>
                  <a:pt x="64" y="540"/>
                </a:lnTo>
                <a:lnTo>
                  <a:pt x="65" y="541"/>
                </a:lnTo>
                <a:lnTo>
                  <a:pt x="67" y="542"/>
                </a:lnTo>
                <a:lnTo>
                  <a:pt x="73" y="544"/>
                </a:lnTo>
                <a:lnTo>
                  <a:pt x="80" y="548"/>
                </a:lnTo>
                <a:lnTo>
                  <a:pt x="89" y="551"/>
                </a:lnTo>
                <a:lnTo>
                  <a:pt x="97" y="554"/>
                </a:lnTo>
                <a:lnTo>
                  <a:pt x="105" y="557"/>
                </a:lnTo>
                <a:lnTo>
                  <a:pt x="112" y="559"/>
                </a:lnTo>
                <a:lnTo>
                  <a:pt x="116" y="560"/>
                </a:lnTo>
                <a:lnTo>
                  <a:pt x="117" y="560"/>
                </a:lnTo>
                <a:lnTo>
                  <a:pt x="120" y="560"/>
                </a:lnTo>
                <a:lnTo>
                  <a:pt x="127" y="559"/>
                </a:lnTo>
                <a:lnTo>
                  <a:pt x="135" y="559"/>
                </a:lnTo>
                <a:lnTo>
                  <a:pt x="143" y="558"/>
                </a:lnTo>
                <a:lnTo>
                  <a:pt x="150" y="556"/>
                </a:lnTo>
                <a:lnTo>
                  <a:pt x="153" y="555"/>
                </a:lnTo>
                <a:lnTo>
                  <a:pt x="154" y="554"/>
                </a:lnTo>
                <a:lnTo>
                  <a:pt x="154" y="553"/>
                </a:lnTo>
                <a:lnTo>
                  <a:pt x="152" y="552"/>
                </a:lnTo>
                <a:lnTo>
                  <a:pt x="149" y="550"/>
                </a:lnTo>
                <a:lnTo>
                  <a:pt x="144" y="548"/>
                </a:lnTo>
                <a:lnTo>
                  <a:pt x="145" y="548"/>
                </a:lnTo>
                <a:lnTo>
                  <a:pt x="148" y="547"/>
                </a:lnTo>
                <a:lnTo>
                  <a:pt x="152" y="545"/>
                </a:lnTo>
                <a:lnTo>
                  <a:pt x="156" y="544"/>
                </a:lnTo>
                <a:lnTo>
                  <a:pt x="160" y="543"/>
                </a:lnTo>
                <a:lnTo>
                  <a:pt x="164" y="543"/>
                </a:lnTo>
                <a:lnTo>
                  <a:pt x="167" y="544"/>
                </a:lnTo>
                <a:lnTo>
                  <a:pt x="168" y="548"/>
                </a:lnTo>
                <a:lnTo>
                  <a:pt x="168" y="556"/>
                </a:lnTo>
                <a:lnTo>
                  <a:pt x="166" y="563"/>
                </a:lnTo>
                <a:lnTo>
                  <a:pt x="162" y="569"/>
                </a:lnTo>
                <a:lnTo>
                  <a:pt x="158" y="573"/>
                </a:lnTo>
                <a:lnTo>
                  <a:pt x="147" y="583"/>
                </a:lnTo>
                <a:lnTo>
                  <a:pt x="142" y="587"/>
                </a:lnTo>
                <a:lnTo>
                  <a:pt x="136" y="592"/>
                </a:lnTo>
                <a:lnTo>
                  <a:pt x="131" y="599"/>
                </a:lnTo>
                <a:lnTo>
                  <a:pt x="126" y="608"/>
                </a:lnTo>
                <a:lnTo>
                  <a:pt x="122" y="614"/>
                </a:lnTo>
                <a:lnTo>
                  <a:pt x="121" y="615"/>
                </a:lnTo>
                <a:lnTo>
                  <a:pt x="120" y="616"/>
                </a:lnTo>
                <a:lnTo>
                  <a:pt x="122" y="623"/>
                </a:lnTo>
                <a:lnTo>
                  <a:pt x="122" y="628"/>
                </a:lnTo>
                <a:lnTo>
                  <a:pt x="124" y="632"/>
                </a:lnTo>
                <a:lnTo>
                  <a:pt x="125" y="634"/>
                </a:lnTo>
                <a:lnTo>
                  <a:pt x="128" y="635"/>
                </a:lnTo>
                <a:lnTo>
                  <a:pt x="132" y="636"/>
                </a:lnTo>
                <a:lnTo>
                  <a:pt x="138" y="637"/>
                </a:lnTo>
                <a:lnTo>
                  <a:pt x="148" y="640"/>
                </a:lnTo>
                <a:lnTo>
                  <a:pt x="151" y="641"/>
                </a:lnTo>
                <a:lnTo>
                  <a:pt x="155" y="642"/>
                </a:lnTo>
                <a:lnTo>
                  <a:pt x="159" y="644"/>
                </a:lnTo>
                <a:lnTo>
                  <a:pt x="160" y="644"/>
                </a:lnTo>
                <a:lnTo>
                  <a:pt x="164" y="638"/>
                </a:lnTo>
                <a:lnTo>
                  <a:pt x="166" y="635"/>
                </a:lnTo>
                <a:lnTo>
                  <a:pt x="168" y="633"/>
                </a:lnTo>
                <a:lnTo>
                  <a:pt x="169" y="632"/>
                </a:lnTo>
                <a:lnTo>
                  <a:pt x="171" y="632"/>
                </a:lnTo>
                <a:lnTo>
                  <a:pt x="175" y="630"/>
                </a:lnTo>
                <a:lnTo>
                  <a:pt x="181" y="630"/>
                </a:lnTo>
                <a:lnTo>
                  <a:pt x="188" y="628"/>
                </a:lnTo>
                <a:lnTo>
                  <a:pt x="195" y="626"/>
                </a:lnTo>
                <a:lnTo>
                  <a:pt x="203" y="623"/>
                </a:lnTo>
                <a:lnTo>
                  <a:pt x="207" y="622"/>
                </a:lnTo>
                <a:lnTo>
                  <a:pt x="209" y="621"/>
                </a:lnTo>
                <a:lnTo>
                  <a:pt x="211" y="620"/>
                </a:lnTo>
                <a:lnTo>
                  <a:pt x="212" y="620"/>
                </a:lnTo>
                <a:lnTo>
                  <a:pt x="217" y="613"/>
                </a:lnTo>
                <a:lnTo>
                  <a:pt x="220" y="608"/>
                </a:lnTo>
                <a:lnTo>
                  <a:pt x="223" y="606"/>
                </a:lnTo>
                <a:lnTo>
                  <a:pt x="227" y="606"/>
                </a:lnTo>
                <a:lnTo>
                  <a:pt x="232" y="607"/>
                </a:lnTo>
                <a:lnTo>
                  <a:pt x="235" y="608"/>
                </a:lnTo>
                <a:lnTo>
                  <a:pt x="240" y="609"/>
                </a:lnTo>
                <a:lnTo>
                  <a:pt x="245" y="611"/>
                </a:lnTo>
                <a:lnTo>
                  <a:pt x="252" y="613"/>
                </a:lnTo>
                <a:lnTo>
                  <a:pt x="259" y="614"/>
                </a:lnTo>
                <a:lnTo>
                  <a:pt x="268" y="616"/>
                </a:lnTo>
                <a:lnTo>
                  <a:pt x="275" y="618"/>
                </a:lnTo>
                <a:lnTo>
                  <a:pt x="283" y="620"/>
                </a:lnTo>
                <a:lnTo>
                  <a:pt x="286" y="622"/>
                </a:lnTo>
                <a:lnTo>
                  <a:pt x="289" y="623"/>
                </a:lnTo>
                <a:lnTo>
                  <a:pt x="291" y="624"/>
                </a:lnTo>
                <a:lnTo>
                  <a:pt x="292" y="624"/>
                </a:lnTo>
                <a:lnTo>
                  <a:pt x="296" y="619"/>
                </a:lnTo>
                <a:lnTo>
                  <a:pt x="301" y="614"/>
                </a:lnTo>
                <a:lnTo>
                  <a:pt x="310" y="601"/>
                </a:lnTo>
                <a:lnTo>
                  <a:pt x="314" y="596"/>
                </a:lnTo>
                <a:lnTo>
                  <a:pt x="318" y="592"/>
                </a:lnTo>
                <a:lnTo>
                  <a:pt x="319" y="589"/>
                </a:lnTo>
                <a:lnTo>
                  <a:pt x="320" y="588"/>
                </a:lnTo>
                <a:lnTo>
                  <a:pt x="318" y="582"/>
                </a:lnTo>
                <a:lnTo>
                  <a:pt x="316" y="577"/>
                </a:lnTo>
                <a:lnTo>
                  <a:pt x="312" y="566"/>
                </a:lnTo>
                <a:lnTo>
                  <a:pt x="311" y="562"/>
                </a:lnTo>
                <a:lnTo>
                  <a:pt x="311" y="557"/>
                </a:lnTo>
                <a:lnTo>
                  <a:pt x="311" y="552"/>
                </a:lnTo>
                <a:lnTo>
                  <a:pt x="312" y="544"/>
                </a:lnTo>
                <a:lnTo>
                  <a:pt x="316" y="532"/>
                </a:lnTo>
                <a:lnTo>
                  <a:pt x="320" y="520"/>
                </a:lnTo>
                <a:lnTo>
                  <a:pt x="321" y="516"/>
                </a:lnTo>
                <a:lnTo>
                  <a:pt x="322" y="512"/>
                </a:lnTo>
                <a:lnTo>
                  <a:pt x="324" y="509"/>
                </a:lnTo>
                <a:lnTo>
                  <a:pt x="324" y="508"/>
                </a:lnTo>
                <a:lnTo>
                  <a:pt x="323" y="505"/>
                </a:lnTo>
                <a:lnTo>
                  <a:pt x="320" y="499"/>
                </a:lnTo>
                <a:lnTo>
                  <a:pt x="318" y="492"/>
                </a:lnTo>
                <a:lnTo>
                  <a:pt x="316" y="484"/>
                </a:lnTo>
                <a:lnTo>
                  <a:pt x="315" y="476"/>
                </a:lnTo>
                <a:lnTo>
                  <a:pt x="315" y="469"/>
                </a:lnTo>
                <a:lnTo>
                  <a:pt x="318" y="464"/>
                </a:lnTo>
                <a:lnTo>
                  <a:pt x="324" y="460"/>
                </a:lnTo>
                <a:lnTo>
                  <a:pt x="331" y="458"/>
                </a:lnTo>
                <a:lnTo>
                  <a:pt x="339" y="455"/>
                </a:lnTo>
                <a:lnTo>
                  <a:pt x="343" y="454"/>
                </a:lnTo>
                <a:lnTo>
                  <a:pt x="345" y="453"/>
                </a:lnTo>
                <a:lnTo>
                  <a:pt x="347" y="452"/>
                </a:lnTo>
                <a:lnTo>
                  <a:pt x="348" y="452"/>
                </a:lnTo>
                <a:lnTo>
                  <a:pt x="351" y="439"/>
                </a:lnTo>
                <a:lnTo>
                  <a:pt x="354" y="424"/>
                </a:lnTo>
                <a:lnTo>
                  <a:pt x="356" y="411"/>
                </a:lnTo>
                <a:lnTo>
                  <a:pt x="357" y="396"/>
                </a:lnTo>
                <a:lnTo>
                  <a:pt x="357" y="383"/>
                </a:lnTo>
                <a:lnTo>
                  <a:pt x="358" y="368"/>
                </a:lnTo>
                <a:lnTo>
                  <a:pt x="361" y="355"/>
                </a:lnTo>
                <a:lnTo>
                  <a:pt x="364" y="340"/>
                </a:lnTo>
                <a:lnTo>
                  <a:pt x="367" y="335"/>
                </a:lnTo>
                <a:lnTo>
                  <a:pt x="372" y="331"/>
                </a:lnTo>
                <a:lnTo>
                  <a:pt x="377" y="327"/>
                </a:lnTo>
                <a:lnTo>
                  <a:pt x="384" y="323"/>
                </a:lnTo>
                <a:lnTo>
                  <a:pt x="390" y="320"/>
                </a:lnTo>
                <a:lnTo>
                  <a:pt x="395" y="318"/>
                </a:lnTo>
                <a:lnTo>
                  <a:pt x="398" y="316"/>
                </a:lnTo>
                <a:lnTo>
                  <a:pt x="400" y="316"/>
                </a:lnTo>
                <a:lnTo>
                  <a:pt x="400" y="315"/>
                </a:lnTo>
                <a:lnTo>
                  <a:pt x="401" y="313"/>
                </a:lnTo>
                <a:lnTo>
                  <a:pt x="403" y="309"/>
                </a:lnTo>
                <a:lnTo>
                  <a:pt x="403" y="305"/>
                </a:lnTo>
                <a:lnTo>
                  <a:pt x="407" y="294"/>
                </a:lnTo>
                <a:lnTo>
                  <a:pt x="410" y="281"/>
                </a:lnTo>
                <a:lnTo>
                  <a:pt x="414" y="269"/>
                </a:lnTo>
                <a:lnTo>
                  <a:pt x="417" y="258"/>
                </a:lnTo>
                <a:lnTo>
                  <a:pt x="418" y="254"/>
                </a:lnTo>
                <a:lnTo>
                  <a:pt x="419" y="251"/>
                </a:lnTo>
                <a:lnTo>
                  <a:pt x="420" y="249"/>
                </a:lnTo>
                <a:lnTo>
                  <a:pt x="420" y="248"/>
                </a:lnTo>
                <a:lnTo>
                  <a:pt x="423" y="246"/>
                </a:lnTo>
                <a:lnTo>
                  <a:pt x="426" y="245"/>
                </a:lnTo>
                <a:lnTo>
                  <a:pt x="432" y="244"/>
                </a:lnTo>
                <a:lnTo>
                  <a:pt x="436" y="239"/>
                </a:lnTo>
                <a:lnTo>
                  <a:pt x="440" y="232"/>
                </a:lnTo>
                <a:lnTo>
                  <a:pt x="441" y="229"/>
                </a:lnTo>
                <a:lnTo>
                  <a:pt x="441" y="225"/>
                </a:lnTo>
                <a:lnTo>
                  <a:pt x="442" y="222"/>
                </a:lnTo>
                <a:lnTo>
                  <a:pt x="444" y="220"/>
                </a:lnTo>
                <a:lnTo>
                  <a:pt x="451" y="221"/>
                </a:lnTo>
                <a:lnTo>
                  <a:pt x="459" y="224"/>
                </a:lnTo>
                <a:lnTo>
                  <a:pt x="462" y="225"/>
                </a:lnTo>
                <a:lnTo>
                  <a:pt x="465" y="227"/>
                </a:lnTo>
                <a:lnTo>
                  <a:pt x="467" y="228"/>
                </a:lnTo>
                <a:lnTo>
                  <a:pt x="468" y="228"/>
                </a:lnTo>
                <a:lnTo>
                  <a:pt x="476" y="227"/>
                </a:lnTo>
                <a:lnTo>
                  <a:pt x="485" y="226"/>
                </a:lnTo>
                <a:lnTo>
                  <a:pt x="493" y="224"/>
                </a:lnTo>
                <a:lnTo>
                  <a:pt x="500" y="220"/>
                </a:lnTo>
                <a:lnTo>
                  <a:pt x="505" y="215"/>
                </a:lnTo>
                <a:lnTo>
                  <a:pt x="510" y="207"/>
                </a:lnTo>
                <a:lnTo>
                  <a:pt x="521" y="193"/>
                </a:lnTo>
                <a:lnTo>
                  <a:pt x="529" y="176"/>
                </a:lnTo>
                <a:lnTo>
                  <a:pt x="536" y="160"/>
                </a:lnTo>
                <a:lnTo>
                  <a:pt x="528" y="153"/>
                </a:lnTo>
                <a:lnTo>
                  <a:pt x="521" y="144"/>
                </a:lnTo>
                <a:lnTo>
                  <a:pt x="517" y="134"/>
                </a:lnTo>
                <a:lnTo>
                  <a:pt x="513" y="123"/>
                </a:lnTo>
                <a:lnTo>
                  <a:pt x="506" y="101"/>
                </a:lnTo>
                <a:lnTo>
                  <a:pt x="501" y="90"/>
                </a:lnTo>
                <a:lnTo>
                  <a:pt x="496" y="80"/>
                </a:lnTo>
                <a:lnTo>
                  <a:pt x="487" y="82"/>
                </a:lnTo>
                <a:lnTo>
                  <a:pt x="479" y="83"/>
                </a:lnTo>
                <a:lnTo>
                  <a:pt x="474" y="83"/>
                </a:lnTo>
                <a:lnTo>
                  <a:pt x="471" y="81"/>
                </a:lnTo>
                <a:lnTo>
                  <a:pt x="469" y="77"/>
                </a:lnTo>
                <a:lnTo>
                  <a:pt x="469" y="71"/>
                </a:lnTo>
                <a:lnTo>
                  <a:pt x="470" y="62"/>
                </a:lnTo>
                <a:lnTo>
                  <a:pt x="472" y="52"/>
                </a:lnTo>
                <a:lnTo>
                  <a:pt x="472" y="47"/>
                </a:lnTo>
                <a:lnTo>
                  <a:pt x="472" y="41"/>
                </a:lnTo>
                <a:lnTo>
                  <a:pt x="471" y="35"/>
                </a:lnTo>
                <a:lnTo>
                  <a:pt x="468" y="32"/>
                </a:lnTo>
                <a:lnTo>
                  <a:pt x="460" y="29"/>
                </a:lnTo>
                <a:lnTo>
                  <a:pt x="450" y="27"/>
                </a:lnTo>
                <a:lnTo>
                  <a:pt x="439" y="25"/>
                </a:lnTo>
                <a:lnTo>
                  <a:pt x="428" y="25"/>
                </a:lnTo>
                <a:lnTo>
                  <a:pt x="416" y="24"/>
                </a:lnTo>
                <a:lnTo>
                  <a:pt x="404" y="23"/>
                </a:lnTo>
                <a:lnTo>
                  <a:pt x="394" y="22"/>
                </a:lnTo>
                <a:lnTo>
                  <a:pt x="384" y="20"/>
                </a:lnTo>
                <a:lnTo>
                  <a:pt x="378" y="23"/>
                </a:lnTo>
                <a:lnTo>
                  <a:pt x="373" y="27"/>
                </a:lnTo>
                <a:lnTo>
                  <a:pt x="370" y="31"/>
                </a:lnTo>
                <a:lnTo>
                  <a:pt x="366" y="36"/>
                </a:lnTo>
                <a:lnTo>
                  <a:pt x="364" y="41"/>
                </a:lnTo>
                <a:lnTo>
                  <a:pt x="359" y="45"/>
                </a:lnTo>
                <a:lnTo>
                  <a:pt x="355" y="49"/>
                </a:lnTo>
                <a:lnTo>
                  <a:pt x="348" y="52"/>
                </a:lnTo>
                <a:lnTo>
                  <a:pt x="344" y="45"/>
                </a:lnTo>
                <a:lnTo>
                  <a:pt x="340" y="36"/>
                </a:lnTo>
                <a:lnTo>
                  <a:pt x="334" y="22"/>
                </a:lnTo>
                <a:lnTo>
                  <a:pt x="331" y="15"/>
                </a:lnTo>
                <a:lnTo>
                  <a:pt x="326" y="9"/>
                </a:lnTo>
                <a:lnTo>
                  <a:pt x="320" y="4"/>
                </a:lnTo>
                <a:lnTo>
                  <a:pt x="312" y="0"/>
                </a:lnTo>
                <a:lnTo>
                  <a:pt x="306" y="2"/>
                </a:lnTo>
                <a:lnTo>
                  <a:pt x="301" y="4"/>
                </a:lnTo>
                <a:lnTo>
                  <a:pt x="293" y="7"/>
                </a:lnTo>
                <a:lnTo>
                  <a:pt x="288" y="12"/>
                </a:lnTo>
                <a:lnTo>
                  <a:pt x="283" y="15"/>
                </a:lnTo>
                <a:lnTo>
                  <a:pt x="278" y="17"/>
                </a:lnTo>
                <a:lnTo>
                  <a:pt x="272" y="18"/>
                </a:lnTo>
                <a:lnTo>
                  <a:pt x="267" y="18"/>
                </a:lnTo>
                <a:lnTo>
                  <a:pt x="262" y="18"/>
                </a:lnTo>
                <a:lnTo>
                  <a:pt x="255" y="17"/>
                </a:lnTo>
                <a:lnTo>
                  <a:pt x="248" y="16"/>
                </a:lnTo>
              </a:path>
            </a:pathLst>
          </a:custGeom>
          <a:solidFill>
            <a:srgbClr val="00CCFF"/>
          </a:solidFill>
          <a:ln w="12700" cap="rnd">
            <a:solidFill>
              <a:schemeClr val="tx1"/>
            </a:solidFill>
            <a:round/>
            <a:headEnd type="none" w="sm" len="sm"/>
            <a:tailEnd type="none" w="sm" len="sm"/>
          </a:ln>
        </p:spPr>
        <p:txBody>
          <a:bodyPr/>
          <a:lstStyle/>
          <a:p>
            <a:endParaRPr lang="zh-CN" altLang="en-US"/>
          </a:p>
        </p:txBody>
      </p:sp>
      <p:sp>
        <p:nvSpPr>
          <p:cNvPr id="125964" name="任意多边形 125963"/>
          <p:cNvSpPr>
            <a:spLocks noChangeArrowheads="1"/>
          </p:cNvSpPr>
          <p:nvPr/>
        </p:nvSpPr>
        <p:spPr bwMode="auto">
          <a:xfrm>
            <a:off x="4892675" y="4545013"/>
            <a:ext cx="582613" cy="923925"/>
          </a:xfrm>
          <a:custGeom>
            <a:avLst/>
            <a:gdLst>
              <a:gd name="T0" fmla="*/ 2147483647 w 490"/>
              <a:gd name="T1" fmla="*/ 2147483647 h 582"/>
              <a:gd name="T2" fmla="*/ 2147483647 w 490"/>
              <a:gd name="T3" fmla="*/ 2147483647 h 582"/>
              <a:gd name="T4" fmla="*/ 2147483647 w 490"/>
              <a:gd name="T5" fmla="*/ 2147483647 h 582"/>
              <a:gd name="T6" fmla="*/ 2147483647 w 490"/>
              <a:gd name="T7" fmla="*/ 2147483647 h 582"/>
              <a:gd name="T8" fmla="*/ 2147483647 w 490"/>
              <a:gd name="T9" fmla="*/ 2147483647 h 582"/>
              <a:gd name="T10" fmla="*/ 2147483647 w 490"/>
              <a:gd name="T11" fmla="*/ 2147483647 h 582"/>
              <a:gd name="T12" fmla="*/ 2147483647 w 490"/>
              <a:gd name="T13" fmla="*/ 2147483647 h 582"/>
              <a:gd name="T14" fmla="*/ 2147483647 w 490"/>
              <a:gd name="T15" fmla="*/ 2147483647 h 582"/>
              <a:gd name="T16" fmla="*/ 2147483647 w 490"/>
              <a:gd name="T17" fmla="*/ 2147483647 h 582"/>
              <a:gd name="T18" fmla="*/ 2147483647 w 490"/>
              <a:gd name="T19" fmla="*/ 2147483647 h 582"/>
              <a:gd name="T20" fmla="*/ 2147483647 w 490"/>
              <a:gd name="T21" fmla="*/ 2147483647 h 582"/>
              <a:gd name="T22" fmla="*/ 2147483647 w 490"/>
              <a:gd name="T23" fmla="*/ 2147483647 h 582"/>
              <a:gd name="T24" fmla="*/ 2147483647 w 490"/>
              <a:gd name="T25" fmla="*/ 2147483647 h 582"/>
              <a:gd name="T26" fmla="*/ 2147483647 w 490"/>
              <a:gd name="T27" fmla="*/ 2147483647 h 582"/>
              <a:gd name="T28" fmla="*/ 2147483647 w 490"/>
              <a:gd name="T29" fmla="*/ 2147483647 h 582"/>
              <a:gd name="T30" fmla="*/ 2147483647 w 490"/>
              <a:gd name="T31" fmla="*/ 2147483647 h 582"/>
              <a:gd name="T32" fmla="*/ 2147483647 w 490"/>
              <a:gd name="T33" fmla="*/ 2147483647 h 582"/>
              <a:gd name="T34" fmla="*/ 2147483647 w 490"/>
              <a:gd name="T35" fmla="*/ 2147483647 h 582"/>
              <a:gd name="T36" fmla="*/ 2147483647 w 490"/>
              <a:gd name="T37" fmla="*/ 2147483647 h 582"/>
              <a:gd name="T38" fmla="*/ 2147483647 w 490"/>
              <a:gd name="T39" fmla="*/ 2147483647 h 582"/>
              <a:gd name="T40" fmla="*/ 2147483647 w 490"/>
              <a:gd name="T41" fmla="*/ 2147483647 h 582"/>
              <a:gd name="T42" fmla="*/ 2147483647 w 490"/>
              <a:gd name="T43" fmla="*/ 2147483647 h 582"/>
              <a:gd name="T44" fmla="*/ 2147483647 w 490"/>
              <a:gd name="T45" fmla="*/ 2147483647 h 582"/>
              <a:gd name="T46" fmla="*/ 2147483647 w 490"/>
              <a:gd name="T47" fmla="*/ 2147483647 h 582"/>
              <a:gd name="T48" fmla="*/ 2147483647 w 490"/>
              <a:gd name="T49" fmla="*/ 2147483647 h 582"/>
              <a:gd name="T50" fmla="*/ 2147483647 w 490"/>
              <a:gd name="T51" fmla="*/ 2147483647 h 582"/>
              <a:gd name="T52" fmla="*/ 0 w 490"/>
              <a:gd name="T53" fmla="*/ 2147483647 h 582"/>
              <a:gd name="T54" fmla="*/ 2147483647 w 490"/>
              <a:gd name="T55" fmla="*/ 2147483647 h 582"/>
              <a:gd name="T56" fmla="*/ 2147483647 w 490"/>
              <a:gd name="T57" fmla="*/ 2147483647 h 582"/>
              <a:gd name="T58" fmla="*/ 2147483647 w 490"/>
              <a:gd name="T59" fmla="*/ 2147483647 h 582"/>
              <a:gd name="T60" fmla="*/ 2147483647 w 490"/>
              <a:gd name="T61" fmla="*/ 2147483647 h 582"/>
              <a:gd name="T62" fmla="*/ 2147483647 w 490"/>
              <a:gd name="T63" fmla="*/ 2147483647 h 582"/>
              <a:gd name="T64" fmla="*/ 2147483647 w 490"/>
              <a:gd name="T65" fmla="*/ 2147483647 h 582"/>
              <a:gd name="T66" fmla="*/ 2147483647 w 490"/>
              <a:gd name="T67" fmla="*/ 2147483647 h 582"/>
              <a:gd name="T68" fmla="*/ 2147483647 w 490"/>
              <a:gd name="T69" fmla="*/ 2147483647 h 582"/>
              <a:gd name="T70" fmla="*/ 2147483647 w 490"/>
              <a:gd name="T71" fmla="*/ 2147483647 h 582"/>
              <a:gd name="T72" fmla="*/ 2147483647 w 490"/>
              <a:gd name="T73" fmla="*/ 2147483647 h 582"/>
              <a:gd name="T74" fmla="*/ 2147483647 w 490"/>
              <a:gd name="T75" fmla="*/ 2147483647 h 582"/>
              <a:gd name="T76" fmla="*/ 2147483647 w 490"/>
              <a:gd name="T77" fmla="*/ 2147483647 h 582"/>
              <a:gd name="T78" fmla="*/ 2147483647 w 490"/>
              <a:gd name="T79" fmla="*/ 2147483647 h 582"/>
              <a:gd name="T80" fmla="*/ 2147483647 w 490"/>
              <a:gd name="T81" fmla="*/ 2147483647 h 582"/>
              <a:gd name="T82" fmla="*/ 2147483647 w 490"/>
              <a:gd name="T83" fmla="*/ 2147483647 h 582"/>
              <a:gd name="T84" fmla="*/ 2147483647 w 490"/>
              <a:gd name="T85" fmla="*/ 2147483647 h 582"/>
              <a:gd name="T86" fmla="*/ 2147483647 w 490"/>
              <a:gd name="T87" fmla="*/ 2147483647 h 582"/>
              <a:gd name="T88" fmla="*/ 2147483647 w 490"/>
              <a:gd name="T89" fmla="*/ 2147483647 h 582"/>
              <a:gd name="T90" fmla="*/ 2147483647 w 490"/>
              <a:gd name="T91" fmla="*/ 2147483647 h 582"/>
              <a:gd name="T92" fmla="*/ 2147483647 w 490"/>
              <a:gd name="T93" fmla="*/ 2147483647 h 582"/>
              <a:gd name="T94" fmla="*/ 2147483647 w 490"/>
              <a:gd name="T95" fmla="*/ 2147483647 h 582"/>
              <a:gd name="T96" fmla="*/ 2147483647 w 490"/>
              <a:gd name="T97" fmla="*/ 2147483647 h 582"/>
              <a:gd name="T98" fmla="*/ 2147483647 w 490"/>
              <a:gd name="T99" fmla="*/ 2147483647 h 582"/>
              <a:gd name="T100" fmla="*/ 2147483647 w 490"/>
              <a:gd name="T101" fmla="*/ 2147483647 h 5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582"/>
              <a:gd name="T155" fmla="*/ 490 w 490"/>
              <a:gd name="T156" fmla="*/ 582 h 5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582">
                <a:moveTo>
                  <a:pt x="479" y="109"/>
                </a:moveTo>
                <a:lnTo>
                  <a:pt x="482" y="117"/>
                </a:lnTo>
                <a:lnTo>
                  <a:pt x="484" y="124"/>
                </a:lnTo>
                <a:lnTo>
                  <a:pt x="487" y="129"/>
                </a:lnTo>
                <a:lnTo>
                  <a:pt x="489" y="134"/>
                </a:lnTo>
                <a:lnTo>
                  <a:pt x="488" y="139"/>
                </a:lnTo>
                <a:lnTo>
                  <a:pt x="485" y="142"/>
                </a:lnTo>
                <a:lnTo>
                  <a:pt x="483" y="144"/>
                </a:lnTo>
                <a:lnTo>
                  <a:pt x="480" y="146"/>
                </a:lnTo>
                <a:lnTo>
                  <a:pt x="476" y="147"/>
                </a:lnTo>
                <a:lnTo>
                  <a:pt x="471" y="149"/>
                </a:lnTo>
                <a:lnTo>
                  <a:pt x="464" y="158"/>
                </a:lnTo>
                <a:lnTo>
                  <a:pt x="458" y="169"/>
                </a:lnTo>
                <a:lnTo>
                  <a:pt x="452" y="179"/>
                </a:lnTo>
                <a:lnTo>
                  <a:pt x="448" y="183"/>
                </a:lnTo>
                <a:lnTo>
                  <a:pt x="443" y="185"/>
                </a:lnTo>
                <a:lnTo>
                  <a:pt x="438" y="187"/>
                </a:lnTo>
                <a:lnTo>
                  <a:pt x="434" y="188"/>
                </a:lnTo>
                <a:lnTo>
                  <a:pt x="428" y="190"/>
                </a:lnTo>
                <a:lnTo>
                  <a:pt x="424" y="191"/>
                </a:lnTo>
                <a:lnTo>
                  <a:pt x="422" y="192"/>
                </a:lnTo>
                <a:lnTo>
                  <a:pt x="419" y="193"/>
                </a:lnTo>
                <a:lnTo>
                  <a:pt x="417" y="195"/>
                </a:lnTo>
                <a:lnTo>
                  <a:pt x="413" y="198"/>
                </a:lnTo>
                <a:lnTo>
                  <a:pt x="407" y="201"/>
                </a:lnTo>
                <a:lnTo>
                  <a:pt x="410" y="217"/>
                </a:lnTo>
                <a:lnTo>
                  <a:pt x="412" y="233"/>
                </a:lnTo>
                <a:lnTo>
                  <a:pt x="415" y="249"/>
                </a:lnTo>
                <a:lnTo>
                  <a:pt x="419" y="265"/>
                </a:lnTo>
                <a:lnTo>
                  <a:pt x="419" y="275"/>
                </a:lnTo>
                <a:lnTo>
                  <a:pt x="420" y="289"/>
                </a:lnTo>
                <a:lnTo>
                  <a:pt x="420" y="302"/>
                </a:lnTo>
                <a:lnTo>
                  <a:pt x="419" y="316"/>
                </a:lnTo>
                <a:lnTo>
                  <a:pt x="417" y="330"/>
                </a:lnTo>
                <a:lnTo>
                  <a:pt x="413" y="341"/>
                </a:lnTo>
                <a:lnTo>
                  <a:pt x="409" y="347"/>
                </a:lnTo>
                <a:lnTo>
                  <a:pt x="406" y="350"/>
                </a:lnTo>
                <a:lnTo>
                  <a:pt x="401" y="354"/>
                </a:lnTo>
                <a:lnTo>
                  <a:pt x="395" y="357"/>
                </a:lnTo>
                <a:lnTo>
                  <a:pt x="388" y="353"/>
                </a:lnTo>
                <a:lnTo>
                  <a:pt x="382" y="351"/>
                </a:lnTo>
                <a:lnTo>
                  <a:pt x="377" y="351"/>
                </a:lnTo>
                <a:lnTo>
                  <a:pt x="373" y="353"/>
                </a:lnTo>
                <a:lnTo>
                  <a:pt x="370" y="356"/>
                </a:lnTo>
                <a:lnTo>
                  <a:pt x="368" y="361"/>
                </a:lnTo>
                <a:lnTo>
                  <a:pt x="365" y="366"/>
                </a:lnTo>
                <a:lnTo>
                  <a:pt x="363" y="372"/>
                </a:lnTo>
                <a:lnTo>
                  <a:pt x="360" y="386"/>
                </a:lnTo>
                <a:lnTo>
                  <a:pt x="355" y="399"/>
                </a:lnTo>
                <a:lnTo>
                  <a:pt x="353" y="405"/>
                </a:lnTo>
                <a:lnTo>
                  <a:pt x="349" y="410"/>
                </a:lnTo>
                <a:lnTo>
                  <a:pt x="345" y="414"/>
                </a:lnTo>
                <a:lnTo>
                  <a:pt x="339" y="417"/>
                </a:lnTo>
                <a:lnTo>
                  <a:pt x="337" y="425"/>
                </a:lnTo>
                <a:lnTo>
                  <a:pt x="336" y="432"/>
                </a:lnTo>
                <a:lnTo>
                  <a:pt x="336" y="438"/>
                </a:lnTo>
                <a:lnTo>
                  <a:pt x="334" y="443"/>
                </a:lnTo>
                <a:lnTo>
                  <a:pt x="332" y="448"/>
                </a:lnTo>
                <a:lnTo>
                  <a:pt x="329" y="453"/>
                </a:lnTo>
                <a:lnTo>
                  <a:pt x="325" y="456"/>
                </a:lnTo>
                <a:lnTo>
                  <a:pt x="319" y="461"/>
                </a:lnTo>
                <a:lnTo>
                  <a:pt x="309" y="460"/>
                </a:lnTo>
                <a:lnTo>
                  <a:pt x="299" y="458"/>
                </a:lnTo>
                <a:lnTo>
                  <a:pt x="291" y="458"/>
                </a:lnTo>
                <a:lnTo>
                  <a:pt x="284" y="459"/>
                </a:lnTo>
                <a:lnTo>
                  <a:pt x="278" y="462"/>
                </a:lnTo>
                <a:lnTo>
                  <a:pt x="272" y="468"/>
                </a:lnTo>
                <a:lnTo>
                  <a:pt x="267" y="475"/>
                </a:lnTo>
                <a:lnTo>
                  <a:pt x="263" y="485"/>
                </a:lnTo>
                <a:lnTo>
                  <a:pt x="265" y="493"/>
                </a:lnTo>
                <a:lnTo>
                  <a:pt x="264" y="501"/>
                </a:lnTo>
                <a:lnTo>
                  <a:pt x="263" y="510"/>
                </a:lnTo>
                <a:lnTo>
                  <a:pt x="260" y="519"/>
                </a:lnTo>
                <a:lnTo>
                  <a:pt x="258" y="528"/>
                </a:lnTo>
                <a:lnTo>
                  <a:pt x="254" y="536"/>
                </a:lnTo>
                <a:lnTo>
                  <a:pt x="249" y="544"/>
                </a:lnTo>
                <a:lnTo>
                  <a:pt x="243" y="549"/>
                </a:lnTo>
                <a:lnTo>
                  <a:pt x="242" y="550"/>
                </a:lnTo>
                <a:lnTo>
                  <a:pt x="238" y="552"/>
                </a:lnTo>
                <a:lnTo>
                  <a:pt x="233" y="556"/>
                </a:lnTo>
                <a:lnTo>
                  <a:pt x="228" y="559"/>
                </a:lnTo>
                <a:lnTo>
                  <a:pt x="221" y="563"/>
                </a:lnTo>
                <a:lnTo>
                  <a:pt x="215" y="567"/>
                </a:lnTo>
                <a:lnTo>
                  <a:pt x="211" y="571"/>
                </a:lnTo>
                <a:lnTo>
                  <a:pt x="207" y="573"/>
                </a:lnTo>
                <a:lnTo>
                  <a:pt x="204" y="575"/>
                </a:lnTo>
                <a:lnTo>
                  <a:pt x="200" y="578"/>
                </a:lnTo>
                <a:lnTo>
                  <a:pt x="197" y="580"/>
                </a:lnTo>
                <a:lnTo>
                  <a:pt x="195" y="581"/>
                </a:lnTo>
                <a:lnTo>
                  <a:pt x="184" y="580"/>
                </a:lnTo>
                <a:lnTo>
                  <a:pt x="175" y="578"/>
                </a:lnTo>
                <a:lnTo>
                  <a:pt x="169" y="577"/>
                </a:lnTo>
                <a:lnTo>
                  <a:pt x="164" y="577"/>
                </a:lnTo>
                <a:lnTo>
                  <a:pt x="162" y="576"/>
                </a:lnTo>
                <a:lnTo>
                  <a:pt x="160" y="575"/>
                </a:lnTo>
                <a:lnTo>
                  <a:pt x="159" y="575"/>
                </a:lnTo>
                <a:lnTo>
                  <a:pt x="159" y="574"/>
                </a:lnTo>
                <a:lnTo>
                  <a:pt x="160" y="572"/>
                </a:lnTo>
                <a:lnTo>
                  <a:pt x="160" y="570"/>
                </a:lnTo>
                <a:lnTo>
                  <a:pt x="159" y="568"/>
                </a:lnTo>
                <a:lnTo>
                  <a:pt x="157" y="565"/>
                </a:lnTo>
                <a:lnTo>
                  <a:pt x="154" y="562"/>
                </a:lnTo>
                <a:lnTo>
                  <a:pt x="149" y="558"/>
                </a:lnTo>
                <a:lnTo>
                  <a:pt x="143" y="553"/>
                </a:lnTo>
                <a:lnTo>
                  <a:pt x="141" y="548"/>
                </a:lnTo>
                <a:lnTo>
                  <a:pt x="140" y="544"/>
                </a:lnTo>
                <a:lnTo>
                  <a:pt x="139" y="542"/>
                </a:lnTo>
                <a:lnTo>
                  <a:pt x="139" y="540"/>
                </a:lnTo>
                <a:lnTo>
                  <a:pt x="139" y="537"/>
                </a:lnTo>
                <a:lnTo>
                  <a:pt x="139" y="536"/>
                </a:lnTo>
                <a:lnTo>
                  <a:pt x="139" y="532"/>
                </a:lnTo>
                <a:lnTo>
                  <a:pt x="139" y="529"/>
                </a:lnTo>
                <a:lnTo>
                  <a:pt x="139" y="526"/>
                </a:lnTo>
                <a:lnTo>
                  <a:pt x="139" y="520"/>
                </a:lnTo>
                <a:lnTo>
                  <a:pt x="138" y="513"/>
                </a:lnTo>
                <a:lnTo>
                  <a:pt x="137" y="504"/>
                </a:lnTo>
                <a:lnTo>
                  <a:pt x="135" y="493"/>
                </a:lnTo>
                <a:lnTo>
                  <a:pt x="133" y="485"/>
                </a:lnTo>
                <a:lnTo>
                  <a:pt x="129" y="478"/>
                </a:lnTo>
                <a:lnTo>
                  <a:pt x="123" y="472"/>
                </a:lnTo>
                <a:lnTo>
                  <a:pt x="117" y="468"/>
                </a:lnTo>
                <a:lnTo>
                  <a:pt x="108" y="464"/>
                </a:lnTo>
                <a:lnTo>
                  <a:pt x="99" y="461"/>
                </a:lnTo>
                <a:lnTo>
                  <a:pt x="79" y="456"/>
                </a:lnTo>
                <a:lnTo>
                  <a:pt x="58" y="454"/>
                </a:lnTo>
                <a:lnTo>
                  <a:pt x="39" y="453"/>
                </a:lnTo>
                <a:lnTo>
                  <a:pt x="30" y="453"/>
                </a:lnTo>
                <a:lnTo>
                  <a:pt x="23" y="453"/>
                </a:lnTo>
                <a:lnTo>
                  <a:pt x="16" y="453"/>
                </a:lnTo>
                <a:lnTo>
                  <a:pt x="11" y="453"/>
                </a:lnTo>
                <a:lnTo>
                  <a:pt x="8" y="450"/>
                </a:lnTo>
                <a:lnTo>
                  <a:pt x="5" y="447"/>
                </a:lnTo>
                <a:lnTo>
                  <a:pt x="1" y="441"/>
                </a:lnTo>
                <a:lnTo>
                  <a:pt x="0" y="435"/>
                </a:lnTo>
                <a:lnTo>
                  <a:pt x="0" y="428"/>
                </a:lnTo>
                <a:lnTo>
                  <a:pt x="3" y="421"/>
                </a:lnTo>
                <a:lnTo>
                  <a:pt x="5" y="413"/>
                </a:lnTo>
                <a:lnTo>
                  <a:pt x="9" y="406"/>
                </a:lnTo>
                <a:lnTo>
                  <a:pt x="11" y="397"/>
                </a:lnTo>
                <a:lnTo>
                  <a:pt x="10" y="394"/>
                </a:lnTo>
                <a:lnTo>
                  <a:pt x="9" y="387"/>
                </a:lnTo>
                <a:lnTo>
                  <a:pt x="7" y="379"/>
                </a:lnTo>
                <a:lnTo>
                  <a:pt x="5" y="370"/>
                </a:lnTo>
                <a:lnTo>
                  <a:pt x="5" y="362"/>
                </a:lnTo>
                <a:lnTo>
                  <a:pt x="4" y="353"/>
                </a:lnTo>
                <a:lnTo>
                  <a:pt x="5" y="346"/>
                </a:lnTo>
                <a:lnTo>
                  <a:pt x="7" y="341"/>
                </a:lnTo>
                <a:lnTo>
                  <a:pt x="10" y="338"/>
                </a:lnTo>
                <a:lnTo>
                  <a:pt x="14" y="335"/>
                </a:lnTo>
                <a:lnTo>
                  <a:pt x="24" y="330"/>
                </a:lnTo>
                <a:lnTo>
                  <a:pt x="35" y="326"/>
                </a:lnTo>
                <a:lnTo>
                  <a:pt x="43" y="321"/>
                </a:lnTo>
                <a:lnTo>
                  <a:pt x="44" y="315"/>
                </a:lnTo>
                <a:lnTo>
                  <a:pt x="44" y="308"/>
                </a:lnTo>
                <a:lnTo>
                  <a:pt x="45" y="291"/>
                </a:lnTo>
                <a:lnTo>
                  <a:pt x="45" y="273"/>
                </a:lnTo>
                <a:lnTo>
                  <a:pt x="45" y="254"/>
                </a:lnTo>
                <a:lnTo>
                  <a:pt x="45" y="236"/>
                </a:lnTo>
                <a:lnTo>
                  <a:pt x="47" y="220"/>
                </a:lnTo>
                <a:lnTo>
                  <a:pt x="49" y="214"/>
                </a:lnTo>
                <a:lnTo>
                  <a:pt x="50" y="208"/>
                </a:lnTo>
                <a:lnTo>
                  <a:pt x="53" y="204"/>
                </a:lnTo>
                <a:lnTo>
                  <a:pt x="55" y="201"/>
                </a:lnTo>
                <a:lnTo>
                  <a:pt x="63" y="197"/>
                </a:lnTo>
                <a:lnTo>
                  <a:pt x="73" y="193"/>
                </a:lnTo>
                <a:lnTo>
                  <a:pt x="82" y="189"/>
                </a:lnTo>
                <a:lnTo>
                  <a:pt x="91" y="185"/>
                </a:lnTo>
                <a:lnTo>
                  <a:pt x="96" y="169"/>
                </a:lnTo>
                <a:lnTo>
                  <a:pt x="101" y="154"/>
                </a:lnTo>
                <a:lnTo>
                  <a:pt x="107" y="139"/>
                </a:lnTo>
                <a:lnTo>
                  <a:pt x="115" y="125"/>
                </a:lnTo>
                <a:lnTo>
                  <a:pt x="119" y="116"/>
                </a:lnTo>
                <a:lnTo>
                  <a:pt x="124" y="109"/>
                </a:lnTo>
                <a:lnTo>
                  <a:pt x="131" y="103"/>
                </a:lnTo>
                <a:lnTo>
                  <a:pt x="139" y="99"/>
                </a:lnTo>
                <a:lnTo>
                  <a:pt x="148" y="97"/>
                </a:lnTo>
                <a:lnTo>
                  <a:pt x="158" y="95"/>
                </a:lnTo>
                <a:lnTo>
                  <a:pt x="179" y="93"/>
                </a:lnTo>
                <a:lnTo>
                  <a:pt x="185" y="90"/>
                </a:lnTo>
                <a:lnTo>
                  <a:pt x="191" y="86"/>
                </a:lnTo>
                <a:lnTo>
                  <a:pt x="194" y="81"/>
                </a:lnTo>
                <a:lnTo>
                  <a:pt x="197" y="77"/>
                </a:lnTo>
                <a:lnTo>
                  <a:pt x="200" y="72"/>
                </a:lnTo>
                <a:lnTo>
                  <a:pt x="204" y="68"/>
                </a:lnTo>
                <a:lnTo>
                  <a:pt x="208" y="64"/>
                </a:lnTo>
                <a:lnTo>
                  <a:pt x="215" y="61"/>
                </a:lnTo>
                <a:lnTo>
                  <a:pt x="217" y="53"/>
                </a:lnTo>
                <a:lnTo>
                  <a:pt x="219" y="49"/>
                </a:lnTo>
                <a:lnTo>
                  <a:pt x="219" y="45"/>
                </a:lnTo>
                <a:lnTo>
                  <a:pt x="218" y="34"/>
                </a:lnTo>
                <a:lnTo>
                  <a:pt x="216" y="23"/>
                </a:lnTo>
                <a:lnTo>
                  <a:pt x="215" y="12"/>
                </a:lnTo>
                <a:lnTo>
                  <a:pt x="215" y="1"/>
                </a:lnTo>
                <a:lnTo>
                  <a:pt x="215" y="0"/>
                </a:lnTo>
                <a:lnTo>
                  <a:pt x="216" y="1"/>
                </a:lnTo>
                <a:lnTo>
                  <a:pt x="217" y="2"/>
                </a:lnTo>
                <a:lnTo>
                  <a:pt x="219" y="4"/>
                </a:lnTo>
                <a:lnTo>
                  <a:pt x="220" y="9"/>
                </a:lnTo>
                <a:lnTo>
                  <a:pt x="222" y="11"/>
                </a:lnTo>
                <a:lnTo>
                  <a:pt x="223" y="13"/>
                </a:lnTo>
                <a:lnTo>
                  <a:pt x="229" y="17"/>
                </a:lnTo>
                <a:lnTo>
                  <a:pt x="235" y="21"/>
                </a:lnTo>
                <a:lnTo>
                  <a:pt x="237" y="28"/>
                </a:lnTo>
                <a:lnTo>
                  <a:pt x="238" y="32"/>
                </a:lnTo>
                <a:lnTo>
                  <a:pt x="239" y="34"/>
                </a:lnTo>
                <a:lnTo>
                  <a:pt x="241" y="35"/>
                </a:lnTo>
                <a:lnTo>
                  <a:pt x="243" y="36"/>
                </a:lnTo>
                <a:lnTo>
                  <a:pt x="248" y="36"/>
                </a:lnTo>
                <a:lnTo>
                  <a:pt x="254" y="38"/>
                </a:lnTo>
                <a:lnTo>
                  <a:pt x="263" y="41"/>
                </a:lnTo>
                <a:lnTo>
                  <a:pt x="266" y="42"/>
                </a:lnTo>
                <a:lnTo>
                  <a:pt x="270" y="43"/>
                </a:lnTo>
                <a:lnTo>
                  <a:pt x="274" y="45"/>
                </a:lnTo>
                <a:lnTo>
                  <a:pt x="275" y="45"/>
                </a:lnTo>
                <a:lnTo>
                  <a:pt x="281" y="61"/>
                </a:lnTo>
                <a:lnTo>
                  <a:pt x="289" y="75"/>
                </a:lnTo>
                <a:lnTo>
                  <a:pt x="296" y="90"/>
                </a:lnTo>
                <a:lnTo>
                  <a:pt x="303" y="105"/>
                </a:lnTo>
                <a:lnTo>
                  <a:pt x="305" y="109"/>
                </a:lnTo>
                <a:lnTo>
                  <a:pt x="310" y="112"/>
                </a:lnTo>
                <a:lnTo>
                  <a:pt x="316" y="115"/>
                </a:lnTo>
                <a:lnTo>
                  <a:pt x="323" y="117"/>
                </a:lnTo>
                <a:lnTo>
                  <a:pt x="328" y="119"/>
                </a:lnTo>
                <a:lnTo>
                  <a:pt x="334" y="120"/>
                </a:lnTo>
                <a:lnTo>
                  <a:pt x="337" y="121"/>
                </a:lnTo>
                <a:lnTo>
                  <a:pt x="339" y="121"/>
                </a:lnTo>
                <a:lnTo>
                  <a:pt x="343" y="120"/>
                </a:lnTo>
                <a:lnTo>
                  <a:pt x="347" y="119"/>
                </a:lnTo>
                <a:lnTo>
                  <a:pt x="352" y="117"/>
                </a:lnTo>
                <a:lnTo>
                  <a:pt x="354" y="115"/>
                </a:lnTo>
                <a:lnTo>
                  <a:pt x="355" y="112"/>
                </a:lnTo>
                <a:lnTo>
                  <a:pt x="357" y="109"/>
                </a:lnTo>
                <a:lnTo>
                  <a:pt x="359" y="105"/>
                </a:lnTo>
                <a:lnTo>
                  <a:pt x="362" y="98"/>
                </a:lnTo>
                <a:lnTo>
                  <a:pt x="364" y="91"/>
                </a:lnTo>
                <a:lnTo>
                  <a:pt x="366" y="84"/>
                </a:lnTo>
                <a:lnTo>
                  <a:pt x="367" y="82"/>
                </a:lnTo>
                <a:lnTo>
                  <a:pt x="367" y="81"/>
                </a:lnTo>
                <a:lnTo>
                  <a:pt x="372" y="83"/>
                </a:lnTo>
                <a:lnTo>
                  <a:pt x="377" y="86"/>
                </a:lnTo>
                <a:lnTo>
                  <a:pt x="379" y="89"/>
                </a:lnTo>
                <a:lnTo>
                  <a:pt x="381" y="92"/>
                </a:lnTo>
                <a:lnTo>
                  <a:pt x="384" y="94"/>
                </a:lnTo>
                <a:lnTo>
                  <a:pt x="387" y="98"/>
                </a:lnTo>
                <a:lnTo>
                  <a:pt x="390" y="101"/>
                </a:lnTo>
                <a:lnTo>
                  <a:pt x="395" y="105"/>
                </a:lnTo>
                <a:lnTo>
                  <a:pt x="399" y="104"/>
                </a:lnTo>
                <a:lnTo>
                  <a:pt x="403" y="102"/>
                </a:lnTo>
                <a:lnTo>
                  <a:pt x="411" y="100"/>
                </a:lnTo>
                <a:lnTo>
                  <a:pt x="420" y="97"/>
                </a:lnTo>
                <a:lnTo>
                  <a:pt x="427" y="97"/>
                </a:lnTo>
                <a:lnTo>
                  <a:pt x="432" y="98"/>
                </a:lnTo>
                <a:lnTo>
                  <a:pt x="439" y="101"/>
                </a:lnTo>
                <a:lnTo>
                  <a:pt x="446" y="104"/>
                </a:lnTo>
                <a:lnTo>
                  <a:pt x="453" y="108"/>
                </a:lnTo>
                <a:lnTo>
                  <a:pt x="462" y="110"/>
                </a:lnTo>
                <a:lnTo>
                  <a:pt x="468" y="111"/>
                </a:lnTo>
                <a:lnTo>
                  <a:pt x="474" y="111"/>
                </a:lnTo>
                <a:lnTo>
                  <a:pt x="479" y="109"/>
                </a:lnTo>
              </a:path>
            </a:pathLst>
          </a:custGeom>
          <a:solidFill>
            <a:srgbClr val="00CCFF"/>
          </a:solidFill>
          <a:ln w="12700" cap="rnd">
            <a:solidFill>
              <a:schemeClr val="tx1"/>
            </a:solidFill>
            <a:round/>
            <a:headEnd type="none" w="sm" len="sm"/>
            <a:tailEnd type="none" w="sm" len="sm"/>
          </a:ln>
        </p:spPr>
        <p:txBody>
          <a:bodyPr/>
          <a:lstStyle/>
          <a:p>
            <a:endParaRPr lang="zh-CN" altLang="en-US"/>
          </a:p>
        </p:txBody>
      </p:sp>
      <p:sp>
        <p:nvSpPr>
          <p:cNvPr id="125965" name="任意多边形 125964"/>
          <p:cNvSpPr>
            <a:spLocks noChangeArrowheads="1"/>
          </p:cNvSpPr>
          <p:nvPr/>
        </p:nvSpPr>
        <p:spPr bwMode="auto">
          <a:xfrm>
            <a:off x="4078288" y="5178425"/>
            <a:ext cx="1042987" cy="966788"/>
          </a:xfrm>
          <a:custGeom>
            <a:avLst/>
            <a:gdLst>
              <a:gd name="T0" fmla="*/ 2147483647 w 876"/>
              <a:gd name="T1" fmla="*/ 2147483647 h 609"/>
              <a:gd name="T2" fmla="*/ 2147483647 w 876"/>
              <a:gd name="T3" fmla="*/ 2147483647 h 609"/>
              <a:gd name="T4" fmla="*/ 2147483647 w 876"/>
              <a:gd name="T5" fmla="*/ 2147483647 h 609"/>
              <a:gd name="T6" fmla="*/ 0 w 876"/>
              <a:gd name="T7" fmla="*/ 2147483647 h 609"/>
              <a:gd name="T8" fmla="*/ 2147483647 w 876"/>
              <a:gd name="T9" fmla="*/ 2147483647 h 609"/>
              <a:gd name="T10" fmla="*/ 2147483647 w 876"/>
              <a:gd name="T11" fmla="*/ 2147483647 h 609"/>
              <a:gd name="T12" fmla="*/ 2147483647 w 876"/>
              <a:gd name="T13" fmla="*/ 2147483647 h 609"/>
              <a:gd name="T14" fmla="*/ 2147483647 w 876"/>
              <a:gd name="T15" fmla="*/ 2147483647 h 609"/>
              <a:gd name="T16" fmla="*/ 2147483647 w 876"/>
              <a:gd name="T17" fmla="*/ 2147483647 h 609"/>
              <a:gd name="T18" fmla="*/ 2147483647 w 876"/>
              <a:gd name="T19" fmla="*/ 2147483647 h 609"/>
              <a:gd name="T20" fmla="*/ 2147483647 w 876"/>
              <a:gd name="T21" fmla="*/ 2147483647 h 609"/>
              <a:gd name="T22" fmla="*/ 2147483647 w 876"/>
              <a:gd name="T23" fmla="*/ 2147483647 h 609"/>
              <a:gd name="T24" fmla="*/ 2147483647 w 876"/>
              <a:gd name="T25" fmla="*/ 2147483647 h 609"/>
              <a:gd name="T26" fmla="*/ 2147483647 w 876"/>
              <a:gd name="T27" fmla="*/ 2147483647 h 609"/>
              <a:gd name="T28" fmla="*/ 2147483647 w 876"/>
              <a:gd name="T29" fmla="*/ 2147483647 h 609"/>
              <a:gd name="T30" fmla="*/ 2147483647 w 876"/>
              <a:gd name="T31" fmla="*/ 2147483647 h 609"/>
              <a:gd name="T32" fmla="*/ 2147483647 w 876"/>
              <a:gd name="T33" fmla="*/ 2147483647 h 609"/>
              <a:gd name="T34" fmla="*/ 2147483647 w 876"/>
              <a:gd name="T35" fmla="*/ 2147483647 h 609"/>
              <a:gd name="T36" fmla="*/ 2147483647 w 876"/>
              <a:gd name="T37" fmla="*/ 2147483647 h 609"/>
              <a:gd name="T38" fmla="*/ 2147483647 w 876"/>
              <a:gd name="T39" fmla="*/ 2147483647 h 609"/>
              <a:gd name="T40" fmla="*/ 2147483647 w 876"/>
              <a:gd name="T41" fmla="*/ 2147483647 h 609"/>
              <a:gd name="T42" fmla="*/ 2147483647 w 876"/>
              <a:gd name="T43" fmla="*/ 2147483647 h 609"/>
              <a:gd name="T44" fmla="*/ 2147483647 w 876"/>
              <a:gd name="T45" fmla="*/ 2147483647 h 609"/>
              <a:gd name="T46" fmla="*/ 2147483647 w 876"/>
              <a:gd name="T47" fmla="*/ 2147483647 h 609"/>
              <a:gd name="T48" fmla="*/ 2147483647 w 876"/>
              <a:gd name="T49" fmla="*/ 2147483647 h 609"/>
              <a:gd name="T50" fmla="*/ 2147483647 w 876"/>
              <a:gd name="T51" fmla="*/ 2147483647 h 609"/>
              <a:gd name="T52" fmla="*/ 2147483647 w 876"/>
              <a:gd name="T53" fmla="*/ 2147483647 h 609"/>
              <a:gd name="T54" fmla="*/ 2147483647 w 876"/>
              <a:gd name="T55" fmla="*/ 2147483647 h 609"/>
              <a:gd name="T56" fmla="*/ 2147483647 w 876"/>
              <a:gd name="T57" fmla="*/ 2147483647 h 609"/>
              <a:gd name="T58" fmla="*/ 2147483647 w 876"/>
              <a:gd name="T59" fmla="*/ 2147483647 h 609"/>
              <a:gd name="T60" fmla="*/ 2147483647 w 876"/>
              <a:gd name="T61" fmla="*/ 2147483647 h 609"/>
              <a:gd name="T62" fmla="*/ 2147483647 w 876"/>
              <a:gd name="T63" fmla="*/ 2147483647 h 609"/>
              <a:gd name="T64" fmla="*/ 2147483647 w 876"/>
              <a:gd name="T65" fmla="*/ 2147483647 h 609"/>
              <a:gd name="T66" fmla="*/ 2147483647 w 876"/>
              <a:gd name="T67" fmla="*/ 2147483647 h 609"/>
              <a:gd name="T68" fmla="*/ 2147483647 w 876"/>
              <a:gd name="T69" fmla="*/ 2147483647 h 609"/>
              <a:gd name="T70" fmla="*/ 2147483647 w 876"/>
              <a:gd name="T71" fmla="*/ 2147483647 h 609"/>
              <a:gd name="T72" fmla="*/ 2147483647 w 876"/>
              <a:gd name="T73" fmla="*/ 2147483647 h 609"/>
              <a:gd name="T74" fmla="*/ 2147483647 w 876"/>
              <a:gd name="T75" fmla="*/ 2147483647 h 609"/>
              <a:gd name="T76" fmla="*/ 2147483647 w 876"/>
              <a:gd name="T77" fmla="*/ 2147483647 h 609"/>
              <a:gd name="T78" fmla="*/ 2147483647 w 876"/>
              <a:gd name="T79" fmla="*/ 2147483647 h 609"/>
              <a:gd name="T80" fmla="*/ 2147483647 w 876"/>
              <a:gd name="T81" fmla="*/ 2147483647 h 609"/>
              <a:gd name="T82" fmla="*/ 2147483647 w 876"/>
              <a:gd name="T83" fmla="*/ 2147483647 h 609"/>
              <a:gd name="T84" fmla="*/ 2147483647 w 876"/>
              <a:gd name="T85" fmla="*/ 2147483647 h 609"/>
              <a:gd name="T86" fmla="*/ 2147483647 w 876"/>
              <a:gd name="T87" fmla="*/ 2147483647 h 609"/>
              <a:gd name="T88" fmla="*/ 2147483647 w 876"/>
              <a:gd name="T89" fmla="*/ 2147483647 h 609"/>
              <a:gd name="T90" fmla="*/ 2147483647 w 876"/>
              <a:gd name="T91" fmla="*/ 2147483647 h 609"/>
              <a:gd name="T92" fmla="*/ 2147483647 w 876"/>
              <a:gd name="T93" fmla="*/ 2147483647 h 609"/>
              <a:gd name="T94" fmla="*/ 2147483647 w 876"/>
              <a:gd name="T95" fmla="*/ 2147483647 h 609"/>
              <a:gd name="T96" fmla="*/ 2147483647 w 876"/>
              <a:gd name="T97" fmla="*/ 2147483647 h 609"/>
              <a:gd name="T98" fmla="*/ 2147483647 w 876"/>
              <a:gd name="T99" fmla="*/ 2147483647 h 609"/>
              <a:gd name="T100" fmla="*/ 2147483647 w 876"/>
              <a:gd name="T101" fmla="*/ 2147483647 h 609"/>
              <a:gd name="T102" fmla="*/ 2147483647 w 876"/>
              <a:gd name="T103" fmla="*/ 2147483647 h 609"/>
              <a:gd name="T104" fmla="*/ 2147483647 w 876"/>
              <a:gd name="T105" fmla="*/ 2147483647 h 609"/>
              <a:gd name="T106" fmla="*/ 2147483647 w 876"/>
              <a:gd name="T107" fmla="*/ 2147483647 h 609"/>
              <a:gd name="T108" fmla="*/ 2147483647 w 876"/>
              <a:gd name="T109" fmla="*/ 2147483647 h 609"/>
              <a:gd name="T110" fmla="*/ 2147483647 w 876"/>
              <a:gd name="T111" fmla="*/ 2147483647 h 609"/>
              <a:gd name="T112" fmla="*/ 2147483647 w 876"/>
              <a:gd name="T113" fmla="*/ 2147483647 h 609"/>
              <a:gd name="T114" fmla="*/ 2147483647 w 876"/>
              <a:gd name="T115" fmla="*/ 2147483647 h 609"/>
              <a:gd name="T116" fmla="*/ 2147483647 w 876"/>
              <a:gd name="T117" fmla="*/ 2147483647 h 6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6"/>
              <a:gd name="T178" fmla="*/ 0 h 609"/>
              <a:gd name="T179" fmla="*/ 876 w 876"/>
              <a:gd name="T180" fmla="*/ 609 h 6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6" h="609">
                <a:moveTo>
                  <a:pt x="65" y="548"/>
                </a:moveTo>
                <a:lnTo>
                  <a:pt x="70" y="553"/>
                </a:lnTo>
                <a:lnTo>
                  <a:pt x="75" y="555"/>
                </a:lnTo>
                <a:lnTo>
                  <a:pt x="76" y="556"/>
                </a:lnTo>
                <a:lnTo>
                  <a:pt x="76" y="557"/>
                </a:lnTo>
                <a:lnTo>
                  <a:pt x="76" y="558"/>
                </a:lnTo>
                <a:lnTo>
                  <a:pt x="77" y="562"/>
                </a:lnTo>
                <a:lnTo>
                  <a:pt x="80" y="568"/>
                </a:lnTo>
                <a:lnTo>
                  <a:pt x="85" y="575"/>
                </a:lnTo>
                <a:lnTo>
                  <a:pt x="90" y="583"/>
                </a:lnTo>
                <a:lnTo>
                  <a:pt x="95" y="589"/>
                </a:lnTo>
                <a:lnTo>
                  <a:pt x="96" y="591"/>
                </a:lnTo>
                <a:lnTo>
                  <a:pt x="96" y="592"/>
                </a:lnTo>
                <a:lnTo>
                  <a:pt x="85" y="598"/>
                </a:lnTo>
                <a:lnTo>
                  <a:pt x="75" y="602"/>
                </a:lnTo>
                <a:lnTo>
                  <a:pt x="65" y="605"/>
                </a:lnTo>
                <a:lnTo>
                  <a:pt x="52" y="608"/>
                </a:lnTo>
                <a:lnTo>
                  <a:pt x="46" y="606"/>
                </a:lnTo>
                <a:lnTo>
                  <a:pt x="39" y="602"/>
                </a:lnTo>
                <a:lnTo>
                  <a:pt x="26" y="593"/>
                </a:lnTo>
                <a:lnTo>
                  <a:pt x="20" y="588"/>
                </a:lnTo>
                <a:lnTo>
                  <a:pt x="16" y="584"/>
                </a:lnTo>
                <a:lnTo>
                  <a:pt x="13" y="581"/>
                </a:lnTo>
                <a:lnTo>
                  <a:pt x="12" y="580"/>
                </a:lnTo>
                <a:lnTo>
                  <a:pt x="8" y="568"/>
                </a:lnTo>
                <a:lnTo>
                  <a:pt x="5" y="557"/>
                </a:lnTo>
                <a:lnTo>
                  <a:pt x="2" y="548"/>
                </a:lnTo>
                <a:lnTo>
                  <a:pt x="0" y="539"/>
                </a:lnTo>
                <a:lnTo>
                  <a:pt x="2" y="530"/>
                </a:lnTo>
                <a:lnTo>
                  <a:pt x="6" y="522"/>
                </a:lnTo>
                <a:lnTo>
                  <a:pt x="13" y="513"/>
                </a:lnTo>
                <a:lnTo>
                  <a:pt x="25" y="504"/>
                </a:lnTo>
                <a:lnTo>
                  <a:pt x="22" y="491"/>
                </a:lnTo>
                <a:lnTo>
                  <a:pt x="19" y="478"/>
                </a:lnTo>
                <a:lnTo>
                  <a:pt x="18" y="465"/>
                </a:lnTo>
                <a:lnTo>
                  <a:pt x="20" y="452"/>
                </a:lnTo>
                <a:lnTo>
                  <a:pt x="23" y="448"/>
                </a:lnTo>
                <a:lnTo>
                  <a:pt x="28" y="444"/>
                </a:lnTo>
                <a:lnTo>
                  <a:pt x="38" y="438"/>
                </a:lnTo>
                <a:lnTo>
                  <a:pt x="48" y="433"/>
                </a:lnTo>
                <a:lnTo>
                  <a:pt x="50" y="432"/>
                </a:lnTo>
                <a:lnTo>
                  <a:pt x="52" y="432"/>
                </a:lnTo>
                <a:lnTo>
                  <a:pt x="63" y="420"/>
                </a:lnTo>
                <a:lnTo>
                  <a:pt x="73" y="410"/>
                </a:lnTo>
                <a:lnTo>
                  <a:pt x="85" y="402"/>
                </a:lnTo>
                <a:lnTo>
                  <a:pt x="92" y="399"/>
                </a:lnTo>
                <a:lnTo>
                  <a:pt x="100" y="396"/>
                </a:lnTo>
                <a:lnTo>
                  <a:pt x="107" y="390"/>
                </a:lnTo>
                <a:lnTo>
                  <a:pt x="110" y="387"/>
                </a:lnTo>
                <a:lnTo>
                  <a:pt x="112" y="384"/>
                </a:lnTo>
                <a:lnTo>
                  <a:pt x="113" y="377"/>
                </a:lnTo>
                <a:lnTo>
                  <a:pt x="113" y="369"/>
                </a:lnTo>
                <a:lnTo>
                  <a:pt x="113" y="362"/>
                </a:lnTo>
                <a:lnTo>
                  <a:pt x="116" y="356"/>
                </a:lnTo>
                <a:lnTo>
                  <a:pt x="120" y="352"/>
                </a:lnTo>
                <a:lnTo>
                  <a:pt x="126" y="351"/>
                </a:lnTo>
                <a:lnTo>
                  <a:pt x="133" y="350"/>
                </a:lnTo>
                <a:lnTo>
                  <a:pt x="140" y="348"/>
                </a:lnTo>
                <a:lnTo>
                  <a:pt x="150" y="344"/>
                </a:lnTo>
                <a:lnTo>
                  <a:pt x="160" y="339"/>
                </a:lnTo>
                <a:lnTo>
                  <a:pt x="167" y="332"/>
                </a:lnTo>
                <a:lnTo>
                  <a:pt x="176" y="324"/>
                </a:lnTo>
                <a:lnTo>
                  <a:pt x="185" y="296"/>
                </a:lnTo>
                <a:lnTo>
                  <a:pt x="192" y="268"/>
                </a:lnTo>
                <a:lnTo>
                  <a:pt x="193" y="256"/>
                </a:lnTo>
                <a:lnTo>
                  <a:pt x="195" y="246"/>
                </a:lnTo>
                <a:lnTo>
                  <a:pt x="196" y="236"/>
                </a:lnTo>
                <a:lnTo>
                  <a:pt x="199" y="227"/>
                </a:lnTo>
                <a:lnTo>
                  <a:pt x="202" y="218"/>
                </a:lnTo>
                <a:lnTo>
                  <a:pt x="207" y="211"/>
                </a:lnTo>
                <a:lnTo>
                  <a:pt x="214" y="203"/>
                </a:lnTo>
                <a:lnTo>
                  <a:pt x="224" y="196"/>
                </a:lnTo>
                <a:lnTo>
                  <a:pt x="230" y="181"/>
                </a:lnTo>
                <a:lnTo>
                  <a:pt x="239" y="166"/>
                </a:lnTo>
                <a:lnTo>
                  <a:pt x="246" y="151"/>
                </a:lnTo>
                <a:lnTo>
                  <a:pt x="252" y="136"/>
                </a:lnTo>
                <a:lnTo>
                  <a:pt x="253" y="122"/>
                </a:lnTo>
                <a:lnTo>
                  <a:pt x="253" y="107"/>
                </a:lnTo>
                <a:lnTo>
                  <a:pt x="254" y="91"/>
                </a:lnTo>
                <a:lnTo>
                  <a:pt x="257" y="76"/>
                </a:lnTo>
                <a:lnTo>
                  <a:pt x="262" y="62"/>
                </a:lnTo>
                <a:lnTo>
                  <a:pt x="269" y="49"/>
                </a:lnTo>
                <a:lnTo>
                  <a:pt x="279" y="39"/>
                </a:lnTo>
                <a:lnTo>
                  <a:pt x="292" y="32"/>
                </a:lnTo>
                <a:lnTo>
                  <a:pt x="299" y="35"/>
                </a:lnTo>
                <a:lnTo>
                  <a:pt x="303" y="39"/>
                </a:lnTo>
                <a:lnTo>
                  <a:pt x="312" y="48"/>
                </a:lnTo>
                <a:lnTo>
                  <a:pt x="320" y="57"/>
                </a:lnTo>
                <a:lnTo>
                  <a:pt x="324" y="61"/>
                </a:lnTo>
                <a:lnTo>
                  <a:pt x="332" y="64"/>
                </a:lnTo>
                <a:lnTo>
                  <a:pt x="340" y="51"/>
                </a:lnTo>
                <a:lnTo>
                  <a:pt x="347" y="41"/>
                </a:lnTo>
                <a:lnTo>
                  <a:pt x="356" y="30"/>
                </a:lnTo>
                <a:lnTo>
                  <a:pt x="361" y="25"/>
                </a:lnTo>
                <a:lnTo>
                  <a:pt x="369" y="20"/>
                </a:lnTo>
                <a:lnTo>
                  <a:pt x="371" y="11"/>
                </a:lnTo>
                <a:lnTo>
                  <a:pt x="376" y="4"/>
                </a:lnTo>
                <a:lnTo>
                  <a:pt x="380" y="1"/>
                </a:lnTo>
                <a:lnTo>
                  <a:pt x="384" y="0"/>
                </a:lnTo>
                <a:lnTo>
                  <a:pt x="390" y="0"/>
                </a:lnTo>
                <a:lnTo>
                  <a:pt x="396" y="2"/>
                </a:lnTo>
                <a:lnTo>
                  <a:pt x="411" y="8"/>
                </a:lnTo>
                <a:lnTo>
                  <a:pt x="424" y="6"/>
                </a:lnTo>
                <a:lnTo>
                  <a:pt x="434" y="6"/>
                </a:lnTo>
                <a:lnTo>
                  <a:pt x="443" y="8"/>
                </a:lnTo>
                <a:lnTo>
                  <a:pt x="450" y="11"/>
                </a:lnTo>
                <a:lnTo>
                  <a:pt x="463" y="18"/>
                </a:lnTo>
                <a:lnTo>
                  <a:pt x="470" y="22"/>
                </a:lnTo>
                <a:lnTo>
                  <a:pt x="480" y="24"/>
                </a:lnTo>
                <a:lnTo>
                  <a:pt x="509" y="28"/>
                </a:lnTo>
                <a:lnTo>
                  <a:pt x="536" y="32"/>
                </a:lnTo>
                <a:lnTo>
                  <a:pt x="534" y="33"/>
                </a:lnTo>
                <a:lnTo>
                  <a:pt x="531" y="36"/>
                </a:lnTo>
                <a:lnTo>
                  <a:pt x="526" y="42"/>
                </a:lnTo>
                <a:lnTo>
                  <a:pt x="517" y="49"/>
                </a:lnTo>
                <a:lnTo>
                  <a:pt x="509" y="58"/>
                </a:lnTo>
                <a:lnTo>
                  <a:pt x="503" y="66"/>
                </a:lnTo>
                <a:lnTo>
                  <a:pt x="500" y="71"/>
                </a:lnTo>
                <a:lnTo>
                  <a:pt x="500" y="73"/>
                </a:lnTo>
                <a:lnTo>
                  <a:pt x="501" y="74"/>
                </a:lnTo>
                <a:lnTo>
                  <a:pt x="506" y="74"/>
                </a:lnTo>
                <a:lnTo>
                  <a:pt x="511" y="72"/>
                </a:lnTo>
                <a:lnTo>
                  <a:pt x="514" y="67"/>
                </a:lnTo>
                <a:lnTo>
                  <a:pt x="520" y="61"/>
                </a:lnTo>
                <a:lnTo>
                  <a:pt x="526" y="54"/>
                </a:lnTo>
                <a:lnTo>
                  <a:pt x="531" y="48"/>
                </a:lnTo>
                <a:lnTo>
                  <a:pt x="534" y="43"/>
                </a:lnTo>
                <a:lnTo>
                  <a:pt x="536" y="41"/>
                </a:lnTo>
                <a:lnTo>
                  <a:pt x="533" y="41"/>
                </a:lnTo>
                <a:lnTo>
                  <a:pt x="528" y="42"/>
                </a:lnTo>
                <a:lnTo>
                  <a:pt x="524" y="44"/>
                </a:lnTo>
                <a:lnTo>
                  <a:pt x="518" y="48"/>
                </a:lnTo>
                <a:lnTo>
                  <a:pt x="511" y="52"/>
                </a:lnTo>
                <a:lnTo>
                  <a:pt x="507" y="64"/>
                </a:lnTo>
                <a:lnTo>
                  <a:pt x="504" y="77"/>
                </a:lnTo>
                <a:lnTo>
                  <a:pt x="503" y="84"/>
                </a:lnTo>
                <a:lnTo>
                  <a:pt x="503" y="91"/>
                </a:lnTo>
                <a:lnTo>
                  <a:pt x="504" y="98"/>
                </a:lnTo>
                <a:lnTo>
                  <a:pt x="509" y="104"/>
                </a:lnTo>
                <a:lnTo>
                  <a:pt x="514" y="108"/>
                </a:lnTo>
                <a:lnTo>
                  <a:pt x="521" y="111"/>
                </a:lnTo>
                <a:lnTo>
                  <a:pt x="528" y="112"/>
                </a:lnTo>
                <a:lnTo>
                  <a:pt x="530" y="112"/>
                </a:lnTo>
                <a:lnTo>
                  <a:pt x="531" y="112"/>
                </a:lnTo>
                <a:lnTo>
                  <a:pt x="574" y="101"/>
                </a:lnTo>
                <a:lnTo>
                  <a:pt x="616" y="88"/>
                </a:lnTo>
                <a:lnTo>
                  <a:pt x="626" y="90"/>
                </a:lnTo>
                <a:lnTo>
                  <a:pt x="633" y="91"/>
                </a:lnTo>
                <a:lnTo>
                  <a:pt x="646" y="93"/>
                </a:lnTo>
                <a:lnTo>
                  <a:pt x="658" y="94"/>
                </a:lnTo>
                <a:lnTo>
                  <a:pt x="667" y="93"/>
                </a:lnTo>
                <a:lnTo>
                  <a:pt x="675" y="92"/>
                </a:lnTo>
                <a:lnTo>
                  <a:pt x="683" y="90"/>
                </a:lnTo>
                <a:lnTo>
                  <a:pt x="685" y="89"/>
                </a:lnTo>
                <a:lnTo>
                  <a:pt x="687" y="88"/>
                </a:lnTo>
                <a:lnTo>
                  <a:pt x="688" y="88"/>
                </a:lnTo>
                <a:lnTo>
                  <a:pt x="688" y="87"/>
                </a:lnTo>
                <a:lnTo>
                  <a:pt x="688" y="85"/>
                </a:lnTo>
                <a:lnTo>
                  <a:pt x="691" y="82"/>
                </a:lnTo>
                <a:lnTo>
                  <a:pt x="695" y="76"/>
                </a:lnTo>
                <a:lnTo>
                  <a:pt x="704" y="70"/>
                </a:lnTo>
                <a:lnTo>
                  <a:pt x="714" y="65"/>
                </a:lnTo>
                <a:lnTo>
                  <a:pt x="724" y="61"/>
                </a:lnTo>
                <a:lnTo>
                  <a:pt x="733" y="56"/>
                </a:lnTo>
                <a:lnTo>
                  <a:pt x="754" y="58"/>
                </a:lnTo>
                <a:lnTo>
                  <a:pt x="774" y="61"/>
                </a:lnTo>
                <a:lnTo>
                  <a:pt x="784" y="63"/>
                </a:lnTo>
                <a:lnTo>
                  <a:pt x="793" y="66"/>
                </a:lnTo>
                <a:lnTo>
                  <a:pt x="803" y="70"/>
                </a:lnTo>
                <a:lnTo>
                  <a:pt x="812" y="76"/>
                </a:lnTo>
                <a:lnTo>
                  <a:pt x="818" y="94"/>
                </a:lnTo>
                <a:lnTo>
                  <a:pt x="824" y="112"/>
                </a:lnTo>
                <a:lnTo>
                  <a:pt x="825" y="116"/>
                </a:lnTo>
                <a:lnTo>
                  <a:pt x="827" y="120"/>
                </a:lnTo>
                <a:lnTo>
                  <a:pt x="828" y="123"/>
                </a:lnTo>
                <a:lnTo>
                  <a:pt x="828" y="124"/>
                </a:lnTo>
                <a:lnTo>
                  <a:pt x="830" y="137"/>
                </a:lnTo>
                <a:lnTo>
                  <a:pt x="830" y="147"/>
                </a:lnTo>
                <a:lnTo>
                  <a:pt x="831" y="155"/>
                </a:lnTo>
                <a:lnTo>
                  <a:pt x="832" y="161"/>
                </a:lnTo>
                <a:lnTo>
                  <a:pt x="835" y="165"/>
                </a:lnTo>
                <a:lnTo>
                  <a:pt x="840" y="169"/>
                </a:lnTo>
                <a:lnTo>
                  <a:pt x="845" y="173"/>
                </a:lnTo>
                <a:lnTo>
                  <a:pt x="855" y="176"/>
                </a:lnTo>
                <a:lnTo>
                  <a:pt x="858" y="179"/>
                </a:lnTo>
                <a:lnTo>
                  <a:pt x="860" y="182"/>
                </a:lnTo>
                <a:lnTo>
                  <a:pt x="861" y="185"/>
                </a:lnTo>
                <a:lnTo>
                  <a:pt x="864" y="188"/>
                </a:lnTo>
                <a:lnTo>
                  <a:pt x="867" y="189"/>
                </a:lnTo>
                <a:lnTo>
                  <a:pt x="871" y="190"/>
                </a:lnTo>
                <a:lnTo>
                  <a:pt x="874" y="190"/>
                </a:lnTo>
                <a:lnTo>
                  <a:pt x="875" y="192"/>
                </a:lnTo>
                <a:lnTo>
                  <a:pt x="875" y="197"/>
                </a:lnTo>
                <a:lnTo>
                  <a:pt x="872" y="201"/>
                </a:lnTo>
                <a:lnTo>
                  <a:pt x="868" y="204"/>
                </a:lnTo>
                <a:lnTo>
                  <a:pt x="862" y="206"/>
                </a:lnTo>
                <a:lnTo>
                  <a:pt x="850" y="210"/>
                </a:lnTo>
                <a:lnTo>
                  <a:pt x="844" y="211"/>
                </a:lnTo>
                <a:lnTo>
                  <a:pt x="840" y="212"/>
                </a:lnTo>
                <a:lnTo>
                  <a:pt x="837" y="217"/>
                </a:lnTo>
                <a:lnTo>
                  <a:pt x="834" y="223"/>
                </a:lnTo>
                <a:lnTo>
                  <a:pt x="827" y="236"/>
                </a:lnTo>
                <a:lnTo>
                  <a:pt x="822" y="243"/>
                </a:lnTo>
                <a:lnTo>
                  <a:pt x="818" y="248"/>
                </a:lnTo>
                <a:lnTo>
                  <a:pt x="812" y="253"/>
                </a:lnTo>
                <a:lnTo>
                  <a:pt x="808" y="256"/>
                </a:lnTo>
                <a:lnTo>
                  <a:pt x="797" y="260"/>
                </a:lnTo>
                <a:lnTo>
                  <a:pt x="784" y="264"/>
                </a:lnTo>
                <a:lnTo>
                  <a:pt x="777" y="266"/>
                </a:lnTo>
                <a:lnTo>
                  <a:pt x="774" y="268"/>
                </a:lnTo>
                <a:lnTo>
                  <a:pt x="773" y="268"/>
                </a:lnTo>
                <a:lnTo>
                  <a:pt x="761" y="264"/>
                </a:lnTo>
                <a:lnTo>
                  <a:pt x="753" y="262"/>
                </a:lnTo>
                <a:lnTo>
                  <a:pt x="747" y="262"/>
                </a:lnTo>
                <a:lnTo>
                  <a:pt x="741" y="263"/>
                </a:lnTo>
                <a:lnTo>
                  <a:pt x="737" y="266"/>
                </a:lnTo>
                <a:lnTo>
                  <a:pt x="731" y="270"/>
                </a:lnTo>
                <a:lnTo>
                  <a:pt x="724" y="276"/>
                </a:lnTo>
                <a:lnTo>
                  <a:pt x="713" y="284"/>
                </a:lnTo>
                <a:lnTo>
                  <a:pt x="708" y="287"/>
                </a:lnTo>
                <a:lnTo>
                  <a:pt x="701" y="289"/>
                </a:lnTo>
                <a:lnTo>
                  <a:pt x="688" y="291"/>
                </a:lnTo>
                <a:lnTo>
                  <a:pt x="683" y="292"/>
                </a:lnTo>
                <a:lnTo>
                  <a:pt x="677" y="292"/>
                </a:lnTo>
                <a:lnTo>
                  <a:pt x="674" y="292"/>
                </a:lnTo>
                <a:lnTo>
                  <a:pt x="673" y="292"/>
                </a:lnTo>
                <a:lnTo>
                  <a:pt x="663" y="291"/>
                </a:lnTo>
                <a:lnTo>
                  <a:pt x="654" y="290"/>
                </a:lnTo>
                <a:lnTo>
                  <a:pt x="647" y="289"/>
                </a:lnTo>
                <a:lnTo>
                  <a:pt x="643" y="289"/>
                </a:lnTo>
                <a:lnTo>
                  <a:pt x="636" y="288"/>
                </a:lnTo>
                <a:lnTo>
                  <a:pt x="633" y="287"/>
                </a:lnTo>
                <a:lnTo>
                  <a:pt x="631" y="284"/>
                </a:lnTo>
                <a:lnTo>
                  <a:pt x="631" y="280"/>
                </a:lnTo>
                <a:lnTo>
                  <a:pt x="630" y="272"/>
                </a:lnTo>
                <a:lnTo>
                  <a:pt x="627" y="266"/>
                </a:lnTo>
                <a:lnTo>
                  <a:pt x="624" y="260"/>
                </a:lnTo>
                <a:lnTo>
                  <a:pt x="621" y="256"/>
                </a:lnTo>
                <a:lnTo>
                  <a:pt x="616" y="252"/>
                </a:lnTo>
                <a:lnTo>
                  <a:pt x="604" y="248"/>
                </a:lnTo>
                <a:lnTo>
                  <a:pt x="598" y="246"/>
                </a:lnTo>
                <a:lnTo>
                  <a:pt x="593" y="245"/>
                </a:lnTo>
                <a:lnTo>
                  <a:pt x="590" y="244"/>
                </a:lnTo>
                <a:lnTo>
                  <a:pt x="588" y="244"/>
                </a:lnTo>
                <a:lnTo>
                  <a:pt x="576" y="245"/>
                </a:lnTo>
                <a:lnTo>
                  <a:pt x="563" y="245"/>
                </a:lnTo>
                <a:lnTo>
                  <a:pt x="550" y="247"/>
                </a:lnTo>
                <a:lnTo>
                  <a:pt x="546" y="249"/>
                </a:lnTo>
                <a:lnTo>
                  <a:pt x="540" y="252"/>
                </a:lnTo>
                <a:lnTo>
                  <a:pt x="537" y="256"/>
                </a:lnTo>
                <a:lnTo>
                  <a:pt x="533" y="261"/>
                </a:lnTo>
                <a:lnTo>
                  <a:pt x="528" y="273"/>
                </a:lnTo>
                <a:lnTo>
                  <a:pt x="527" y="279"/>
                </a:lnTo>
                <a:lnTo>
                  <a:pt x="526" y="284"/>
                </a:lnTo>
                <a:lnTo>
                  <a:pt x="524" y="287"/>
                </a:lnTo>
                <a:lnTo>
                  <a:pt x="524" y="288"/>
                </a:lnTo>
                <a:lnTo>
                  <a:pt x="524" y="299"/>
                </a:lnTo>
                <a:lnTo>
                  <a:pt x="524" y="310"/>
                </a:lnTo>
                <a:lnTo>
                  <a:pt x="526" y="320"/>
                </a:lnTo>
                <a:lnTo>
                  <a:pt x="528" y="325"/>
                </a:lnTo>
                <a:lnTo>
                  <a:pt x="531" y="328"/>
                </a:lnTo>
                <a:lnTo>
                  <a:pt x="537" y="331"/>
                </a:lnTo>
                <a:lnTo>
                  <a:pt x="544" y="333"/>
                </a:lnTo>
                <a:lnTo>
                  <a:pt x="550" y="334"/>
                </a:lnTo>
                <a:lnTo>
                  <a:pt x="556" y="336"/>
                </a:lnTo>
                <a:lnTo>
                  <a:pt x="560" y="337"/>
                </a:lnTo>
                <a:lnTo>
                  <a:pt x="564" y="338"/>
                </a:lnTo>
                <a:lnTo>
                  <a:pt x="567" y="340"/>
                </a:lnTo>
                <a:lnTo>
                  <a:pt x="568" y="340"/>
                </a:lnTo>
                <a:lnTo>
                  <a:pt x="581" y="338"/>
                </a:lnTo>
                <a:lnTo>
                  <a:pt x="593" y="335"/>
                </a:lnTo>
                <a:lnTo>
                  <a:pt x="604" y="331"/>
                </a:lnTo>
                <a:lnTo>
                  <a:pt x="616" y="324"/>
                </a:lnTo>
                <a:lnTo>
                  <a:pt x="620" y="316"/>
                </a:lnTo>
                <a:lnTo>
                  <a:pt x="624" y="308"/>
                </a:lnTo>
                <a:lnTo>
                  <a:pt x="628" y="299"/>
                </a:lnTo>
                <a:lnTo>
                  <a:pt x="630" y="291"/>
                </a:lnTo>
                <a:lnTo>
                  <a:pt x="630" y="282"/>
                </a:lnTo>
                <a:lnTo>
                  <a:pt x="627" y="275"/>
                </a:lnTo>
                <a:lnTo>
                  <a:pt x="621" y="269"/>
                </a:lnTo>
                <a:lnTo>
                  <a:pt x="613" y="264"/>
                </a:lnTo>
                <a:lnTo>
                  <a:pt x="608" y="256"/>
                </a:lnTo>
                <a:lnTo>
                  <a:pt x="603" y="250"/>
                </a:lnTo>
                <a:lnTo>
                  <a:pt x="597" y="248"/>
                </a:lnTo>
                <a:lnTo>
                  <a:pt x="590" y="248"/>
                </a:lnTo>
                <a:lnTo>
                  <a:pt x="583" y="248"/>
                </a:lnTo>
                <a:lnTo>
                  <a:pt x="574" y="249"/>
                </a:lnTo>
                <a:lnTo>
                  <a:pt x="556" y="252"/>
                </a:lnTo>
                <a:lnTo>
                  <a:pt x="541" y="258"/>
                </a:lnTo>
                <a:lnTo>
                  <a:pt x="531" y="266"/>
                </a:lnTo>
                <a:lnTo>
                  <a:pt x="524" y="276"/>
                </a:lnTo>
                <a:lnTo>
                  <a:pt x="520" y="288"/>
                </a:lnTo>
                <a:lnTo>
                  <a:pt x="517" y="301"/>
                </a:lnTo>
                <a:lnTo>
                  <a:pt x="516" y="315"/>
                </a:lnTo>
                <a:lnTo>
                  <a:pt x="511" y="344"/>
                </a:lnTo>
                <a:lnTo>
                  <a:pt x="496" y="340"/>
                </a:lnTo>
                <a:lnTo>
                  <a:pt x="484" y="334"/>
                </a:lnTo>
                <a:lnTo>
                  <a:pt x="479" y="329"/>
                </a:lnTo>
                <a:lnTo>
                  <a:pt x="474" y="324"/>
                </a:lnTo>
                <a:lnTo>
                  <a:pt x="471" y="317"/>
                </a:lnTo>
                <a:lnTo>
                  <a:pt x="469" y="308"/>
                </a:lnTo>
                <a:lnTo>
                  <a:pt x="460" y="315"/>
                </a:lnTo>
                <a:lnTo>
                  <a:pt x="453" y="321"/>
                </a:lnTo>
                <a:lnTo>
                  <a:pt x="449" y="330"/>
                </a:lnTo>
                <a:lnTo>
                  <a:pt x="444" y="340"/>
                </a:lnTo>
                <a:lnTo>
                  <a:pt x="447" y="351"/>
                </a:lnTo>
                <a:lnTo>
                  <a:pt x="449" y="360"/>
                </a:lnTo>
                <a:lnTo>
                  <a:pt x="449" y="370"/>
                </a:lnTo>
                <a:lnTo>
                  <a:pt x="444" y="380"/>
                </a:lnTo>
                <a:lnTo>
                  <a:pt x="443" y="381"/>
                </a:lnTo>
                <a:lnTo>
                  <a:pt x="443" y="380"/>
                </a:lnTo>
                <a:lnTo>
                  <a:pt x="443" y="377"/>
                </a:lnTo>
                <a:lnTo>
                  <a:pt x="441" y="372"/>
                </a:lnTo>
                <a:lnTo>
                  <a:pt x="440" y="368"/>
                </a:lnTo>
                <a:lnTo>
                  <a:pt x="437" y="366"/>
                </a:lnTo>
                <a:lnTo>
                  <a:pt x="434" y="364"/>
                </a:lnTo>
                <a:lnTo>
                  <a:pt x="429" y="360"/>
                </a:lnTo>
                <a:lnTo>
                  <a:pt x="427" y="353"/>
                </a:lnTo>
                <a:lnTo>
                  <a:pt x="426" y="350"/>
                </a:lnTo>
                <a:lnTo>
                  <a:pt x="424" y="348"/>
                </a:lnTo>
                <a:lnTo>
                  <a:pt x="423" y="346"/>
                </a:lnTo>
                <a:lnTo>
                  <a:pt x="420" y="345"/>
                </a:lnTo>
                <a:lnTo>
                  <a:pt x="416" y="344"/>
                </a:lnTo>
                <a:lnTo>
                  <a:pt x="409" y="343"/>
                </a:lnTo>
                <a:lnTo>
                  <a:pt x="400" y="340"/>
                </a:lnTo>
                <a:lnTo>
                  <a:pt x="393" y="338"/>
                </a:lnTo>
                <a:lnTo>
                  <a:pt x="390" y="337"/>
                </a:lnTo>
                <a:lnTo>
                  <a:pt x="389" y="336"/>
                </a:lnTo>
                <a:lnTo>
                  <a:pt x="377" y="339"/>
                </a:lnTo>
                <a:lnTo>
                  <a:pt x="369" y="341"/>
                </a:lnTo>
                <a:lnTo>
                  <a:pt x="361" y="344"/>
                </a:lnTo>
                <a:lnTo>
                  <a:pt x="356" y="348"/>
                </a:lnTo>
                <a:lnTo>
                  <a:pt x="352" y="353"/>
                </a:lnTo>
                <a:lnTo>
                  <a:pt x="347" y="360"/>
                </a:lnTo>
                <a:lnTo>
                  <a:pt x="344" y="369"/>
                </a:lnTo>
                <a:lnTo>
                  <a:pt x="340" y="380"/>
                </a:lnTo>
                <a:lnTo>
                  <a:pt x="343" y="390"/>
                </a:lnTo>
                <a:lnTo>
                  <a:pt x="349" y="398"/>
                </a:lnTo>
                <a:lnTo>
                  <a:pt x="354" y="404"/>
                </a:lnTo>
                <a:lnTo>
                  <a:pt x="364" y="408"/>
                </a:lnTo>
                <a:lnTo>
                  <a:pt x="369" y="413"/>
                </a:lnTo>
                <a:lnTo>
                  <a:pt x="374" y="417"/>
                </a:lnTo>
                <a:lnTo>
                  <a:pt x="377" y="420"/>
                </a:lnTo>
                <a:lnTo>
                  <a:pt x="381" y="422"/>
                </a:lnTo>
                <a:lnTo>
                  <a:pt x="391" y="422"/>
                </a:lnTo>
                <a:lnTo>
                  <a:pt x="397" y="422"/>
                </a:lnTo>
                <a:lnTo>
                  <a:pt x="404" y="420"/>
                </a:lnTo>
                <a:lnTo>
                  <a:pt x="410" y="414"/>
                </a:lnTo>
                <a:lnTo>
                  <a:pt x="416" y="408"/>
                </a:lnTo>
                <a:lnTo>
                  <a:pt x="424" y="396"/>
                </a:lnTo>
                <a:lnTo>
                  <a:pt x="431" y="384"/>
                </a:lnTo>
                <a:lnTo>
                  <a:pt x="433" y="383"/>
                </a:lnTo>
                <a:lnTo>
                  <a:pt x="433" y="384"/>
                </a:lnTo>
                <a:lnTo>
                  <a:pt x="431" y="387"/>
                </a:lnTo>
                <a:lnTo>
                  <a:pt x="430" y="392"/>
                </a:lnTo>
                <a:lnTo>
                  <a:pt x="429" y="396"/>
                </a:lnTo>
                <a:lnTo>
                  <a:pt x="424" y="402"/>
                </a:lnTo>
                <a:lnTo>
                  <a:pt x="420" y="408"/>
                </a:lnTo>
                <a:lnTo>
                  <a:pt x="414" y="413"/>
                </a:lnTo>
                <a:lnTo>
                  <a:pt x="409" y="416"/>
                </a:lnTo>
                <a:lnTo>
                  <a:pt x="403" y="418"/>
                </a:lnTo>
                <a:lnTo>
                  <a:pt x="396" y="420"/>
                </a:lnTo>
                <a:lnTo>
                  <a:pt x="374" y="418"/>
                </a:lnTo>
                <a:lnTo>
                  <a:pt x="352" y="416"/>
                </a:lnTo>
                <a:lnTo>
                  <a:pt x="349" y="415"/>
                </a:lnTo>
                <a:lnTo>
                  <a:pt x="346" y="413"/>
                </a:lnTo>
                <a:lnTo>
                  <a:pt x="343" y="412"/>
                </a:lnTo>
                <a:lnTo>
                  <a:pt x="340" y="412"/>
                </a:lnTo>
                <a:lnTo>
                  <a:pt x="337" y="414"/>
                </a:lnTo>
                <a:lnTo>
                  <a:pt x="336" y="418"/>
                </a:lnTo>
                <a:lnTo>
                  <a:pt x="333" y="421"/>
                </a:lnTo>
                <a:lnTo>
                  <a:pt x="332" y="424"/>
                </a:lnTo>
                <a:lnTo>
                  <a:pt x="324" y="430"/>
                </a:lnTo>
                <a:lnTo>
                  <a:pt x="317" y="433"/>
                </a:lnTo>
                <a:lnTo>
                  <a:pt x="309" y="436"/>
                </a:lnTo>
                <a:lnTo>
                  <a:pt x="299" y="438"/>
                </a:lnTo>
                <a:lnTo>
                  <a:pt x="282" y="439"/>
                </a:lnTo>
                <a:lnTo>
                  <a:pt x="264" y="440"/>
                </a:lnTo>
                <a:lnTo>
                  <a:pt x="260" y="446"/>
                </a:lnTo>
                <a:lnTo>
                  <a:pt x="256" y="450"/>
                </a:lnTo>
                <a:lnTo>
                  <a:pt x="252" y="454"/>
                </a:lnTo>
                <a:lnTo>
                  <a:pt x="247" y="455"/>
                </a:lnTo>
                <a:lnTo>
                  <a:pt x="237" y="458"/>
                </a:lnTo>
                <a:lnTo>
                  <a:pt x="224" y="460"/>
                </a:lnTo>
                <a:lnTo>
                  <a:pt x="214" y="466"/>
                </a:lnTo>
                <a:lnTo>
                  <a:pt x="209" y="470"/>
                </a:lnTo>
                <a:lnTo>
                  <a:pt x="205" y="473"/>
                </a:lnTo>
                <a:lnTo>
                  <a:pt x="203" y="475"/>
                </a:lnTo>
                <a:lnTo>
                  <a:pt x="200" y="476"/>
                </a:lnTo>
                <a:lnTo>
                  <a:pt x="197" y="477"/>
                </a:lnTo>
                <a:lnTo>
                  <a:pt x="192" y="478"/>
                </a:lnTo>
                <a:lnTo>
                  <a:pt x="185" y="480"/>
                </a:lnTo>
                <a:lnTo>
                  <a:pt x="177" y="484"/>
                </a:lnTo>
                <a:lnTo>
                  <a:pt x="170" y="487"/>
                </a:lnTo>
                <a:lnTo>
                  <a:pt x="156" y="490"/>
                </a:lnTo>
                <a:lnTo>
                  <a:pt x="142" y="494"/>
                </a:lnTo>
                <a:lnTo>
                  <a:pt x="135" y="496"/>
                </a:lnTo>
                <a:lnTo>
                  <a:pt x="127" y="500"/>
                </a:lnTo>
                <a:lnTo>
                  <a:pt x="123" y="506"/>
                </a:lnTo>
                <a:lnTo>
                  <a:pt x="120" y="511"/>
                </a:lnTo>
                <a:lnTo>
                  <a:pt x="113" y="518"/>
                </a:lnTo>
                <a:lnTo>
                  <a:pt x="109" y="523"/>
                </a:lnTo>
                <a:lnTo>
                  <a:pt x="103" y="525"/>
                </a:lnTo>
                <a:lnTo>
                  <a:pt x="97" y="527"/>
                </a:lnTo>
                <a:lnTo>
                  <a:pt x="92" y="530"/>
                </a:lnTo>
                <a:lnTo>
                  <a:pt x="83" y="533"/>
                </a:lnTo>
                <a:lnTo>
                  <a:pt x="72" y="540"/>
                </a:lnTo>
                <a:lnTo>
                  <a:pt x="70" y="545"/>
                </a:lnTo>
                <a:lnTo>
                  <a:pt x="70" y="548"/>
                </a:lnTo>
                <a:lnTo>
                  <a:pt x="69" y="551"/>
                </a:lnTo>
                <a:lnTo>
                  <a:pt x="69" y="552"/>
                </a:lnTo>
                <a:lnTo>
                  <a:pt x="67" y="552"/>
                </a:lnTo>
                <a:lnTo>
                  <a:pt x="65" y="548"/>
                </a:lnTo>
              </a:path>
            </a:pathLst>
          </a:custGeom>
          <a:solidFill>
            <a:srgbClr val="FF0000"/>
          </a:solidFill>
          <a:ln w="12700" cap="rnd">
            <a:solidFill>
              <a:schemeClr val="tx1"/>
            </a:solidFill>
            <a:round/>
            <a:headEnd type="none" w="sm" len="sm"/>
            <a:tailEnd type="none" w="sm" len="sm"/>
          </a:ln>
        </p:spPr>
        <p:txBody>
          <a:bodyPr/>
          <a:lstStyle/>
          <a:p>
            <a:endParaRPr lang="zh-CN" altLang="en-US"/>
          </a:p>
        </p:txBody>
      </p:sp>
      <p:sp>
        <p:nvSpPr>
          <p:cNvPr id="125966" name="任意多边形 125965"/>
          <p:cNvSpPr>
            <a:spLocks noChangeArrowheads="1"/>
          </p:cNvSpPr>
          <p:nvPr/>
        </p:nvSpPr>
        <p:spPr bwMode="auto">
          <a:xfrm>
            <a:off x="3348038" y="5053013"/>
            <a:ext cx="1027112" cy="920750"/>
          </a:xfrm>
          <a:custGeom>
            <a:avLst/>
            <a:gdLst>
              <a:gd name="T0" fmla="*/ 2147483647 w 862"/>
              <a:gd name="T1" fmla="*/ 2147483647 h 580"/>
              <a:gd name="T2" fmla="*/ 2147483647 w 862"/>
              <a:gd name="T3" fmla="*/ 2147483647 h 580"/>
              <a:gd name="T4" fmla="*/ 2147483647 w 862"/>
              <a:gd name="T5" fmla="*/ 2147483647 h 580"/>
              <a:gd name="T6" fmla="*/ 2147483647 w 862"/>
              <a:gd name="T7" fmla="*/ 2147483647 h 580"/>
              <a:gd name="T8" fmla="*/ 2147483647 w 862"/>
              <a:gd name="T9" fmla="*/ 2147483647 h 580"/>
              <a:gd name="T10" fmla="*/ 2147483647 w 862"/>
              <a:gd name="T11" fmla="*/ 2147483647 h 580"/>
              <a:gd name="T12" fmla="*/ 2147483647 w 862"/>
              <a:gd name="T13" fmla="*/ 2147483647 h 580"/>
              <a:gd name="T14" fmla="*/ 2147483647 w 862"/>
              <a:gd name="T15" fmla="*/ 2147483647 h 580"/>
              <a:gd name="T16" fmla="*/ 2147483647 w 862"/>
              <a:gd name="T17" fmla="*/ 2147483647 h 580"/>
              <a:gd name="T18" fmla="*/ 2147483647 w 862"/>
              <a:gd name="T19" fmla="*/ 2147483647 h 580"/>
              <a:gd name="T20" fmla="*/ 2147483647 w 862"/>
              <a:gd name="T21" fmla="*/ 2147483647 h 580"/>
              <a:gd name="T22" fmla="*/ 2147483647 w 862"/>
              <a:gd name="T23" fmla="*/ 2147483647 h 580"/>
              <a:gd name="T24" fmla="*/ 2147483647 w 862"/>
              <a:gd name="T25" fmla="*/ 2147483647 h 580"/>
              <a:gd name="T26" fmla="*/ 2147483647 w 862"/>
              <a:gd name="T27" fmla="*/ 2147483647 h 580"/>
              <a:gd name="T28" fmla="*/ 2147483647 w 862"/>
              <a:gd name="T29" fmla="*/ 2147483647 h 580"/>
              <a:gd name="T30" fmla="*/ 2147483647 w 862"/>
              <a:gd name="T31" fmla="*/ 2147483647 h 580"/>
              <a:gd name="T32" fmla="*/ 2147483647 w 862"/>
              <a:gd name="T33" fmla="*/ 2147483647 h 580"/>
              <a:gd name="T34" fmla="*/ 2147483647 w 862"/>
              <a:gd name="T35" fmla="*/ 2147483647 h 580"/>
              <a:gd name="T36" fmla="*/ 2147483647 w 862"/>
              <a:gd name="T37" fmla="*/ 2147483647 h 580"/>
              <a:gd name="T38" fmla="*/ 2147483647 w 862"/>
              <a:gd name="T39" fmla="*/ 0 h 580"/>
              <a:gd name="T40" fmla="*/ 2147483647 w 862"/>
              <a:gd name="T41" fmla="*/ 2147483647 h 580"/>
              <a:gd name="T42" fmla="*/ 2147483647 w 862"/>
              <a:gd name="T43" fmla="*/ 2147483647 h 580"/>
              <a:gd name="T44" fmla="*/ 2147483647 w 862"/>
              <a:gd name="T45" fmla="*/ 2147483647 h 580"/>
              <a:gd name="T46" fmla="*/ 2147483647 w 862"/>
              <a:gd name="T47" fmla="*/ 2147483647 h 580"/>
              <a:gd name="T48" fmla="*/ 2147483647 w 862"/>
              <a:gd name="T49" fmla="*/ 2147483647 h 580"/>
              <a:gd name="T50" fmla="*/ 2147483647 w 862"/>
              <a:gd name="T51" fmla="*/ 2147483647 h 580"/>
              <a:gd name="T52" fmla="*/ 2147483647 w 862"/>
              <a:gd name="T53" fmla="*/ 2147483647 h 580"/>
              <a:gd name="T54" fmla="*/ 2147483647 w 862"/>
              <a:gd name="T55" fmla="*/ 2147483647 h 580"/>
              <a:gd name="T56" fmla="*/ 2147483647 w 862"/>
              <a:gd name="T57" fmla="*/ 2147483647 h 580"/>
              <a:gd name="T58" fmla="*/ 2147483647 w 862"/>
              <a:gd name="T59" fmla="*/ 2147483647 h 580"/>
              <a:gd name="T60" fmla="*/ 2147483647 w 862"/>
              <a:gd name="T61" fmla="*/ 2147483647 h 580"/>
              <a:gd name="T62" fmla="*/ 2147483647 w 862"/>
              <a:gd name="T63" fmla="*/ 2147483647 h 580"/>
              <a:gd name="T64" fmla="*/ 2147483647 w 862"/>
              <a:gd name="T65" fmla="*/ 2147483647 h 580"/>
              <a:gd name="T66" fmla="*/ 2147483647 w 862"/>
              <a:gd name="T67" fmla="*/ 2147483647 h 580"/>
              <a:gd name="T68" fmla="*/ 2147483647 w 862"/>
              <a:gd name="T69" fmla="*/ 2147483647 h 580"/>
              <a:gd name="T70" fmla="*/ 2147483647 w 862"/>
              <a:gd name="T71" fmla="*/ 2147483647 h 580"/>
              <a:gd name="T72" fmla="*/ 2147483647 w 862"/>
              <a:gd name="T73" fmla="*/ 2147483647 h 580"/>
              <a:gd name="T74" fmla="*/ 2147483647 w 862"/>
              <a:gd name="T75" fmla="*/ 2147483647 h 580"/>
              <a:gd name="T76" fmla="*/ 2147483647 w 862"/>
              <a:gd name="T77" fmla="*/ 2147483647 h 580"/>
              <a:gd name="T78" fmla="*/ 2147483647 w 862"/>
              <a:gd name="T79" fmla="*/ 2147483647 h 580"/>
              <a:gd name="T80" fmla="*/ 2147483647 w 862"/>
              <a:gd name="T81" fmla="*/ 2147483647 h 580"/>
              <a:gd name="T82" fmla="*/ 2147483647 w 862"/>
              <a:gd name="T83" fmla="*/ 2147483647 h 580"/>
              <a:gd name="T84" fmla="*/ 2147483647 w 862"/>
              <a:gd name="T85" fmla="*/ 2147483647 h 580"/>
              <a:gd name="T86" fmla="*/ 2147483647 w 862"/>
              <a:gd name="T87" fmla="*/ 2147483647 h 580"/>
              <a:gd name="T88" fmla="*/ 2147483647 w 862"/>
              <a:gd name="T89" fmla="*/ 2147483647 h 580"/>
              <a:gd name="T90" fmla="*/ 2147483647 w 862"/>
              <a:gd name="T91" fmla="*/ 2147483647 h 580"/>
              <a:gd name="T92" fmla="*/ 2147483647 w 862"/>
              <a:gd name="T93" fmla="*/ 2147483647 h 580"/>
              <a:gd name="T94" fmla="*/ 2147483647 w 862"/>
              <a:gd name="T95" fmla="*/ 2147483647 h 580"/>
              <a:gd name="T96" fmla="*/ 2147483647 w 862"/>
              <a:gd name="T97" fmla="*/ 2147483647 h 580"/>
              <a:gd name="T98" fmla="*/ 2147483647 w 862"/>
              <a:gd name="T99" fmla="*/ 2147483647 h 580"/>
              <a:gd name="T100" fmla="*/ 2147483647 w 862"/>
              <a:gd name="T101" fmla="*/ 2147483647 h 580"/>
              <a:gd name="T102" fmla="*/ 2147483647 w 862"/>
              <a:gd name="T103" fmla="*/ 2147483647 h 580"/>
              <a:gd name="T104" fmla="*/ 2147483647 w 862"/>
              <a:gd name="T105" fmla="*/ 2147483647 h 580"/>
              <a:gd name="T106" fmla="*/ 2147483647 w 862"/>
              <a:gd name="T107" fmla="*/ 2147483647 h 580"/>
              <a:gd name="T108" fmla="*/ 2147483647 w 862"/>
              <a:gd name="T109" fmla="*/ 2147483647 h 580"/>
              <a:gd name="T110" fmla="*/ 2147483647 w 862"/>
              <a:gd name="T111" fmla="*/ 2147483647 h 580"/>
              <a:gd name="T112" fmla="*/ 2147483647 w 862"/>
              <a:gd name="T113" fmla="*/ 2147483647 h 580"/>
              <a:gd name="T114" fmla="*/ 2147483647 w 862"/>
              <a:gd name="T115" fmla="*/ 2147483647 h 580"/>
              <a:gd name="T116" fmla="*/ 2147483647 w 862"/>
              <a:gd name="T117" fmla="*/ 2147483647 h 580"/>
              <a:gd name="T118" fmla="*/ 2147483647 w 862"/>
              <a:gd name="T119" fmla="*/ 2147483647 h 580"/>
              <a:gd name="T120" fmla="*/ 2147483647 w 862"/>
              <a:gd name="T121" fmla="*/ 2147483647 h 580"/>
              <a:gd name="T122" fmla="*/ 2147483647 w 862"/>
              <a:gd name="T123" fmla="*/ 2147483647 h 580"/>
              <a:gd name="T124" fmla="*/ 2147483647 w 862"/>
              <a:gd name="T125" fmla="*/ 2147483647 h 5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2"/>
              <a:gd name="T190" fmla="*/ 0 h 580"/>
              <a:gd name="T191" fmla="*/ 862 w 862"/>
              <a:gd name="T192" fmla="*/ 580 h 5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2" h="580">
                <a:moveTo>
                  <a:pt x="621" y="555"/>
                </a:moveTo>
                <a:lnTo>
                  <a:pt x="631" y="540"/>
                </a:lnTo>
                <a:lnTo>
                  <a:pt x="641" y="525"/>
                </a:lnTo>
                <a:lnTo>
                  <a:pt x="652" y="514"/>
                </a:lnTo>
                <a:lnTo>
                  <a:pt x="659" y="508"/>
                </a:lnTo>
                <a:lnTo>
                  <a:pt x="665" y="503"/>
                </a:lnTo>
                <a:lnTo>
                  <a:pt x="667" y="502"/>
                </a:lnTo>
                <a:lnTo>
                  <a:pt x="670" y="500"/>
                </a:lnTo>
                <a:lnTo>
                  <a:pt x="675" y="496"/>
                </a:lnTo>
                <a:lnTo>
                  <a:pt x="681" y="492"/>
                </a:lnTo>
                <a:lnTo>
                  <a:pt x="693" y="484"/>
                </a:lnTo>
                <a:lnTo>
                  <a:pt x="697" y="481"/>
                </a:lnTo>
                <a:lnTo>
                  <a:pt x="701" y="479"/>
                </a:lnTo>
                <a:lnTo>
                  <a:pt x="708" y="474"/>
                </a:lnTo>
                <a:lnTo>
                  <a:pt x="711" y="472"/>
                </a:lnTo>
                <a:lnTo>
                  <a:pt x="713" y="471"/>
                </a:lnTo>
                <a:lnTo>
                  <a:pt x="722" y="459"/>
                </a:lnTo>
                <a:lnTo>
                  <a:pt x="726" y="454"/>
                </a:lnTo>
                <a:lnTo>
                  <a:pt x="729" y="447"/>
                </a:lnTo>
                <a:lnTo>
                  <a:pt x="731" y="441"/>
                </a:lnTo>
                <a:lnTo>
                  <a:pt x="733" y="435"/>
                </a:lnTo>
                <a:lnTo>
                  <a:pt x="736" y="433"/>
                </a:lnTo>
                <a:lnTo>
                  <a:pt x="739" y="433"/>
                </a:lnTo>
                <a:lnTo>
                  <a:pt x="742" y="432"/>
                </a:lnTo>
                <a:lnTo>
                  <a:pt x="744" y="431"/>
                </a:lnTo>
                <a:lnTo>
                  <a:pt x="757" y="424"/>
                </a:lnTo>
                <a:lnTo>
                  <a:pt x="769" y="415"/>
                </a:lnTo>
                <a:lnTo>
                  <a:pt x="776" y="410"/>
                </a:lnTo>
                <a:lnTo>
                  <a:pt x="779" y="408"/>
                </a:lnTo>
                <a:lnTo>
                  <a:pt x="780" y="407"/>
                </a:lnTo>
                <a:lnTo>
                  <a:pt x="798" y="378"/>
                </a:lnTo>
                <a:lnTo>
                  <a:pt x="807" y="363"/>
                </a:lnTo>
                <a:lnTo>
                  <a:pt x="812" y="347"/>
                </a:lnTo>
                <a:lnTo>
                  <a:pt x="810" y="335"/>
                </a:lnTo>
                <a:lnTo>
                  <a:pt x="805" y="323"/>
                </a:lnTo>
                <a:lnTo>
                  <a:pt x="805" y="320"/>
                </a:lnTo>
                <a:lnTo>
                  <a:pt x="805" y="317"/>
                </a:lnTo>
                <a:lnTo>
                  <a:pt x="811" y="311"/>
                </a:lnTo>
                <a:lnTo>
                  <a:pt x="817" y="304"/>
                </a:lnTo>
                <a:lnTo>
                  <a:pt x="821" y="299"/>
                </a:lnTo>
                <a:lnTo>
                  <a:pt x="833" y="282"/>
                </a:lnTo>
                <a:lnTo>
                  <a:pt x="837" y="272"/>
                </a:lnTo>
                <a:lnTo>
                  <a:pt x="841" y="263"/>
                </a:lnTo>
                <a:lnTo>
                  <a:pt x="846" y="250"/>
                </a:lnTo>
                <a:lnTo>
                  <a:pt x="850" y="238"/>
                </a:lnTo>
                <a:lnTo>
                  <a:pt x="854" y="227"/>
                </a:lnTo>
                <a:lnTo>
                  <a:pt x="861" y="215"/>
                </a:lnTo>
                <a:lnTo>
                  <a:pt x="861" y="204"/>
                </a:lnTo>
                <a:lnTo>
                  <a:pt x="861" y="192"/>
                </a:lnTo>
                <a:lnTo>
                  <a:pt x="859" y="182"/>
                </a:lnTo>
                <a:lnTo>
                  <a:pt x="857" y="171"/>
                </a:lnTo>
                <a:lnTo>
                  <a:pt x="855" y="170"/>
                </a:lnTo>
                <a:lnTo>
                  <a:pt x="854" y="169"/>
                </a:lnTo>
                <a:lnTo>
                  <a:pt x="850" y="170"/>
                </a:lnTo>
                <a:lnTo>
                  <a:pt x="846" y="173"/>
                </a:lnTo>
                <a:lnTo>
                  <a:pt x="841" y="175"/>
                </a:lnTo>
                <a:lnTo>
                  <a:pt x="835" y="177"/>
                </a:lnTo>
                <a:lnTo>
                  <a:pt x="826" y="180"/>
                </a:lnTo>
                <a:lnTo>
                  <a:pt x="819" y="182"/>
                </a:lnTo>
                <a:lnTo>
                  <a:pt x="818" y="183"/>
                </a:lnTo>
                <a:lnTo>
                  <a:pt x="817" y="183"/>
                </a:lnTo>
                <a:lnTo>
                  <a:pt x="805" y="179"/>
                </a:lnTo>
                <a:lnTo>
                  <a:pt x="793" y="175"/>
                </a:lnTo>
                <a:lnTo>
                  <a:pt x="790" y="173"/>
                </a:lnTo>
                <a:lnTo>
                  <a:pt x="789" y="170"/>
                </a:lnTo>
                <a:lnTo>
                  <a:pt x="789" y="163"/>
                </a:lnTo>
                <a:lnTo>
                  <a:pt x="789" y="155"/>
                </a:lnTo>
                <a:lnTo>
                  <a:pt x="787" y="152"/>
                </a:lnTo>
                <a:lnTo>
                  <a:pt x="785" y="151"/>
                </a:lnTo>
                <a:lnTo>
                  <a:pt x="776" y="149"/>
                </a:lnTo>
                <a:lnTo>
                  <a:pt x="772" y="148"/>
                </a:lnTo>
                <a:lnTo>
                  <a:pt x="768" y="147"/>
                </a:lnTo>
                <a:lnTo>
                  <a:pt x="765" y="147"/>
                </a:lnTo>
                <a:lnTo>
                  <a:pt x="762" y="146"/>
                </a:lnTo>
                <a:lnTo>
                  <a:pt x="758" y="146"/>
                </a:lnTo>
                <a:lnTo>
                  <a:pt x="751" y="145"/>
                </a:lnTo>
                <a:lnTo>
                  <a:pt x="742" y="143"/>
                </a:lnTo>
                <a:lnTo>
                  <a:pt x="744" y="137"/>
                </a:lnTo>
                <a:lnTo>
                  <a:pt x="749" y="131"/>
                </a:lnTo>
                <a:lnTo>
                  <a:pt x="756" y="118"/>
                </a:lnTo>
                <a:lnTo>
                  <a:pt x="760" y="112"/>
                </a:lnTo>
                <a:lnTo>
                  <a:pt x="762" y="107"/>
                </a:lnTo>
                <a:lnTo>
                  <a:pt x="765" y="104"/>
                </a:lnTo>
                <a:lnTo>
                  <a:pt x="765" y="103"/>
                </a:lnTo>
                <a:lnTo>
                  <a:pt x="764" y="91"/>
                </a:lnTo>
                <a:lnTo>
                  <a:pt x="764" y="79"/>
                </a:lnTo>
                <a:lnTo>
                  <a:pt x="764" y="69"/>
                </a:lnTo>
                <a:lnTo>
                  <a:pt x="762" y="61"/>
                </a:lnTo>
                <a:lnTo>
                  <a:pt x="761" y="53"/>
                </a:lnTo>
                <a:lnTo>
                  <a:pt x="758" y="44"/>
                </a:lnTo>
                <a:lnTo>
                  <a:pt x="754" y="36"/>
                </a:lnTo>
                <a:lnTo>
                  <a:pt x="749" y="27"/>
                </a:lnTo>
                <a:lnTo>
                  <a:pt x="747" y="20"/>
                </a:lnTo>
                <a:lnTo>
                  <a:pt x="747" y="14"/>
                </a:lnTo>
                <a:lnTo>
                  <a:pt x="746" y="9"/>
                </a:lnTo>
                <a:lnTo>
                  <a:pt x="744" y="5"/>
                </a:lnTo>
                <a:lnTo>
                  <a:pt x="744" y="2"/>
                </a:lnTo>
                <a:lnTo>
                  <a:pt x="742" y="0"/>
                </a:lnTo>
                <a:lnTo>
                  <a:pt x="738" y="0"/>
                </a:lnTo>
                <a:lnTo>
                  <a:pt x="729" y="0"/>
                </a:lnTo>
                <a:lnTo>
                  <a:pt x="724" y="2"/>
                </a:lnTo>
                <a:lnTo>
                  <a:pt x="717" y="3"/>
                </a:lnTo>
                <a:lnTo>
                  <a:pt x="708" y="5"/>
                </a:lnTo>
                <a:lnTo>
                  <a:pt x="699" y="7"/>
                </a:lnTo>
                <a:lnTo>
                  <a:pt x="686" y="9"/>
                </a:lnTo>
                <a:lnTo>
                  <a:pt x="672" y="11"/>
                </a:lnTo>
                <a:lnTo>
                  <a:pt x="665" y="13"/>
                </a:lnTo>
                <a:lnTo>
                  <a:pt x="659" y="15"/>
                </a:lnTo>
                <a:lnTo>
                  <a:pt x="652" y="18"/>
                </a:lnTo>
                <a:lnTo>
                  <a:pt x="650" y="19"/>
                </a:lnTo>
                <a:lnTo>
                  <a:pt x="649" y="19"/>
                </a:lnTo>
                <a:lnTo>
                  <a:pt x="646" y="24"/>
                </a:lnTo>
                <a:lnTo>
                  <a:pt x="642" y="29"/>
                </a:lnTo>
                <a:lnTo>
                  <a:pt x="639" y="31"/>
                </a:lnTo>
                <a:lnTo>
                  <a:pt x="636" y="33"/>
                </a:lnTo>
                <a:lnTo>
                  <a:pt x="632" y="34"/>
                </a:lnTo>
                <a:lnTo>
                  <a:pt x="628" y="34"/>
                </a:lnTo>
                <a:lnTo>
                  <a:pt x="617" y="31"/>
                </a:lnTo>
                <a:lnTo>
                  <a:pt x="609" y="33"/>
                </a:lnTo>
                <a:lnTo>
                  <a:pt x="602" y="35"/>
                </a:lnTo>
                <a:lnTo>
                  <a:pt x="595" y="38"/>
                </a:lnTo>
                <a:lnTo>
                  <a:pt x="589" y="43"/>
                </a:lnTo>
                <a:lnTo>
                  <a:pt x="588" y="46"/>
                </a:lnTo>
                <a:lnTo>
                  <a:pt x="585" y="49"/>
                </a:lnTo>
                <a:lnTo>
                  <a:pt x="584" y="53"/>
                </a:lnTo>
                <a:lnTo>
                  <a:pt x="581" y="55"/>
                </a:lnTo>
                <a:lnTo>
                  <a:pt x="573" y="59"/>
                </a:lnTo>
                <a:lnTo>
                  <a:pt x="563" y="61"/>
                </a:lnTo>
                <a:lnTo>
                  <a:pt x="555" y="61"/>
                </a:lnTo>
                <a:lnTo>
                  <a:pt x="545" y="63"/>
                </a:lnTo>
                <a:lnTo>
                  <a:pt x="532" y="68"/>
                </a:lnTo>
                <a:lnTo>
                  <a:pt x="520" y="74"/>
                </a:lnTo>
                <a:lnTo>
                  <a:pt x="509" y="81"/>
                </a:lnTo>
                <a:lnTo>
                  <a:pt x="496" y="87"/>
                </a:lnTo>
                <a:lnTo>
                  <a:pt x="488" y="91"/>
                </a:lnTo>
                <a:lnTo>
                  <a:pt x="478" y="92"/>
                </a:lnTo>
                <a:lnTo>
                  <a:pt x="469" y="95"/>
                </a:lnTo>
                <a:lnTo>
                  <a:pt x="460" y="99"/>
                </a:lnTo>
                <a:lnTo>
                  <a:pt x="455" y="103"/>
                </a:lnTo>
                <a:lnTo>
                  <a:pt x="449" y="108"/>
                </a:lnTo>
                <a:lnTo>
                  <a:pt x="444" y="112"/>
                </a:lnTo>
                <a:lnTo>
                  <a:pt x="437" y="115"/>
                </a:lnTo>
                <a:lnTo>
                  <a:pt x="430" y="118"/>
                </a:lnTo>
                <a:lnTo>
                  <a:pt x="422" y="121"/>
                </a:lnTo>
                <a:lnTo>
                  <a:pt x="416" y="122"/>
                </a:lnTo>
                <a:lnTo>
                  <a:pt x="415" y="123"/>
                </a:lnTo>
                <a:lnTo>
                  <a:pt x="413" y="123"/>
                </a:lnTo>
                <a:lnTo>
                  <a:pt x="408" y="132"/>
                </a:lnTo>
                <a:lnTo>
                  <a:pt x="405" y="138"/>
                </a:lnTo>
                <a:lnTo>
                  <a:pt x="402" y="142"/>
                </a:lnTo>
                <a:lnTo>
                  <a:pt x="401" y="145"/>
                </a:lnTo>
                <a:lnTo>
                  <a:pt x="399" y="146"/>
                </a:lnTo>
                <a:lnTo>
                  <a:pt x="397" y="148"/>
                </a:lnTo>
                <a:lnTo>
                  <a:pt x="393" y="149"/>
                </a:lnTo>
                <a:lnTo>
                  <a:pt x="386" y="151"/>
                </a:lnTo>
                <a:lnTo>
                  <a:pt x="376" y="144"/>
                </a:lnTo>
                <a:lnTo>
                  <a:pt x="368" y="137"/>
                </a:lnTo>
                <a:lnTo>
                  <a:pt x="350" y="123"/>
                </a:lnTo>
                <a:lnTo>
                  <a:pt x="340" y="127"/>
                </a:lnTo>
                <a:lnTo>
                  <a:pt x="332" y="131"/>
                </a:lnTo>
                <a:lnTo>
                  <a:pt x="322" y="135"/>
                </a:lnTo>
                <a:lnTo>
                  <a:pt x="314" y="139"/>
                </a:lnTo>
                <a:lnTo>
                  <a:pt x="298" y="135"/>
                </a:lnTo>
                <a:lnTo>
                  <a:pt x="286" y="133"/>
                </a:lnTo>
                <a:lnTo>
                  <a:pt x="272" y="133"/>
                </a:lnTo>
                <a:lnTo>
                  <a:pt x="257" y="135"/>
                </a:lnTo>
                <a:lnTo>
                  <a:pt x="251" y="146"/>
                </a:lnTo>
                <a:lnTo>
                  <a:pt x="246" y="154"/>
                </a:lnTo>
                <a:lnTo>
                  <a:pt x="239" y="161"/>
                </a:lnTo>
                <a:lnTo>
                  <a:pt x="235" y="164"/>
                </a:lnTo>
                <a:lnTo>
                  <a:pt x="229" y="167"/>
                </a:lnTo>
                <a:lnTo>
                  <a:pt x="223" y="169"/>
                </a:lnTo>
                <a:lnTo>
                  <a:pt x="217" y="170"/>
                </a:lnTo>
                <a:lnTo>
                  <a:pt x="211" y="172"/>
                </a:lnTo>
                <a:lnTo>
                  <a:pt x="205" y="175"/>
                </a:lnTo>
                <a:lnTo>
                  <a:pt x="187" y="186"/>
                </a:lnTo>
                <a:lnTo>
                  <a:pt x="171" y="197"/>
                </a:lnTo>
                <a:lnTo>
                  <a:pt x="153" y="208"/>
                </a:lnTo>
                <a:lnTo>
                  <a:pt x="133" y="215"/>
                </a:lnTo>
                <a:lnTo>
                  <a:pt x="124" y="211"/>
                </a:lnTo>
                <a:lnTo>
                  <a:pt x="115" y="205"/>
                </a:lnTo>
                <a:lnTo>
                  <a:pt x="107" y="200"/>
                </a:lnTo>
                <a:lnTo>
                  <a:pt x="97" y="195"/>
                </a:lnTo>
                <a:lnTo>
                  <a:pt x="81" y="196"/>
                </a:lnTo>
                <a:lnTo>
                  <a:pt x="66" y="196"/>
                </a:lnTo>
                <a:lnTo>
                  <a:pt x="54" y="196"/>
                </a:lnTo>
                <a:lnTo>
                  <a:pt x="45" y="196"/>
                </a:lnTo>
                <a:lnTo>
                  <a:pt x="36" y="197"/>
                </a:lnTo>
                <a:lnTo>
                  <a:pt x="29" y="197"/>
                </a:lnTo>
                <a:lnTo>
                  <a:pt x="21" y="200"/>
                </a:lnTo>
                <a:lnTo>
                  <a:pt x="18" y="202"/>
                </a:lnTo>
                <a:lnTo>
                  <a:pt x="16" y="205"/>
                </a:lnTo>
                <a:lnTo>
                  <a:pt x="13" y="210"/>
                </a:lnTo>
                <a:lnTo>
                  <a:pt x="11" y="214"/>
                </a:lnTo>
                <a:lnTo>
                  <a:pt x="10" y="221"/>
                </a:lnTo>
                <a:lnTo>
                  <a:pt x="7" y="230"/>
                </a:lnTo>
                <a:lnTo>
                  <a:pt x="5" y="240"/>
                </a:lnTo>
                <a:lnTo>
                  <a:pt x="0" y="251"/>
                </a:lnTo>
                <a:lnTo>
                  <a:pt x="6" y="258"/>
                </a:lnTo>
                <a:lnTo>
                  <a:pt x="13" y="263"/>
                </a:lnTo>
                <a:lnTo>
                  <a:pt x="20" y="266"/>
                </a:lnTo>
                <a:lnTo>
                  <a:pt x="27" y="268"/>
                </a:lnTo>
                <a:lnTo>
                  <a:pt x="43" y="270"/>
                </a:lnTo>
                <a:lnTo>
                  <a:pt x="61" y="271"/>
                </a:lnTo>
                <a:lnTo>
                  <a:pt x="64" y="276"/>
                </a:lnTo>
                <a:lnTo>
                  <a:pt x="68" y="281"/>
                </a:lnTo>
                <a:lnTo>
                  <a:pt x="79" y="289"/>
                </a:lnTo>
                <a:lnTo>
                  <a:pt x="93" y="294"/>
                </a:lnTo>
                <a:lnTo>
                  <a:pt x="110" y="297"/>
                </a:lnTo>
                <a:lnTo>
                  <a:pt x="126" y="298"/>
                </a:lnTo>
                <a:lnTo>
                  <a:pt x="142" y="299"/>
                </a:lnTo>
                <a:lnTo>
                  <a:pt x="156" y="299"/>
                </a:lnTo>
                <a:lnTo>
                  <a:pt x="165" y="299"/>
                </a:lnTo>
                <a:lnTo>
                  <a:pt x="164" y="306"/>
                </a:lnTo>
                <a:lnTo>
                  <a:pt x="163" y="314"/>
                </a:lnTo>
                <a:lnTo>
                  <a:pt x="160" y="325"/>
                </a:lnTo>
                <a:lnTo>
                  <a:pt x="154" y="334"/>
                </a:lnTo>
                <a:lnTo>
                  <a:pt x="150" y="338"/>
                </a:lnTo>
                <a:lnTo>
                  <a:pt x="144" y="343"/>
                </a:lnTo>
                <a:lnTo>
                  <a:pt x="139" y="352"/>
                </a:lnTo>
                <a:lnTo>
                  <a:pt x="136" y="358"/>
                </a:lnTo>
                <a:lnTo>
                  <a:pt x="133" y="363"/>
                </a:lnTo>
                <a:lnTo>
                  <a:pt x="132" y="364"/>
                </a:lnTo>
                <a:lnTo>
                  <a:pt x="131" y="366"/>
                </a:lnTo>
                <a:lnTo>
                  <a:pt x="128" y="368"/>
                </a:lnTo>
                <a:lnTo>
                  <a:pt x="124" y="371"/>
                </a:lnTo>
                <a:lnTo>
                  <a:pt x="117" y="375"/>
                </a:lnTo>
                <a:lnTo>
                  <a:pt x="113" y="380"/>
                </a:lnTo>
                <a:lnTo>
                  <a:pt x="107" y="385"/>
                </a:lnTo>
                <a:lnTo>
                  <a:pt x="102" y="390"/>
                </a:lnTo>
                <a:lnTo>
                  <a:pt x="97" y="395"/>
                </a:lnTo>
                <a:lnTo>
                  <a:pt x="96" y="403"/>
                </a:lnTo>
                <a:lnTo>
                  <a:pt x="99" y="409"/>
                </a:lnTo>
                <a:lnTo>
                  <a:pt x="104" y="415"/>
                </a:lnTo>
                <a:lnTo>
                  <a:pt x="111" y="419"/>
                </a:lnTo>
                <a:lnTo>
                  <a:pt x="128" y="424"/>
                </a:lnTo>
                <a:lnTo>
                  <a:pt x="135" y="426"/>
                </a:lnTo>
                <a:lnTo>
                  <a:pt x="140" y="427"/>
                </a:lnTo>
                <a:lnTo>
                  <a:pt x="154" y="426"/>
                </a:lnTo>
                <a:lnTo>
                  <a:pt x="167" y="425"/>
                </a:lnTo>
                <a:lnTo>
                  <a:pt x="189" y="424"/>
                </a:lnTo>
                <a:lnTo>
                  <a:pt x="199" y="424"/>
                </a:lnTo>
                <a:lnTo>
                  <a:pt x="210" y="425"/>
                </a:lnTo>
                <a:lnTo>
                  <a:pt x="221" y="427"/>
                </a:lnTo>
                <a:lnTo>
                  <a:pt x="233" y="431"/>
                </a:lnTo>
                <a:lnTo>
                  <a:pt x="229" y="450"/>
                </a:lnTo>
                <a:lnTo>
                  <a:pt x="225" y="469"/>
                </a:lnTo>
                <a:lnTo>
                  <a:pt x="225" y="478"/>
                </a:lnTo>
                <a:lnTo>
                  <a:pt x="225" y="486"/>
                </a:lnTo>
                <a:lnTo>
                  <a:pt x="228" y="493"/>
                </a:lnTo>
                <a:lnTo>
                  <a:pt x="233" y="499"/>
                </a:lnTo>
                <a:lnTo>
                  <a:pt x="240" y="502"/>
                </a:lnTo>
                <a:lnTo>
                  <a:pt x="247" y="505"/>
                </a:lnTo>
                <a:lnTo>
                  <a:pt x="254" y="506"/>
                </a:lnTo>
                <a:lnTo>
                  <a:pt x="257" y="507"/>
                </a:lnTo>
                <a:lnTo>
                  <a:pt x="259" y="521"/>
                </a:lnTo>
                <a:lnTo>
                  <a:pt x="262" y="529"/>
                </a:lnTo>
                <a:lnTo>
                  <a:pt x="265" y="535"/>
                </a:lnTo>
                <a:lnTo>
                  <a:pt x="269" y="539"/>
                </a:lnTo>
                <a:lnTo>
                  <a:pt x="273" y="543"/>
                </a:lnTo>
                <a:lnTo>
                  <a:pt x="287" y="549"/>
                </a:lnTo>
                <a:lnTo>
                  <a:pt x="302" y="555"/>
                </a:lnTo>
                <a:lnTo>
                  <a:pt x="308" y="557"/>
                </a:lnTo>
                <a:lnTo>
                  <a:pt x="314" y="559"/>
                </a:lnTo>
                <a:lnTo>
                  <a:pt x="318" y="568"/>
                </a:lnTo>
                <a:lnTo>
                  <a:pt x="322" y="575"/>
                </a:lnTo>
                <a:lnTo>
                  <a:pt x="327" y="577"/>
                </a:lnTo>
                <a:lnTo>
                  <a:pt x="333" y="579"/>
                </a:lnTo>
                <a:lnTo>
                  <a:pt x="341" y="579"/>
                </a:lnTo>
                <a:lnTo>
                  <a:pt x="348" y="578"/>
                </a:lnTo>
                <a:lnTo>
                  <a:pt x="358" y="576"/>
                </a:lnTo>
                <a:lnTo>
                  <a:pt x="369" y="575"/>
                </a:lnTo>
                <a:lnTo>
                  <a:pt x="369" y="571"/>
                </a:lnTo>
                <a:lnTo>
                  <a:pt x="369" y="566"/>
                </a:lnTo>
                <a:lnTo>
                  <a:pt x="370" y="562"/>
                </a:lnTo>
                <a:lnTo>
                  <a:pt x="373" y="559"/>
                </a:lnTo>
                <a:lnTo>
                  <a:pt x="377" y="558"/>
                </a:lnTo>
                <a:lnTo>
                  <a:pt x="383" y="560"/>
                </a:lnTo>
                <a:lnTo>
                  <a:pt x="390" y="562"/>
                </a:lnTo>
                <a:lnTo>
                  <a:pt x="398" y="565"/>
                </a:lnTo>
                <a:lnTo>
                  <a:pt x="413" y="573"/>
                </a:lnTo>
                <a:lnTo>
                  <a:pt x="420" y="576"/>
                </a:lnTo>
                <a:lnTo>
                  <a:pt x="424" y="579"/>
                </a:lnTo>
                <a:lnTo>
                  <a:pt x="433" y="578"/>
                </a:lnTo>
                <a:lnTo>
                  <a:pt x="440" y="577"/>
                </a:lnTo>
                <a:lnTo>
                  <a:pt x="449" y="575"/>
                </a:lnTo>
                <a:lnTo>
                  <a:pt x="455" y="574"/>
                </a:lnTo>
                <a:lnTo>
                  <a:pt x="459" y="572"/>
                </a:lnTo>
                <a:lnTo>
                  <a:pt x="463" y="570"/>
                </a:lnTo>
                <a:lnTo>
                  <a:pt x="467" y="566"/>
                </a:lnTo>
                <a:lnTo>
                  <a:pt x="473" y="561"/>
                </a:lnTo>
                <a:lnTo>
                  <a:pt x="481" y="555"/>
                </a:lnTo>
                <a:lnTo>
                  <a:pt x="490" y="558"/>
                </a:lnTo>
                <a:lnTo>
                  <a:pt x="495" y="560"/>
                </a:lnTo>
                <a:lnTo>
                  <a:pt x="508" y="565"/>
                </a:lnTo>
                <a:lnTo>
                  <a:pt x="520" y="568"/>
                </a:lnTo>
                <a:lnTo>
                  <a:pt x="527" y="570"/>
                </a:lnTo>
                <a:lnTo>
                  <a:pt x="537" y="571"/>
                </a:lnTo>
                <a:lnTo>
                  <a:pt x="546" y="576"/>
                </a:lnTo>
                <a:lnTo>
                  <a:pt x="556" y="579"/>
                </a:lnTo>
                <a:lnTo>
                  <a:pt x="564" y="579"/>
                </a:lnTo>
                <a:lnTo>
                  <a:pt x="571" y="578"/>
                </a:lnTo>
                <a:lnTo>
                  <a:pt x="578" y="575"/>
                </a:lnTo>
                <a:lnTo>
                  <a:pt x="584" y="569"/>
                </a:lnTo>
                <a:lnTo>
                  <a:pt x="589" y="561"/>
                </a:lnTo>
                <a:lnTo>
                  <a:pt x="593" y="551"/>
                </a:lnTo>
                <a:lnTo>
                  <a:pt x="599" y="553"/>
                </a:lnTo>
                <a:lnTo>
                  <a:pt x="602" y="555"/>
                </a:lnTo>
                <a:lnTo>
                  <a:pt x="605" y="555"/>
                </a:lnTo>
                <a:lnTo>
                  <a:pt x="613" y="554"/>
                </a:lnTo>
                <a:lnTo>
                  <a:pt x="618" y="552"/>
                </a:lnTo>
                <a:lnTo>
                  <a:pt x="624" y="549"/>
                </a:lnTo>
                <a:lnTo>
                  <a:pt x="628" y="548"/>
                </a:lnTo>
                <a:lnTo>
                  <a:pt x="629" y="547"/>
                </a:lnTo>
                <a:lnTo>
                  <a:pt x="628" y="547"/>
                </a:lnTo>
                <a:lnTo>
                  <a:pt x="627" y="550"/>
                </a:lnTo>
                <a:lnTo>
                  <a:pt x="621" y="555"/>
                </a:lnTo>
              </a:path>
            </a:pathLst>
          </a:custGeom>
          <a:solidFill>
            <a:srgbClr val="FF0000"/>
          </a:solidFill>
          <a:ln w="12700" cap="rnd">
            <a:solidFill>
              <a:schemeClr val="tx1"/>
            </a:solidFill>
            <a:round/>
            <a:headEnd type="none" w="sm" len="sm"/>
            <a:tailEnd type="none" w="sm" len="sm"/>
          </a:ln>
        </p:spPr>
        <p:txBody>
          <a:bodyPr/>
          <a:lstStyle/>
          <a:p>
            <a:endParaRPr lang="zh-CN" altLang="en-US"/>
          </a:p>
        </p:txBody>
      </p:sp>
      <p:sp>
        <p:nvSpPr>
          <p:cNvPr id="125967" name="任意多边形 125966"/>
          <p:cNvSpPr>
            <a:spLocks noChangeArrowheads="1"/>
          </p:cNvSpPr>
          <p:nvPr/>
        </p:nvSpPr>
        <p:spPr bwMode="auto">
          <a:xfrm>
            <a:off x="3968750" y="4924425"/>
            <a:ext cx="654050" cy="420688"/>
          </a:xfrm>
          <a:custGeom>
            <a:avLst/>
            <a:gdLst>
              <a:gd name="T0" fmla="*/ 2147483647 w 549"/>
              <a:gd name="T1" fmla="*/ 2147483647 h 265"/>
              <a:gd name="T2" fmla="*/ 2147483647 w 549"/>
              <a:gd name="T3" fmla="*/ 2147483647 h 265"/>
              <a:gd name="T4" fmla="*/ 2147483647 w 549"/>
              <a:gd name="T5" fmla="*/ 2147483647 h 265"/>
              <a:gd name="T6" fmla="*/ 2147483647 w 549"/>
              <a:gd name="T7" fmla="*/ 2147483647 h 265"/>
              <a:gd name="T8" fmla="*/ 2147483647 w 549"/>
              <a:gd name="T9" fmla="*/ 2147483647 h 265"/>
              <a:gd name="T10" fmla="*/ 0 w 549"/>
              <a:gd name="T11" fmla="*/ 2147483647 h 265"/>
              <a:gd name="T12" fmla="*/ 2147483647 w 549"/>
              <a:gd name="T13" fmla="*/ 2147483647 h 265"/>
              <a:gd name="T14" fmla="*/ 2147483647 w 549"/>
              <a:gd name="T15" fmla="*/ 2147483647 h 265"/>
              <a:gd name="T16" fmla="*/ 2147483647 w 549"/>
              <a:gd name="T17" fmla="*/ 2147483647 h 265"/>
              <a:gd name="T18" fmla="*/ 2147483647 w 549"/>
              <a:gd name="T19" fmla="*/ 2147483647 h 265"/>
              <a:gd name="T20" fmla="*/ 2147483647 w 549"/>
              <a:gd name="T21" fmla="*/ 2147483647 h 265"/>
              <a:gd name="T22" fmla="*/ 2147483647 w 549"/>
              <a:gd name="T23" fmla="*/ 2147483647 h 265"/>
              <a:gd name="T24" fmla="*/ 2147483647 w 549"/>
              <a:gd name="T25" fmla="*/ 2147483647 h 265"/>
              <a:gd name="T26" fmla="*/ 2147483647 w 549"/>
              <a:gd name="T27" fmla="*/ 2147483647 h 265"/>
              <a:gd name="T28" fmla="*/ 2147483647 w 549"/>
              <a:gd name="T29" fmla="*/ 2147483647 h 265"/>
              <a:gd name="T30" fmla="*/ 2147483647 w 549"/>
              <a:gd name="T31" fmla="*/ 2147483647 h 265"/>
              <a:gd name="T32" fmla="*/ 2147483647 w 549"/>
              <a:gd name="T33" fmla="*/ 2147483647 h 265"/>
              <a:gd name="T34" fmla="*/ 2147483647 w 549"/>
              <a:gd name="T35" fmla="*/ 2147483647 h 265"/>
              <a:gd name="T36" fmla="*/ 2147483647 w 549"/>
              <a:gd name="T37" fmla="*/ 2147483647 h 265"/>
              <a:gd name="T38" fmla="*/ 2147483647 w 549"/>
              <a:gd name="T39" fmla="*/ 2147483647 h 265"/>
              <a:gd name="T40" fmla="*/ 2147483647 w 549"/>
              <a:gd name="T41" fmla="*/ 2147483647 h 265"/>
              <a:gd name="T42" fmla="*/ 2147483647 w 549"/>
              <a:gd name="T43" fmla="*/ 2147483647 h 265"/>
              <a:gd name="T44" fmla="*/ 2147483647 w 549"/>
              <a:gd name="T45" fmla="*/ 2147483647 h 265"/>
              <a:gd name="T46" fmla="*/ 2147483647 w 549"/>
              <a:gd name="T47" fmla="*/ 2147483647 h 265"/>
              <a:gd name="T48" fmla="*/ 2147483647 w 549"/>
              <a:gd name="T49" fmla="*/ 2147483647 h 265"/>
              <a:gd name="T50" fmla="*/ 2147483647 w 549"/>
              <a:gd name="T51" fmla="*/ 2147483647 h 265"/>
              <a:gd name="T52" fmla="*/ 2147483647 w 549"/>
              <a:gd name="T53" fmla="*/ 2147483647 h 265"/>
              <a:gd name="T54" fmla="*/ 2147483647 w 549"/>
              <a:gd name="T55" fmla="*/ 2147483647 h 265"/>
              <a:gd name="T56" fmla="*/ 2147483647 w 549"/>
              <a:gd name="T57" fmla="*/ 2147483647 h 265"/>
              <a:gd name="T58" fmla="*/ 2147483647 w 549"/>
              <a:gd name="T59" fmla="*/ 2147483647 h 265"/>
              <a:gd name="T60" fmla="*/ 2147483647 w 549"/>
              <a:gd name="T61" fmla="*/ 2147483647 h 265"/>
              <a:gd name="T62" fmla="*/ 2147483647 w 549"/>
              <a:gd name="T63" fmla="*/ 2147483647 h 265"/>
              <a:gd name="T64" fmla="*/ 2147483647 w 549"/>
              <a:gd name="T65" fmla="*/ 2147483647 h 265"/>
              <a:gd name="T66" fmla="*/ 2147483647 w 549"/>
              <a:gd name="T67" fmla="*/ 2147483647 h 265"/>
              <a:gd name="T68" fmla="*/ 2147483647 w 549"/>
              <a:gd name="T69" fmla="*/ 2147483647 h 265"/>
              <a:gd name="T70" fmla="*/ 2147483647 w 549"/>
              <a:gd name="T71" fmla="*/ 2147483647 h 265"/>
              <a:gd name="T72" fmla="*/ 2147483647 w 549"/>
              <a:gd name="T73" fmla="*/ 2147483647 h 265"/>
              <a:gd name="T74" fmla="*/ 2147483647 w 549"/>
              <a:gd name="T75" fmla="*/ 2147483647 h 265"/>
              <a:gd name="T76" fmla="*/ 2147483647 w 549"/>
              <a:gd name="T77" fmla="*/ 2147483647 h 265"/>
              <a:gd name="T78" fmla="*/ 2147483647 w 549"/>
              <a:gd name="T79" fmla="*/ 2147483647 h 265"/>
              <a:gd name="T80" fmla="*/ 2147483647 w 549"/>
              <a:gd name="T81" fmla="*/ 2147483647 h 265"/>
              <a:gd name="T82" fmla="*/ 2147483647 w 549"/>
              <a:gd name="T83" fmla="*/ 2147483647 h 265"/>
              <a:gd name="T84" fmla="*/ 2147483647 w 549"/>
              <a:gd name="T85" fmla="*/ 2147483647 h 265"/>
              <a:gd name="T86" fmla="*/ 2147483647 w 549"/>
              <a:gd name="T87" fmla="*/ 2147483647 h 265"/>
              <a:gd name="T88" fmla="*/ 2147483647 w 549"/>
              <a:gd name="T89" fmla="*/ 2147483647 h 265"/>
              <a:gd name="T90" fmla="*/ 2147483647 w 549"/>
              <a:gd name="T91" fmla="*/ 2147483647 h 265"/>
              <a:gd name="T92" fmla="*/ 2147483647 w 549"/>
              <a:gd name="T93" fmla="*/ 2147483647 h 265"/>
              <a:gd name="T94" fmla="*/ 2147483647 w 549"/>
              <a:gd name="T95" fmla="*/ 2147483647 h 265"/>
              <a:gd name="T96" fmla="*/ 2147483647 w 549"/>
              <a:gd name="T97" fmla="*/ 2147483647 h 265"/>
              <a:gd name="T98" fmla="*/ 2147483647 w 549"/>
              <a:gd name="T99" fmla="*/ 0 h 2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9"/>
              <a:gd name="T151" fmla="*/ 0 h 265"/>
              <a:gd name="T152" fmla="*/ 549 w 549"/>
              <a:gd name="T153" fmla="*/ 265 h 2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9" h="265">
                <a:moveTo>
                  <a:pt x="16" y="0"/>
                </a:moveTo>
                <a:lnTo>
                  <a:pt x="17" y="8"/>
                </a:lnTo>
                <a:lnTo>
                  <a:pt x="18" y="15"/>
                </a:lnTo>
                <a:lnTo>
                  <a:pt x="18" y="20"/>
                </a:lnTo>
                <a:lnTo>
                  <a:pt x="19" y="25"/>
                </a:lnTo>
                <a:lnTo>
                  <a:pt x="19" y="29"/>
                </a:lnTo>
                <a:lnTo>
                  <a:pt x="20" y="32"/>
                </a:lnTo>
                <a:lnTo>
                  <a:pt x="20" y="34"/>
                </a:lnTo>
                <a:lnTo>
                  <a:pt x="20" y="36"/>
                </a:lnTo>
                <a:lnTo>
                  <a:pt x="20" y="40"/>
                </a:lnTo>
                <a:lnTo>
                  <a:pt x="19" y="42"/>
                </a:lnTo>
                <a:lnTo>
                  <a:pt x="18" y="45"/>
                </a:lnTo>
                <a:lnTo>
                  <a:pt x="18" y="48"/>
                </a:lnTo>
                <a:lnTo>
                  <a:pt x="16" y="53"/>
                </a:lnTo>
                <a:lnTo>
                  <a:pt x="14" y="58"/>
                </a:lnTo>
                <a:lnTo>
                  <a:pt x="12" y="64"/>
                </a:lnTo>
                <a:lnTo>
                  <a:pt x="8" y="76"/>
                </a:lnTo>
                <a:lnTo>
                  <a:pt x="4" y="88"/>
                </a:lnTo>
                <a:lnTo>
                  <a:pt x="3" y="92"/>
                </a:lnTo>
                <a:lnTo>
                  <a:pt x="2" y="96"/>
                </a:lnTo>
                <a:lnTo>
                  <a:pt x="1" y="97"/>
                </a:lnTo>
                <a:lnTo>
                  <a:pt x="1" y="99"/>
                </a:lnTo>
                <a:lnTo>
                  <a:pt x="0" y="99"/>
                </a:lnTo>
                <a:lnTo>
                  <a:pt x="0" y="100"/>
                </a:lnTo>
                <a:lnTo>
                  <a:pt x="3" y="107"/>
                </a:lnTo>
                <a:lnTo>
                  <a:pt x="6" y="113"/>
                </a:lnTo>
                <a:lnTo>
                  <a:pt x="9" y="118"/>
                </a:lnTo>
                <a:lnTo>
                  <a:pt x="13" y="123"/>
                </a:lnTo>
                <a:lnTo>
                  <a:pt x="18" y="127"/>
                </a:lnTo>
                <a:lnTo>
                  <a:pt x="23" y="130"/>
                </a:lnTo>
                <a:lnTo>
                  <a:pt x="29" y="133"/>
                </a:lnTo>
                <a:lnTo>
                  <a:pt x="36" y="136"/>
                </a:lnTo>
                <a:lnTo>
                  <a:pt x="64" y="126"/>
                </a:lnTo>
                <a:lnTo>
                  <a:pt x="91" y="115"/>
                </a:lnTo>
                <a:lnTo>
                  <a:pt x="105" y="111"/>
                </a:lnTo>
                <a:lnTo>
                  <a:pt x="119" y="106"/>
                </a:lnTo>
                <a:lnTo>
                  <a:pt x="133" y="102"/>
                </a:lnTo>
                <a:lnTo>
                  <a:pt x="148" y="100"/>
                </a:lnTo>
                <a:lnTo>
                  <a:pt x="152" y="97"/>
                </a:lnTo>
                <a:lnTo>
                  <a:pt x="156" y="94"/>
                </a:lnTo>
                <a:lnTo>
                  <a:pt x="161" y="93"/>
                </a:lnTo>
                <a:lnTo>
                  <a:pt x="164" y="91"/>
                </a:lnTo>
                <a:lnTo>
                  <a:pt x="171" y="89"/>
                </a:lnTo>
                <a:lnTo>
                  <a:pt x="178" y="88"/>
                </a:lnTo>
                <a:lnTo>
                  <a:pt x="185" y="89"/>
                </a:lnTo>
                <a:lnTo>
                  <a:pt x="193" y="90"/>
                </a:lnTo>
                <a:lnTo>
                  <a:pt x="204" y="91"/>
                </a:lnTo>
                <a:lnTo>
                  <a:pt x="216" y="92"/>
                </a:lnTo>
                <a:lnTo>
                  <a:pt x="219" y="95"/>
                </a:lnTo>
                <a:lnTo>
                  <a:pt x="220" y="98"/>
                </a:lnTo>
                <a:lnTo>
                  <a:pt x="221" y="100"/>
                </a:lnTo>
                <a:lnTo>
                  <a:pt x="223" y="102"/>
                </a:lnTo>
                <a:lnTo>
                  <a:pt x="224" y="104"/>
                </a:lnTo>
                <a:lnTo>
                  <a:pt x="226" y="106"/>
                </a:lnTo>
                <a:lnTo>
                  <a:pt x="226" y="109"/>
                </a:lnTo>
                <a:lnTo>
                  <a:pt x="227" y="111"/>
                </a:lnTo>
                <a:lnTo>
                  <a:pt x="228" y="113"/>
                </a:lnTo>
                <a:lnTo>
                  <a:pt x="228" y="116"/>
                </a:lnTo>
                <a:lnTo>
                  <a:pt x="229" y="119"/>
                </a:lnTo>
                <a:lnTo>
                  <a:pt x="230" y="123"/>
                </a:lnTo>
                <a:lnTo>
                  <a:pt x="232" y="128"/>
                </a:lnTo>
                <a:lnTo>
                  <a:pt x="234" y="131"/>
                </a:lnTo>
                <a:lnTo>
                  <a:pt x="235" y="135"/>
                </a:lnTo>
                <a:lnTo>
                  <a:pt x="237" y="143"/>
                </a:lnTo>
                <a:lnTo>
                  <a:pt x="238" y="146"/>
                </a:lnTo>
                <a:lnTo>
                  <a:pt x="239" y="149"/>
                </a:lnTo>
                <a:lnTo>
                  <a:pt x="240" y="151"/>
                </a:lnTo>
                <a:lnTo>
                  <a:pt x="240" y="152"/>
                </a:lnTo>
                <a:lnTo>
                  <a:pt x="238" y="170"/>
                </a:lnTo>
                <a:lnTo>
                  <a:pt x="236" y="188"/>
                </a:lnTo>
                <a:lnTo>
                  <a:pt x="233" y="200"/>
                </a:lnTo>
                <a:lnTo>
                  <a:pt x="228" y="212"/>
                </a:lnTo>
                <a:lnTo>
                  <a:pt x="227" y="216"/>
                </a:lnTo>
                <a:lnTo>
                  <a:pt x="226" y="219"/>
                </a:lnTo>
                <a:lnTo>
                  <a:pt x="225" y="221"/>
                </a:lnTo>
                <a:lnTo>
                  <a:pt x="225" y="223"/>
                </a:lnTo>
                <a:lnTo>
                  <a:pt x="224" y="224"/>
                </a:lnTo>
                <a:lnTo>
                  <a:pt x="244" y="230"/>
                </a:lnTo>
                <a:lnTo>
                  <a:pt x="264" y="236"/>
                </a:lnTo>
                <a:lnTo>
                  <a:pt x="267" y="241"/>
                </a:lnTo>
                <a:lnTo>
                  <a:pt x="271" y="246"/>
                </a:lnTo>
                <a:lnTo>
                  <a:pt x="275" y="251"/>
                </a:lnTo>
                <a:lnTo>
                  <a:pt x="279" y="255"/>
                </a:lnTo>
                <a:lnTo>
                  <a:pt x="284" y="259"/>
                </a:lnTo>
                <a:lnTo>
                  <a:pt x="288" y="262"/>
                </a:lnTo>
                <a:lnTo>
                  <a:pt x="291" y="263"/>
                </a:lnTo>
                <a:lnTo>
                  <a:pt x="292" y="264"/>
                </a:lnTo>
                <a:lnTo>
                  <a:pt x="303" y="260"/>
                </a:lnTo>
                <a:lnTo>
                  <a:pt x="314" y="256"/>
                </a:lnTo>
                <a:lnTo>
                  <a:pt x="325" y="251"/>
                </a:lnTo>
                <a:lnTo>
                  <a:pt x="336" y="248"/>
                </a:lnTo>
                <a:lnTo>
                  <a:pt x="340" y="243"/>
                </a:lnTo>
                <a:lnTo>
                  <a:pt x="343" y="238"/>
                </a:lnTo>
                <a:lnTo>
                  <a:pt x="345" y="235"/>
                </a:lnTo>
                <a:lnTo>
                  <a:pt x="347" y="232"/>
                </a:lnTo>
                <a:lnTo>
                  <a:pt x="349" y="230"/>
                </a:lnTo>
                <a:lnTo>
                  <a:pt x="350" y="228"/>
                </a:lnTo>
                <a:lnTo>
                  <a:pt x="351" y="225"/>
                </a:lnTo>
                <a:lnTo>
                  <a:pt x="353" y="222"/>
                </a:lnTo>
                <a:lnTo>
                  <a:pt x="354" y="219"/>
                </a:lnTo>
                <a:lnTo>
                  <a:pt x="355" y="217"/>
                </a:lnTo>
                <a:lnTo>
                  <a:pt x="356" y="214"/>
                </a:lnTo>
                <a:lnTo>
                  <a:pt x="357" y="210"/>
                </a:lnTo>
                <a:lnTo>
                  <a:pt x="358" y="205"/>
                </a:lnTo>
                <a:lnTo>
                  <a:pt x="360" y="200"/>
                </a:lnTo>
                <a:lnTo>
                  <a:pt x="362" y="197"/>
                </a:lnTo>
                <a:lnTo>
                  <a:pt x="365" y="195"/>
                </a:lnTo>
                <a:lnTo>
                  <a:pt x="368" y="194"/>
                </a:lnTo>
                <a:lnTo>
                  <a:pt x="372" y="194"/>
                </a:lnTo>
                <a:lnTo>
                  <a:pt x="380" y="193"/>
                </a:lnTo>
                <a:lnTo>
                  <a:pt x="385" y="193"/>
                </a:lnTo>
                <a:lnTo>
                  <a:pt x="388" y="192"/>
                </a:lnTo>
                <a:lnTo>
                  <a:pt x="394" y="195"/>
                </a:lnTo>
                <a:lnTo>
                  <a:pt x="397" y="198"/>
                </a:lnTo>
                <a:lnTo>
                  <a:pt x="401" y="200"/>
                </a:lnTo>
                <a:lnTo>
                  <a:pt x="403" y="202"/>
                </a:lnTo>
                <a:lnTo>
                  <a:pt x="407" y="205"/>
                </a:lnTo>
                <a:lnTo>
                  <a:pt x="409" y="206"/>
                </a:lnTo>
                <a:lnTo>
                  <a:pt x="411" y="207"/>
                </a:lnTo>
                <a:lnTo>
                  <a:pt x="414" y="208"/>
                </a:lnTo>
                <a:lnTo>
                  <a:pt x="418" y="210"/>
                </a:lnTo>
                <a:lnTo>
                  <a:pt x="424" y="212"/>
                </a:lnTo>
                <a:lnTo>
                  <a:pt x="428" y="205"/>
                </a:lnTo>
                <a:lnTo>
                  <a:pt x="430" y="199"/>
                </a:lnTo>
                <a:lnTo>
                  <a:pt x="434" y="194"/>
                </a:lnTo>
                <a:lnTo>
                  <a:pt x="437" y="188"/>
                </a:lnTo>
                <a:lnTo>
                  <a:pt x="440" y="183"/>
                </a:lnTo>
                <a:lnTo>
                  <a:pt x="444" y="179"/>
                </a:lnTo>
                <a:lnTo>
                  <a:pt x="449" y="175"/>
                </a:lnTo>
                <a:lnTo>
                  <a:pt x="456" y="172"/>
                </a:lnTo>
                <a:lnTo>
                  <a:pt x="458" y="168"/>
                </a:lnTo>
                <a:lnTo>
                  <a:pt x="459" y="165"/>
                </a:lnTo>
                <a:lnTo>
                  <a:pt x="461" y="162"/>
                </a:lnTo>
                <a:lnTo>
                  <a:pt x="462" y="161"/>
                </a:lnTo>
                <a:lnTo>
                  <a:pt x="464" y="160"/>
                </a:lnTo>
                <a:lnTo>
                  <a:pt x="467" y="160"/>
                </a:lnTo>
                <a:lnTo>
                  <a:pt x="471" y="161"/>
                </a:lnTo>
                <a:lnTo>
                  <a:pt x="475" y="162"/>
                </a:lnTo>
                <a:lnTo>
                  <a:pt x="479" y="164"/>
                </a:lnTo>
                <a:lnTo>
                  <a:pt x="483" y="165"/>
                </a:lnTo>
                <a:lnTo>
                  <a:pt x="486" y="167"/>
                </a:lnTo>
                <a:lnTo>
                  <a:pt x="488" y="168"/>
                </a:lnTo>
                <a:lnTo>
                  <a:pt x="499" y="167"/>
                </a:lnTo>
                <a:lnTo>
                  <a:pt x="509" y="167"/>
                </a:lnTo>
                <a:lnTo>
                  <a:pt x="516" y="166"/>
                </a:lnTo>
                <a:lnTo>
                  <a:pt x="524" y="165"/>
                </a:lnTo>
                <a:lnTo>
                  <a:pt x="531" y="164"/>
                </a:lnTo>
                <a:lnTo>
                  <a:pt x="534" y="162"/>
                </a:lnTo>
                <a:lnTo>
                  <a:pt x="537" y="160"/>
                </a:lnTo>
                <a:lnTo>
                  <a:pt x="539" y="158"/>
                </a:lnTo>
                <a:lnTo>
                  <a:pt x="543" y="155"/>
                </a:lnTo>
                <a:lnTo>
                  <a:pt x="545" y="152"/>
                </a:lnTo>
                <a:lnTo>
                  <a:pt x="548" y="148"/>
                </a:lnTo>
                <a:lnTo>
                  <a:pt x="546" y="142"/>
                </a:lnTo>
                <a:lnTo>
                  <a:pt x="545" y="137"/>
                </a:lnTo>
                <a:lnTo>
                  <a:pt x="543" y="133"/>
                </a:lnTo>
                <a:lnTo>
                  <a:pt x="542" y="130"/>
                </a:lnTo>
                <a:lnTo>
                  <a:pt x="541" y="128"/>
                </a:lnTo>
                <a:lnTo>
                  <a:pt x="540" y="125"/>
                </a:lnTo>
                <a:lnTo>
                  <a:pt x="539" y="122"/>
                </a:lnTo>
                <a:lnTo>
                  <a:pt x="539" y="119"/>
                </a:lnTo>
                <a:lnTo>
                  <a:pt x="540" y="117"/>
                </a:lnTo>
                <a:lnTo>
                  <a:pt x="540" y="114"/>
                </a:lnTo>
                <a:lnTo>
                  <a:pt x="541" y="111"/>
                </a:lnTo>
                <a:lnTo>
                  <a:pt x="541" y="107"/>
                </a:lnTo>
                <a:lnTo>
                  <a:pt x="542" y="102"/>
                </a:lnTo>
                <a:lnTo>
                  <a:pt x="543" y="96"/>
                </a:lnTo>
                <a:lnTo>
                  <a:pt x="544" y="88"/>
                </a:lnTo>
                <a:lnTo>
                  <a:pt x="541" y="77"/>
                </a:lnTo>
                <a:lnTo>
                  <a:pt x="538" y="65"/>
                </a:lnTo>
                <a:lnTo>
                  <a:pt x="535" y="53"/>
                </a:lnTo>
                <a:lnTo>
                  <a:pt x="531" y="41"/>
                </a:lnTo>
                <a:lnTo>
                  <a:pt x="526" y="30"/>
                </a:lnTo>
                <a:lnTo>
                  <a:pt x="523" y="25"/>
                </a:lnTo>
                <a:lnTo>
                  <a:pt x="519" y="21"/>
                </a:lnTo>
                <a:lnTo>
                  <a:pt x="515" y="17"/>
                </a:lnTo>
                <a:lnTo>
                  <a:pt x="510" y="13"/>
                </a:lnTo>
                <a:lnTo>
                  <a:pt x="505" y="10"/>
                </a:lnTo>
                <a:lnTo>
                  <a:pt x="500" y="8"/>
                </a:lnTo>
                <a:lnTo>
                  <a:pt x="495" y="10"/>
                </a:lnTo>
                <a:lnTo>
                  <a:pt x="492" y="10"/>
                </a:lnTo>
                <a:lnTo>
                  <a:pt x="490" y="11"/>
                </a:lnTo>
                <a:lnTo>
                  <a:pt x="488" y="12"/>
                </a:lnTo>
                <a:lnTo>
                  <a:pt x="487" y="12"/>
                </a:lnTo>
                <a:lnTo>
                  <a:pt x="486" y="12"/>
                </a:lnTo>
                <a:lnTo>
                  <a:pt x="483" y="10"/>
                </a:lnTo>
                <a:lnTo>
                  <a:pt x="481" y="10"/>
                </a:lnTo>
                <a:lnTo>
                  <a:pt x="479" y="10"/>
                </a:lnTo>
                <a:lnTo>
                  <a:pt x="475" y="9"/>
                </a:lnTo>
                <a:lnTo>
                  <a:pt x="470" y="8"/>
                </a:lnTo>
                <a:lnTo>
                  <a:pt x="464" y="8"/>
                </a:lnTo>
                <a:lnTo>
                  <a:pt x="456" y="8"/>
                </a:lnTo>
                <a:lnTo>
                  <a:pt x="347" y="7"/>
                </a:lnTo>
                <a:lnTo>
                  <a:pt x="238" y="5"/>
                </a:lnTo>
                <a:lnTo>
                  <a:pt x="20" y="4"/>
                </a:lnTo>
                <a:lnTo>
                  <a:pt x="15" y="2"/>
                </a:lnTo>
                <a:lnTo>
                  <a:pt x="11" y="1"/>
                </a:lnTo>
                <a:lnTo>
                  <a:pt x="10" y="1"/>
                </a:lnTo>
                <a:lnTo>
                  <a:pt x="8" y="0"/>
                </a:lnTo>
                <a:lnTo>
                  <a:pt x="10" y="0"/>
                </a:lnTo>
                <a:lnTo>
                  <a:pt x="12" y="0"/>
                </a:lnTo>
                <a:lnTo>
                  <a:pt x="16" y="0"/>
                </a:lnTo>
              </a:path>
            </a:pathLst>
          </a:custGeom>
          <a:solidFill>
            <a:srgbClr val="FF0000"/>
          </a:solidFill>
          <a:ln w="12700" cap="rnd">
            <a:solidFill>
              <a:schemeClr val="tx1"/>
            </a:solidFill>
            <a:round/>
            <a:headEnd type="none" w="sm" len="sm"/>
            <a:tailEnd type="none" w="sm" len="sm"/>
          </a:ln>
        </p:spPr>
        <p:txBody>
          <a:bodyPr/>
          <a:lstStyle/>
          <a:p>
            <a:endParaRPr lang="zh-CN" altLang="en-US"/>
          </a:p>
        </p:txBody>
      </p:sp>
      <p:sp>
        <p:nvSpPr>
          <p:cNvPr id="125968" name="任意多边形 125967"/>
          <p:cNvSpPr>
            <a:spLocks noChangeArrowheads="1"/>
          </p:cNvSpPr>
          <p:nvPr/>
        </p:nvSpPr>
        <p:spPr bwMode="auto">
          <a:xfrm>
            <a:off x="3895725" y="4375150"/>
            <a:ext cx="677863" cy="573088"/>
          </a:xfrm>
          <a:custGeom>
            <a:avLst/>
            <a:gdLst>
              <a:gd name="T0" fmla="*/ 2147483647 w 569"/>
              <a:gd name="T1" fmla="*/ 2147483647 h 361"/>
              <a:gd name="T2" fmla="*/ 2147483647 w 569"/>
              <a:gd name="T3" fmla="*/ 2147483647 h 361"/>
              <a:gd name="T4" fmla="*/ 0 w 569"/>
              <a:gd name="T5" fmla="*/ 2147483647 h 361"/>
              <a:gd name="T6" fmla="*/ 2147483647 w 569"/>
              <a:gd name="T7" fmla="*/ 2147483647 h 361"/>
              <a:gd name="T8" fmla="*/ 2147483647 w 569"/>
              <a:gd name="T9" fmla="*/ 2147483647 h 361"/>
              <a:gd name="T10" fmla="*/ 2147483647 w 569"/>
              <a:gd name="T11" fmla="*/ 2147483647 h 361"/>
              <a:gd name="T12" fmla="*/ 2147483647 w 569"/>
              <a:gd name="T13" fmla="*/ 2147483647 h 361"/>
              <a:gd name="T14" fmla="*/ 2147483647 w 569"/>
              <a:gd name="T15" fmla="*/ 2147483647 h 361"/>
              <a:gd name="T16" fmla="*/ 2147483647 w 569"/>
              <a:gd name="T17" fmla="*/ 2147483647 h 361"/>
              <a:gd name="T18" fmla="*/ 2147483647 w 569"/>
              <a:gd name="T19" fmla="*/ 2147483647 h 361"/>
              <a:gd name="T20" fmla="*/ 2147483647 w 569"/>
              <a:gd name="T21" fmla="*/ 2147483647 h 361"/>
              <a:gd name="T22" fmla="*/ 2147483647 w 569"/>
              <a:gd name="T23" fmla="*/ 2147483647 h 361"/>
              <a:gd name="T24" fmla="*/ 2147483647 w 569"/>
              <a:gd name="T25" fmla="*/ 2147483647 h 361"/>
              <a:gd name="T26" fmla="*/ 2147483647 w 569"/>
              <a:gd name="T27" fmla="*/ 2147483647 h 361"/>
              <a:gd name="T28" fmla="*/ 2147483647 w 569"/>
              <a:gd name="T29" fmla="*/ 2147483647 h 361"/>
              <a:gd name="T30" fmla="*/ 2147483647 w 569"/>
              <a:gd name="T31" fmla="*/ 2147483647 h 361"/>
              <a:gd name="T32" fmla="*/ 2147483647 w 569"/>
              <a:gd name="T33" fmla="*/ 2147483647 h 361"/>
              <a:gd name="T34" fmla="*/ 2147483647 w 569"/>
              <a:gd name="T35" fmla="*/ 2147483647 h 361"/>
              <a:gd name="T36" fmla="*/ 2147483647 w 569"/>
              <a:gd name="T37" fmla="*/ 2147483647 h 361"/>
              <a:gd name="T38" fmla="*/ 2147483647 w 569"/>
              <a:gd name="T39" fmla="*/ 0 h 361"/>
              <a:gd name="T40" fmla="*/ 2147483647 w 569"/>
              <a:gd name="T41" fmla="*/ 2147483647 h 361"/>
              <a:gd name="T42" fmla="*/ 2147483647 w 569"/>
              <a:gd name="T43" fmla="*/ 2147483647 h 361"/>
              <a:gd name="T44" fmla="*/ 2147483647 w 569"/>
              <a:gd name="T45" fmla="*/ 2147483647 h 361"/>
              <a:gd name="T46" fmla="*/ 2147483647 w 569"/>
              <a:gd name="T47" fmla="*/ 2147483647 h 361"/>
              <a:gd name="T48" fmla="*/ 2147483647 w 569"/>
              <a:gd name="T49" fmla="*/ 2147483647 h 361"/>
              <a:gd name="T50" fmla="*/ 2147483647 w 569"/>
              <a:gd name="T51" fmla="*/ 2147483647 h 361"/>
              <a:gd name="T52" fmla="*/ 2147483647 w 569"/>
              <a:gd name="T53" fmla="*/ 2147483647 h 361"/>
              <a:gd name="T54" fmla="*/ 2147483647 w 569"/>
              <a:gd name="T55" fmla="*/ 2147483647 h 361"/>
              <a:gd name="T56" fmla="*/ 2147483647 w 569"/>
              <a:gd name="T57" fmla="*/ 2147483647 h 361"/>
              <a:gd name="T58" fmla="*/ 2147483647 w 569"/>
              <a:gd name="T59" fmla="*/ 2147483647 h 361"/>
              <a:gd name="T60" fmla="*/ 2147483647 w 569"/>
              <a:gd name="T61" fmla="*/ 2147483647 h 361"/>
              <a:gd name="T62" fmla="*/ 2147483647 w 569"/>
              <a:gd name="T63" fmla="*/ 2147483647 h 361"/>
              <a:gd name="T64" fmla="*/ 2147483647 w 569"/>
              <a:gd name="T65" fmla="*/ 2147483647 h 361"/>
              <a:gd name="T66" fmla="*/ 2147483647 w 569"/>
              <a:gd name="T67" fmla="*/ 2147483647 h 361"/>
              <a:gd name="T68" fmla="*/ 2147483647 w 569"/>
              <a:gd name="T69" fmla="*/ 2147483647 h 361"/>
              <a:gd name="T70" fmla="*/ 2147483647 w 569"/>
              <a:gd name="T71" fmla="*/ 2147483647 h 361"/>
              <a:gd name="T72" fmla="*/ 2147483647 w 569"/>
              <a:gd name="T73" fmla="*/ 2147483647 h 361"/>
              <a:gd name="T74" fmla="*/ 2147483647 w 569"/>
              <a:gd name="T75" fmla="*/ 2147483647 h 361"/>
              <a:gd name="T76" fmla="*/ 2147483647 w 569"/>
              <a:gd name="T77" fmla="*/ 2147483647 h 361"/>
              <a:gd name="T78" fmla="*/ 2147483647 w 569"/>
              <a:gd name="T79" fmla="*/ 2147483647 h 361"/>
              <a:gd name="T80" fmla="*/ 2147483647 w 569"/>
              <a:gd name="T81" fmla="*/ 2147483647 h 361"/>
              <a:gd name="T82" fmla="*/ 2147483647 w 569"/>
              <a:gd name="T83" fmla="*/ 2147483647 h 361"/>
              <a:gd name="T84" fmla="*/ 2147483647 w 569"/>
              <a:gd name="T85" fmla="*/ 2147483647 h 361"/>
              <a:gd name="T86" fmla="*/ 2147483647 w 569"/>
              <a:gd name="T87" fmla="*/ 2147483647 h 361"/>
              <a:gd name="T88" fmla="*/ 2147483647 w 569"/>
              <a:gd name="T89" fmla="*/ 2147483647 h 361"/>
              <a:gd name="T90" fmla="*/ 2147483647 w 569"/>
              <a:gd name="T91" fmla="*/ 2147483647 h 361"/>
              <a:gd name="T92" fmla="*/ 2147483647 w 569"/>
              <a:gd name="T93" fmla="*/ 2147483647 h 361"/>
              <a:gd name="T94" fmla="*/ 2147483647 w 569"/>
              <a:gd name="T95" fmla="*/ 2147483647 h 361"/>
              <a:gd name="T96" fmla="*/ 2147483647 w 569"/>
              <a:gd name="T97" fmla="*/ 2147483647 h 361"/>
              <a:gd name="T98" fmla="*/ 2147483647 w 569"/>
              <a:gd name="T99" fmla="*/ 2147483647 h 361"/>
              <a:gd name="T100" fmla="*/ 2147483647 w 569"/>
              <a:gd name="T101" fmla="*/ 2147483647 h 361"/>
              <a:gd name="T102" fmla="*/ 2147483647 w 569"/>
              <a:gd name="T103" fmla="*/ 2147483647 h 361"/>
              <a:gd name="T104" fmla="*/ 2147483647 w 569"/>
              <a:gd name="T105" fmla="*/ 2147483647 h 361"/>
              <a:gd name="T106" fmla="*/ 2147483647 w 569"/>
              <a:gd name="T107" fmla="*/ 2147483647 h 361"/>
              <a:gd name="T108" fmla="*/ 2147483647 w 569"/>
              <a:gd name="T109" fmla="*/ 2147483647 h 361"/>
              <a:gd name="T110" fmla="*/ 2147483647 w 569"/>
              <a:gd name="T111" fmla="*/ 2147483647 h 361"/>
              <a:gd name="T112" fmla="*/ 2147483647 w 569"/>
              <a:gd name="T113" fmla="*/ 2147483647 h 3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9"/>
              <a:gd name="T172" fmla="*/ 0 h 361"/>
              <a:gd name="T173" fmla="*/ 569 w 569"/>
              <a:gd name="T174" fmla="*/ 361 h 3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9" h="361">
                <a:moveTo>
                  <a:pt x="72" y="344"/>
                </a:moveTo>
                <a:lnTo>
                  <a:pt x="65" y="344"/>
                </a:lnTo>
                <a:lnTo>
                  <a:pt x="57" y="345"/>
                </a:lnTo>
                <a:lnTo>
                  <a:pt x="41" y="346"/>
                </a:lnTo>
                <a:lnTo>
                  <a:pt x="33" y="346"/>
                </a:lnTo>
                <a:lnTo>
                  <a:pt x="26" y="345"/>
                </a:lnTo>
                <a:lnTo>
                  <a:pt x="18" y="343"/>
                </a:lnTo>
                <a:lnTo>
                  <a:pt x="12" y="340"/>
                </a:lnTo>
                <a:lnTo>
                  <a:pt x="6" y="336"/>
                </a:lnTo>
                <a:lnTo>
                  <a:pt x="2" y="331"/>
                </a:lnTo>
                <a:lnTo>
                  <a:pt x="0" y="327"/>
                </a:lnTo>
                <a:lnTo>
                  <a:pt x="0" y="324"/>
                </a:lnTo>
                <a:lnTo>
                  <a:pt x="1" y="320"/>
                </a:lnTo>
                <a:lnTo>
                  <a:pt x="4" y="316"/>
                </a:lnTo>
                <a:lnTo>
                  <a:pt x="8" y="313"/>
                </a:lnTo>
                <a:lnTo>
                  <a:pt x="12" y="311"/>
                </a:lnTo>
                <a:lnTo>
                  <a:pt x="22" y="307"/>
                </a:lnTo>
                <a:lnTo>
                  <a:pt x="32" y="303"/>
                </a:lnTo>
                <a:lnTo>
                  <a:pt x="40" y="301"/>
                </a:lnTo>
                <a:lnTo>
                  <a:pt x="42" y="300"/>
                </a:lnTo>
                <a:lnTo>
                  <a:pt x="44" y="300"/>
                </a:lnTo>
                <a:lnTo>
                  <a:pt x="49" y="295"/>
                </a:lnTo>
                <a:lnTo>
                  <a:pt x="54" y="290"/>
                </a:lnTo>
                <a:lnTo>
                  <a:pt x="57" y="286"/>
                </a:lnTo>
                <a:lnTo>
                  <a:pt x="58" y="282"/>
                </a:lnTo>
                <a:lnTo>
                  <a:pt x="58" y="279"/>
                </a:lnTo>
                <a:lnTo>
                  <a:pt x="57" y="274"/>
                </a:lnTo>
                <a:lnTo>
                  <a:pt x="53" y="270"/>
                </a:lnTo>
                <a:lnTo>
                  <a:pt x="48" y="264"/>
                </a:lnTo>
                <a:lnTo>
                  <a:pt x="44" y="255"/>
                </a:lnTo>
                <a:lnTo>
                  <a:pt x="41" y="247"/>
                </a:lnTo>
                <a:lnTo>
                  <a:pt x="32" y="231"/>
                </a:lnTo>
                <a:lnTo>
                  <a:pt x="22" y="216"/>
                </a:lnTo>
                <a:lnTo>
                  <a:pt x="17" y="208"/>
                </a:lnTo>
                <a:lnTo>
                  <a:pt x="12" y="200"/>
                </a:lnTo>
                <a:lnTo>
                  <a:pt x="13" y="197"/>
                </a:lnTo>
                <a:lnTo>
                  <a:pt x="14" y="194"/>
                </a:lnTo>
                <a:lnTo>
                  <a:pt x="15" y="191"/>
                </a:lnTo>
                <a:lnTo>
                  <a:pt x="16" y="188"/>
                </a:lnTo>
                <a:lnTo>
                  <a:pt x="16" y="168"/>
                </a:lnTo>
                <a:lnTo>
                  <a:pt x="16" y="148"/>
                </a:lnTo>
                <a:lnTo>
                  <a:pt x="16" y="128"/>
                </a:lnTo>
                <a:lnTo>
                  <a:pt x="18" y="118"/>
                </a:lnTo>
                <a:lnTo>
                  <a:pt x="20" y="108"/>
                </a:lnTo>
                <a:lnTo>
                  <a:pt x="23" y="103"/>
                </a:lnTo>
                <a:lnTo>
                  <a:pt x="28" y="99"/>
                </a:lnTo>
                <a:lnTo>
                  <a:pt x="33" y="94"/>
                </a:lnTo>
                <a:lnTo>
                  <a:pt x="40" y="91"/>
                </a:lnTo>
                <a:lnTo>
                  <a:pt x="45" y="88"/>
                </a:lnTo>
                <a:lnTo>
                  <a:pt x="51" y="86"/>
                </a:lnTo>
                <a:lnTo>
                  <a:pt x="55" y="85"/>
                </a:lnTo>
                <a:lnTo>
                  <a:pt x="56" y="84"/>
                </a:lnTo>
                <a:lnTo>
                  <a:pt x="61" y="78"/>
                </a:lnTo>
                <a:lnTo>
                  <a:pt x="65" y="72"/>
                </a:lnTo>
                <a:lnTo>
                  <a:pt x="68" y="67"/>
                </a:lnTo>
                <a:lnTo>
                  <a:pt x="70" y="63"/>
                </a:lnTo>
                <a:lnTo>
                  <a:pt x="73" y="60"/>
                </a:lnTo>
                <a:lnTo>
                  <a:pt x="76" y="58"/>
                </a:lnTo>
                <a:lnTo>
                  <a:pt x="83" y="55"/>
                </a:lnTo>
                <a:lnTo>
                  <a:pt x="92" y="54"/>
                </a:lnTo>
                <a:lnTo>
                  <a:pt x="96" y="54"/>
                </a:lnTo>
                <a:lnTo>
                  <a:pt x="103" y="53"/>
                </a:lnTo>
                <a:lnTo>
                  <a:pt x="110" y="53"/>
                </a:lnTo>
                <a:lnTo>
                  <a:pt x="119" y="53"/>
                </a:lnTo>
                <a:lnTo>
                  <a:pt x="128" y="52"/>
                </a:lnTo>
                <a:lnTo>
                  <a:pt x="140" y="52"/>
                </a:lnTo>
                <a:lnTo>
                  <a:pt x="146" y="49"/>
                </a:lnTo>
                <a:lnTo>
                  <a:pt x="150" y="47"/>
                </a:lnTo>
                <a:lnTo>
                  <a:pt x="152" y="45"/>
                </a:lnTo>
                <a:lnTo>
                  <a:pt x="155" y="42"/>
                </a:lnTo>
                <a:lnTo>
                  <a:pt x="160" y="35"/>
                </a:lnTo>
                <a:lnTo>
                  <a:pt x="163" y="32"/>
                </a:lnTo>
                <a:lnTo>
                  <a:pt x="168" y="28"/>
                </a:lnTo>
                <a:lnTo>
                  <a:pt x="170" y="23"/>
                </a:lnTo>
                <a:lnTo>
                  <a:pt x="173" y="19"/>
                </a:lnTo>
                <a:lnTo>
                  <a:pt x="176" y="16"/>
                </a:lnTo>
                <a:lnTo>
                  <a:pt x="179" y="13"/>
                </a:lnTo>
                <a:lnTo>
                  <a:pt x="187" y="7"/>
                </a:lnTo>
                <a:lnTo>
                  <a:pt x="192" y="4"/>
                </a:lnTo>
                <a:lnTo>
                  <a:pt x="196" y="0"/>
                </a:lnTo>
                <a:lnTo>
                  <a:pt x="202" y="2"/>
                </a:lnTo>
                <a:lnTo>
                  <a:pt x="207" y="4"/>
                </a:lnTo>
                <a:lnTo>
                  <a:pt x="216" y="8"/>
                </a:lnTo>
                <a:lnTo>
                  <a:pt x="221" y="9"/>
                </a:lnTo>
                <a:lnTo>
                  <a:pt x="225" y="10"/>
                </a:lnTo>
                <a:lnTo>
                  <a:pt x="231" y="10"/>
                </a:lnTo>
                <a:lnTo>
                  <a:pt x="236" y="8"/>
                </a:lnTo>
                <a:lnTo>
                  <a:pt x="241" y="10"/>
                </a:lnTo>
                <a:lnTo>
                  <a:pt x="245" y="11"/>
                </a:lnTo>
                <a:lnTo>
                  <a:pt x="247" y="11"/>
                </a:lnTo>
                <a:lnTo>
                  <a:pt x="248" y="12"/>
                </a:lnTo>
                <a:lnTo>
                  <a:pt x="249" y="12"/>
                </a:lnTo>
                <a:lnTo>
                  <a:pt x="248" y="12"/>
                </a:lnTo>
                <a:lnTo>
                  <a:pt x="246" y="13"/>
                </a:lnTo>
                <a:lnTo>
                  <a:pt x="246" y="14"/>
                </a:lnTo>
                <a:lnTo>
                  <a:pt x="247" y="16"/>
                </a:lnTo>
                <a:lnTo>
                  <a:pt x="249" y="18"/>
                </a:lnTo>
                <a:lnTo>
                  <a:pt x="252" y="20"/>
                </a:lnTo>
                <a:lnTo>
                  <a:pt x="256" y="24"/>
                </a:lnTo>
                <a:lnTo>
                  <a:pt x="258" y="25"/>
                </a:lnTo>
                <a:lnTo>
                  <a:pt x="261" y="26"/>
                </a:lnTo>
                <a:lnTo>
                  <a:pt x="270" y="29"/>
                </a:lnTo>
                <a:lnTo>
                  <a:pt x="275" y="30"/>
                </a:lnTo>
                <a:lnTo>
                  <a:pt x="280" y="31"/>
                </a:lnTo>
                <a:lnTo>
                  <a:pt x="283" y="32"/>
                </a:lnTo>
                <a:lnTo>
                  <a:pt x="284" y="32"/>
                </a:lnTo>
                <a:lnTo>
                  <a:pt x="297" y="29"/>
                </a:lnTo>
                <a:lnTo>
                  <a:pt x="310" y="26"/>
                </a:lnTo>
                <a:lnTo>
                  <a:pt x="323" y="22"/>
                </a:lnTo>
                <a:lnTo>
                  <a:pt x="336" y="20"/>
                </a:lnTo>
                <a:lnTo>
                  <a:pt x="343" y="22"/>
                </a:lnTo>
                <a:lnTo>
                  <a:pt x="347" y="24"/>
                </a:lnTo>
                <a:lnTo>
                  <a:pt x="352" y="26"/>
                </a:lnTo>
                <a:lnTo>
                  <a:pt x="355" y="29"/>
                </a:lnTo>
                <a:lnTo>
                  <a:pt x="358" y="32"/>
                </a:lnTo>
                <a:lnTo>
                  <a:pt x="360" y="36"/>
                </a:lnTo>
                <a:lnTo>
                  <a:pt x="362" y="42"/>
                </a:lnTo>
                <a:lnTo>
                  <a:pt x="364" y="48"/>
                </a:lnTo>
                <a:lnTo>
                  <a:pt x="374" y="46"/>
                </a:lnTo>
                <a:lnTo>
                  <a:pt x="384" y="44"/>
                </a:lnTo>
                <a:lnTo>
                  <a:pt x="391" y="42"/>
                </a:lnTo>
                <a:lnTo>
                  <a:pt x="399" y="39"/>
                </a:lnTo>
                <a:lnTo>
                  <a:pt x="405" y="37"/>
                </a:lnTo>
                <a:lnTo>
                  <a:pt x="407" y="36"/>
                </a:lnTo>
                <a:lnTo>
                  <a:pt x="408" y="36"/>
                </a:lnTo>
                <a:lnTo>
                  <a:pt x="409" y="32"/>
                </a:lnTo>
                <a:lnTo>
                  <a:pt x="411" y="29"/>
                </a:lnTo>
                <a:lnTo>
                  <a:pt x="413" y="27"/>
                </a:lnTo>
                <a:lnTo>
                  <a:pt x="414" y="25"/>
                </a:lnTo>
                <a:lnTo>
                  <a:pt x="416" y="24"/>
                </a:lnTo>
                <a:lnTo>
                  <a:pt x="418" y="24"/>
                </a:lnTo>
                <a:lnTo>
                  <a:pt x="422" y="25"/>
                </a:lnTo>
                <a:lnTo>
                  <a:pt x="425" y="26"/>
                </a:lnTo>
                <a:lnTo>
                  <a:pt x="429" y="30"/>
                </a:lnTo>
                <a:lnTo>
                  <a:pt x="432" y="35"/>
                </a:lnTo>
                <a:lnTo>
                  <a:pt x="436" y="40"/>
                </a:lnTo>
                <a:lnTo>
                  <a:pt x="437" y="46"/>
                </a:lnTo>
                <a:lnTo>
                  <a:pt x="439" y="51"/>
                </a:lnTo>
                <a:lnTo>
                  <a:pt x="440" y="55"/>
                </a:lnTo>
                <a:lnTo>
                  <a:pt x="441" y="58"/>
                </a:lnTo>
                <a:lnTo>
                  <a:pt x="443" y="60"/>
                </a:lnTo>
                <a:lnTo>
                  <a:pt x="444" y="61"/>
                </a:lnTo>
                <a:lnTo>
                  <a:pt x="446" y="62"/>
                </a:lnTo>
                <a:lnTo>
                  <a:pt x="448" y="63"/>
                </a:lnTo>
                <a:lnTo>
                  <a:pt x="453" y="61"/>
                </a:lnTo>
                <a:lnTo>
                  <a:pt x="458" y="59"/>
                </a:lnTo>
                <a:lnTo>
                  <a:pt x="466" y="55"/>
                </a:lnTo>
                <a:lnTo>
                  <a:pt x="476" y="52"/>
                </a:lnTo>
                <a:lnTo>
                  <a:pt x="480" y="46"/>
                </a:lnTo>
                <a:lnTo>
                  <a:pt x="482" y="42"/>
                </a:lnTo>
                <a:lnTo>
                  <a:pt x="485" y="37"/>
                </a:lnTo>
                <a:lnTo>
                  <a:pt x="489" y="34"/>
                </a:lnTo>
                <a:lnTo>
                  <a:pt x="492" y="32"/>
                </a:lnTo>
                <a:lnTo>
                  <a:pt x="497" y="31"/>
                </a:lnTo>
                <a:lnTo>
                  <a:pt x="502" y="31"/>
                </a:lnTo>
                <a:lnTo>
                  <a:pt x="508" y="32"/>
                </a:lnTo>
                <a:lnTo>
                  <a:pt x="509" y="40"/>
                </a:lnTo>
                <a:lnTo>
                  <a:pt x="509" y="46"/>
                </a:lnTo>
                <a:lnTo>
                  <a:pt x="509" y="52"/>
                </a:lnTo>
                <a:lnTo>
                  <a:pt x="510" y="58"/>
                </a:lnTo>
                <a:lnTo>
                  <a:pt x="510" y="62"/>
                </a:lnTo>
                <a:lnTo>
                  <a:pt x="510" y="66"/>
                </a:lnTo>
                <a:lnTo>
                  <a:pt x="512" y="73"/>
                </a:lnTo>
                <a:lnTo>
                  <a:pt x="515" y="78"/>
                </a:lnTo>
                <a:lnTo>
                  <a:pt x="520" y="81"/>
                </a:lnTo>
                <a:lnTo>
                  <a:pt x="529" y="85"/>
                </a:lnTo>
                <a:lnTo>
                  <a:pt x="534" y="86"/>
                </a:lnTo>
                <a:lnTo>
                  <a:pt x="540" y="88"/>
                </a:lnTo>
                <a:lnTo>
                  <a:pt x="546" y="91"/>
                </a:lnTo>
                <a:lnTo>
                  <a:pt x="552" y="94"/>
                </a:lnTo>
                <a:lnTo>
                  <a:pt x="556" y="96"/>
                </a:lnTo>
                <a:lnTo>
                  <a:pt x="559" y="97"/>
                </a:lnTo>
                <a:lnTo>
                  <a:pt x="562" y="100"/>
                </a:lnTo>
                <a:lnTo>
                  <a:pt x="562" y="103"/>
                </a:lnTo>
                <a:lnTo>
                  <a:pt x="562" y="108"/>
                </a:lnTo>
                <a:lnTo>
                  <a:pt x="561" y="112"/>
                </a:lnTo>
                <a:lnTo>
                  <a:pt x="560" y="116"/>
                </a:lnTo>
                <a:lnTo>
                  <a:pt x="562" y="127"/>
                </a:lnTo>
                <a:lnTo>
                  <a:pt x="564" y="137"/>
                </a:lnTo>
                <a:lnTo>
                  <a:pt x="566" y="146"/>
                </a:lnTo>
                <a:lnTo>
                  <a:pt x="567" y="155"/>
                </a:lnTo>
                <a:lnTo>
                  <a:pt x="568" y="170"/>
                </a:lnTo>
                <a:lnTo>
                  <a:pt x="566" y="184"/>
                </a:lnTo>
                <a:lnTo>
                  <a:pt x="561" y="197"/>
                </a:lnTo>
                <a:lnTo>
                  <a:pt x="553" y="209"/>
                </a:lnTo>
                <a:lnTo>
                  <a:pt x="547" y="215"/>
                </a:lnTo>
                <a:lnTo>
                  <a:pt x="540" y="220"/>
                </a:lnTo>
                <a:lnTo>
                  <a:pt x="533" y="226"/>
                </a:lnTo>
                <a:lnTo>
                  <a:pt x="524" y="232"/>
                </a:lnTo>
                <a:lnTo>
                  <a:pt x="521" y="242"/>
                </a:lnTo>
                <a:lnTo>
                  <a:pt x="521" y="253"/>
                </a:lnTo>
                <a:lnTo>
                  <a:pt x="521" y="264"/>
                </a:lnTo>
                <a:lnTo>
                  <a:pt x="524" y="274"/>
                </a:lnTo>
                <a:lnTo>
                  <a:pt x="528" y="284"/>
                </a:lnTo>
                <a:lnTo>
                  <a:pt x="533" y="293"/>
                </a:lnTo>
                <a:lnTo>
                  <a:pt x="539" y="301"/>
                </a:lnTo>
                <a:lnTo>
                  <a:pt x="548" y="308"/>
                </a:lnTo>
                <a:lnTo>
                  <a:pt x="552" y="318"/>
                </a:lnTo>
                <a:lnTo>
                  <a:pt x="556" y="326"/>
                </a:lnTo>
                <a:lnTo>
                  <a:pt x="561" y="334"/>
                </a:lnTo>
                <a:lnTo>
                  <a:pt x="564" y="344"/>
                </a:lnTo>
                <a:lnTo>
                  <a:pt x="562" y="350"/>
                </a:lnTo>
                <a:lnTo>
                  <a:pt x="559" y="353"/>
                </a:lnTo>
                <a:lnTo>
                  <a:pt x="556" y="356"/>
                </a:lnTo>
                <a:lnTo>
                  <a:pt x="551" y="358"/>
                </a:lnTo>
                <a:lnTo>
                  <a:pt x="546" y="359"/>
                </a:lnTo>
                <a:lnTo>
                  <a:pt x="541" y="360"/>
                </a:lnTo>
                <a:lnTo>
                  <a:pt x="535" y="360"/>
                </a:lnTo>
                <a:lnTo>
                  <a:pt x="530" y="359"/>
                </a:lnTo>
                <a:lnTo>
                  <a:pt x="518" y="357"/>
                </a:lnTo>
                <a:lnTo>
                  <a:pt x="506" y="353"/>
                </a:lnTo>
                <a:lnTo>
                  <a:pt x="495" y="350"/>
                </a:lnTo>
                <a:lnTo>
                  <a:pt x="484" y="348"/>
                </a:lnTo>
                <a:lnTo>
                  <a:pt x="432" y="353"/>
                </a:lnTo>
                <a:lnTo>
                  <a:pt x="378" y="357"/>
                </a:lnTo>
                <a:lnTo>
                  <a:pt x="324" y="359"/>
                </a:lnTo>
                <a:lnTo>
                  <a:pt x="270" y="359"/>
                </a:lnTo>
                <a:lnTo>
                  <a:pt x="216" y="357"/>
                </a:lnTo>
                <a:lnTo>
                  <a:pt x="162" y="354"/>
                </a:lnTo>
                <a:lnTo>
                  <a:pt x="109" y="350"/>
                </a:lnTo>
                <a:lnTo>
                  <a:pt x="56" y="344"/>
                </a:lnTo>
                <a:lnTo>
                  <a:pt x="61" y="346"/>
                </a:lnTo>
                <a:lnTo>
                  <a:pt x="64" y="347"/>
                </a:lnTo>
                <a:lnTo>
                  <a:pt x="66" y="348"/>
                </a:lnTo>
                <a:lnTo>
                  <a:pt x="67" y="348"/>
                </a:lnTo>
                <a:lnTo>
                  <a:pt x="68" y="348"/>
                </a:lnTo>
                <a:lnTo>
                  <a:pt x="69" y="348"/>
                </a:lnTo>
                <a:lnTo>
                  <a:pt x="70" y="347"/>
                </a:lnTo>
                <a:lnTo>
                  <a:pt x="72" y="344"/>
                </a:lnTo>
              </a:path>
            </a:pathLst>
          </a:custGeom>
          <a:solidFill>
            <a:srgbClr val="3366FF"/>
          </a:solidFill>
          <a:ln w="12700" cap="rnd">
            <a:solidFill>
              <a:schemeClr val="tx1"/>
            </a:solidFill>
            <a:round/>
            <a:headEnd type="none" w="sm" len="sm"/>
            <a:tailEnd type="none" w="sm" len="sm"/>
          </a:ln>
        </p:spPr>
        <p:txBody>
          <a:bodyPr/>
          <a:lstStyle/>
          <a:p>
            <a:endParaRPr lang="zh-CN" altLang="en-US"/>
          </a:p>
        </p:txBody>
      </p:sp>
      <p:sp>
        <p:nvSpPr>
          <p:cNvPr id="125969" name="任意多边形 125968"/>
          <p:cNvSpPr>
            <a:spLocks noChangeArrowheads="1"/>
          </p:cNvSpPr>
          <p:nvPr/>
        </p:nvSpPr>
        <p:spPr bwMode="auto">
          <a:xfrm>
            <a:off x="3814763" y="3822700"/>
            <a:ext cx="1006475" cy="719138"/>
          </a:xfrm>
          <a:custGeom>
            <a:avLst/>
            <a:gdLst>
              <a:gd name="T0" fmla="*/ 2147483647 w 845"/>
              <a:gd name="T1" fmla="*/ 2147483647 h 453"/>
              <a:gd name="T2" fmla="*/ 2147483647 w 845"/>
              <a:gd name="T3" fmla="*/ 2147483647 h 453"/>
              <a:gd name="T4" fmla="*/ 2147483647 w 845"/>
              <a:gd name="T5" fmla="*/ 2147483647 h 453"/>
              <a:gd name="T6" fmla="*/ 2147483647 w 845"/>
              <a:gd name="T7" fmla="*/ 2147483647 h 453"/>
              <a:gd name="T8" fmla="*/ 2147483647 w 845"/>
              <a:gd name="T9" fmla="*/ 2147483647 h 453"/>
              <a:gd name="T10" fmla="*/ 2147483647 w 845"/>
              <a:gd name="T11" fmla="*/ 2147483647 h 453"/>
              <a:gd name="T12" fmla="*/ 2147483647 w 845"/>
              <a:gd name="T13" fmla="*/ 2147483647 h 453"/>
              <a:gd name="T14" fmla="*/ 2147483647 w 845"/>
              <a:gd name="T15" fmla="*/ 2147483647 h 453"/>
              <a:gd name="T16" fmla="*/ 2147483647 w 845"/>
              <a:gd name="T17" fmla="*/ 2147483647 h 453"/>
              <a:gd name="T18" fmla="*/ 2147483647 w 845"/>
              <a:gd name="T19" fmla="*/ 2147483647 h 453"/>
              <a:gd name="T20" fmla="*/ 2147483647 w 845"/>
              <a:gd name="T21" fmla="*/ 2147483647 h 453"/>
              <a:gd name="T22" fmla="*/ 2147483647 w 845"/>
              <a:gd name="T23" fmla="*/ 2147483647 h 453"/>
              <a:gd name="T24" fmla="*/ 2147483647 w 845"/>
              <a:gd name="T25" fmla="*/ 2147483647 h 453"/>
              <a:gd name="T26" fmla="*/ 2147483647 w 845"/>
              <a:gd name="T27" fmla="*/ 2147483647 h 453"/>
              <a:gd name="T28" fmla="*/ 2147483647 w 845"/>
              <a:gd name="T29" fmla="*/ 2147483647 h 453"/>
              <a:gd name="T30" fmla="*/ 2147483647 w 845"/>
              <a:gd name="T31" fmla="*/ 2147483647 h 453"/>
              <a:gd name="T32" fmla="*/ 2147483647 w 845"/>
              <a:gd name="T33" fmla="*/ 2147483647 h 453"/>
              <a:gd name="T34" fmla="*/ 2147483647 w 845"/>
              <a:gd name="T35" fmla="*/ 2147483647 h 453"/>
              <a:gd name="T36" fmla="*/ 2147483647 w 845"/>
              <a:gd name="T37" fmla="*/ 2147483647 h 453"/>
              <a:gd name="T38" fmla="*/ 2147483647 w 845"/>
              <a:gd name="T39" fmla="*/ 2147483647 h 453"/>
              <a:gd name="T40" fmla="*/ 2147483647 w 845"/>
              <a:gd name="T41" fmla="*/ 2147483647 h 453"/>
              <a:gd name="T42" fmla="*/ 2147483647 w 845"/>
              <a:gd name="T43" fmla="*/ 2147483647 h 453"/>
              <a:gd name="T44" fmla="*/ 2147483647 w 845"/>
              <a:gd name="T45" fmla="*/ 2147483647 h 453"/>
              <a:gd name="T46" fmla="*/ 2147483647 w 845"/>
              <a:gd name="T47" fmla="*/ 2147483647 h 453"/>
              <a:gd name="T48" fmla="*/ 2147483647 w 845"/>
              <a:gd name="T49" fmla="*/ 2147483647 h 453"/>
              <a:gd name="T50" fmla="*/ 2147483647 w 845"/>
              <a:gd name="T51" fmla="*/ 2147483647 h 453"/>
              <a:gd name="T52" fmla="*/ 2147483647 w 845"/>
              <a:gd name="T53" fmla="*/ 2147483647 h 453"/>
              <a:gd name="T54" fmla="*/ 2147483647 w 845"/>
              <a:gd name="T55" fmla="*/ 2147483647 h 453"/>
              <a:gd name="T56" fmla="*/ 2147483647 w 845"/>
              <a:gd name="T57" fmla="*/ 2147483647 h 453"/>
              <a:gd name="T58" fmla="*/ 2147483647 w 845"/>
              <a:gd name="T59" fmla="*/ 2147483647 h 453"/>
              <a:gd name="T60" fmla="*/ 2147483647 w 845"/>
              <a:gd name="T61" fmla="*/ 2147483647 h 453"/>
              <a:gd name="T62" fmla="*/ 2147483647 w 845"/>
              <a:gd name="T63" fmla="*/ 2147483647 h 453"/>
              <a:gd name="T64" fmla="*/ 2147483647 w 845"/>
              <a:gd name="T65" fmla="*/ 2147483647 h 453"/>
              <a:gd name="T66" fmla="*/ 2147483647 w 845"/>
              <a:gd name="T67" fmla="*/ 2147483647 h 453"/>
              <a:gd name="T68" fmla="*/ 2147483647 w 845"/>
              <a:gd name="T69" fmla="*/ 2147483647 h 453"/>
              <a:gd name="T70" fmla="*/ 2147483647 w 845"/>
              <a:gd name="T71" fmla="*/ 2147483647 h 453"/>
              <a:gd name="T72" fmla="*/ 2147483647 w 845"/>
              <a:gd name="T73" fmla="*/ 2147483647 h 453"/>
              <a:gd name="T74" fmla="*/ 2147483647 w 845"/>
              <a:gd name="T75" fmla="*/ 2147483647 h 453"/>
              <a:gd name="T76" fmla="*/ 2147483647 w 845"/>
              <a:gd name="T77" fmla="*/ 2147483647 h 453"/>
              <a:gd name="T78" fmla="*/ 2147483647 w 845"/>
              <a:gd name="T79" fmla="*/ 2147483647 h 453"/>
              <a:gd name="T80" fmla="*/ 2147483647 w 845"/>
              <a:gd name="T81" fmla="*/ 2147483647 h 453"/>
              <a:gd name="T82" fmla="*/ 2147483647 w 845"/>
              <a:gd name="T83" fmla="*/ 2147483647 h 453"/>
              <a:gd name="T84" fmla="*/ 2147483647 w 845"/>
              <a:gd name="T85" fmla="*/ 2147483647 h 453"/>
              <a:gd name="T86" fmla="*/ 2147483647 w 845"/>
              <a:gd name="T87" fmla="*/ 2147483647 h 453"/>
              <a:gd name="T88" fmla="*/ 2147483647 w 845"/>
              <a:gd name="T89" fmla="*/ 2147483647 h 453"/>
              <a:gd name="T90" fmla="*/ 2147483647 w 845"/>
              <a:gd name="T91" fmla="*/ 2147483647 h 453"/>
              <a:gd name="T92" fmla="*/ 2147483647 w 845"/>
              <a:gd name="T93" fmla="*/ 2147483647 h 453"/>
              <a:gd name="T94" fmla="*/ 2147483647 w 845"/>
              <a:gd name="T95" fmla="*/ 2147483647 h 453"/>
              <a:gd name="T96" fmla="*/ 2147483647 w 845"/>
              <a:gd name="T97" fmla="*/ 2147483647 h 453"/>
              <a:gd name="T98" fmla="*/ 2147483647 w 845"/>
              <a:gd name="T99" fmla="*/ 2147483647 h 453"/>
              <a:gd name="T100" fmla="*/ 2147483647 w 845"/>
              <a:gd name="T101" fmla="*/ 2147483647 h 453"/>
              <a:gd name="T102" fmla="*/ 2147483647 w 845"/>
              <a:gd name="T103" fmla="*/ 2147483647 h 453"/>
              <a:gd name="T104" fmla="*/ 2147483647 w 845"/>
              <a:gd name="T105" fmla="*/ 2147483647 h 453"/>
              <a:gd name="T106" fmla="*/ 2147483647 w 845"/>
              <a:gd name="T107" fmla="*/ 2147483647 h 453"/>
              <a:gd name="T108" fmla="*/ 2147483647 w 845"/>
              <a:gd name="T109" fmla="*/ 2147483647 h 453"/>
              <a:gd name="T110" fmla="*/ 2147483647 w 845"/>
              <a:gd name="T111" fmla="*/ 2147483647 h 453"/>
              <a:gd name="T112" fmla="*/ 2147483647 w 845"/>
              <a:gd name="T113" fmla="*/ 2147483647 h 4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5"/>
              <a:gd name="T172" fmla="*/ 0 h 453"/>
              <a:gd name="T173" fmla="*/ 845 w 845"/>
              <a:gd name="T174" fmla="*/ 453 h 4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5" h="453">
                <a:moveTo>
                  <a:pt x="76" y="440"/>
                </a:moveTo>
                <a:lnTo>
                  <a:pt x="71" y="432"/>
                </a:lnTo>
                <a:lnTo>
                  <a:pt x="64" y="425"/>
                </a:lnTo>
                <a:lnTo>
                  <a:pt x="57" y="419"/>
                </a:lnTo>
                <a:lnTo>
                  <a:pt x="50" y="414"/>
                </a:lnTo>
                <a:lnTo>
                  <a:pt x="44" y="409"/>
                </a:lnTo>
                <a:lnTo>
                  <a:pt x="35" y="406"/>
                </a:lnTo>
                <a:lnTo>
                  <a:pt x="16" y="400"/>
                </a:lnTo>
                <a:lnTo>
                  <a:pt x="14" y="395"/>
                </a:lnTo>
                <a:lnTo>
                  <a:pt x="11" y="390"/>
                </a:lnTo>
                <a:lnTo>
                  <a:pt x="5" y="378"/>
                </a:lnTo>
                <a:lnTo>
                  <a:pt x="4" y="373"/>
                </a:lnTo>
                <a:lnTo>
                  <a:pt x="1" y="368"/>
                </a:lnTo>
                <a:lnTo>
                  <a:pt x="0" y="365"/>
                </a:lnTo>
                <a:lnTo>
                  <a:pt x="0" y="364"/>
                </a:lnTo>
                <a:lnTo>
                  <a:pt x="1" y="340"/>
                </a:lnTo>
                <a:lnTo>
                  <a:pt x="1" y="328"/>
                </a:lnTo>
                <a:lnTo>
                  <a:pt x="4" y="316"/>
                </a:lnTo>
                <a:lnTo>
                  <a:pt x="7" y="313"/>
                </a:lnTo>
                <a:lnTo>
                  <a:pt x="11" y="310"/>
                </a:lnTo>
                <a:lnTo>
                  <a:pt x="22" y="306"/>
                </a:lnTo>
                <a:lnTo>
                  <a:pt x="29" y="305"/>
                </a:lnTo>
                <a:lnTo>
                  <a:pt x="34" y="304"/>
                </a:lnTo>
                <a:lnTo>
                  <a:pt x="38" y="304"/>
                </a:lnTo>
                <a:lnTo>
                  <a:pt x="39" y="304"/>
                </a:lnTo>
                <a:lnTo>
                  <a:pt x="46" y="302"/>
                </a:lnTo>
                <a:lnTo>
                  <a:pt x="54" y="299"/>
                </a:lnTo>
                <a:lnTo>
                  <a:pt x="61" y="297"/>
                </a:lnTo>
                <a:lnTo>
                  <a:pt x="64" y="296"/>
                </a:lnTo>
                <a:lnTo>
                  <a:pt x="72" y="301"/>
                </a:lnTo>
                <a:lnTo>
                  <a:pt x="79" y="304"/>
                </a:lnTo>
                <a:lnTo>
                  <a:pt x="86" y="307"/>
                </a:lnTo>
                <a:lnTo>
                  <a:pt x="91" y="307"/>
                </a:lnTo>
                <a:lnTo>
                  <a:pt x="98" y="307"/>
                </a:lnTo>
                <a:lnTo>
                  <a:pt x="105" y="307"/>
                </a:lnTo>
                <a:lnTo>
                  <a:pt x="113" y="305"/>
                </a:lnTo>
                <a:lnTo>
                  <a:pt x="124" y="304"/>
                </a:lnTo>
                <a:lnTo>
                  <a:pt x="135" y="301"/>
                </a:lnTo>
                <a:lnTo>
                  <a:pt x="143" y="296"/>
                </a:lnTo>
                <a:lnTo>
                  <a:pt x="146" y="293"/>
                </a:lnTo>
                <a:lnTo>
                  <a:pt x="148" y="289"/>
                </a:lnTo>
                <a:lnTo>
                  <a:pt x="150" y="285"/>
                </a:lnTo>
                <a:lnTo>
                  <a:pt x="152" y="280"/>
                </a:lnTo>
                <a:lnTo>
                  <a:pt x="148" y="278"/>
                </a:lnTo>
                <a:lnTo>
                  <a:pt x="146" y="277"/>
                </a:lnTo>
                <a:lnTo>
                  <a:pt x="143" y="274"/>
                </a:lnTo>
                <a:lnTo>
                  <a:pt x="144" y="271"/>
                </a:lnTo>
                <a:lnTo>
                  <a:pt x="150" y="268"/>
                </a:lnTo>
                <a:lnTo>
                  <a:pt x="155" y="265"/>
                </a:lnTo>
                <a:lnTo>
                  <a:pt x="163" y="262"/>
                </a:lnTo>
                <a:lnTo>
                  <a:pt x="170" y="259"/>
                </a:lnTo>
                <a:lnTo>
                  <a:pt x="176" y="256"/>
                </a:lnTo>
                <a:lnTo>
                  <a:pt x="180" y="248"/>
                </a:lnTo>
                <a:lnTo>
                  <a:pt x="181" y="241"/>
                </a:lnTo>
                <a:lnTo>
                  <a:pt x="181" y="234"/>
                </a:lnTo>
                <a:lnTo>
                  <a:pt x="178" y="227"/>
                </a:lnTo>
                <a:lnTo>
                  <a:pt x="172" y="212"/>
                </a:lnTo>
                <a:lnTo>
                  <a:pt x="163" y="196"/>
                </a:lnTo>
                <a:lnTo>
                  <a:pt x="162" y="189"/>
                </a:lnTo>
                <a:lnTo>
                  <a:pt x="162" y="181"/>
                </a:lnTo>
                <a:lnTo>
                  <a:pt x="161" y="174"/>
                </a:lnTo>
                <a:lnTo>
                  <a:pt x="157" y="168"/>
                </a:lnTo>
                <a:lnTo>
                  <a:pt x="151" y="165"/>
                </a:lnTo>
                <a:lnTo>
                  <a:pt x="144" y="162"/>
                </a:lnTo>
                <a:lnTo>
                  <a:pt x="128" y="158"/>
                </a:lnTo>
                <a:lnTo>
                  <a:pt x="113" y="155"/>
                </a:lnTo>
                <a:lnTo>
                  <a:pt x="99" y="152"/>
                </a:lnTo>
                <a:lnTo>
                  <a:pt x="98" y="145"/>
                </a:lnTo>
                <a:lnTo>
                  <a:pt x="97" y="137"/>
                </a:lnTo>
                <a:lnTo>
                  <a:pt x="95" y="124"/>
                </a:lnTo>
                <a:lnTo>
                  <a:pt x="95" y="109"/>
                </a:lnTo>
                <a:lnTo>
                  <a:pt x="97" y="101"/>
                </a:lnTo>
                <a:lnTo>
                  <a:pt x="99" y="92"/>
                </a:lnTo>
                <a:lnTo>
                  <a:pt x="101" y="90"/>
                </a:lnTo>
                <a:lnTo>
                  <a:pt x="105" y="89"/>
                </a:lnTo>
                <a:lnTo>
                  <a:pt x="109" y="89"/>
                </a:lnTo>
                <a:lnTo>
                  <a:pt x="112" y="88"/>
                </a:lnTo>
                <a:lnTo>
                  <a:pt x="118" y="84"/>
                </a:lnTo>
                <a:lnTo>
                  <a:pt x="127" y="78"/>
                </a:lnTo>
                <a:lnTo>
                  <a:pt x="133" y="73"/>
                </a:lnTo>
                <a:lnTo>
                  <a:pt x="136" y="73"/>
                </a:lnTo>
                <a:lnTo>
                  <a:pt x="136" y="72"/>
                </a:lnTo>
                <a:lnTo>
                  <a:pt x="139" y="67"/>
                </a:lnTo>
                <a:lnTo>
                  <a:pt x="140" y="61"/>
                </a:lnTo>
                <a:lnTo>
                  <a:pt x="140" y="52"/>
                </a:lnTo>
                <a:lnTo>
                  <a:pt x="135" y="45"/>
                </a:lnTo>
                <a:lnTo>
                  <a:pt x="127" y="37"/>
                </a:lnTo>
                <a:lnTo>
                  <a:pt x="117" y="31"/>
                </a:lnTo>
                <a:lnTo>
                  <a:pt x="108" y="26"/>
                </a:lnTo>
                <a:lnTo>
                  <a:pt x="97" y="21"/>
                </a:lnTo>
                <a:lnTo>
                  <a:pt x="89" y="16"/>
                </a:lnTo>
                <a:lnTo>
                  <a:pt x="98" y="11"/>
                </a:lnTo>
                <a:lnTo>
                  <a:pt x="108" y="7"/>
                </a:lnTo>
                <a:lnTo>
                  <a:pt x="117" y="4"/>
                </a:lnTo>
                <a:lnTo>
                  <a:pt x="127" y="2"/>
                </a:lnTo>
                <a:lnTo>
                  <a:pt x="136" y="1"/>
                </a:lnTo>
                <a:lnTo>
                  <a:pt x="147" y="1"/>
                </a:lnTo>
                <a:lnTo>
                  <a:pt x="167" y="1"/>
                </a:lnTo>
                <a:lnTo>
                  <a:pt x="189" y="3"/>
                </a:lnTo>
                <a:lnTo>
                  <a:pt x="210" y="4"/>
                </a:lnTo>
                <a:lnTo>
                  <a:pt x="231" y="4"/>
                </a:lnTo>
                <a:lnTo>
                  <a:pt x="241" y="2"/>
                </a:lnTo>
                <a:lnTo>
                  <a:pt x="252" y="0"/>
                </a:lnTo>
                <a:lnTo>
                  <a:pt x="253" y="5"/>
                </a:lnTo>
                <a:lnTo>
                  <a:pt x="255" y="10"/>
                </a:lnTo>
                <a:lnTo>
                  <a:pt x="255" y="13"/>
                </a:lnTo>
                <a:lnTo>
                  <a:pt x="255" y="15"/>
                </a:lnTo>
                <a:lnTo>
                  <a:pt x="256" y="16"/>
                </a:lnTo>
                <a:lnTo>
                  <a:pt x="257" y="16"/>
                </a:lnTo>
                <a:lnTo>
                  <a:pt x="259" y="16"/>
                </a:lnTo>
                <a:lnTo>
                  <a:pt x="260" y="16"/>
                </a:lnTo>
                <a:lnTo>
                  <a:pt x="263" y="18"/>
                </a:lnTo>
                <a:lnTo>
                  <a:pt x="266" y="20"/>
                </a:lnTo>
                <a:lnTo>
                  <a:pt x="268" y="24"/>
                </a:lnTo>
                <a:lnTo>
                  <a:pt x="276" y="36"/>
                </a:lnTo>
                <a:lnTo>
                  <a:pt x="285" y="48"/>
                </a:lnTo>
                <a:lnTo>
                  <a:pt x="286" y="50"/>
                </a:lnTo>
                <a:lnTo>
                  <a:pt x="289" y="52"/>
                </a:lnTo>
                <a:lnTo>
                  <a:pt x="295" y="53"/>
                </a:lnTo>
                <a:lnTo>
                  <a:pt x="302" y="54"/>
                </a:lnTo>
                <a:lnTo>
                  <a:pt x="305" y="55"/>
                </a:lnTo>
                <a:lnTo>
                  <a:pt x="308" y="56"/>
                </a:lnTo>
                <a:lnTo>
                  <a:pt x="319" y="63"/>
                </a:lnTo>
                <a:lnTo>
                  <a:pt x="330" y="68"/>
                </a:lnTo>
                <a:lnTo>
                  <a:pt x="340" y="72"/>
                </a:lnTo>
                <a:lnTo>
                  <a:pt x="351" y="75"/>
                </a:lnTo>
                <a:lnTo>
                  <a:pt x="361" y="78"/>
                </a:lnTo>
                <a:lnTo>
                  <a:pt x="372" y="82"/>
                </a:lnTo>
                <a:lnTo>
                  <a:pt x="383" y="86"/>
                </a:lnTo>
                <a:lnTo>
                  <a:pt x="392" y="92"/>
                </a:lnTo>
                <a:lnTo>
                  <a:pt x="398" y="91"/>
                </a:lnTo>
                <a:lnTo>
                  <a:pt x="400" y="89"/>
                </a:lnTo>
                <a:lnTo>
                  <a:pt x="403" y="88"/>
                </a:lnTo>
                <a:lnTo>
                  <a:pt x="404" y="88"/>
                </a:lnTo>
                <a:lnTo>
                  <a:pt x="403" y="88"/>
                </a:lnTo>
                <a:lnTo>
                  <a:pt x="402" y="89"/>
                </a:lnTo>
                <a:lnTo>
                  <a:pt x="402" y="90"/>
                </a:lnTo>
                <a:lnTo>
                  <a:pt x="403" y="90"/>
                </a:lnTo>
                <a:lnTo>
                  <a:pt x="404" y="90"/>
                </a:lnTo>
                <a:lnTo>
                  <a:pt x="408" y="89"/>
                </a:lnTo>
                <a:lnTo>
                  <a:pt x="414" y="88"/>
                </a:lnTo>
                <a:lnTo>
                  <a:pt x="422" y="86"/>
                </a:lnTo>
                <a:lnTo>
                  <a:pt x="432" y="84"/>
                </a:lnTo>
                <a:lnTo>
                  <a:pt x="438" y="82"/>
                </a:lnTo>
                <a:lnTo>
                  <a:pt x="447" y="79"/>
                </a:lnTo>
                <a:lnTo>
                  <a:pt x="453" y="77"/>
                </a:lnTo>
                <a:lnTo>
                  <a:pt x="456" y="76"/>
                </a:lnTo>
                <a:lnTo>
                  <a:pt x="486" y="78"/>
                </a:lnTo>
                <a:lnTo>
                  <a:pt x="516" y="80"/>
                </a:lnTo>
                <a:lnTo>
                  <a:pt x="527" y="80"/>
                </a:lnTo>
                <a:lnTo>
                  <a:pt x="536" y="80"/>
                </a:lnTo>
                <a:lnTo>
                  <a:pt x="547" y="81"/>
                </a:lnTo>
                <a:lnTo>
                  <a:pt x="551" y="82"/>
                </a:lnTo>
                <a:lnTo>
                  <a:pt x="556" y="84"/>
                </a:lnTo>
                <a:lnTo>
                  <a:pt x="556" y="85"/>
                </a:lnTo>
                <a:lnTo>
                  <a:pt x="557" y="88"/>
                </a:lnTo>
                <a:lnTo>
                  <a:pt x="560" y="94"/>
                </a:lnTo>
                <a:lnTo>
                  <a:pt x="561" y="100"/>
                </a:lnTo>
                <a:lnTo>
                  <a:pt x="564" y="106"/>
                </a:lnTo>
                <a:lnTo>
                  <a:pt x="565" y="112"/>
                </a:lnTo>
                <a:lnTo>
                  <a:pt x="566" y="117"/>
                </a:lnTo>
                <a:lnTo>
                  <a:pt x="568" y="120"/>
                </a:lnTo>
                <a:lnTo>
                  <a:pt x="569" y="123"/>
                </a:lnTo>
                <a:lnTo>
                  <a:pt x="573" y="125"/>
                </a:lnTo>
                <a:lnTo>
                  <a:pt x="576" y="127"/>
                </a:lnTo>
                <a:lnTo>
                  <a:pt x="581" y="127"/>
                </a:lnTo>
                <a:lnTo>
                  <a:pt x="591" y="127"/>
                </a:lnTo>
                <a:lnTo>
                  <a:pt x="596" y="127"/>
                </a:lnTo>
                <a:lnTo>
                  <a:pt x="600" y="128"/>
                </a:lnTo>
                <a:lnTo>
                  <a:pt x="607" y="130"/>
                </a:lnTo>
                <a:lnTo>
                  <a:pt x="615" y="133"/>
                </a:lnTo>
                <a:lnTo>
                  <a:pt x="621" y="136"/>
                </a:lnTo>
                <a:lnTo>
                  <a:pt x="624" y="136"/>
                </a:lnTo>
                <a:lnTo>
                  <a:pt x="629" y="135"/>
                </a:lnTo>
                <a:lnTo>
                  <a:pt x="635" y="133"/>
                </a:lnTo>
                <a:lnTo>
                  <a:pt x="639" y="133"/>
                </a:lnTo>
                <a:lnTo>
                  <a:pt x="643" y="134"/>
                </a:lnTo>
                <a:lnTo>
                  <a:pt x="651" y="138"/>
                </a:lnTo>
                <a:lnTo>
                  <a:pt x="660" y="144"/>
                </a:lnTo>
                <a:lnTo>
                  <a:pt x="663" y="149"/>
                </a:lnTo>
                <a:lnTo>
                  <a:pt x="666" y="153"/>
                </a:lnTo>
                <a:lnTo>
                  <a:pt x="673" y="160"/>
                </a:lnTo>
                <a:lnTo>
                  <a:pt x="681" y="164"/>
                </a:lnTo>
                <a:lnTo>
                  <a:pt x="692" y="168"/>
                </a:lnTo>
                <a:lnTo>
                  <a:pt x="701" y="166"/>
                </a:lnTo>
                <a:lnTo>
                  <a:pt x="708" y="163"/>
                </a:lnTo>
                <a:lnTo>
                  <a:pt x="718" y="160"/>
                </a:lnTo>
                <a:lnTo>
                  <a:pt x="723" y="159"/>
                </a:lnTo>
                <a:lnTo>
                  <a:pt x="730" y="158"/>
                </a:lnTo>
                <a:lnTo>
                  <a:pt x="737" y="159"/>
                </a:lnTo>
                <a:lnTo>
                  <a:pt x="748" y="160"/>
                </a:lnTo>
                <a:lnTo>
                  <a:pt x="757" y="167"/>
                </a:lnTo>
                <a:lnTo>
                  <a:pt x="764" y="175"/>
                </a:lnTo>
                <a:lnTo>
                  <a:pt x="771" y="181"/>
                </a:lnTo>
                <a:lnTo>
                  <a:pt x="780" y="188"/>
                </a:lnTo>
                <a:lnTo>
                  <a:pt x="788" y="201"/>
                </a:lnTo>
                <a:lnTo>
                  <a:pt x="797" y="212"/>
                </a:lnTo>
                <a:lnTo>
                  <a:pt x="803" y="224"/>
                </a:lnTo>
                <a:lnTo>
                  <a:pt x="812" y="236"/>
                </a:lnTo>
                <a:lnTo>
                  <a:pt x="813" y="246"/>
                </a:lnTo>
                <a:lnTo>
                  <a:pt x="816" y="254"/>
                </a:lnTo>
                <a:lnTo>
                  <a:pt x="818" y="261"/>
                </a:lnTo>
                <a:lnTo>
                  <a:pt x="822" y="268"/>
                </a:lnTo>
                <a:lnTo>
                  <a:pt x="831" y="281"/>
                </a:lnTo>
                <a:lnTo>
                  <a:pt x="835" y="288"/>
                </a:lnTo>
                <a:lnTo>
                  <a:pt x="840" y="296"/>
                </a:lnTo>
                <a:lnTo>
                  <a:pt x="841" y="306"/>
                </a:lnTo>
                <a:lnTo>
                  <a:pt x="843" y="314"/>
                </a:lnTo>
                <a:lnTo>
                  <a:pt x="844" y="321"/>
                </a:lnTo>
                <a:lnTo>
                  <a:pt x="844" y="327"/>
                </a:lnTo>
                <a:lnTo>
                  <a:pt x="843" y="332"/>
                </a:lnTo>
                <a:lnTo>
                  <a:pt x="840" y="337"/>
                </a:lnTo>
                <a:lnTo>
                  <a:pt x="835" y="343"/>
                </a:lnTo>
                <a:lnTo>
                  <a:pt x="828" y="348"/>
                </a:lnTo>
                <a:lnTo>
                  <a:pt x="814" y="345"/>
                </a:lnTo>
                <a:lnTo>
                  <a:pt x="805" y="343"/>
                </a:lnTo>
                <a:lnTo>
                  <a:pt x="794" y="342"/>
                </a:lnTo>
                <a:lnTo>
                  <a:pt x="787" y="343"/>
                </a:lnTo>
                <a:lnTo>
                  <a:pt x="780" y="344"/>
                </a:lnTo>
                <a:lnTo>
                  <a:pt x="775" y="355"/>
                </a:lnTo>
                <a:lnTo>
                  <a:pt x="771" y="366"/>
                </a:lnTo>
                <a:lnTo>
                  <a:pt x="765" y="376"/>
                </a:lnTo>
                <a:lnTo>
                  <a:pt x="761" y="380"/>
                </a:lnTo>
                <a:lnTo>
                  <a:pt x="756" y="384"/>
                </a:lnTo>
                <a:lnTo>
                  <a:pt x="750" y="386"/>
                </a:lnTo>
                <a:lnTo>
                  <a:pt x="745" y="388"/>
                </a:lnTo>
                <a:lnTo>
                  <a:pt x="733" y="392"/>
                </a:lnTo>
                <a:lnTo>
                  <a:pt x="728" y="393"/>
                </a:lnTo>
                <a:lnTo>
                  <a:pt x="724" y="394"/>
                </a:lnTo>
                <a:lnTo>
                  <a:pt x="722" y="395"/>
                </a:lnTo>
                <a:lnTo>
                  <a:pt x="720" y="396"/>
                </a:lnTo>
                <a:lnTo>
                  <a:pt x="711" y="404"/>
                </a:lnTo>
                <a:lnTo>
                  <a:pt x="703" y="410"/>
                </a:lnTo>
                <a:lnTo>
                  <a:pt x="693" y="415"/>
                </a:lnTo>
                <a:lnTo>
                  <a:pt x="684" y="418"/>
                </a:lnTo>
                <a:lnTo>
                  <a:pt x="663" y="425"/>
                </a:lnTo>
                <a:lnTo>
                  <a:pt x="652" y="428"/>
                </a:lnTo>
                <a:lnTo>
                  <a:pt x="640" y="432"/>
                </a:lnTo>
                <a:lnTo>
                  <a:pt x="636" y="433"/>
                </a:lnTo>
                <a:lnTo>
                  <a:pt x="632" y="436"/>
                </a:lnTo>
                <a:lnTo>
                  <a:pt x="624" y="441"/>
                </a:lnTo>
                <a:lnTo>
                  <a:pt x="618" y="445"/>
                </a:lnTo>
                <a:lnTo>
                  <a:pt x="617" y="447"/>
                </a:lnTo>
                <a:lnTo>
                  <a:pt x="615" y="448"/>
                </a:lnTo>
                <a:lnTo>
                  <a:pt x="607" y="444"/>
                </a:lnTo>
                <a:lnTo>
                  <a:pt x="599" y="440"/>
                </a:lnTo>
                <a:lnTo>
                  <a:pt x="594" y="436"/>
                </a:lnTo>
                <a:lnTo>
                  <a:pt x="590" y="430"/>
                </a:lnTo>
                <a:lnTo>
                  <a:pt x="585" y="424"/>
                </a:lnTo>
                <a:lnTo>
                  <a:pt x="583" y="417"/>
                </a:lnTo>
                <a:lnTo>
                  <a:pt x="580" y="409"/>
                </a:lnTo>
                <a:lnTo>
                  <a:pt x="576" y="400"/>
                </a:lnTo>
                <a:lnTo>
                  <a:pt x="575" y="397"/>
                </a:lnTo>
                <a:lnTo>
                  <a:pt x="573" y="393"/>
                </a:lnTo>
                <a:lnTo>
                  <a:pt x="571" y="385"/>
                </a:lnTo>
                <a:lnTo>
                  <a:pt x="569" y="382"/>
                </a:lnTo>
                <a:lnTo>
                  <a:pt x="569" y="379"/>
                </a:lnTo>
                <a:lnTo>
                  <a:pt x="568" y="376"/>
                </a:lnTo>
                <a:lnTo>
                  <a:pt x="560" y="378"/>
                </a:lnTo>
                <a:lnTo>
                  <a:pt x="557" y="379"/>
                </a:lnTo>
                <a:lnTo>
                  <a:pt x="556" y="379"/>
                </a:lnTo>
                <a:lnTo>
                  <a:pt x="556" y="380"/>
                </a:lnTo>
                <a:lnTo>
                  <a:pt x="557" y="381"/>
                </a:lnTo>
                <a:lnTo>
                  <a:pt x="557" y="382"/>
                </a:lnTo>
                <a:lnTo>
                  <a:pt x="554" y="386"/>
                </a:lnTo>
                <a:lnTo>
                  <a:pt x="547" y="392"/>
                </a:lnTo>
                <a:lnTo>
                  <a:pt x="541" y="397"/>
                </a:lnTo>
                <a:lnTo>
                  <a:pt x="534" y="403"/>
                </a:lnTo>
                <a:lnTo>
                  <a:pt x="527" y="406"/>
                </a:lnTo>
                <a:lnTo>
                  <a:pt x="526" y="407"/>
                </a:lnTo>
                <a:lnTo>
                  <a:pt x="524" y="408"/>
                </a:lnTo>
                <a:lnTo>
                  <a:pt x="515" y="404"/>
                </a:lnTo>
                <a:lnTo>
                  <a:pt x="508" y="400"/>
                </a:lnTo>
                <a:lnTo>
                  <a:pt x="504" y="396"/>
                </a:lnTo>
                <a:lnTo>
                  <a:pt x="501" y="392"/>
                </a:lnTo>
                <a:lnTo>
                  <a:pt x="498" y="388"/>
                </a:lnTo>
                <a:lnTo>
                  <a:pt x="496" y="383"/>
                </a:lnTo>
                <a:lnTo>
                  <a:pt x="492" y="379"/>
                </a:lnTo>
                <a:lnTo>
                  <a:pt x="483" y="376"/>
                </a:lnTo>
                <a:lnTo>
                  <a:pt x="474" y="379"/>
                </a:lnTo>
                <a:lnTo>
                  <a:pt x="468" y="381"/>
                </a:lnTo>
                <a:lnTo>
                  <a:pt x="464" y="382"/>
                </a:lnTo>
                <a:lnTo>
                  <a:pt x="462" y="383"/>
                </a:lnTo>
                <a:lnTo>
                  <a:pt x="460" y="384"/>
                </a:lnTo>
                <a:lnTo>
                  <a:pt x="457" y="385"/>
                </a:lnTo>
                <a:lnTo>
                  <a:pt x="453" y="388"/>
                </a:lnTo>
                <a:lnTo>
                  <a:pt x="448" y="392"/>
                </a:lnTo>
                <a:lnTo>
                  <a:pt x="436" y="391"/>
                </a:lnTo>
                <a:lnTo>
                  <a:pt x="430" y="389"/>
                </a:lnTo>
                <a:lnTo>
                  <a:pt x="423" y="388"/>
                </a:lnTo>
                <a:lnTo>
                  <a:pt x="421" y="386"/>
                </a:lnTo>
                <a:lnTo>
                  <a:pt x="417" y="384"/>
                </a:lnTo>
                <a:lnTo>
                  <a:pt x="408" y="379"/>
                </a:lnTo>
                <a:lnTo>
                  <a:pt x="403" y="374"/>
                </a:lnTo>
                <a:lnTo>
                  <a:pt x="402" y="373"/>
                </a:lnTo>
                <a:lnTo>
                  <a:pt x="400" y="372"/>
                </a:lnTo>
                <a:lnTo>
                  <a:pt x="388" y="373"/>
                </a:lnTo>
                <a:lnTo>
                  <a:pt x="377" y="373"/>
                </a:lnTo>
                <a:lnTo>
                  <a:pt x="358" y="373"/>
                </a:lnTo>
                <a:lnTo>
                  <a:pt x="343" y="371"/>
                </a:lnTo>
                <a:lnTo>
                  <a:pt x="331" y="369"/>
                </a:lnTo>
                <a:lnTo>
                  <a:pt x="320" y="365"/>
                </a:lnTo>
                <a:lnTo>
                  <a:pt x="306" y="361"/>
                </a:lnTo>
                <a:lnTo>
                  <a:pt x="291" y="356"/>
                </a:lnTo>
                <a:lnTo>
                  <a:pt x="283" y="354"/>
                </a:lnTo>
                <a:lnTo>
                  <a:pt x="272" y="352"/>
                </a:lnTo>
                <a:lnTo>
                  <a:pt x="263" y="355"/>
                </a:lnTo>
                <a:lnTo>
                  <a:pt x="255" y="360"/>
                </a:lnTo>
                <a:lnTo>
                  <a:pt x="248" y="365"/>
                </a:lnTo>
                <a:lnTo>
                  <a:pt x="241" y="371"/>
                </a:lnTo>
                <a:lnTo>
                  <a:pt x="229" y="383"/>
                </a:lnTo>
                <a:lnTo>
                  <a:pt x="222" y="388"/>
                </a:lnTo>
                <a:lnTo>
                  <a:pt x="212" y="392"/>
                </a:lnTo>
                <a:lnTo>
                  <a:pt x="202" y="396"/>
                </a:lnTo>
                <a:lnTo>
                  <a:pt x="193" y="398"/>
                </a:lnTo>
                <a:lnTo>
                  <a:pt x="189" y="400"/>
                </a:lnTo>
                <a:lnTo>
                  <a:pt x="185" y="400"/>
                </a:lnTo>
                <a:lnTo>
                  <a:pt x="180" y="401"/>
                </a:lnTo>
                <a:lnTo>
                  <a:pt x="173" y="402"/>
                </a:lnTo>
                <a:lnTo>
                  <a:pt x="163" y="403"/>
                </a:lnTo>
                <a:lnTo>
                  <a:pt x="157" y="403"/>
                </a:lnTo>
                <a:lnTo>
                  <a:pt x="148" y="404"/>
                </a:lnTo>
                <a:lnTo>
                  <a:pt x="142" y="407"/>
                </a:lnTo>
                <a:lnTo>
                  <a:pt x="135" y="410"/>
                </a:lnTo>
                <a:lnTo>
                  <a:pt x="124" y="418"/>
                </a:lnTo>
                <a:lnTo>
                  <a:pt x="113" y="426"/>
                </a:lnTo>
                <a:lnTo>
                  <a:pt x="106" y="429"/>
                </a:lnTo>
                <a:lnTo>
                  <a:pt x="99" y="432"/>
                </a:lnTo>
                <a:lnTo>
                  <a:pt x="98" y="434"/>
                </a:lnTo>
                <a:lnTo>
                  <a:pt x="97" y="437"/>
                </a:lnTo>
                <a:lnTo>
                  <a:pt x="93" y="444"/>
                </a:lnTo>
                <a:lnTo>
                  <a:pt x="90" y="447"/>
                </a:lnTo>
                <a:lnTo>
                  <a:pt x="86" y="450"/>
                </a:lnTo>
                <a:lnTo>
                  <a:pt x="83" y="451"/>
                </a:lnTo>
                <a:lnTo>
                  <a:pt x="80" y="452"/>
                </a:lnTo>
                <a:lnTo>
                  <a:pt x="76" y="451"/>
                </a:lnTo>
                <a:lnTo>
                  <a:pt x="72" y="450"/>
                </a:lnTo>
                <a:lnTo>
                  <a:pt x="69" y="448"/>
                </a:lnTo>
                <a:lnTo>
                  <a:pt x="68" y="444"/>
                </a:lnTo>
                <a:lnTo>
                  <a:pt x="68" y="442"/>
                </a:lnTo>
                <a:lnTo>
                  <a:pt x="71" y="441"/>
                </a:lnTo>
                <a:lnTo>
                  <a:pt x="74" y="441"/>
                </a:lnTo>
                <a:lnTo>
                  <a:pt x="76" y="440"/>
                </a:lnTo>
              </a:path>
            </a:pathLst>
          </a:custGeom>
          <a:solidFill>
            <a:srgbClr val="3366FF"/>
          </a:solidFill>
          <a:ln w="12700" cap="rnd">
            <a:solidFill>
              <a:schemeClr val="tx1"/>
            </a:solidFill>
            <a:round/>
            <a:headEnd type="none" w="sm" len="sm"/>
            <a:tailEnd type="none" w="sm" len="sm"/>
          </a:ln>
        </p:spPr>
        <p:txBody>
          <a:bodyPr/>
          <a:lstStyle/>
          <a:p>
            <a:endParaRPr lang="zh-CN" altLang="en-US"/>
          </a:p>
        </p:txBody>
      </p:sp>
      <p:sp>
        <p:nvSpPr>
          <p:cNvPr id="125970" name="任意多边形 125969"/>
          <p:cNvSpPr>
            <a:spLocks noChangeArrowheads="1"/>
          </p:cNvSpPr>
          <p:nvPr/>
        </p:nvSpPr>
        <p:spPr bwMode="auto">
          <a:xfrm>
            <a:off x="4019550" y="3225800"/>
            <a:ext cx="773113" cy="852488"/>
          </a:xfrm>
          <a:custGeom>
            <a:avLst/>
            <a:gdLst>
              <a:gd name="T0" fmla="*/ 2147483647 w 649"/>
              <a:gd name="T1" fmla="*/ 2147483647 h 537"/>
              <a:gd name="T2" fmla="*/ 2147483647 w 649"/>
              <a:gd name="T3" fmla="*/ 2147483647 h 537"/>
              <a:gd name="T4" fmla="*/ 2147483647 w 649"/>
              <a:gd name="T5" fmla="*/ 2147483647 h 537"/>
              <a:gd name="T6" fmla="*/ 2147483647 w 649"/>
              <a:gd name="T7" fmla="*/ 2147483647 h 537"/>
              <a:gd name="T8" fmla="*/ 2147483647 w 649"/>
              <a:gd name="T9" fmla="*/ 2147483647 h 537"/>
              <a:gd name="T10" fmla="*/ 2147483647 w 649"/>
              <a:gd name="T11" fmla="*/ 2147483647 h 537"/>
              <a:gd name="T12" fmla="*/ 2147483647 w 649"/>
              <a:gd name="T13" fmla="*/ 2147483647 h 537"/>
              <a:gd name="T14" fmla="*/ 2147483647 w 649"/>
              <a:gd name="T15" fmla="*/ 2147483647 h 537"/>
              <a:gd name="T16" fmla="*/ 2147483647 w 649"/>
              <a:gd name="T17" fmla="*/ 2147483647 h 537"/>
              <a:gd name="T18" fmla="*/ 2147483647 w 649"/>
              <a:gd name="T19" fmla="*/ 2147483647 h 537"/>
              <a:gd name="T20" fmla="*/ 2147483647 w 649"/>
              <a:gd name="T21" fmla="*/ 2147483647 h 537"/>
              <a:gd name="T22" fmla="*/ 2147483647 w 649"/>
              <a:gd name="T23" fmla="*/ 2147483647 h 537"/>
              <a:gd name="T24" fmla="*/ 2147483647 w 649"/>
              <a:gd name="T25" fmla="*/ 2147483647 h 537"/>
              <a:gd name="T26" fmla="*/ 2147483647 w 649"/>
              <a:gd name="T27" fmla="*/ 2147483647 h 537"/>
              <a:gd name="T28" fmla="*/ 2147483647 w 649"/>
              <a:gd name="T29" fmla="*/ 2147483647 h 537"/>
              <a:gd name="T30" fmla="*/ 2147483647 w 649"/>
              <a:gd name="T31" fmla="*/ 2147483647 h 537"/>
              <a:gd name="T32" fmla="*/ 2147483647 w 649"/>
              <a:gd name="T33" fmla="*/ 2147483647 h 537"/>
              <a:gd name="T34" fmla="*/ 2147483647 w 649"/>
              <a:gd name="T35" fmla="*/ 2147483647 h 537"/>
              <a:gd name="T36" fmla="*/ 2147483647 w 649"/>
              <a:gd name="T37" fmla="*/ 2147483647 h 537"/>
              <a:gd name="T38" fmla="*/ 2147483647 w 649"/>
              <a:gd name="T39" fmla="*/ 2147483647 h 537"/>
              <a:gd name="T40" fmla="*/ 2147483647 w 649"/>
              <a:gd name="T41" fmla="*/ 2147483647 h 537"/>
              <a:gd name="T42" fmla="*/ 2147483647 w 649"/>
              <a:gd name="T43" fmla="*/ 2147483647 h 537"/>
              <a:gd name="T44" fmla="*/ 2147483647 w 649"/>
              <a:gd name="T45" fmla="*/ 2147483647 h 537"/>
              <a:gd name="T46" fmla="*/ 2147483647 w 649"/>
              <a:gd name="T47" fmla="*/ 2147483647 h 537"/>
              <a:gd name="T48" fmla="*/ 2147483647 w 649"/>
              <a:gd name="T49" fmla="*/ 2147483647 h 537"/>
              <a:gd name="T50" fmla="*/ 2147483647 w 649"/>
              <a:gd name="T51" fmla="*/ 2147483647 h 537"/>
              <a:gd name="T52" fmla="*/ 2147483647 w 649"/>
              <a:gd name="T53" fmla="*/ 2147483647 h 537"/>
              <a:gd name="T54" fmla="*/ 2147483647 w 649"/>
              <a:gd name="T55" fmla="*/ 2147483647 h 537"/>
              <a:gd name="T56" fmla="*/ 2147483647 w 649"/>
              <a:gd name="T57" fmla="*/ 2147483647 h 537"/>
              <a:gd name="T58" fmla="*/ 2147483647 w 649"/>
              <a:gd name="T59" fmla="*/ 2147483647 h 537"/>
              <a:gd name="T60" fmla="*/ 2147483647 w 649"/>
              <a:gd name="T61" fmla="*/ 2147483647 h 537"/>
              <a:gd name="T62" fmla="*/ 2147483647 w 649"/>
              <a:gd name="T63" fmla="*/ 2147483647 h 537"/>
              <a:gd name="T64" fmla="*/ 2147483647 w 649"/>
              <a:gd name="T65" fmla="*/ 2147483647 h 537"/>
              <a:gd name="T66" fmla="*/ 2147483647 w 649"/>
              <a:gd name="T67" fmla="*/ 2147483647 h 537"/>
              <a:gd name="T68" fmla="*/ 2147483647 w 649"/>
              <a:gd name="T69" fmla="*/ 2147483647 h 537"/>
              <a:gd name="T70" fmla="*/ 2147483647 w 649"/>
              <a:gd name="T71" fmla="*/ 2147483647 h 537"/>
              <a:gd name="T72" fmla="*/ 2147483647 w 649"/>
              <a:gd name="T73" fmla="*/ 2147483647 h 537"/>
              <a:gd name="T74" fmla="*/ 2147483647 w 649"/>
              <a:gd name="T75" fmla="*/ 2147483647 h 537"/>
              <a:gd name="T76" fmla="*/ 2147483647 w 649"/>
              <a:gd name="T77" fmla="*/ 2147483647 h 537"/>
              <a:gd name="T78" fmla="*/ 2147483647 w 649"/>
              <a:gd name="T79" fmla="*/ 2147483647 h 537"/>
              <a:gd name="T80" fmla="*/ 2147483647 w 649"/>
              <a:gd name="T81" fmla="*/ 2147483647 h 537"/>
              <a:gd name="T82" fmla="*/ 2147483647 w 649"/>
              <a:gd name="T83" fmla="*/ 2147483647 h 537"/>
              <a:gd name="T84" fmla="*/ 2147483647 w 649"/>
              <a:gd name="T85" fmla="*/ 2147483647 h 537"/>
              <a:gd name="T86" fmla="*/ 2147483647 w 649"/>
              <a:gd name="T87" fmla="*/ 2147483647 h 537"/>
              <a:gd name="T88" fmla="*/ 2147483647 w 649"/>
              <a:gd name="T89" fmla="*/ 2147483647 h 537"/>
              <a:gd name="T90" fmla="*/ 2147483647 w 649"/>
              <a:gd name="T91" fmla="*/ 2147483647 h 537"/>
              <a:gd name="T92" fmla="*/ 2147483647 w 649"/>
              <a:gd name="T93" fmla="*/ 2147483647 h 537"/>
              <a:gd name="T94" fmla="*/ 2147483647 w 649"/>
              <a:gd name="T95" fmla="*/ 2147483647 h 537"/>
              <a:gd name="T96" fmla="*/ 2147483647 w 649"/>
              <a:gd name="T97" fmla="*/ 2147483647 h 537"/>
              <a:gd name="T98" fmla="*/ 2147483647 w 649"/>
              <a:gd name="T99" fmla="*/ 2147483647 h 537"/>
              <a:gd name="T100" fmla="*/ 2147483647 w 649"/>
              <a:gd name="T101" fmla="*/ 2147483647 h 537"/>
              <a:gd name="T102" fmla="*/ 2147483647 w 649"/>
              <a:gd name="T103" fmla="*/ 2147483647 h 537"/>
              <a:gd name="T104" fmla="*/ 2147483647 w 649"/>
              <a:gd name="T105" fmla="*/ 2147483647 h 537"/>
              <a:gd name="T106" fmla="*/ 2147483647 w 649"/>
              <a:gd name="T107" fmla="*/ 2147483647 h 537"/>
              <a:gd name="T108" fmla="*/ 2147483647 w 649"/>
              <a:gd name="T109" fmla="*/ 2147483647 h 537"/>
              <a:gd name="T110" fmla="*/ 2147483647 w 649"/>
              <a:gd name="T111" fmla="*/ 2147483647 h 5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9"/>
              <a:gd name="T169" fmla="*/ 0 h 537"/>
              <a:gd name="T170" fmla="*/ 649 w 649"/>
              <a:gd name="T171" fmla="*/ 537 h 5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9" h="537">
                <a:moveTo>
                  <a:pt x="328" y="8"/>
                </a:moveTo>
                <a:lnTo>
                  <a:pt x="327" y="12"/>
                </a:lnTo>
                <a:lnTo>
                  <a:pt x="326" y="15"/>
                </a:lnTo>
                <a:lnTo>
                  <a:pt x="325" y="18"/>
                </a:lnTo>
                <a:lnTo>
                  <a:pt x="325" y="20"/>
                </a:lnTo>
                <a:lnTo>
                  <a:pt x="325" y="21"/>
                </a:lnTo>
                <a:lnTo>
                  <a:pt x="326" y="23"/>
                </a:lnTo>
                <a:lnTo>
                  <a:pt x="326" y="25"/>
                </a:lnTo>
                <a:lnTo>
                  <a:pt x="327" y="28"/>
                </a:lnTo>
                <a:lnTo>
                  <a:pt x="327" y="32"/>
                </a:lnTo>
                <a:lnTo>
                  <a:pt x="328" y="37"/>
                </a:lnTo>
                <a:lnTo>
                  <a:pt x="328" y="44"/>
                </a:lnTo>
                <a:lnTo>
                  <a:pt x="328" y="52"/>
                </a:lnTo>
                <a:lnTo>
                  <a:pt x="327" y="58"/>
                </a:lnTo>
                <a:lnTo>
                  <a:pt x="326" y="63"/>
                </a:lnTo>
                <a:lnTo>
                  <a:pt x="319" y="72"/>
                </a:lnTo>
                <a:lnTo>
                  <a:pt x="311" y="81"/>
                </a:lnTo>
                <a:lnTo>
                  <a:pt x="304" y="88"/>
                </a:lnTo>
                <a:lnTo>
                  <a:pt x="303" y="95"/>
                </a:lnTo>
                <a:lnTo>
                  <a:pt x="302" y="97"/>
                </a:lnTo>
                <a:lnTo>
                  <a:pt x="301" y="100"/>
                </a:lnTo>
                <a:lnTo>
                  <a:pt x="297" y="103"/>
                </a:lnTo>
                <a:lnTo>
                  <a:pt x="294" y="105"/>
                </a:lnTo>
                <a:lnTo>
                  <a:pt x="289" y="107"/>
                </a:lnTo>
                <a:lnTo>
                  <a:pt x="283" y="109"/>
                </a:lnTo>
                <a:lnTo>
                  <a:pt x="276" y="112"/>
                </a:lnTo>
                <a:lnTo>
                  <a:pt x="267" y="118"/>
                </a:lnTo>
                <a:lnTo>
                  <a:pt x="258" y="125"/>
                </a:lnTo>
                <a:lnTo>
                  <a:pt x="251" y="131"/>
                </a:lnTo>
                <a:lnTo>
                  <a:pt x="241" y="136"/>
                </a:lnTo>
                <a:lnTo>
                  <a:pt x="234" y="134"/>
                </a:lnTo>
                <a:lnTo>
                  <a:pt x="228" y="132"/>
                </a:lnTo>
                <a:lnTo>
                  <a:pt x="218" y="131"/>
                </a:lnTo>
                <a:lnTo>
                  <a:pt x="209" y="130"/>
                </a:lnTo>
                <a:lnTo>
                  <a:pt x="203" y="131"/>
                </a:lnTo>
                <a:lnTo>
                  <a:pt x="196" y="132"/>
                </a:lnTo>
                <a:lnTo>
                  <a:pt x="185" y="144"/>
                </a:lnTo>
                <a:lnTo>
                  <a:pt x="178" y="149"/>
                </a:lnTo>
                <a:lnTo>
                  <a:pt x="172" y="152"/>
                </a:lnTo>
                <a:lnTo>
                  <a:pt x="165" y="155"/>
                </a:lnTo>
                <a:lnTo>
                  <a:pt x="157" y="157"/>
                </a:lnTo>
                <a:lnTo>
                  <a:pt x="151" y="159"/>
                </a:lnTo>
                <a:lnTo>
                  <a:pt x="149" y="160"/>
                </a:lnTo>
                <a:lnTo>
                  <a:pt x="148" y="160"/>
                </a:lnTo>
                <a:lnTo>
                  <a:pt x="145" y="166"/>
                </a:lnTo>
                <a:lnTo>
                  <a:pt x="140" y="172"/>
                </a:lnTo>
                <a:lnTo>
                  <a:pt x="133" y="175"/>
                </a:lnTo>
                <a:lnTo>
                  <a:pt x="126" y="177"/>
                </a:lnTo>
                <a:lnTo>
                  <a:pt x="119" y="179"/>
                </a:lnTo>
                <a:lnTo>
                  <a:pt x="117" y="180"/>
                </a:lnTo>
                <a:lnTo>
                  <a:pt x="116" y="180"/>
                </a:lnTo>
                <a:lnTo>
                  <a:pt x="109" y="190"/>
                </a:lnTo>
                <a:lnTo>
                  <a:pt x="102" y="198"/>
                </a:lnTo>
                <a:lnTo>
                  <a:pt x="93" y="203"/>
                </a:lnTo>
                <a:lnTo>
                  <a:pt x="86" y="206"/>
                </a:lnTo>
                <a:lnTo>
                  <a:pt x="77" y="208"/>
                </a:lnTo>
                <a:lnTo>
                  <a:pt x="67" y="210"/>
                </a:lnTo>
                <a:lnTo>
                  <a:pt x="56" y="211"/>
                </a:lnTo>
                <a:lnTo>
                  <a:pt x="44" y="212"/>
                </a:lnTo>
                <a:lnTo>
                  <a:pt x="34" y="215"/>
                </a:lnTo>
                <a:lnTo>
                  <a:pt x="26" y="220"/>
                </a:lnTo>
                <a:lnTo>
                  <a:pt x="17" y="225"/>
                </a:lnTo>
                <a:lnTo>
                  <a:pt x="8" y="228"/>
                </a:lnTo>
                <a:lnTo>
                  <a:pt x="5" y="237"/>
                </a:lnTo>
                <a:lnTo>
                  <a:pt x="3" y="244"/>
                </a:lnTo>
                <a:lnTo>
                  <a:pt x="0" y="249"/>
                </a:lnTo>
                <a:lnTo>
                  <a:pt x="0" y="254"/>
                </a:lnTo>
                <a:lnTo>
                  <a:pt x="3" y="258"/>
                </a:lnTo>
                <a:lnTo>
                  <a:pt x="6" y="262"/>
                </a:lnTo>
                <a:lnTo>
                  <a:pt x="13" y="265"/>
                </a:lnTo>
                <a:lnTo>
                  <a:pt x="24" y="268"/>
                </a:lnTo>
                <a:lnTo>
                  <a:pt x="31" y="292"/>
                </a:lnTo>
                <a:lnTo>
                  <a:pt x="39" y="314"/>
                </a:lnTo>
                <a:lnTo>
                  <a:pt x="45" y="325"/>
                </a:lnTo>
                <a:lnTo>
                  <a:pt x="51" y="336"/>
                </a:lnTo>
                <a:lnTo>
                  <a:pt x="58" y="344"/>
                </a:lnTo>
                <a:lnTo>
                  <a:pt x="68" y="352"/>
                </a:lnTo>
                <a:lnTo>
                  <a:pt x="72" y="362"/>
                </a:lnTo>
                <a:lnTo>
                  <a:pt x="77" y="375"/>
                </a:lnTo>
                <a:lnTo>
                  <a:pt x="84" y="388"/>
                </a:lnTo>
                <a:lnTo>
                  <a:pt x="92" y="401"/>
                </a:lnTo>
                <a:lnTo>
                  <a:pt x="100" y="414"/>
                </a:lnTo>
                <a:lnTo>
                  <a:pt x="110" y="424"/>
                </a:lnTo>
                <a:lnTo>
                  <a:pt x="115" y="429"/>
                </a:lnTo>
                <a:lnTo>
                  <a:pt x="120" y="432"/>
                </a:lnTo>
                <a:lnTo>
                  <a:pt x="127" y="435"/>
                </a:lnTo>
                <a:lnTo>
                  <a:pt x="132" y="436"/>
                </a:lnTo>
                <a:lnTo>
                  <a:pt x="147" y="439"/>
                </a:lnTo>
                <a:lnTo>
                  <a:pt x="162" y="443"/>
                </a:lnTo>
                <a:lnTo>
                  <a:pt x="174" y="448"/>
                </a:lnTo>
                <a:lnTo>
                  <a:pt x="188" y="456"/>
                </a:lnTo>
                <a:lnTo>
                  <a:pt x="192" y="461"/>
                </a:lnTo>
                <a:lnTo>
                  <a:pt x="198" y="466"/>
                </a:lnTo>
                <a:lnTo>
                  <a:pt x="205" y="468"/>
                </a:lnTo>
                <a:lnTo>
                  <a:pt x="213" y="469"/>
                </a:lnTo>
                <a:lnTo>
                  <a:pt x="221" y="470"/>
                </a:lnTo>
                <a:lnTo>
                  <a:pt x="230" y="470"/>
                </a:lnTo>
                <a:lnTo>
                  <a:pt x="249" y="466"/>
                </a:lnTo>
                <a:lnTo>
                  <a:pt x="269" y="462"/>
                </a:lnTo>
                <a:lnTo>
                  <a:pt x="288" y="457"/>
                </a:lnTo>
                <a:lnTo>
                  <a:pt x="306" y="452"/>
                </a:lnTo>
                <a:lnTo>
                  <a:pt x="321" y="448"/>
                </a:lnTo>
                <a:lnTo>
                  <a:pt x="351" y="459"/>
                </a:lnTo>
                <a:lnTo>
                  <a:pt x="367" y="464"/>
                </a:lnTo>
                <a:lnTo>
                  <a:pt x="384" y="468"/>
                </a:lnTo>
                <a:lnTo>
                  <a:pt x="386" y="473"/>
                </a:lnTo>
                <a:lnTo>
                  <a:pt x="387" y="478"/>
                </a:lnTo>
                <a:lnTo>
                  <a:pt x="389" y="485"/>
                </a:lnTo>
                <a:lnTo>
                  <a:pt x="391" y="490"/>
                </a:lnTo>
                <a:lnTo>
                  <a:pt x="392" y="492"/>
                </a:lnTo>
                <a:lnTo>
                  <a:pt x="395" y="493"/>
                </a:lnTo>
                <a:lnTo>
                  <a:pt x="399" y="495"/>
                </a:lnTo>
                <a:lnTo>
                  <a:pt x="406" y="497"/>
                </a:lnTo>
                <a:lnTo>
                  <a:pt x="416" y="500"/>
                </a:lnTo>
                <a:lnTo>
                  <a:pt x="423" y="503"/>
                </a:lnTo>
                <a:lnTo>
                  <a:pt x="431" y="505"/>
                </a:lnTo>
                <a:lnTo>
                  <a:pt x="437" y="507"/>
                </a:lnTo>
                <a:lnTo>
                  <a:pt x="438" y="508"/>
                </a:lnTo>
                <a:lnTo>
                  <a:pt x="439" y="508"/>
                </a:lnTo>
                <a:lnTo>
                  <a:pt x="452" y="504"/>
                </a:lnTo>
                <a:lnTo>
                  <a:pt x="464" y="500"/>
                </a:lnTo>
                <a:lnTo>
                  <a:pt x="468" y="499"/>
                </a:lnTo>
                <a:lnTo>
                  <a:pt x="472" y="497"/>
                </a:lnTo>
                <a:lnTo>
                  <a:pt x="475" y="497"/>
                </a:lnTo>
                <a:lnTo>
                  <a:pt x="476" y="496"/>
                </a:lnTo>
                <a:lnTo>
                  <a:pt x="479" y="503"/>
                </a:lnTo>
                <a:lnTo>
                  <a:pt x="482" y="509"/>
                </a:lnTo>
                <a:lnTo>
                  <a:pt x="485" y="514"/>
                </a:lnTo>
                <a:lnTo>
                  <a:pt x="488" y="517"/>
                </a:lnTo>
                <a:lnTo>
                  <a:pt x="492" y="521"/>
                </a:lnTo>
                <a:lnTo>
                  <a:pt x="497" y="523"/>
                </a:lnTo>
                <a:lnTo>
                  <a:pt x="504" y="526"/>
                </a:lnTo>
                <a:lnTo>
                  <a:pt x="512" y="528"/>
                </a:lnTo>
                <a:lnTo>
                  <a:pt x="520" y="531"/>
                </a:lnTo>
                <a:lnTo>
                  <a:pt x="527" y="534"/>
                </a:lnTo>
                <a:lnTo>
                  <a:pt x="533" y="535"/>
                </a:lnTo>
                <a:lnTo>
                  <a:pt x="535" y="536"/>
                </a:lnTo>
                <a:lnTo>
                  <a:pt x="536" y="536"/>
                </a:lnTo>
                <a:lnTo>
                  <a:pt x="549" y="534"/>
                </a:lnTo>
                <a:lnTo>
                  <a:pt x="560" y="530"/>
                </a:lnTo>
                <a:lnTo>
                  <a:pt x="569" y="526"/>
                </a:lnTo>
                <a:lnTo>
                  <a:pt x="580" y="520"/>
                </a:lnTo>
                <a:lnTo>
                  <a:pt x="587" y="509"/>
                </a:lnTo>
                <a:lnTo>
                  <a:pt x="593" y="497"/>
                </a:lnTo>
                <a:lnTo>
                  <a:pt x="600" y="484"/>
                </a:lnTo>
                <a:lnTo>
                  <a:pt x="604" y="472"/>
                </a:lnTo>
                <a:lnTo>
                  <a:pt x="603" y="464"/>
                </a:lnTo>
                <a:lnTo>
                  <a:pt x="602" y="460"/>
                </a:lnTo>
                <a:lnTo>
                  <a:pt x="600" y="456"/>
                </a:lnTo>
                <a:lnTo>
                  <a:pt x="597" y="454"/>
                </a:lnTo>
                <a:lnTo>
                  <a:pt x="593" y="450"/>
                </a:lnTo>
                <a:lnTo>
                  <a:pt x="588" y="445"/>
                </a:lnTo>
                <a:lnTo>
                  <a:pt x="584" y="441"/>
                </a:lnTo>
                <a:lnTo>
                  <a:pt x="580" y="437"/>
                </a:lnTo>
                <a:lnTo>
                  <a:pt x="580" y="436"/>
                </a:lnTo>
                <a:lnTo>
                  <a:pt x="581" y="436"/>
                </a:lnTo>
                <a:lnTo>
                  <a:pt x="583" y="438"/>
                </a:lnTo>
                <a:lnTo>
                  <a:pt x="587" y="441"/>
                </a:lnTo>
                <a:lnTo>
                  <a:pt x="592" y="444"/>
                </a:lnTo>
                <a:lnTo>
                  <a:pt x="595" y="448"/>
                </a:lnTo>
                <a:lnTo>
                  <a:pt x="597" y="452"/>
                </a:lnTo>
                <a:lnTo>
                  <a:pt x="598" y="454"/>
                </a:lnTo>
                <a:lnTo>
                  <a:pt x="600" y="454"/>
                </a:lnTo>
                <a:lnTo>
                  <a:pt x="601" y="454"/>
                </a:lnTo>
                <a:lnTo>
                  <a:pt x="598" y="452"/>
                </a:lnTo>
                <a:lnTo>
                  <a:pt x="595" y="447"/>
                </a:lnTo>
                <a:lnTo>
                  <a:pt x="592" y="443"/>
                </a:lnTo>
                <a:lnTo>
                  <a:pt x="588" y="439"/>
                </a:lnTo>
                <a:lnTo>
                  <a:pt x="584" y="436"/>
                </a:lnTo>
                <a:lnTo>
                  <a:pt x="566" y="429"/>
                </a:lnTo>
                <a:lnTo>
                  <a:pt x="548" y="424"/>
                </a:lnTo>
                <a:lnTo>
                  <a:pt x="545" y="423"/>
                </a:lnTo>
                <a:lnTo>
                  <a:pt x="541" y="422"/>
                </a:lnTo>
                <a:lnTo>
                  <a:pt x="537" y="421"/>
                </a:lnTo>
                <a:lnTo>
                  <a:pt x="536" y="420"/>
                </a:lnTo>
                <a:lnTo>
                  <a:pt x="532" y="416"/>
                </a:lnTo>
                <a:lnTo>
                  <a:pt x="528" y="410"/>
                </a:lnTo>
                <a:lnTo>
                  <a:pt x="517" y="402"/>
                </a:lnTo>
                <a:lnTo>
                  <a:pt x="512" y="398"/>
                </a:lnTo>
                <a:lnTo>
                  <a:pt x="508" y="395"/>
                </a:lnTo>
                <a:lnTo>
                  <a:pt x="505" y="393"/>
                </a:lnTo>
                <a:lnTo>
                  <a:pt x="504" y="392"/>
                </a:lnTo>
                <a:lnTo>
                  <a:pt x="506" y="387"/>
                </a:lnTo>
                <a:lnTo>
                  <a:pt x="509" y="379"/>
                </a:lnTo>
                <a:lnTo>
                  <a:pt x="512" y="370"/>
                </a:lnTo>
                <a:lnTo>
                  <a:pt x="515" y="360"/>
                </a:lnTo>
                <a:lnTo>
                  <a:pt x="520" y="350"/>
                </a:lnTo>
                <a:lnTo>
                  <a:pt x="523" y="342"/>
                </a:lnTo>
                <a:lnTo>
                  <a:pt x="526" y="336"/>
                </a:lnTo>
                <a:lnTo>
                  <a:pt x="527" y="334"/>
                </a:lnTo>
                <a:lnTo>
                  <a:pt x="528" y="332"/>
                </a:lnTo>
                <a:lnTo>
                  <a:pt x="542" y="315"/>
                </a:lnTo>
                <a:lnTo>
                  <a:pt x="553" y="297"/>
                </a:lnTo>
                <a:lnTo>
                  <a:pt x="562" y="277"/>
                </a:lnTo>
                <a:lnTo>
                  <a:pt x="568" y="256"/>
                </a:lnTo>
                <a:lnTo>
                  <a:pt x="581" y="264"/>
                </a:lnTo>
                <a:lnTo>
                  <a:pt x="592" y="272"/>
                </a:lnTo>
                <a:lnTo>
                  <a:pt x="604" y="279"/>
                </a:lnTo>
                <a:lnTo>
                  <a:pt x="616" y="284"/>
                </a:lnTo>
                <a:lnTo>
                  <a:pt x="626" y="281"/>
                </a:lnTo>
                <a:lnTo>
                  <a:pt x="631" y="279"/>
                </a:lnTo>
                <a:lnTo>
                  <a:pt x="635" y="278"/>
                </a:lnTo>
                <a:lnTo>
                  <a:pt x="638" y="277"/>
                </a:lnTo>
                <a:lnTo>
                  <a:pt x="640" y="276"/>
                </a:lnTo>
                <a:lnTo>
                  <a:pt x="642" y="274"/>
                </a:lnTo>
                <a:lnTo>
                  <a:pt x="644" y="270"/>
                </a:lnTo>
                <a:lnTo>
                  <a:pt x="648" y="264"/>
                </a:lnTo>
                <a:lnTo>
                  <a:pt x="648" y="261"/>
                </a:lnTo>
                <a:lnTo>
                  <a:pt x="647" y="257"/>
                </a:lnTo>
                <a:lnTo>
                  <a:pt x="646" y="247"/>
                </a:lnTo>
                <a:lnTo>
                  <a:pt x="644" y="234"/>
                </a:lnTo>
                <a:lnTo>
                  <a:pt x="643" y="221"/>
                </a:lnTo>
                <a:lnTo>
                  <a:pt x="641" y="209"/>
                </a:lnTo>
                <a:lnTo>
                  <a:pt x="640" y="199"/>
                </a:lnTo>
                <a:lnTo>
                  <a:pt x="638" y="194"/>
                </a:lnTo>
                <a:lnTo>
                  <a:pt x="637" y="191"/>
                </a:lnTo>
                <a:lnTo>
                  <a:pt x="637" y="189"/>
                </a:lnTo>
                <a:lnTo>
                  <a:pt x="636" y="188"/>
                </a:lnTo>
                <a:lnTo>
                  <a:pt x="628" y="186"/>
                </a:lnTo>
                <a:lnTo>
                  <a:pt x="618" y="185"/>
                </a:lnTo>
                <a:lnTo>
                  <a:pt x="600" y="184"/>
                </a:lnTo>
                <a:lnTo>
                  <a:pt x="592" y="182"/>
                </a:lnTo>
                <a:lnTo>
                  <a:pt x="585" y="181"/>
                </a:lnTo>
                <a:lnTo>
                  <a:pt x="570" y="181"/>
                </a:lnTo>
                <a:lnTo>
                  <a:pt x="555" y="181"/>
                </a:lnTo>
                <a:lnTo>
                  <a:pt x="540" y="180"/>
                </a:lnTo>
                <a:lnTo>
                  <a:pt x="525" y="169"/>
                </a:lnTo>
                <a:lnTo>
                  <a:pt x="509" y="161"/>
                </a:lnTo>
                <a:lnTo>
                  <a:pt x="493" y="154"/>
                </a:lnTo>
                <a:lnTo>
                  <a:pt x="476" y="148"/>
                </a:lnTo>
                <a:lnTo>
                  <a:pt x="471" y="139"/>
                </a:lnTo>
                <a:lnTo>
                  <a:pt x="467" y="132"/>
                </a:lnTo>
                <a:lnTo>
                  <a:pt x="465" y="125"/>
                </a:lnTo>
                <a:lnTo>
                  <a:pt x="465" y="119"/>
                </a:lnTo>
                <a:lnTo>
                  <a:pt x="466" y="113"/>
                </a:lnTo>
                <a:lnTo>
                  <a:pt x="468" y="108"/>
                </a:lnTo>
                <a:lnTo>
                  <a:pt x="474" y="101"/>
                </a:lnTo>
                <a:lnTo>
                  <a:pt x="485" y="94"/>
                </a:lnTo>
                <a:lnTo>
                  <a:pt x="496" y="89"/>
                </a:lnTo>
                <a:lnTo>
                  <a:pt x="508" y="82"/>
                </a:lnTo>
                <a:lnTo>
                  <a:pt x="520" y="76"/>
                </a:lnTo>
                <a:lnTo>
                  <a:pt x="529" y="64"/>
                </a:lnTo>
                <a:lnTo>
                  <a:pt x="541" y="54"/>
                </a:lnTo>
                <a:lnTo>
                  <a:pt x="564" y="36"/>
                </a:lnTo>
                <a:lnTo>
                  <a:pt x="561" y="32"/>
                </a:lnTo>
                <a:lnTo>
                  <a:pt x="558" y="29"/>
                </a:lnTo>
                <a:lnTo>
                  <a:pt x="555" y="27"/>
                </a:lnTo>
                <a:lnTo>
                  <a:pt x="552" y="26"/>
                </a:lnTo>
                <a:lnTo>
                  <a:pt x="547" y="25"/>
                </a:lnTo>
                <a:lnTo>
                  <a:pt x="542" y="27"/>
                </a:lnTo>
                <a:lnTo>
                  <a:pt x="536" y="29"/>
                </a:lnTo>
                <a:lnTo>
                  <a:pt x="530" y="33"/>
                </a:lnTo>
                <a:lnTo>
                  <a:pt x="524" y="37"/>
                </a:lnTo>
                <a:lnTo>
                  <a:pt x="516" y="40"/>
                </a:lnTo>
                <a:lnTo>
                  <a:pt x="511" y="31"/>
                </a:lnTo>
                <a:lnTo>
                  <a:pt x="507" y="22"/>
                </a:lnTo>
                <a:lnTo>
                  <a:pt x="502" y="16"/>
                </a:lnTo>
                <a:lnTo>
                  <a:pt x="497" y="14"/>
                </a:lnTo>
                <a:lnTo>
                  <a:pt x="492" y="12"/>
                </a:lnTo>
                <a:lnTo>
                  <a:pt x="483" y="15"/>
                </a:lnTo>
                <a:lnTo>
                  <a:pt x="477" y="17"/>
                </a:lnTo>
                <a:lnTo>
                  <a:pt x="473" y="19"/>
                </a:lnTo>
                <a:lnTo>
                  <a:pt x="470" y="20"/>
                </a:lnTo>
                <a:lnTo>
                  <a:pt x="468" y="21"/>
                </a:lnTo>
                <a:lnTo>
                  <a:pt x="465" y="21"/>
                </a:lnTo>
                <a:lnTo>
                  <a:pt x="459" y="22"/>
                </a:lnTo>
                <a:lnTo>
                  <a:pt x="452" y="24"/>
                </a:lnTo>
                <a:lnTo>
                  <a:pt x="419" y="20"/>
                </a:lnTo>
                <a:lnTo>
                  <a:pt x="404" y="16"/>
                </a:lnTo>
                <a:lnTo>
                  <a:pt x="388" y="12"/>
                </a:lnTo>
                <a:lnTo>
                  <a:pt x="376" y="8"/>
                </a:lnTo>
                <a:lnTo>
                  <a:pt x="364" y="4"/>
                </a:lnTo>
                <a:lnTo>
                  <a:pt x="361" y="3"/>
                </a:lnTo>
                <a:lnTo>
                  <a:pt x="356" y="2"/>
                </a:lnTo>
                <a:lnTo>
                  <a:pt x="353" y="1"/>
                </a:lnTo>
                <a:lnTo>
                  <a:pt x="352" y="0"/>
                </a:lnTo>
                <a:lnTo>
                  <a:pt x="345" y="1"/>
                </a:lnTo>
                <a:lnTo>
                  <a:pt x="341" y="2"/>
                </a:lnTo>
                <a:lnTo>
                  <a:pt x="337" y="2"/>
                </a:lnTo>
                <a:lnTo>
                  <a:pt x="335" y="2"/>
                </a:lnTo>
                <a:lnTo>
                  <a:pt x="332" y="3"/>
                </a:lnTo>
                <a:lnTo>
                  <a:pt x="331" y="5"/>
                </a:lnTo>
                <a:lnTo>
                  <a:pt x="328" y="8"/>
                </a:lnTo>
              </a:path>
            </a:pathLst>
          </a:custGeom>
          <a:solidFill>
            <a:srgbClr val="3366FF"/>
          </a:solidFill>
          <a:ln w="12700" cap="rnd">
            <a:solidFill>
              <a:schemeClr val="tx1"/>
            </a:solidFill>
            <a:round/>
            <a:headEnd type="none" w="sm" len="sm"/>
            <a:tailEnd type="none" w="sm" len="sm"/>
          </a:ln>
        </p:spPr>
        <p:txBody>
          <a:bodyPr/>
          <a:lstStyle/>
          <a:p>
            <a:endParaRPr lang="zh-CN" altLang="en-US"/>
          </a:p>
        </p:txBody>
      </p:sp>
      <p:sp>
        <p:nvSpPr>
          <p:cNvPr id="125971" name="任意多边形 125970"/>
          <p:cNvSpPr>
            <a:spLocks noChangeArrowheads="1"/>
          </p:cNvSpPr>
          <p:nvPr/>
        </p:nvSpPr>
        <p:spPr bwMode="auto">
          <a:xfrm>
            <a:off x="4354513" y="2533650"/>
            <a:ext cx="320675" cy="738188"/>
          </a:xfrm>
          <a:custGeom>
            <a:avLst/>
            <a:gdLst>
              <a:gd name="T0" fmla="*/ 2147483647 w 270"/>
              <a:gd name="T1" fmla="*/ 2147483647 h 465"/>
              <a:gd name="T2" fmla="*/ 2147483647 w 270"/>
              <a:gd name="T3" fmla="*/ 2147483647 h 465"/>
              <a:gd name="T4" fmla="*/ 2147483647 w 270"/>
              <a:gd name="T5" fmla="*/ 2147483647 h 465"/>
              <a:gd name="T6" fmla="*/ 2147483647 w 270"/>
              <a:gd name="T7" fmla="*/ 2147483647 h 465"/>
              <a:gd name="T8" fmla="*/ 2147483647 w 270"/>
              <a:gd name="T9" fmla="*/ 2147483647 h 465"/>
              <a:gd name="T10" fmla="*/ 2147483647 w 270"/>
              <a:gd name="T11" fmla="*/ 2147483647 h 465"/>
              <a:gd name="T12" fmla="*/ 2147483647 w 270"/>
              <a:gd name="T13" fmla="*/ 2147483647 h 465"/>
              <a:gd name="T14" fmla="*/ 2147483647 w 270"/>
              <a:gd name="T15" fmla="*/ 2147483647 h 465"/>
              <a:gd name="T16" fmla="*/ 0 w 270"/>
              <a:gd name="T17" fmla="*/ 2147483647 h 465"/>
              <a:gd name="T18" fmla="*/ 2147483647 w 270"/>
              <a:gd name="T19" fmla="*/ 2147483647 h 465"/>
              <a:gd name="T20" fmla="*/ 2147483647 w 270"/>
              <a:gd name="T21" fmla="*/ 2147483647 h 465"/>
              <a:gd name="T22" fmla="*/ 2147483647 w 270"/>
              <a:gd name="T23" fmla="*/ 2147483647 h 465"/>
              <a:gd name="T24" fmla="*/ 2147483647 w 270"/>
              <a:gd name="T25" fmla="*/ 2147483647 h 465"/>
              <a:gd name="T26" fmla="*/ 2147483647 w 270"/>
              <a:gd name="T27" fmla="*/ 2147483647 h 465"/>
              <a:gd name="T28" fmla="*/ 2147483647 w 270"/>
              <a:gd name="T29" fmla="*/ 2147483647 h 465"/>
              <a:gd name="T30" fmla="*/ 2147483647 w 270"/>
              <a:gd name="T31" fmla="*/ 2147483647 h 465"/>
              <a:gd name="T32" fmla="*/ 2147483647 w 270"/>
              <a:gd name="T33" fmla="*/ 2147483647 h 465"/>
              <a:gd name="T34" fmla="*/ 2147483647 w 270"/>
              <a:gd name="T35" fmla="*/ 2147483647 h 465"/>
              <a:gd name="T36" fmla="*/ 2147483647 w 270"/>
              <a:gd name="T37" fmla="*/ 2147483647 h 465"/>
              <a:gd name="T38" fmla="*/ 2147483647 w 270"/>
              <a:gd name="T39" fmla="*/ 2147483647 h 465"/>
              <a:gd name="T40" fmla="*/ 2147483647 w 270"/>
              <a:gd name="T41" fmla="*/ 2147483647 h 465"/>
              <a:gd name="T42" fmla="*/ 2147483647 w 270"/>
              <a:gd name="T43" fmla="*/ 0 h 465"/>
              <a:gd name="T44" fmla="*/ 2147483647 w 270"/>
              <a:gd name="T45" fmla="*/ 2147483647 h 465"/>
              <a:gd name="T46" fmla="*/ 2147483647 w 270"/>
              <a:gd name="T47" fmla="*/ 2147483647 h 465"/>
              <a:gd name="T48" fmla="*/ 2147483647 w 270"/>
              <a:gd name="T49" fmla="*/ 2147483647 h 465"/>
              <a:gd name="T50" fmla="*/ 2147483647 w 270"/>
              <a:gd name="T51" fmla="*/ 2147483647 h 465"/>
              <a:gd name="T52" fmla="*/ 2147483647 w 270"/>
              <a:gd name="T53" fmla="*/ 2147483647 h 465"/>
              <a:gd name="T54" fmla="*/ 2147483647 w 270"/>
              <a:gd name="T55" fmla="*/ 2147483647 h 465"/>
              <a:gd name="T56" fmla="*/ 2147483647 w 270"/>
              <a:gd name="T57" fmla="*/ 2147483647 h 465"/>
              <a:gd name="T58" fmla="*/ 2147483647 w 270"/>
              <a:gd name="T59" fmla="*/ 2147483647 h 465"/>
              <a:gd name="T60" fmla="*/ 2147483647 w 270"/>
              <a:gd name="T61" fmla="*/ 2147483647 h 465"/>
              <a:gd name="T62" fmla="*/ 2147483647 w 270"/>
              <a:gd name="T63" fmla="*/ 2147483647 h 465"/>
              <a:gd name="T64" fmla="*/ 2147483647 w 270"/>
              <a:gd name="T65" fmla="*/ 2147483647 h 465"/>
              <a:gd name="T66" fmla="*/ 2147483647 w 270"/>
              <a:gd name="T67" fmla="*/ 2147483647 h 465"/>
              <a:gd name="T68" fmla="*/ 2147483647 w 270"/>
              <a:gd name="T69" fmla="*/ 2147483647 h 465"/>
              <a:gd name="T70" fmla="*/ 2147483647 w 270"/>
              <a:gd name="T71" fmla="*/ 2147483647 h 465"/>
              <a:gd name="T72" fmla="*/ 2147483647 w 270"/>
              <a:gd name="T73" fmla="*/ 2147483647 h 465"/>
              <a:gd name="T74" fmla="*/ 2147483647 w 270"/>
              <a:gd name="T75" fmla="*/ 2147483647 h 465"/>
              <a:gd name="T76" fmla="*/ 2147483647 w 270"/>
              <a:gd name="T77" fmla="*/ 2147483647 h 465"/>
              <a:gd name="T78" fmla="*/ 2147483647 w 270"/>
              <a:gd name="T79" fmla="*/ 2147483647 h 465"/>
              <a:gd name="T80" fmla="*/ 2147483647 w 270"/>
              <a:gd name="T81" fmla="*/ 2147483647 h 465"/>
              <a:gd name="T82" fmla="*/ 2147483647 w 270"/>
              <a:gd name="T83" fmla="*/ 2147483647 h 465"/>
              <a:gd name="T84" fmla="*/ 2147483647 w 270"/>
              <a:gd name="T85" fmla="*/ 2147483647 h 465"/>
              <a:gd name="T86" fmla="*/ 2147483647 w 270"/>
              <a:gd name="T87" fmla="*/ 2147483647 h 465"/>
              <a:gd name="T88" fmla="*/ 2147483647 w 270"/>
              <a:gd name="T89" fmla="*/ 2147483647 h 465"/>
              <a:gd name="T90" fmla="*/ 2147483647 w 270"/>
              <a:gd name="T91" fmla="*/ 2147483647 h 465"/>
              <a:gd name="T92" fmla="*/ 2147483647 w 270"/>
              <a:gd name="T93" fmla="*/ 2147483647 h 465"/>
              <a:gd name="T94" fmla="*/ 2147483647 w 270"/>
              <a:gd name="T95" fmla="*/ 2147483647 h 465"/>
              <a:gd name="T96" fmla="*/ 2147483647 w 270"/>
              <a:gd name="T97" fmla="*/ 2147483647 h 4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0"/>
              <a:gd name="T148" fmla="*/ 0 h 465"/>
              <a:gd name="T149" fmla="*/ 270 w 270"/>
              <a:gd name="T150" fmla="*/ 465 h 4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0" h="465">
                <a:moveTo>
                  <a:pt x="39" y="428"/>
                </a:moveTo>
                <a:lnTo>
                  <a:pt x="34" y="424"/>
                </a:lnTo>
                <a:lnTo>
                  <a:pt x="29" y="420"/>
                </a:lnTo>
                <a:lnTo>
                  <a:pt x="26" y="416"/>
                </a:lnTo>
                <a:lnTo>
                  <a:pt x="23" y="412"/>
                </a:lnTo>
                <a:lnTo>
                  <a:pt x="21" y="408"/>
                </a:lnTo>
                <a:lnTo>
                  <a:pt x="21" y="404"/>
                </a:lnTo>
                <a:lnTo>
                  <a:pt x="21" y="400"/>
                </a:lnTo>
                <a:lnTo>
                  <a:pt x="21" y="396"/>
                </a:lnTo>
                <a:lnTo>
                  <a:pt x="23" y="392"/>
                </a:lnTo>
                <a:lnTo>
                  <a:pt x="24" y="388"/>
                </a:lnTo>
                <a:lnTo>
                  <a:pt x="29" y="379"/>
                </a:lnTo>
                <a:lnTo>
                  <a:pt x="34" y="370"/>
                </a:lnTo>
                <a:lnTo>
                  <a:pt x="39" y="360"/>
                </a:lnTo>
                <a:lnTo>
                  <a:pt x="41" y="355"/>
                </a:lnTo>
                <a:lnTo>
                  <a:pt x="44" y="350"/>
                </a:lnTo>
                <a:lnTo>
                  <a:pt x="49" y="338"/>
                </a:lnTo>
                <a:lnTo>
                  <a:pt x="51" y="332"/>
                </a:lnTo>
                <a:lnTo>
                  <a:pt x="53" y="327"/>
                </a:lnTo>
                <a:lnTo>
                  <a:pt x="55" y="324"/>
                </a:lnTo>
                <a:lnTo>
                  <a:pt x="53" y="310"/>
                </a:lnTo>
                <a:lnTo>
                  <a:pt x="51" y="295"/>
                </a:lnTo>
                <a:lnTo>
                  <a:pt x="47" y="281"/>
                </a:lnTo>
                <a:lnTo>
                  <a:pt x="43" y="269"/>
                </a:lnTo>
                <a:lnTo>
                  <a:pt x="40" y="263"/>
                </a:lnTo>
                <a:lnTo>
                  <a:pt x="36" y="257"/>
                </a:lnTo>
                <a:lnTo>
                  <a:pt x="32" y="252"/>
                </a:lnTo>
                <a:lnTo>
                  <a:pt x="28" y="247"/>
                </a:lnTo>
                <a:lnTo>
                  <a:pt x="22" y="243"/>
                </a:lnTo>
                <a:lnTo>
                  <a:pt x="17" y="239"/>
                </a:lnTo>
                <a:lnTo>
                  <a:pt x="10" y="235"/>
                </a:lnTo>
                <a:lnTo>
                  <a:pt x="3" y="232"/>
                </a:lnTo>
                <a:lnTo>
                  <a:pt x="1" y="219"/>
                </a:lnTo>
                <a:lnTo>
                  <a:pt x="0" y="211"/>
                </a:lnTo>
                <a:lnTo>
                  <a:pt x="0" y="204"/>
                </a:lnTo>
                <a:lnTo>
                  <a:pt x="0" y="196"/>
                </a:lnTo>
                <a:lnTo>
                  <a:pt x="1" y="189"/>
                </a:lnTo>
                <a:lnTo>
                  <a:pt x="3" y="182"/>
                </a:lnTo>
                <a:lnTo>
                  <a:pt x="7" y="176"/>
                </a:lnTo>
                <a:lnTo>
                  <a:pt x="9" y="174"/>
                </a:lnTo>
                <a:lnTo>
                  <a:pt x="11" y="171"/>
                </a:lnTo>
                <a:lnTo>
                  <a:pt x="16" y="167"/>
                </a:lnTo>
                <a:lnTo>
                  <a:pt x="22" y="161"/>
                </a:lnTo>
                <a:lnTo>
                  <a:pt x="28" y="157"/>
                </a:lnTo>
                <a:lnTo>
                  <a:pt x="34" y="153"/>
                </a:lnTo>
                <a:lnTo>
                  <a:pt x="38" y="150"/>
                </a:lnTo>
                <a:lnTo>
                  <a:pt x="40" y="150"/>
                </a:lnTo>
                <a:lnTo>
                  <a:pt x="41" y="149"/>
                </a:lnTo>
                <a:lnTo>
                  <a:pt x="42" y="148"/>
                </a:lnTo>
                <a:lnTo>
                  <a:pt x="43" y="148"/>
                </a:lnTo>
                <a:lnTo>
                  <a:pt x="44" y="143"/>
                </a:lnTo>
                <a:lnTo>
                  <a:pt x="45" y="138"/>
                </a:lnTo>
                <a:lnTo>
                  <a:pt x="45" y="134"/>
                </a:lnTo>
                <a:lnTo>
                  <a:pt x="45" y="130"/>
                </a:lnTo>
                <a:lnTo>
                  <a:pt x="45" y="126"/>
                </a:lnTo>
                <a:lnTo>
                  <a:pt x="45" y="122"/>
                </a:lnTo>
                <a:lnTo>
                  <a:pt x="46" y="118"/>
                </a:lnTo>
                <a:lnTo>
                  <a:pt x="47" y="112"/>
                </a:lnTo>
                <a:lnTo>
                  <a:pt x="56" y="114"/>
                </a:lnTo>
                <a:lnTo>
                  <a:pt x="63" y="113"/>
                </a:lnTo>
                <a:lnTo>
                  <a:pt x="69" y="112"/>
                </a:lnTo>
                <a:lnTo>
                  <a:pt x="73" y="109"/>
                </a:lnTo>
                <a:lnTo>
                  <a:pt x="74" y="107"/>
                </a:lnTo>
                <a:lnTo>
                  <a:pt x="75" y="105"/>
                </a:lnTo>
                <a:lnTo>
                  <a:pt x="76" y="102"/>
                </a:lnTo>
                <a:lnTo>
                  <a:pt x="76" y="98"/>
                </a:lnTo>
                <a:lnTo>
                  <a:pt x="76" y="94"/>
                </a:lnTo>
                <a:lnTo>
                  <a:pt x="74" y="91"/>
                </a:lnTo>
                <a:lnTo>
                  <a:pt x="73" y="86"/>
                </a:lnTo>
                <a:lnTo>
                  <a:pt x="71" y="80"/>
                </a:lnTo>
                <a:lnTo>
                  <a:pt x="35" y="20"/>
                </a:lnTo>
                <a:lnTo>
                  <a:pt x="36" y="20"/>
                </a:lnTo>
                <a:lnTo>
                  <a:pt x="36" y="19"/>
                </a:lnTo>
                <a:lnTo>
                  <a:pt x="38" y="19"/>
                </a:lnTo>
                <a:lnTo>
                  <a:pt x="41" y="19"/>
                </a:lnTo>
                <a:lnTo>
                  <a:pt x="46" y="16"/>
                </a:lnTo>
                <a:lnTo>
                  <a:pt x="53" y="14"/>
                </a:lnTo>
                <a:lnTo>
                  <a:pt x="60" y="12"/>
                </a:lnTo>
                <a:lnTo>
                  <a:pt x="66" y="10"/>
                </a:lnTo>
                <a:lnTo>
                  <a:pt x="68" y="10"/>
                </a:lnTo>
                <a:lnTo>
                  <a:pt x="70" y="9"/>
                </a:lnTo>
                <a:lnTo>
                  <a:pt x="71" y="8"/>
                </a:lnTo>
                <a:lnTo>
                  <a:pt x="74" y="7"/>
                </a:lnTo>
                <a:lnTo>
                  <a:pt x="78" y="6"/>
                </a:lnTo>
                <a:lnTo>
                  <a:pt x="86" y="3"/>
                </a:lnTo>
                <a:lnTo>
                  <a:pt x="90" y="1"/>
                </a:lnTo>
                <a:lnTo>
                  <a:pt x="92" y="1"/>
                </a:lnTo>
                <a:lnTo>
                  <a:pt x="94" y="0"/>
                </a:lnTo>
                <a:lnTo>
                  <a:pt x="95" y="0"/>
                </a:lnTo>
                <a:lnTo>
                  <a:pt x="131" y="9"/>
                </a:lnTo>
                <a:lnTo>
                  <a:pt x="149" y="14"/>
                </a:lnTo>
                <a:lnTo>
                  <a:pt x="167" y="20"/>
                </a:lnTo>
                <a:lnTo>
                  <a:pt x="169" y="25"/>
                </a:lnTo>
                <a:lnTo>
                  <a:pt x="170" y="31"/>
                </a:lnTo>
                <a:lnTo>
                  <a:pt x="171" y="36"/>
                </a:lnTo>
                <a:lnTo>
                  <a:pt x="173" y="41"/>
                </a:lnTo>
                <a:lnTo>
                  <a:pt x="175" y="45"/>
                </a:lnTo>
                <a:lnTo>
                  <a:pt x="178" y="49"/>
                </a:lnTo>
                <a:lnTo>
                  <a:pt x="182" y="53"/>
                </a:lnTo>
                <a:lnTo>
                  <a:pt x="187" y="56"/>
                </a:lnTo>
                <a:lnTo>
                  <a:pt x="190" y="57"/>
                </a:lnTo>
                <a:lnTo>
                  <a:pt x="194" y="59"/>
                </a:lnTo>
                <a:lnTo>
                  <a:pt x="202" y="62"/>
                </a:lnTo>
                <a:lnTo>
                  <a:pt x="205" y="62"/>
                </a:lnTo>
                <a:lnTo>
                  <a:pt x="208" y="63"/>
                </a:lnTo>
                <a:lnTo>
                  <a:pt x="210" y="64"/>
                </a:lnTo>
                <a:lnTo>
                  <a:pt x="211" y="64"/>
                </a:lnTo>
                <a:lnTo>
                  <a:pt x="217" y="63"/>
                </a:lnTo>
                <a:lnTo>
                  <a:pt x="224" y="62"/>
                </a:lnTo>
                <a:lnTo>
                  <a:pt x="237" y="60"/>
                </a:lnTo>
                <a:lnTo>
                  <a:pt x="244" y="59"/>
                </a:lnTo>
                <a:lnTo>
                  <a:pt x="250" y="58"/>
                </a:lnTo>
                <a:lnTo>
                  <a:pt x="257" y="59"/>
                </a:lnTo>
                <a:lnTo>
                  <a:pt x="263" y="60"/>
                </a:lnTo>
                <a:lnTo>
                  <a:pt x="266" y="62"/>
                </a:lnTo>
                <a:lnTo>
                  <a:pt x="267" y="65"/>
                </a:lnTo>
                <a:lnTo>
                  <a:pt x="269" y="68"/>
                </a:lnTo>
                <a:lnTo>
                  <a:pt x="269" y="72"/>
                </a:lnTo>
                <a:lnTo>
                  <a:pt x="269" y="77"/>
                </a:lnTo>
                <a:lnTo>
                  <a:pt x="268" y="83"/>
                </a:lnTo>
                <a:lnTo>
                  <a:pt x="266" y="94"/>
                </a:lnTo>
                <a:lnTo>
                  <a:pt x="263" y="105"/>
                </a:lnTo>
                <a:lnTo>
                  <a:pt x="259" y="115"/>
                </a:lnTo>
                <a:lnTo>
                  <a:pt x="258" y="120"/>
                </a:lnTo>
                <a:lnTo>
                  <a:pt x="256" y="124"/>
                </a:lnTo>
                <a:lnTo>
                  <a:pt x="255" y="126"/>
                </a:lnTo>
                <a:lnTo>
                  <a:pt x="255" y="128"/>
                </a:lnTo>
                <a:lnTo>
                  <a:pt x="254" y="132"/>
                </a:lnTo>
                <a:lnTo>
                  <a:pt x="253" y="135"/>
                </a:lnTo>
                <a:lnTo>
                  <a:pt x="251" y="138"/>
                </a:lnTo>
                <a:lnTo>
                  <a:pt x="251" y="140"/>
                </a:lnTo>
                <a:lnTo>
                  <a:pt x="253" y="154"/>
                </a:lnTo>
                <a:lnTo>
                  <a:pt x="254" y="169"/>
                </a:lnTo>
                <a:lnTo>
                  <a:pt x="254" y="183"/>
                </a:lnTo>
                <a:lnTo>
                  <a:pt x="253" y="198"/>
                </a:lnTo>
                <a:lnTo>
                  <a:pt x="251" y="213"/>
                </a:lnTo>
                <a:lnTo>
                  <a:pt x="247" y="226"/>
                </a:lnTo>
                <a:lnTo>
                  <a:pt x="242" y="240"/>
                </a:lnTo>
                <a:lnTo>
                  <a:pt x="239" y="246"/>
                </a:lnTo>
                <a:lnTo>
                  <a:pt x="235" y="252"/>
                </a:lnTo>
                <a:lnTo>
                  <a:pt x="236" y="284"/>
                </a:lnTo>
                <a:lnTo>
                  <a:pt x="237" y="301"/>
                </a:lnTo>
                <a:lnTo>
                  <a:pt x="239" y="316"/>
                </a:lnTo>
                <a:lnTo>
                  <a:pt x="240" y="321"/>
                </a:lnTo>
                <a:lnTo>
                  <a:pt x="242" y="324"/>
                </a:lnTo>
                <a:lnTo>
                  <a:pt x="245" y="326"/>
                </a:lnTo>
                <a:lnTo>
                  <a:pt x="247" y="327"/>
                </a:lnTo>
                <a:lnTo>
                  <a:pt x="248" y="330"/>
                </a:lnTo>
                <a:lnTo>
                  <a:pt x="248" y="332"/>
                </a:lnTo>
                <a:lnTo>
                  <a:pt x="248" y="333"/>
                </a:lnTo>
                <a:lnTo>
                  <a:pt x="247" y="335"/>
                </a:lnTo>
                <a:lnTo>
                  <a:pt x="245" y="337"/>
                </a:lnTo>
                <a:lnTo>
                  <a:pt x="243" y="340"/>
                </a:lnTo>
                <a:lnTo>
                  <a:pt x="240" y="344"/>
                </a:lnTo>
                <a:lnTo>
                  <a:pt x="235" y="348"/>
                </a:lnTo>
                <a:lnTo>
                  <a:pt x="227" y="355"/>
                </a:lnTo>
                <a:lnTo>
                  <a:pt x="219" y="363"/>
                </a:lnTo>
                <a:lnTo>
                  <a:pt x="215" y="367"/>
                </a:lnTo>
                <a:lnTo>
                  <a:pt x="211" y="372"/>
                </a:lnTo>
                <a:lnTo>
                  <a:pt x="209" y="390"/>
                </a:lnTo>
                <a:lnTo>
                  <a:pt x="206" y="408"/>
                </a:lnTo>
                <a:lnTo>
                  <a:pt x="204" y="426"/>
                </a:lnTo>
                <a:lnTo>
                  <a:pt x="202" y="435"/>
                </a:lnTo>
                <a:lnTo>
                  <a:pt x="199" y="444"/>
                </a:lnTo>
                <a:lnTo>
                  <a:pt x="200" y="446"/>
                </a:lnTo>
                <a:lnTo>
                  <a:pt x="200" y="447"/>
                </a:lnTo>
                <a:lnTo>
                  <a:pt x="203" y="450"/>
                </a:lnTo>
                <a:lnTo>
                  <a:pt x="203" y="452"/>
                </a:lnTo>
                <a:lnTo>
                  <a:pt x="204" y="454"/>
                </a:lnTo>
                <a:lnTo>
                  <a:pt x="204" y="455"/>
                </a:lnTo>
                <a:lnTo>
                  <a:pt x="203" y="456"/>
                </a:lnTo>
                <a:lnTo>
                  <a:pt x="200" y="458"/>
                </a:lnTo>
                <a:lnTo>
                  <a:pt x="197" y="460"/>
                </a:lnTo>
                <a:lnTo>
                  <a:pt x="189" y="463"/>
                </a:lnTo>
                <a:lnTo>
                  <a:pt x="185" y="464"/>
                </a:lnTo>
                <a:lnTo>
                  <a:pt x="182" y="464"/>
                </a:lnTo>
                <a:lnTo>
                  <a:pt x="180" y="464"/>
                </a:lnTo>
                <a:lnTo>
                  <a:pt x="179" y="464"/>
                </a:lnTo>
                <a:lnTo>
                  <a:pt x="156" y="461"/>
                </a:lnTo>
                <a:lnTo>
                  <a:pt x="133" y="455"/>
                </a:lnTo>
                <a:lnTo>
                  <a:pt x="110" y="450"/>
                </a:lnTo>
                <a:lnTo>
                  <a:pt x="87" y="444"/>
                </a:lnTo>
                <a:lnTo>
                  <a:pt x="86" y="443"/>
                </a:lnTo>
                <a:lnTo>
                  <a:pt x="83" y="443"/>
                </a:lnTo>
                <a:lnTo>
                  <a:pt x="80" y="442"/>
                </a:lnTo>
                <a:lnTo>
                  <a:pt x="76" y="441"/>
                </a:lnTo>
                <a:lnTo>
                  <a:pt x="72" y="440"/>
                </a:lnTo>
                <a:lnTo>
                  <a:pt x="68" y="438"/>
                </a:lnTo>
                <a:lnTo>
                  <a:pt x="58" y="435"/>
                </a:lnTo>
                <a:lnTo>
                  <a:pt x="54" y="434"/>
                </a:lnTo>
                <a:lnTo>
                  <a:pt x="49" y="432"/>
                </a:lnTo>
                <a:lnTo>
                  <a:pt x="46" y="432"/>
                </a:lnTo>
                <a:lnTo>
                  <a:pt x="42" y="430"/>
                </a:lnTo>
                <a:lnTo>
                  <a:pt x="40" y="429"/>
                </a:lnTo>
                <a:lnTo>
                  <a:pt x="38" y="429"/>
                </a:lnTo>
                <a:lnTo>
                  <a:pt x="38" y="428"/>
                </a:lnTo>
                <a:lnTo>
                  <a:pt x="39" y="428"/>
                </a:lnTo>
              </a:path>
            </a:pathLst>
          </a:custGeom>
          <a:solidFill>
            <a:srgbClr val="3366FF"/>
          </a:solidFill>
          <a:ln w="12700" cap="rnd">
            <a:solidFill>
              <a:schemeClr val="tx1"/>
            </a:solidFill>
            <a:round/>
            <a:headEnd type="none" w="sm" len="sm"/>
            <a:tailEnd type="none" w="sm" len="sm"/>
          </a:ln>
        </p:spPr>
        <p:txBody>
          <a:bodyPr/>
          <a:lstStyle/>
          <a:p>
            <a:endParaRPr lang="zh-CN" altLang="en-US"/>
          </a:p>
        </p:txBody>
      </p:sp>
      <p:sp>
        <p:nvSpPr>
          <p:cNvPr id="125972" name="任意多边形 125971"/>
          <p:cNvSpPr>
            <a:spLocks noChangeArrowheads="1"/>
          </p:cNvSpPr>
          <p:nvPr/>
        </p:nvSpPr>
        <p:spPr bwMode="auto">
          <a:xfrm>
            <a:off x="4579938" y="2844800"/>
            <a:ext cx="874712" cy="687388"/>
          </a:xfrm>
          <a:custGeom>
            <a:avLst/>
            <a:gdLst>
              <a:gd name="T0" fmla="*/ 2147483647 w 735"/>
              <a:gd name="T1" fmla="*/ 2147483647 h 433"/>
              <a:gd name="T2" fmla="*/ 2147483647 w 735"/>
              <a:gd name="T3" fmla="*/ 2147483647 h 433"/>
              <a:gd name="T4" fmla="*/ 2147483647 w 735"/>
              <a:gd name="T5" fmla="*/ 2147483647 h 433"/>
              <a:gd name="T6" fmla="*/ 2147483647 w 735"/>
              <a:gd name="T7" fmla="*/ 2147483647 h 433"/>
              <a:gd name="T8" fmla="*/ 2147483647 w 735"/>
              <a:gd name="T9" fmla="*/ 2147483647 h 433"/>
              <a:gd name="T10" fmla="*/ 2147483647 w 735"/>
              <a:gd name="T11" fmla="*/ 2147483647 h 433"/>
              <a:gd name="T12" fmla="*/ 2147483647 w 735"/>
              <a:gd name="T13" fmla="*/ 2147483647 h 433"/>
              <a:gd name="T14" fmla="*/ 2147483647 w 735"/>
              <a:gd name="T15" fmla="*/ 2147483647 h 433"/>
              <a:gd name="T16" fmla="*/ 2147483647 w 735"/>
              <a:gd name="T17" fmla="*/ 2147483647 h 433"/>
              <a:gd name="T18" fmla="*/ 2147483647 w 735"/>
              <a:gd name="T19" fmla="*/ 2147483647 h 433"/>
              <a:gd name="T20" fmla="*/ 2147483647 w 735"/>
              <a:gd name="T21" fmla="*/ 2147483647 h 433"/>
              <a:gd name="T22" fmla="*/ 2147483647 w 735"/>
              <a:gd name="T23" fmla="*/ 2147483647 h 433"/>
              <a:gd name="T24" fmla="*/ 2147483647 w 735"/>
              <a:gd name="T25" fmla="*/ 2147483647 h 433"/>
              <a:gd name="T26" fmla="*/ 2147483647 w 735"/>
              <a:gd name="T27" fmla="*/ 2147483647 h 433"/>
              <a:gd name="T28" fmla="*/ 2147483647 w 735"/>
              <a:gd name="T29" fmla="*/ 2147483647 h 433"/>
              <a:gd name="T30" fmla="*/ 2147483647 w 735"/>
              <a:gd name="T31" fmla="*/ 2147483647 h 433"/>
              <a:gd name="T32" fmla="*/ 2147483647 w 735"/>
              <a:gd name="T33" fmla="*/ 2147483647 h 433"/>
              <a:gd name="T34" fmla="*/ 2147483647 w 735"/>
              <a:gd name="T35" fmla="*/ 2147483647 h 433"/>
              <a:gd name="T36" fmla="*/ 2147483647 w 735"/>
              <a:gd name="T37" fmla="*/ 2147483647 h 433"/>
              <a:gd name="T38" fmla="*/ 2147483647 w 735"/>
              <a:gd name="T39" fmla="*/ 2147483647 h 433"/>
              <a:gd name="T40" fmla="*/ 2147483647 w 735"/>
              <a:gd name="T41" fmla="*/ 2147483647 h 433"/>
              <a:gd name="T42" fmla="*/ 2147483647 w 735"/>
              <a:gd name="T43" fmla="*/ 2147483647 h 433"/>
              <a:gd name="T44" fmla="*/ 2147483647 w 735"/>
              <a:gd name="T45" fmla="*/ 2147483647 h 433"/>
              <a:gd name="T46" fmla="*/ 2147483647 w 735"/>
              <a:gd name="T47" fmla="*/ 2147483647 h 433"/>
              <a:gd name="T48" fmla="*/ 2147483647 w 735"/>
              <a:gd name="T49" fmla="*/ 2147483647 h 433"/>
              <a:gd name="T50" fmla="*/ 2147483647 w 735"/>
              <a:gd name="T51" fmla="*/ 2147483647 h 433"/>
              <a:gd name="T52" fmla="*/ 2147483647 w 735"/>
              <a:gd name="T53" fmla="*/ 2147483647 h 433"/>
              <a:gd name="T54" fmla="*/ 2147483647 w 735"/>
              <a:gd name="T55" fmla="*/ 2147483647 h 433"/>
              <a:gd name="T56" fmla="*/ 2147483647 w 735"/>
              <a:gd name="T57" fmla="*/ 2147483647 h 433"/>
              <a:gd name="T58" fmla="*/ 2147483647 w 735"/>
              <a:gd name="T59" fmla="*/ 2147483647 h 433"/>
              <a:gd name="T60" fmla="*/ 2147483647 w 735"/>
              <a:gd name="T61" fmla="*/ 2147483647 h 433"/>
              <a:gd name="T62" fmla="*/ 2147483647 w 735"/>
              <a:gd name="T63" fmla="*/ 2147483647 h 433"/>
              <a:gd name="T64" fmla="*/ 2147483647 w 735"/>
              <a:gd name="T65" fmla="*/ 2147483647 h 433"/>
              <a:gd name="T66" fmla="*/ 2147483647 w 735"/>
              <a:gd name="T67" fmla="*/ 2147483647 h 433"/>
              <a:gd name="T68" fmla="*/ 2147483647 w 735"/>
              <a:gd name="T69" fmla="*/ 2147483647 h 433"/>
              <a:gd name="T70" fmla="*/ 2147483647 w 735"/>
              <a:gd name="T71" fmla="*/ 2147483647 h 433"/>
              <a:gd name="T72" fmla="*/ 2147483647 w 735"/>
              <a:gd name="T73" fmla="*/ 2147483647 h 433"/>
              <a:gd name="T74" fmla="*/ 2147483647 w 735"/>
              <a:gd name="T75" fmla="*/ 2147483647 h 433"/>
              <a:gd name="T76" fmla="*/ 2147483647 w 735"/>
              <a:gd name="T77" fmla="*/ 2147483647 h 433"/>
              <a:gd name="T78" fmla="*/ 2147483647 w 735"/>
              <a:gd name="T79" fmla="*/ 2147483647 h 433"/>
              <a:gd name="T80" fmla="*/ 2147483647 w 735"/>
              <a:gd name="T81" fmla="*/ 2147483647 h 433"/>
              <a:gd name="T82" fmla="*/ 2147483647 w 735"/>
              <a:gd name="T83" fmla="*/ 2147483647 h 433"/>
              <a:gd name="T84" fmla="*/ 2147483647 w 735"/>
              <a:gd name="T85" fmla="*/ 2147483647 h 433"/>
              <a:gd name="T86" fmla="*/ 2147483647 w 735"/>
              <a:gd name="T87" fmla="*/ 2147483647 h 433"/>
              <a:gd name="T88" fmla="*/ 2147483647 w 735"/>
              <a:gd name="T89" fmla="*/ 2147483647 h 433"/>
              <a:gd name="T90" fmla="*/ 2147483647 w 735"/>
              <a:gd name="T91" fmla="*/ 2147483647 h 433"/>
              <a:gd name="T92" fmla="*/ 2147483647 w 735"/>
              <a:gd name="T93" fmla="*/ 2147483647 h 433"/>
              <a:gd name="T94" fmla="*/ 2147483647 w 735"/>
              <a:gd name="T95" fmla="*/ 2147483647 h 433"/>
              <a:gd name="T96" fmla="*/ 2147483647 w 735"/>
              <a:gd name="T97" fmla="*/ 2147483647 h 433"/>
              <a:gd name="T98" fmla="*/ 2147483647 w 735"/>
              <a:gd name="T99" fmla="*/ 2147483647 h 433"/>
              <a:gd name="T100" fmla="*/ 2147483647 w 735"/>
              <a:gd name="T101" fmla="*/ 2147483647 h 433"/>
              <a:gd name="T102" fmla="*/ 2147483647 w 735"/>
              <a:gd name="T103" fmla="*/ 2147483647 h 433"/>
              <a:gd name="T104" fmla="*/ 2147483647 w 735"/>
              <a:gd name="T105" fmla="*/ 2147483647 h 433"/>
              <a:gd name="T106" fmla="*/ 2147483647 w 735"/>
              <a:gd name="T107" fmla="*/ 2147483647 h 433"/>
              <a:gd name="T108" fmla="*/ 2147483647 w 735"/>
              <a:gd name="T109" fmla="*/ 2147483647 h 433"/>
              <a:gd name="T110" fmla="*/ 2147483647 w 735"/>
              <a:gd name="T111" fmla="*/ 2147483647 h 433"/>
              <a:gd name="T112" fmla="*/ 2147483647 w 735"/>
              <a:gd name="T113" fmla="*/ 2147483647 h 433"/>
              <a:gd name="T114" fmla="*/ 2147483647 w 735"/>
              <a:gd name="T115" fmla="*/ 2147483647 h 433"/>
              <a:gd name="T116" fmla="*/ 2147483647 w 735"/>
              <a:gd name="T117" fmla="*/ 2147483647 h 433"/>
              <a:gd name="T118" fmla="*/ 2147483647 w 735"/>
              <a:gd name="T119" fmla="*/ 2147483647 h 433"/>
              <a:gd name="T120" fmla="*/ 2147483647 w 735"/>
              <a:gd name="T121" fmla="*/ 2147483647 h 433"/>
              <a:gd name="T122" fmla="*/ 2147483647 w 735"/>
              <a:gd name="T123" fmla="*/ 2147483647 h 4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5"/>
              <a:gd name="T187" fmla="*/ 0 h 433"/>
              <a:gd name="T188" fmla="*/ 735 w 735"/>
              <a:gd name="T189" fmla="*/ 433 h 4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5" h="433">
                <a:moveTo>
                  <a:pt x="734" y="60"/>
                </a:moveTo>
                <a:lnTo>
                  <a:pt x="718" y="65"/>
                </a:lnTo>
                <a:lnTo>
                  <a:pt x="703" y="70"/>
                </a:lnTo>
                <a:lnTo>
                  <a:pt x="689" y="76"/>
                </a:lnTo>
                <a:lnTo>
                  <a:pt x="674" y="84"/>
                </a:lnTo>
                <a:lnTo>
                  <a:pt x="668" y="93"/>
                </a:lnTo>
                <a:lnTo>
                  <a:pt x="663" y="99"/>
                </a:lnTo>
                <a:lnTo>
                  <a:pt x="660" y="104"/>
                </a:lnTo>
                <a:lnTo>
                  <a:pt x="656" y="107"/>
                </a:lnTo>
                <a:lnTo>
                  <a:pt x="653" y="109"/>
                </a:lnTo>
                <a:lnTo>
                  <a:pt x="647" y="112"/>
                </a:lnTo>
                <a:lnTo>
                  <a:pt x="640" y="114"/>
                </a:lnTo>
                <a:lnTo>
                  <a:pt x="630" y="116"/>
                </a:lnTo>
                <a:lnTo>
                  <a:pt x="616" y="124"/>
                </a:lnTo>
                <a:lnTo>
                  <a:pt x="599" y="132"/>
                </a:lnTo>
                <a:lnTo>
                  <a:pt x="582" y="139"/>
                </a:lnTo>
                <a:lnTo>
                  <a:pt x="574" y="142"/>
                </a:lnTo>
                <a:lnTo>
                  <a:pt x="566" y="144"/>
                </a:lnTo>
                <a:lnTo>
                  <a:pt x="562" y="160"/>
                </a:lnTo>
                <a:lnTo>
                  <a:pt x="559" y="176"/>
                </a:lnTo>
                <a:lnTo>
                  <a:pt x="557" y="187"/>
                </a:lnTo>
                <a:lnTo>
                  <a:pt x="556" y="192"/>
                </a:lnTo>
                <a:lnTo>
                  <a:pt x="554" y="196"/>
                </a:lnTo>
                <a:lnTo>
                  <a:pt x="548" y="200"/>
                </a:lnTo>
                <a:lnTo>
                  <a:pt x="540" y="202"/>
                </a:lnTo>
                <a:lnTo>
                  <a:pt x="532" y="204"/>
                </a:lnTo>
                <a:lnTo>
                  <a:pt x="531" y="204"/>
                </a:lnTo>
                <a:lnTo>
                  <a:pt x="530" y="204"/>
                </a:lnTo>
                <a:lnTo>
                  <a:pt x="526" y="214"/>
                </a:lnTo>
                <a:lnTo>
                  <a:pt x="520" y="224"/>
                </a:lnTo>
                <a:lnTo>
                  <a:pt x="514" y="236"/>
                </a:lnTo>
                <a:lnTo>
                  <a:pt x="509" y="246"/>
                </a:lnTo>
                <a:lnTo>
                  <a:pt x="500" y="256"/>
                </a:lnTo>
                <a:lnTo>
                  <a:pt x="493" y="265"/>
                </a:lnTo>
                <a:lnTo>
                  <a:pt x="483" y="271"/>
                </a:lnTo>
                <a:lnTo>
                  <a:pt x="474" y="276"/>
                </a:lnTo>
                <a:lnTo>
                  <a:pt x="468" y="285"/>
                </a:lnTo>
                <a:lnTo>
                  <a:pt x="464" y="294"/>
                </a:lnTo>
                <a:lnTo>
                  <a:pt x="457" y="313"/>
                </a:lnTo>
                <a:lnTo>
                  <a:pt x="454" y="321"/>
                </a:lnTo>
                <a:lnTo>
                  <a:pt x="449" y="330"/>
                </a:lnTo>
                <a:lnTo>
                  <a:pt x="442" y="337"/>
                </a:lnTo>
                <a:lnTo>
                  <a:pt x="433" y="344"/>
                </a:lnTo>
                <a:lnTo>
                  <a:pt x="427" y="342"/>
                </a:lnTo>
                <a:lnTo>
                  <a:pt x="423" y="342"/>
                </a:lnTo>
                <a:lnTo>
                  <a:pt x="418" y="342"/>
                </a:lnTo>
                <a:lnTo>
                  <a:pt x="414" y="342"/>
                </a:lnTo>
                <a:lnTo>
                  <a:pt x="412" y="344"/>
                </a:lnTo>
                <a:lnTo>
                  <a:pt x="408" y="347"/>
                </a:lnTo>
                <a:lnTo>
                  <a:pt x="406" y="351"/>
                </a:lnTo>
                <a:lnTo>
                  <a:pt x="402" y="356"/>
                </a:lnTo>
                <a:lnTo>
                  <a:pt x="401" y="363"/>
                </a:lnTo>
                <a:lnTo>
                  <a:pt x="400" y="369"/>
                </a:lnTo>
                <a:lnTo>
                  <a:pt x="398" y="379"/>
                </a:lnTo>
                <a:lnTo>
                  <a:pt x="395" y="383"/>
                </a:lnTo>
                <a:lnTo>
                  <a:pt x="393" y="387"/>
                </a:lnTo>
                <a:lnTo>
                  <a:pt x="388" y="389"/>
                </a:lnTo>
                <a:lnTo>
                  <a:pt x="382" y="392"/>
                </a:lnTo>
                <a:lnTo>
                  <a:pt x="375" y="402"/>
                </a:lnTo>
                <a:lnTo>
                  <a:pt x="368" y="410"/>
                </a:lnTo>
                <a:lnTo>
                  <a:pt x="360" y="417"/>
                </a:lnTo>
                <a:lnTo>
                  <a:pt x="350" y="424"/>
                </a:lnTo>
                <a:lnTo>
                  <a:pt x="346" y="419"/>
                </a:lnTo>
                <a:lnTo>
                  <a:pt x="344" y="414"/>
                </a:lnTo>
                <a:lnTo>
                  <a:pt x="340" y="408"/>
                </a:lnTo>
                <a:lnTo>
                  <a:pt x="338" y="403"/>
                </a:lnTo>
                <a:lnTo>
                  <a:pt x="336" y="400"/>
                </a:lnTo>
                <a:lnTo>
                  <a:pt x="334" y="400"/>
                </a:lnTo>
                <a:lnTo>
                  <a:pt x="331" y="400"/>
                </a:lnTo>
                <a:lnTo>
                  <a:pt x="326" y="402"/>
                </a:lnTo>
                <a:lnTo>
                  <a:pt x="318" y="404"/>
                </a:lnTo>
                <a:lnTo>
                  <a:pt x="311" y="412"/>
                </a:lnTo>
                <a:lnTo>
                  <a:pt x="303" y="421"/>
                </a:lnTo>
                <a:lnTo>
                  <a:pt x="296" y="427"/>
                </a:lnTo>
                <a:lnTo>
                  <a:pt x="292" y="430"/>
                </a:lnTo>
                <a:lnTo>
                  <a:pt x="286" y="432"/>
                </a:lnTo>
                <a:lnTo>
                  <a:pt x="276" y="431"/>
                </a:lnTo>
                <a:lnTo>
                  <a:pt x="271" y="430"/>
                </a:lnTo>
                <a:lnTo>
                  <a:pt x="267" y="428"/>
                </a:lnTo>
                <a:lnTo>
                  <a:pt x="263" y="426"/>
                </a:lnTo>
                <a:lnTo>
                  <a:pt x="258" y="424"/>
                </a:lnTo>
                <a:lnTo>
                  <a:pt x="251" y="418"/>
                </a:lnTo>
                <a:lnTo>
                  <a:pt x="244" y="414"/>
                </a:lnTo>
                <a:lnTo>
                  <a:pt x="243" y="413"/>
                </a:lnTo>
                <a:lnTo>
                  <a:pt x="242" y="412"/>
                </a:lnTo>
                <a:lnTo>
                  <a:pt x="238" y="402"/>
                </a:lnTo>
                <a:lnTo>
                  <a:pt x="233" y="393"/>
                </a:lnTo>
                <a:lnTo>
                  <a:pt x="227" y="385"/>
                </a:lnTo>
                <a:lnTo>
                  <a:pt x="218" y="380"/>
                </a:lnTo>
                <a:lnTo>
                  <a:pt x="211" y="378"/>
                </a:lnTo>
                <a:lnTo>
                  <a:pt x="203" y="375"/>
                </a:lnTo>
                <a:lnTo>
                  <a:pt x="196" y="373"/>
                </a:lnTo>
                <a:lnTo>
                  <a:pt x="195" y="372"/>
                </a:lnTo>
                <a:lnTo>
                  <a:pt x="194" y="372"/>
                </a:lnTo>
                <a:lnTo>
                  <a:pt x="185" y="374"/>
                </a:lnTo>
                <a:lnTo>
                  <a:pt x="180" y="377"/>
                </a:lnTo>
                <a:lnTo>
                  <a:pt x="174" y="380"/>
                </a:lnTo>
                <a:lnTo>
                  <a:pt x="169" y="384"/>
                </a:lnTo>
                <a:lnTo>
                  <a:pt x="164" y="388"/>
                </a:lnTo>
                <a:lnTo>
                  <a:pt x="160" y="394"/>
                </a:lnTo>
                <a:lnTo>
                  <a:pt x="157" y="400"/>
                </a:lnTo>
                <a:lnTo>
                  <a:pt x="154" y="408"/>
                </a:lnTo>
                <a:lnTo>
                  <a:pt x="156" y="414"/>
                </a:lnTo>
                <a:lnTo>
                  <a:pt x="158" y="419"/>
                </a:lnTo>
                <a:lnTo>
                  <a:pt x="159" y="424"/>
                </a:lnTo>
                <a:lnTo>
                  <a:pt x="159" y="426"/>
                </a:lnTo>
                <a:lnTo>
                  <a:pt x="158" y="428"/>
                </a:lnTo>
                <a:lnTo>
                  <a:pt x="156" y="429"/>
                </a:lnTo>
                <a:lnTo>
                  <a:pt x="152" y="429"/>
                </a:lnTo>
                <a:lnTo>
                  <a:pt x="147" y="427"/>
                </a:lnTo>
                <a:lnTo>
                  <a:pt x="143" y="426"/>
                </a:lnTo>
                <a:lnTo>
                  <a:pt x="133" y="423"/>
                </a:lnTo>
                <a:lnTo>
                  <a:pt x="129" y="421"/>
                </a:lnTo>
                <a:lnTo>
                  <a:pt x="126" y="420"/>
                </a:lnTo>
                <a:lnTo>
                  <a:pt x="102" y="418"/>
                </a:lnTo>
                <a:lnTo>
                  <a:pt x="78" y="416"/>
                </a:lnTo>
                <a:lnTo>
                  <a:pt x="69" y="413"/>
                </a:lnTo>
                <a:lnTo>
                  <a:pt x="60" y="409"/>
                </a:lnTo>
                <a:lnTo>
                  <a:pt x="42" y="400"/>
                </a:lnTo>
                <a:lnTo>
                  <a:pt x="31" y="392"/>
                </a:lnTo>
                <a:lnTo>
                  <a:pt x="17" y="384"/>
                </a:lnTo>
                <a:lnTo>
                  <a:pt x="14" y="382"/>
                </a:lnTo>
                <a:lnTo>
                  <a:pt x="10" y="379"/>
                </a:lnTo>
                <a:lnTo>
                  <a:pt x="7" y="377"/>
                </a:lnTo>
                <a:lnTo>
                  <a:pt x="5" y="376"/>
                </a:lnTo>
                <a:lnTo>
                  <a:pt x="1" y="368"/>
                </a:lnTo>
                <a:lnTo>
                  <a:pt x="0" y="361"/>
                </a:lnTo>
                <a:lnTo>
                  <a:pt x="0" y="355"/>
                </a:lnTo>
                <a:lnTo>
                  <a:pt x="2" y="351"/>
                </a:lnTo>
                <a:lnTo>
                  <a:pt x="5" y="346"/>
                </a:lnTo>
                <a:lnTo>
                  <a:pt x="11" y="342"/>
                </a:lnTo>
                <a:lnTo>
                  <a:pt x="19" y="337"/>
                </a:lnTo>
                <a:lnTo>
                  <a:pt x="26" y="332"/>
                </a:lnTo>
                <a:lnTo>
                  <a:pt x="33" y="327"/>
                </a:lnTo>
                <a:lnTo>
                  <a:pt x="41" y="322"/>
                </a:lnTo>
                <a:lnTo>
                  <a:pt x="47" y="318"/>
                </a:lnTo>
                <a:lnTo>
                  <a:pt x="48" y="317"/>
                </a:lnTo>
                <a:lnTo>
                  <a:pt x="50" y="316"/>
                </a:lnTo>
                <a:lnTo>
                  <a:pt x="53" y="311"/>
                </a:lnTo>
                <a:lnTo>
                  <a:pt x="58" y="307"/>
                </a:lnTo>
                <a:lnTo>
                  <a:pt x="69" y="298"/>
                </a:lnTo>
                <a:lnTo>
                  <a:pt x="73" y="294"/>
                </a:lnTo>
                <a:lnTo>
                  <a:pt x="78" y="291"/>
                </a:lnTo>
                <a:lnTo>
                  <a:pt x="81" y="289"/>
                </a:lnTo>
                <a:lnTo>
                  <a:pt x="82" y="288"/>
                </a:lnTo>
                <a:lnTo>
                  <a:pt x="85" y="283"/>
                </a:lnTo>
                <a:lnTo>
                  <a:pt x="88" y="278"/>
                </a:lnTo>
                <a:lnTo>
                  <a:pt x="89" y="274"/>
                </a:lnTo>
                <a:lnTo>
                  <a:pt x="89" y="270"/>
                </a:lnTo>
                <a:lnTo>
                  <a:pt x="88" y="267"/>
                </a:lnTo>
                <a:lnTo>
                  <a:pt x="84" y="265"/>
                </a:lnTo>
                <a:lnTo>
                  <a:pt x="79" y="262"/>
                </a:lnTo>
                <a:lnTo>
                  <a:pt x="73" y="260"/>
                </a:lnTo>
                <a:lnTo>
                  <a:pt x="67" y="263"/>
                </a:lnTo>
                <a:lnTo>
                  <a:pt x="63" y="265"/>
                </a:lnTo>
                <a:lnTo>
                  <a:pt x="59" y="269"/>
                </a:lnTo>
                <a:lnTo>
                  <a:pt x="56" y="272"/>
                </a:lnTo>
                <a:lnTo>
                  <a:pt x="53" y="273"/>
                </a:lnTo>
                <a:lnTo>
                  <a:pt x="48" y="273"/>
                </a:lnTo>
                <a:lnTo>
                  <a:pt x="44" y="272"/>
                </a:lnTo>
                <a:lnTo>
                  <a:pt x="38" y="268"/>
                </a:lnTo>
                <a:lnTo>
                  <a:pt x="35" y="263"/>
                </a:lnTo>
                <a:lnTo>
                  <a:pt x="33" y="258"/>
                </a:lnTo>
                <a:lnTo>
                  <a:pt x="28" y="251"/>
                </a:lnTo>
                <a:lnTo>
                  <a:pt x="21" y="245"/>
                </a:lnTo>
                <a:lnTo>
                  <a:pt x="17" y="240"/>
                </a:lnTo>
                <a:lnTo>
                  <a:pt x="14" y="236"/>
                </a:lnTo>
                <a:lnTo>
                  <a:pt x="14" y="234"/>
                </a:lnTo>
                <a:lnTo>
                  <a:pt x="15" y="231"/>
                </a:lnTo>
                <a:lnTo>
                  <a:pt x="15" y="227"/>
                </a:lnTo>
                <a:lnTo>
                  <a:pt x="16" y="222"/>
                </a:lnTo>
                <a:lnTo>
                  <a:pt x="17" y="216"/>
                </a:lnTo>
                <a:lnTo>
                  <a:pt x="19" y="209"/>
                </a:lnTo>
                <a:lnTo>
                  <a:pt x="21" y="196"/>
                </a:lnTo>
                <a:lnTo>
                  <a:pt x="25" y="182"/>
                </a:lnTo>
                <a:lnTo>
                  <a:pt x="26" y="176"/>
                </a:lnTo>
                <a:lnTo>
                  <a:pt x="28" y="170"/>
                </a:lnTo>
                <a:lnTo>
                  <a:pt x="29" y="165"/>
                </a:lnTo>
                <a:lnTo>
                  <a:pt x="31" y="161"/>
                </a:lnTo>
                <a:lnTo>
                  <a:pt x="33" y="158"/>
                </a:lnTo>
                <a:lnTo>
                  <a:pt x="34" y="156"/>
                </a:lnTo>
                <a:lnTo>
                  <a:pt x="52" y="144"/>
                </a:lnTo>
                <a:lnTo>
                  <a:pt x="70" y="132"/>
                </a:lnTo>
                <a:lnTo>
                  <a:pt x="73" y="130"/>
                </a:lnTo>
                <a:lnTo>
                  <a:pt x="77" y="127"/>
                </a:lnTo>
                <a:lnTo>
                  <a:pt x="81" y="125"/>
                </a:lnTo>
                <a:lnTo>
                  <a:pt x="82" y="124"/>
                </a:lnTo>
                <a:lnTo>
                  <a:pt x="84" y="117"/>
                </a:lnTo>
                <a:lnTo>
                  <a:pt x="87" y="112"/>
                </a:lnTo>
                <a:lnTo>
                  <a:pt x="89" y="107"/>
                </a:lnTo>
                <a:lnTo>
                  <a:pt x="91" y="103"/>
                </a:lnTo>
                <a:lnTo>
                  <a:pt x="94" y="100"/>
                </a:lnTo>
                <a:lnTo>
                  <a:pt x="96" y="97"/>
                </a:lnTo>
                <a:lnTo>
                  <a:pt x="102" y="93"/>
                </a:lnTo>
                <a:lnTo>
                  <a:pt x="109" y="90"/>
                </a:lnTo>
                <a:lnTo>
                  <a:pt x="116" y="87"/>
                </a:lnTo>
                <a:lnTo>
                  <a:pt x="126" y="83"/>
                </a:lnTo>
                <a:lnTo>
                  <a:pt x="132" y="80"/>
                </a:lnTo>
                <a:lnTo>
                  <a:pt x="138" y="76"/>
                </a:lnTo>
                <a:lnTo>
                  <a:pt x="140" y="71"/>
                </a:lnTo>
                <a:lnTo>
                  <a:pt x="141" y="65"/>
                </a:lnTo>
                <a:lnTo>
                  <a:pt x="144" y="62"/>
                </a:lnTo>
                <a:lnTo>
                  <a:pt x="146" y="58"/>
                </a:lnTo>
                <a:lnTo>
                  <a:pt x="150" y="53"/>
                </a:lnTo>
                <a:lnTo>
                  <a:pt x="156" y="51"/>
                </a:lnTo>
                <a:lnTo>
                  <a:pt x="163" y="50"/>
                </a:lnTo>
                <a:lnTo>
                  <a:pt x="171" y="49"/>
                </a:lnTo>
                <a:lnTo>
                  <a:pt x="183" y="49"/>
                </a:lnTo>
                <a:lnTo>
                  <a:pt x="197" y="48"/>
                </a:lnTo>
                <a:lnTo>
                  <a:pt x="205" y="42"/>
                </a:lnTo>
                <a:lnTo>
                  <a:pt x="211" y="36"/>
                </a:lnTo>
                <a:lnTo>
                  <a:pt x="220" y="22"/>
                </a:lnTo>
                <a:lnTo>
                  <a:pt x="225" y="15"/>
                </a:lnTo>
                <a:lnTo>
                  <a:pt x="230" y="9"/>
                </a:lnTo>
                <a:lnTo>
                  <a:pt x="236" y="3"/>
                </a:lnTo>
                <a:lnTo>
                  <a:pt x="242" y="0"/>
                </a:lnTo>
                <a:lnTo>
                  <a:pt x="244" y="6"/>
                </a:lnTo>
                <a:lnTo>
                  <a:pt x="245" y="10"/>
                </a:lnTo>
                <a:lnTo>
                  <a:pt x="250" y="18"/>
                </a:lnTo>
                <a:lnTo>
                  <a:pt x="257" y="24"/>
                </a:lnTo>
                <a:lnTo>
                  <a:pt x="261" y="26"/>
                </a:lnTo>
                <a:lnTo>
                  <a:pt x="267" y="28"/>
                </a:lnTo>
                <a:lnTo>
                  <a:pt x="278" y="25"/>
                </a:lnTo>
                <a:lnTo>
                  <a:pt x="290" y="21"/>
                </a:lnTo>
                <a:lnTo>
                  <a:pt x="302" y="19"/>
                </a:lnTo>
                <a:lnTo>
                  <a:pt x="314" y="16"/>
                </a:lnTo>
                <a:lnTo>
                  <a:pt x="325" y="19"/>
                </a:lnTo>
                <a:lnTo>
                  <a:pt x="334" y="24"/>
                </a:lnTo>
                <a:lnTo>
                  <a:pt x="344" y="28"/>
                </a:lnTo>
                <a:lnTo>
                  <a:pt x="354" y="32"/>
                </a:lnTo>
                <a:lnTo>
                  <a:pt x="356" y="40"/>
                </a:lnTo>
                <a:lnTo>
                  <a:pt x="357" y="48"/>
                </a:lnTo>
                <a:lnTo>
                  <a:pt x="358" y="54"/>
                </a:lnTo>
                <a:lnTo>
                  <a:pt x="358" y="60"/>
                </a:lnTo>
                <a:lnTo>
                  <a:pt x="358" y="65"/>
                </a:lnTo>
                <a:lnTo>
                  <a:pt x="358" y="69"/>
                </a:lnTo>
                <a:lnTo>
                  <a:pt x="358" y="77"/>
                </a:lnTo>
                <a:lnTo>
                  <a:pt x="360" y="82"/>
                </a:lnTo>
                <a:lnTo>
                  <a:pt x="361" y="84"/>
                </a:lnTo>
                <a:lnTo>
                  <a:pt x="364" y="86"/>
                </a:lnTo>
                <a:lnTo>
                  <a:pt x="368" y="87"/>
                </a:lnTo>
                <a:lnTo>
                  <a:pt x="374" y="89"/>
                </a:lnTo>
                <a:lnTo>
                  <a:pt x="381" y="91"/>
                </a:lnTo>
                <a:lnTo>
                  <a:pt x="391" y="92"/>
                </a:lnTo>
                <a:lnTo>
                  <a:pt x="395" y="100"/>
                </a:lnTo>
                <a:lnTo>
                  <a:pt x="400" y="105"/>
                </a:lnTo>
                <a:lnTo>
                  <a:pt x="405" y="108"/>
                </a:lnTo>
                <a:lnTo>
                  <a:pt x="410" y="110"/>
                </a:lnTo>
                <a:lnTo>
                  <a:pt x="416" y="110"/>
                </a:lnTo>
                <a:lnTo>
                  <a:pt x="422" y="109"/>
                </a:lnTo>
                <a:lnTo>
                  <a:pt x="429" y="107"/>
                </a:lnTo>
                <a:lnTo>
                  <a:pt x="438" y="104"/>
                </a:lnTo>
                <a:lnTo>
                  <a:pt x="445" y="102"/>
                </a:lnTo>
                <a:lnTo>
                  <a:pt x="454" y="99"/>
                </a:lnTo>
                <a:lnTo>
                  <a:pt x="460" y="97"/>
                </a:lnTo>
                <a:lnTo>
                  <a:pt x="461" y="96"/>
                </a:lnTo>
                <a:lnTo>
                  <a:pt x="462" y="96"/>
                </a:lnTo>
                <a:lnTo>
                  <a:pt x="464" y="87"/>
                </a:lnTo>
                <a:lnTo>
                  <a:pt x="466" y="80"/>
                </a:lnTo>
                <a:lnTo>
                  <a:pt x="469" y="73"/>
                </a:lnTo>
                <a:lnTo>
                  <a:pt x="473" y="68"/>
                </a:lnTo>
                <a:lnTo>
                  <a:pt x="476" y="63"/>
                </a:lnTo>
                <a:lnTo>
                  <a:pt x="482" y="59"/>
                </a:lnTo>
                <a:lnTo>
                  <a:pt x="489" y="55"/>
                </a:lnTo>
                <a:lnTo>
                  <a:pt x="498" y="52"/>
                </a:lnTo>
                <a:lnTo>
                  <a:pt x="501" y="47"/>
                </a:lnTo>
                <a:lnTo>
                  <a:pt x="505" y="43"/>
                </a:lnTo>
                <a:lnTo>
                  <a:pt x="509" y="39"/>
                </a:lnTo>
                <a:lnTo>
                  <a:pt x="512" y="37"/>
                </a:lnTo>
                <a:lnTo>
                  <a:pt x="520" y="33"/>
                </a:lnTo>
                <a:lnTo>
                  <a:pt x="525" y="30"/>
                </a:lnTo>
                <a:lnTo>
                  <a:pt x="530" y="28"/>
                </a:lnTo>
                <a:lnTo>
                  <a:pt x="537" y="23"/>
                </a:lnTo>
                <a:lnTo>
                  <a:pt x="545" y="18"/>
                </a:lnTo>
                <a:lnTo>
                  <a:pt x="551" y="14"/>
                </a:lnTo>
                <a:lnTo>
                  <a:pt x="553" y="12"/>
                </a:lnTo>
                <a:lnTo>
                  <a:pt x="554" y="12"/>
                </a:lnTo>
                <a:lnTo>
                  <a:pt x="560" y="19"/>
                </a:lnTo>
                <a:lnTo>
                  <a:pt x="565" y="24"/>
                </a:lnTo>
                <a:lnTo>
                  <a:pt x="571" y="26"/>
                </a:lnTo>
                <a:lnTo>
                  <a:pt x="576" y="28"/>
                </a:lnTo>
                <a:lnTo>
                  <a:pt x="582" y="28"/>
                </a:lnTo>
                <a:lnTo>
                  <a:pt x="590" y="27"/>
                </a:lnTo>
                <a:lnTo>
                  <a:pt x="606" y="24"/>
                </a:lnTo>
                <a:lnTo>
                  <a:pt x="609" y="30"/>
                </a:lnTo>
                <a:lnTo>
                  <a:pt x="611" y="35"/>
                </a:lnTo>
                <a:lnTo>
                  <a:pt x="615" y="37"/>
                </a:lnTo>
                <a:lnTo>
                  <a:pt x="618" y="39"/>
                </a:lnTo>
                <a:lnTo>
                  <a:pt x="622" y="39"/>
                </a:lnTo>
                <a:lnTo>
                  <a:pt x="627" y="39"/>
                </a:lnTo>
                <a:lnTo>
                  <a:pt x="638" y="36"/>
                </a:lnTo>
                <a:lnTo>
                  <a:pt x="648" y="30"/>
                </a:lnTo>
                <a:lnTo>
                  <a:pt x="658" y="26"/>
                </a:lnTo>
                <a:lnTo>
                  <a:pt x="667" y="24"/>
                </a:lnTo>
                <a:lnTo>
                  <a:pt x="678" y="20"/>
                </a:lnTo>
                <a:lnTo>
                  <a:pt x="690" y="21"/>
                </a:lnTo>
                <a:lnTo>
                  <a:pt x="696" y="22"/>
                </a:lnTo>
                <a:lnTo>
                  <a:pt x="702" y="24"/>
                </a:lnTo>
                <a:lnTo>
                  <a:pt x="704" y="26"/>
                </a:lnTo>
                <a:lnTo>
                  <a:pt x="704" y="30"/>
                </a:lnTo>
                <a:lnTo>
                  <a:pt x="705" y="33"/>
                </a:lnTo>
                <a:lnTo>
                  <a:pt x="706" y="36"/>
                </a:lnTo>
                <a:lnTo>
                  <a:pt x="711" y="40"/>
                </a:lnTo>
                <a:lnTo>
                  <a:pt x="718" y="42"/>
                </a:lnTo>
                <a:lnTo>
                  <a:pt x="724" y="45"/>
                </a:lnTo>
                <a:lnTo>
                  <a:pt x="730" y="48"/>
                </a:lnTo>
                <a:lnTo>
                  <a:pt x="729" y="56"/>
                </a:lnTo>
                <a:lnTo>
                  <a:pt x="727" y="62"/>
                </a:lnTo>
                <a:lnTo>
                  <a:pt x="725" y="66"/>
                </a:lnTo>
                <a:lnTo>
                  <a:pt x="725" y="68"/>
                </a:lnTo>
                <a:lnTo>
                  <a:pt x="727" y="67"/>
                </a:lnTo>
                <a:lnTo>
                  <a:pt x="730" y="64"/>
                </a:lnTo>
                <a:lnTo>
                  <a:pt x="734" y="60"/>
                </a:lnTo>
              </a:path>
            </a:pathLst>
          </a:custGeom>
          <a:solidFill>
            <a:srgbClr val="FFFF00"/>
          </a:solidFill>
          <a:ln w="12700" cap="rnd">
            <a:solidFill>
              <a:schemeClr val="tx1"/>
            </a:solidFill>
            <a:round/>
            <a:headEnd type="none" w="sm" len="sm"/>
            <a:tailEnd type="none" w="sm" len="sm"/>
          </a:ln>
        </p:spPr>
        <p:txBody>
          <a:bodyPr/>
          <a:lstStyle/>
          <a:p>
            <a:endParaRPr lang="zh-CN" altLang="en-US"/>
          </a:p>
        </p:txBody>
      </p:sp>
      <p:sp>
        <p:nvSpPr>
          <p:cNvPr id="125973" name="任意多边形 125972"/>
          <p:cNvSpPr>
            <a:spLocks noChangeArrowheads="1"/>
          </p:cNvSpPr>
          <p:nvPr/>
        </p:nvSpPr>
        <p:spPr bwMode="auto">
          <a:xfrm>
            <a:off x="4324350" y="2070100"/>
            <a:ext cx="738188" cy="977900"/>
          </a:xfrm>
          <a:custGeom>
            <a:avLst/>
            <a:gdLst>
              <a:gd name="T0" fmla="*/ 2147483647 w 620"/>
              <a:gd name="T1" fmla="*/ 2147483647 h 616"/>
              <a:gd name="T2" fmla="*/ 2147483647 w 620"/>
              <a:gd name="T3" fmla="*/ 2147483647 h 616"/>
              <a:gd name="T4" fmla="*/ 2147483647 w 620"/>
              <a:gd name="T5" fmla="*/ 2147483647 h 616"/>
              <a:gd name="T6" fmla="*/ 2147483647 w 620"/>
              <a:gd name="T7" fmla="*/ 2147483647 h 616"/>
              <a:gd name="T8" fmla="*/ 2147483647 w 620"/>
              <a:gd name="T9" fmla="*/ 2147483647 h 616"/>
              <a:gd name="T10" fmla="*/ 2147483647 w 620"/>
              <a:gd name="T11" fmla="*/ 2147483647 h 616"/>
              <a:gd name="T12" fmla="*/ 2147483647 w 620"/>
              <a:gd name="T13" fmla="*/ 2147483647 h 616"/>
              <a:gd name="T14" fmla="*/ 2147483647 w 620"/>
              <a:gd name="T15" fmla="*/ 2147483647 h 616"/>
              <a:gd name="T16" fmla="*/ 2147483647 w 620"/>
              <a:gd name="T17" fmla="*/ 2147483647 h 616"/>
              <a:gd name="T18" fmla="*/ 2147483647 w 620"/>
              <a:gd name="T19" fmla="*/ 2147483647 h 616"/>
              <a:gd name="T20" fmla="*/ 2147483647 w 620"/>
              <a:gd name="T21" fmla="*/ 2147483647 h 616"/>
              <a:gd name="T22" fmla="*/ 2147483647 w 620"/>
              <a:gd name="T23" fmla="*/ 2147483647 h 616"/>
              <a:gd name="T24" fmla="*/ 2147483647 w 620"/>
              <a:gd name="T25" fmla="*/ 2147483647 h 616"/>
              <a:gd name="T26" fmla="*/ 2147483647 w 620"/>
              <a:gd name="T27" fmla="*/ 2147483647 h 616"/>
              <a:gd name="T28" fmla="*/ 2147483647 w 620"/>
              <a:gd name="T29" fmla="*/ 2147483647 h 616"/>
              <a:gd name="T30" fmla="*/ 2147483647 w 620"/>
              <a:gd name="T31" fmla="*/ 2147483647 h 616"/>
              <a:gd name="T32" fmla="*/ 2147483647 w 620"/>
              <a:gd name="T33" fmla="*/ 2147483647 h 616"/>
              <a:gd name="T34" fmla="*/ 2147483647 w 620"/>
              <a:gd name="T35" fmla="*/ 2147483647 h 616"/>
              <a:gd name="T36" fmla="*/ 2147483647 w 620"/>
              <a:gd name="T37" fmla="*/ 2147483647 h 616"/>
              <a:gd name="T38" fmla="*/ 2147483647 w 620"/>
              <a:gd name="T39" fmla="*/ 2147483647 h 616"/>
              <a:gd name="T40" fmla="*/ 2147483647 w 620"/>
              <a:gd name="T41" fmla="*/ 0 h 616"/>
              <a:gd name="T42" fmla="*/ 2147483647 w 620"/>
              <a:gd name="T43" fmla="*/ 2147483647 h 616"/>
              <a:gd name="T44" fmla="*/ 2147483647 w 620"/>
              <a:gd name="T45" fmla="*/ 2147483647 h 616"/>
              <a:gd name="T46" fmla="*/ 2147483647 w 620"/>
              <a:gd name="T47" fmla="*/ 2147483647 h 616"/>
              <a:gd name="T48" fmla="*/ 2147483647 w 620"/>
              <a:gd name="T49" fmla="*/ 2147483647 h 616"/>
              <a:gd name="T50" fmla="*/ 2147483647 w 620"/>
              <a:gd name="T51" fmla="*/ 2147483647 h 616"/>
              <a:gd name="T52" fmla="*/ 2147483647 w 620"/>
              <a:gd name="T53" fmla="*/ 2147483647 h 616"/>
              <a:gd name="T54" fmla="*/ 2147483647 w 620"/>
              <a:gd name="T55" fmla="*/ 2147483647 h 616"/>
              <a:gd name="T56" fmla="*/ 2147483647 w 620"/>
              <a:gd name="T57" fmla="*/ 2147483647 h 616"/>
              <a:gd name="T58" fmla="*/ 2147483647 w 620"/>
              <a:gd name="T59" fmla="*/ 2147483647 h 616"/>
              <a:gd name="T60" fmla="*/ 2147483647 w 620"/>
              <a:gd name="T61" fmla="*/ 2147483647 h 616"/>
              <a:gd name="T62" fmla="*/ 2147483647 w 620"/>
              <a:gd name="T63" fmla="*/ 2147483647 h 616"/>
              <a:gd name="T64" fmla="*/ 2147483647 w 620"/>
              <a:gd name="T65" fmla="*/ 2147483647 h 616"/>
              <a:gd name="T66" fmla="*/ 2147483647 w 620"/>
              <a:gd name="T67" fmla="*/ 2147483647 h 616"/>
              <a:gd name="T68" fmla="*/ 2147483647 w 620"/>
              <a:gd name="T69" fmla="*/ 2147483647 h 616"/>
              <a:gd name="T70" fmla="*/ 2147483647 w 620"/>
              <a:gd name="T71" fmla="*/ 2147483647 h 616"/>
              <a:gd name="T72" fmla="*/ 2147483647 w 620"/>
              <a:gd name="T73" fmla="*/ 2147483647 h 616"/>
              <a:gd name="T74" fmla="*/ 2147483647 w 620"/>
              <a:gd name="T75" fmla="*/ 2147483647 h 616"/>
              <a:gd name="T76" fmla="*/ 2147483647 w 620"/>
              <a:gd name="T77" fmla="*/ 2147483647 h 616"/>
              <a:gd name="T78" fmla="*/ 2147483647 w 620"/>
              <a:gd name="T79" fmla="*/ 2147483647 h 616"/>
              <a:gd name="T80" fmla="*/ 2147483647 w 620"/>
              <a:gd name="T81" fmla="*/ 2147483647 h 616"/>
              <a:gd name="T82" fmla="*/ 2147483647 w 620"/>
              <a:gd name="T83" fmla="*/ 2147483647 h 616"/>
              <a:gd name="T84" fmla="*/ 2147483647 w 620"/>
              <a:gd name="T85" fmla="*/ 2147483647 h 616"/>
              <a:gd name="T86" fmla="*/ 2147483647 w 620"/>
              <a:gd name="T87" fmla="*/ 2147483647 h 616"/>
              <a:gd name="T88" fmla="*/ 2147483647 w 620"/>
              <a:gd name="T89" fmla="*/ 2147483647 h 616"/>
              <a:gd name="T90" fmla="*/ 2147483647 w 620"/>
              <a:gd name="T91" fmla="*/ 2147483647 h 616"/>
              <a:gd name="T92" fmla="*/ 2147483647 w 620"/>
              <a:gd name="T93" fmla="*/ 2147483647 h 616"/>
              <a:gd name="T94" fmla="*/ 2147483647 w 620"/>
              <a:gd name="T95" fmla="*/ 2147483647 h 616"/>
              <a:gd name="T96" fmla="*/ 2147483647 w 620"/>
              <a:gd name="T97" fmla="*/ 2147483647 h 616"/>
              <a:gd name="T98" fmla="*/ 2147483647 w 620"/>
              <a:gd name="T99" fmla="*/ 2147483647 h 616"/>
              <a:gd name="T100" fmla="*/ 2147483647 w 620"/>
              <a:gd name="T101" fmla="*/ 2147483647 h 616"/>
              <a:gd name="T102" fmla="*/ 2147483647 w 620"/>
              <a:gd name="T103" fmla="*/ 2147483647 h 616"/>
              <a:gd name="T104" fmla="*/ 2147483647 w 620"/>
              <a:gd name="T105" fmla="*/ 2147483647 h 616"/>
              <a:gd name="T106" fmla="*/ 2147483647 w 620"/>
              <a:gd name="T107" fmla="*/ 2147483647 h 616"/>
              <a:gd name="T108" fmla="*/ 2147483647 w 620"/>
              <a:gd name="T109" fmla="*/ 2147483647 h 616"/>
              <a:gd name="T110" fmla="*/ 2147483647 w 620"/>
              <a:gd name="T111" fmla="*/ 2147483647 h 616"/>
              <a:gd name="T112" fmla="*/ 2147483647 w 620"/>
              <a:gd name="T113" fmla="*/ 2147483647 h 616"/>
              <a:gd name="T114" fmla="*/ 2147483647 w 620"/>
              <a:gd name="T115" fmla="*/ 2147483647 h 616"/>
              <a:gd name="T116" fmla="*/ 2147483647 w 620"/>
              <a:gd name="T117" fmla="*/ 2147483647 h 616"/>
              <a:gd name="T118" fmla="*/ 2147483647 w 620"/>
              <a:gd name="T119" fmla="*/ 2147483647 h 616"/>
              <a:gd name="T120" fmla="*/ 2147483647 w 620"/>
              <a:gd name="T121" fmla="*/ 2147483647 h 616"/>
              <a:gd name="T122" fmla="*/ 2147483647 w 620"/>
              <a:gd name="T123" fmla="*/ 2147483647 h 616"/>
              <a:gd name="T124" fmla="*/ 2147483647 w 620"/>
              <a:gd name="T125" fmla="*/ 2147483647 h 6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0"/>
              <a:gd name="T190" fmla="*/ 0 h 616"/>
              <a:gd name="T191" fmla="*/ 620 w 620"/>
              <a:gd name="T192" fmla="*/ 616 h 6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0" h="616">
                <a:moveTo>
                  <a:pt x="444" y="484"/>
                </a:moveTo>
                <a:lnTo>
                  <a:pt x="442" y="478"/>
                </a:lnTo>
                <a:lnTo>
                  <a:pt x="440" y="473"/>
                </a:lnTo>
                <a:lnTo>
                  <a:pt x="439" y="471"/>
                </a:lnTo>
                <a:lnTo>
                  <a:pt x="438" y="469"/>
                </a:lnTo>
                <a:lnTo>
                  <a:pt x="436" y="466"/>
                </a:lnTo>
                <a:lnTo>
                  <a:pt x="434" y="463"/>
                </a:lnTo>
                <a:lnTo>
                  <a:pt x="430" y="457"/>
                </a:lnTo>
                <a:lnTo>
                  <a:pt x="424" y="448"/>
                </a:lnTo>
                <a:lnTo>
                  <a:pt x="422" y="444"/>
                </a:lnTo>
                <a:lnTo>
                  <a:pt x="419" y="441"/>
                </a:lnTo>
                <a:lnTo>
                  <a:pt x="417" y="437"/>
                </a:lnTo>
                <a:lnTo>
                  <a:pt x="416" y="436"/>
                </a:lnTo>
                <a:lnTo>
                  <a:pt x="423" y="416"/>
                </a:lnTo>
                <a:lnTo>
                  <a:pt x="430" y="398"/>
                </a:lnTo>
                <a:lnTo>
                  <a:pt x="435" y="390"/>
                </a:lnTo>
                <a:lnTo>
                  <a:pt x="441" y="382"/>
                </a:lnTo>
                <a:lnTo>
                  <a:pt x="448" y="375"/>
                </a:lnTo>
                <a:lnTo>
                  <a:pt x="456" y="368"/>
                </a:lnTo>
                <a:lnTo>
                  <a:pt x="461" y="371"/>
                </a:lnTo>
                <a:lnTo>
                  <a:pt x="466" y="373"/>
                </a:lnTo>
                <a:lnTo>
                  <a:pt x="479" y="379"/>
                </a:lnTo>
                <a:lnTo>
                  <a:pt x="484" y="381"/>
                </a:lnTo>
                <a:lnTo>
                  <a:pt x="488" y="383"/>
                </a:lnTo>
                <a:lnTo>
                  <a:pt x="491" y="384"/>
                </a:lnTo>
                <a:lnTo>
                  <a:pt x="492" y="384"/>
                </a:lnTo>
                <a:lnTo>
                  <a:pt x="506" y="380"/>
                </a:lnTo>
                <a:lnTo>
                  <a:pt x="518" y="374"/>
                </a:lnTo>
                <a:lnTo>
                  <a:pt x="531" y="369"/>
                </a:lnTo>
                <a:lnTo>
                  <a:pt x="544" y="364"/>
                </a:lnTo>
                <a:lnTo>
                  <a:pt x="548" y="357"/>
                </a:lnTo>
                <a:lnTo>
                  <a:pt x="551" y="351"/>
                </a:lnTo>
                <a:lnTo>
                  <a:pt x="554" y="339"/>
                </a:lnTo>
                <a:lnTo>
                  <a:pt x="556" y="327"/>
                </a:lnTo>
                <a:lnTo>
                  <a:pt x="557" y="320"/>
                </a:lnTo>
                <a:lnTo>
                  <a:pt x="560" y="312"/>
                </a:lnTo>
                <a:lnTo>
                  <a:pt x="562" y="308"/>
                </a:lnTo>
                <a:lnTo>
                  <a:pt x="566" y="302"/>
                </a:lnTo>
                <a:lnTo>
                  <a:pt x="571" y="296"/>
                </a:lnTo>
                <a:lnTo>
                  <a:pt x="577" y="289"/>
                </a:lnTo>
                <a:lnTo>
                  <a:pt x="589" y="277"/>
                </a:lnTo>
                <a:lnTo>
                  <a:pt x="595" y="272"/>
                </a:lnTo>
                <a:lnTo>
                  <a:pt x="600" y="268"/>
                </a:lnTo>
                <a:lnTo>
                  <a:pt x="605" y="262"/>
                </a:lnTo>
                <a:lnTo>
                  <a:pt x="610" y="258"/>
                </a:lnTo>
                <a:lnTo>
                  <a:pt x="615" y="255"/>
                </a:lnTo>
                <a:lnTo>
                  <a:pt x="618" y="254"/>
                </a:lnTo>
                <a:lnTo>
                  <a:pt x="619" y="253"/>
                </a:lnTo>
                <a:lnTo>
                  <a:pt x="618" y="251"/>
                </a:lnTo>
                <a:lnTo>
                  <a:pt x="615" y="249"/>
                </a:lnTo>
                <a:lnTo>
                  <a:pt x="608" y="244"/>
                </a:lnTo>
                <a:lnTo>
                  <a:pt x="604" y="234"/>
                </a:lnTo>
                <a:lnTo>
                  <a:pt x="599" y="225"/>
                </a:lnTo>
                <a:lnTo>
                  <a:pt x="593" y="219"/>
                </a:lnTo>
                <a:lnTo>
                  <a:pt x="584" y="212"/>
                </a:lnTo>
                <a:lnTo>
                  <a:pt x="581" y="207"/>
                </a:lnTo>
                <a:lnTo>
                  <a:pt x="579" y="204"/>
                </a:lnTo>
                <a:lnTo>
                  <a:pt x="577" y="202"/>
                </a:lnTo>
                <a:lnTo>
                  <a:pt x="576" y="201"/>
                </a:lnTo>
                <a:lnTo>
                  <a:pt x="575" y="200"/>
                </a:lnTo>
                <a:lnTo>
                  <a:pt x="574" y="201"/>
                </a:lnTo>
                <a:lnTo>
                  <a:pt x="572" y="203"/>
                </a:lnTo>
                <a:lnTo>
                  <a:pt x="570" y="203"/>
                </a:lnTo>
                <a:lnTo>
                  <a:pt x="567" y="203"/>
                </a:lnTo>
                <a:lnTo>
                  <a:pt x="564" y="203"/>
                </a:lnTo>
                <a:lnTo>
                  <a:pt x="558" y="202"/>
                </a:lnTo>
                <a:lnTo>
                  <a:pt x="552" y="199"/>
                </a:lnTo>
                <a:lnTo>
                  <a:pt x="544" y="196"/>
                </a:lnTo>
                <a:lnTo>
                  <a:pt x="542" y="193"/>
                </a:lnTo>
                <a:lnTo>
                  <a:pt x="539" y="188"/>
                </a:lnTo>
                <a:lnTo>
                  <a:pt x="536" y="180"/>
                </a:lnTo>
                <a:lnTo>
                  <a:pt x="533" y="172"/>
                </a:lnTo>
                <a:lnTo>
                  <a:pt x="530" y="163"/>
                </a:lnTo>
                <a:lnTo>
                  <a:pt x="528" y="154"/>
                </a:lnTo>
                <a:lnTo>
                  <a:pt x="526" y="148"/>
                </a:lnTo>
                <a:lnTo>
                  <a:pt x="524" y="144"/>
                </a:lnTo>
                <a:lnTo>
                  <a:pt x="521" y="139"/>
                </a:lnTo>
                <a:lnTo>
                  <a:pt x="519" y="135"/>
                </a:lnTo>
                <a:lnTo>
                  <a:pt x="512" y="128"/>
                </a:lnTo>
                <a:lnTo>
                  <a:pt x="505" y="123"/>
                </a:lnTo>
                <a:lnTo>
                  <a:pt x="496" y="116"/>
                </a:lnTo>
                <a:lnTo>
                  <a:pt x="489" y="118"/>
                </a:lnTo>
                <a:lnTo>
                  <a:pt x="482" y="122"/>
                </a:lnTo>
                <a:lnTo>
                  <a:pt x="476" y="126"/>
                </a:lnTo>
                <a:lnTo>
                  <a:pt x="468" y="128"/>
                </a:lnTo>
                <a:lnTo>
                  <a:pt x="460" y="128"/>
                </a:lnTo>
                <a:lnTo>
                  <a:pt x="452" y="126"/>
                </a:lnTo>
                <a:lnTo>
                  <a:pt x="444" y="122"/>
                </a:lnTo>
                <a:lnTo>
                  <a:pt x="436" y="120"/>
                </a:lnTo>
                <a:lnTo>
                  <a:pt x="431" y="110"/>
                </a:lnTo>
                <a:lnTo>
                  <a:pt x="427" y="100"/>
                </a:lnTo>
                <a:lnTo>
                  <a:pt x="421" y="77"/>
                </a:lnTo>
                <a:lnTo>
                  <a:pt x="418" y="66"/>
                </a:lnTo>
                <a:lnTo>
                  <a:pt x="415" y="56"/>
                </a:lnTo>
                <a:lnTo>
                  <a:pt x="410" y="45"/>
                </a:lnTo>
                <a:lnTo>
                  <a:pt x="404" y="36"/>
                </a:lnTo>
                <a:lnTo>
                  <a:pt x="396" y="28"/>
                </a:lnTo>
                <a:lnTo>
                  <a:pt x="387" y="19"/>
                </a:lnTo>
                <a:lnTo>
                  <a:pt x="377" y="12"/>
                </a:lnTo>
                <a:lnTo>
                  <a:pt x="373" y="10"/>
                </a:lnTo>
                <a:lnTo>
                  <a:pt x="369" y="8"/>
                </a:lnTo>
                <a:lnTo>
                  <a:pt x="361" y="6"/>
                </a:lnTo>
                <a:lnTo>
                  <a:pt x="353" y="3"/>
                </a:lnTo>
                <a:lnTo>
                  <a:pt x="347" y="1"/>
                </a:lnTo>
                <a:lnTo>
                  <a:pt x="345" y="0"/>
                </a:lnTo>
                <a:lnTo>
                  <a:pt x="344" y="0"/>
                </a:lnTo>
                <a:lnTo>
                  <a:pt x="334" y="3"/>
                </a:lnTo>
                <a:lnTo>
                  <a:pt x="325" y="7"/>
                </a:lnTo>
                <a:lnTo>
                  <a:pt x="310" y="18"/>
                </a:lnTo>
                <a:lnTo>
                  <a:pt x="296" y="32"/>
                </a:lnTo>
                <a:lnTo>
                  <a:pt x="284" y="48"/>
                </a:lnTo>
                <a:lnTo>
                  <a:pt x="286" y="56"/>
                </a:lnTo>
                <a:lnTo>
                  <a:pt x="286" y="62"/>
                </a:lnTo>
                <a:lnTo>
                  <a:pt x="285" y="67"/>
                </a:lnTo>
                <a:lnTo>
                  <a:pt x="283" y="72"/>
                </a:lnTo>
                <a:lnTo>
                  <a:pt x="280" y="76"/>
                </a:lnTo>
                <a:lnTo>
                  <a:pt x="276" y="79"/>
                </a:lnTo>
                <a:lnTo>
                  <a:pt x="266" y="83"/>
                </a:lnTo>
                <a:lnTo>
                  <a:pt x="253" y="85"/>
                </a:lnTo>
                <a:lnTo>
                  <a:pt x="240" y="87"/>
                </a:lnTo>
                <a:lnTo>
                  <a:pt x="228" y="87"/>
                </a:lnTo>
                <a:lnTo>
                  <a:pt x="216" y="88"/>
                </a:lnTo>
                <a:lnTo>
                  <a:pt x="213" y="93"/>
                </a:lnTo>
                <a:lnTo>
                  <a:pt x="211" y="98"/>
                </a:lnTo>
                <a:lnTo>
                  <a:pt x="207" y="105"/>
                </a:lnTo>
                <a:lnTo>
                  <a:pt x="205" y="108"/>
                </a:lnTo>
                <a:lnTo>
                  <a:pt x="202" y="109"/>
                </a:lnTo>
                <a:lnTo>
                  <a:pt x="198" y="109"/>
                </a:lnTo>
                <a:lnTo>
                  <a:pt x="192" y="108"/>
                </a:lnTo>
                <a:lnTo>
                  <a:pt x="183" y="109"/>
                </a:lnTo>
                <a:lnTo>
                  <a:pt x="175" y="109"/>
                </a:lnTo>
                <a:lnTo>
                  <a:pt x="166" y="111"/>
                </a:lnTo>
                <a:lnTo>
                  <a:pt x="163" y="113"/>
                </a:lnTo>
                <a:lnTo>
                  <a:pt x="160" y="116"/>
                </a:lnTo>
                <a:lnTo>
                  <a:pt x="154" y="122"/>
                </a:lnTo>
                <a:lnTo>
                  <a:pt x="152" y="127"/>
                </a:lnTo>
                <a:lnTo>
                  <a:pt x="150" y="130"/>
                </a:lnTo>
                <a:lnTo>
                  <a:pt x="150" y="132"/>
                </a:lnTo>
                <a:lnTo>
                  <a:pt x="151" y="133"/>
                </a:lnTo>
                <a:lnTo>
                  <a:pt x="155" y="133"/>
                </a:lnTo>
                <a:lnTo>
                  <a:pt x="157" y="131"/>
                </a:lnTo>
                <a:lnTo>
                  <a:pt x="159" y="131"/>
                </a:lnTo>
                <a:lnTo>
                  <a:pt x="157" y="132"/>
                </a:lnTo>
                <a:lnTo>
                  <a:pt x="154" y="133"/>
                </a:lnTo>
                <a:lnTo>
                  <a:pt x="150" y="136"/>
                </a:lnTo>
                <a:lnTo>
                  <a:pt x="144" y="140"/>
                </a:lnTo>
                <a:lnTo>
                  <a:pt x="135" y="138"/>
                </a:lnTo>
                <a:lnTo>
                  <a:pt x="127" y="135"/>
                </a:lnTo>
                <a:lnTo>
                  <a:pt x="122" y="132"/>
                </a:lnTo>
                <a:lnTo>
                  <a:pt x="119" y="128"/>
                </a:lnTo>
                <a:lnTo>
                  <a:pt x="116" y="123"/>
                </a:lnTo>
                <a:lnTo>
                  <a:pt x="113" y="117"/>
                </a:lnTo>
                <a:lnTo>
                  <a:pt x="111" y="109"/>
                </a:lnTo>
                <a:lnTo>
                  <a:pt x="108" y="100"/>
                </a:lnTo>
                <a:lnTo>
                  <a:pt x="105" y="96"/>
                </a:lnTo>
                <a:lnTo>
                  <a:pt x="101" y="92"/>
                </a:lnTo>
                <a:lnTo>
                  <a:pt x="95" y="90"/>
                </a:lnTo>
                <a:lnTo>
                  <a:pt x="89" y="88"/>
                </a:lnTo>
                <a:lnTo>
                  <a:pt x="82" y="86"/>
                </a:lnTo>
                <a:lnTo>
                  <a:pt x="77" y="85"/>
                </a:lnTo>
                <a:lnTo>
                  <a:pt x="73" y="84"/>
                </a:lnTo>
                <a:lnTo>
                  <a:pt x="72" y="84"/>
                </a:lnTo>
                <a:lnTo>
                  <a:pt x="64" y="88"/>
                </a:lnTo>
                <a:lnTo>
                  <a:pt x="59" y="95"/>
                </a:lnTo>
                <a:lnTo>
                  <a:pt x="55" y="103"/>
                </a:lnTo>
                <a:lnTo>
                  <a:pt x="51" y="111"/>
                </a:lnTo>
                <a:lnTo>
                  <a:pt x="47" y="130"/>
                </a:lnTo>
                <a:lnTo>
                  <a:pt x="44" y="140"/>
                </a:lnTo>
                <a:lnTo>
                  <a:pt x="40" y="148"/>
                </a:lnTo>
                <a:lnTo>
                  <a:pt x="38" y="156"/>
                </a:lnTo>
                <a:lnTo>
                  <a:pt x="37" y="161"/>
                </a:lnTo>
                <a:lnTo>
                  <a:pt x="36" y="164"/>
                </a:lnTo>
                <a:lnTo>
                  <a:pt x="35" y="166"/>
                </a:lnTo>
                <a:lnTo>
                  <a:pt x="32" y="168"/>
                </a:lnTo>
                <a:lnTo>
                  <a:pt x="28" y="171"/>
                </a:lnTo>
                <a:lnTo>
                  <a:pt x="21" y="174"/>
                </a:lnTo>
                <a:lnTo>
                  <a:pt x="12" y="180"/>
                </a:lnTo>
                <a:lnTo>
                  <a:pt x="8" y="183"/>
                </a:lnTo>
                <a:lnTo>
                  <a:pt x="5" y="185"/>
                </a:lnTo>
                <a:lnTo>
                  <a:pt x="1" y="187"/>
                </a:lnTo>
                <a:lnTo>
                  <a:pt x="0" y="188"/>
                </a:lnTo>
                <a:lnTo>
                  <a:pt x="8" y="198"/>
                </a:lnTo>
                <a:lnTo>
                  <a:pt x="14" y="207"/>
                </a:lnTo>
                <a:lnTo>
                  <a:pt x="19" y="216"/>
                </a:lnTo>
                <a:lnTo>
                  <a:pt x="23" y="225"/>
                </a:lnTo>
                <a:lnTo>
                  <a:pt x="28" y="234"/>
                </a:lnTo>
                <a:lnTo>
                  <a:pt x="34" y="241"/>
                </a:lnTo>
                <a:lnTo>
                  <a:pt x="41" y="247"/>
                </a:lnTo>
                <a:lnTo>
                  <a:pt x="52" y="252"/>
                </a:lnTo>
                <a:lnTo>
                  <a:pt x="58" y="261"/>
                </a:lnTo>
                <a:lnTo>
                  <a:pt x="62" y="270"/>
                </a:lnTo>
                <a:lnTo>
                  <a:pt x="67" y="279"/>
                </a:lnTo>
                <a:lnTo>
                  <a:pt x="72" y="288"/>
                </a:lnTo>
                <a:lnTo>
                  <a:pt x="68" y="299"/>
                </a:lnTo>
                <a:lnTo>
                  <a:pt x="66" y="304"/>
                </a:lnTo>
                <a:lnTo>
                  <a:pt x="64" y="309"/>
                </a:lnTo>
                <a:lnTo>
                  <a:pt x="64" y="311"/>
                </a:lnTo>
                <a:lnTo>
                  <a:pt x="66" y="313"/>
                </a:lnTo>
                <a:lnTo>
                  <a:pt x="69" y="314"/>
                </a:lnTo>
                <a:lnTo>
                  <a:pt x="76" y="312"/>
                </a:lnTo>
                <a:lnTo>
                  <a:pt x="82" y="307"/>
                </a:lnTo>
                <a:lnTo>
                  <a:pt x="88" y="303"/>
                </a:lnTo>
                <a:lnTo>
                  <a:pt x="99" y="297"/>
                </a:lnTo>
                <a:lnTo>
                  <a:pt x="109" y="294"/>
                </a:lnTo>
                <a:lnTo>
                  <a:pt x="121" y="293"/>
                </a:lnTo>
                <a:lnTo>
                  <a:pt x="133" y="294"/>
                </a:lnTo>
                <a:lnTo>
                  <a:pt x="148" y="296"/>
                </a:lnTo>
                <a:lnTo>
                  <a:pt x="165" y="298"/>
                </a:lnTo>
                <a:lnTo>
                  <a:pt x="184" y="300"/>
                </a:lnTo>
                <a:lnTo>
                  <a:pt x="186" y="308"/>
                </a:lnTo>
                <a:lnTo>
                  <a:pt x="187" y="312"/>
                </a:lnTo>
                <a:lnTo>
                  <a:pt x="188" y="315"/>
                </a:lnTo>
                <a:lnTo>
                  <a:pt x="189" y="318"/>
                </a:lnTo>
                <a:lnTo>
                  <a:pt x="189" y="321"/>
                </a:lnTo>
                <a:lnTo>
                  <a:pt x="191" y="325"/>
                </a:lnTo>
                <a:lnTo>
                  <a:pt x="193" y="331"/>
                </a:lnTo>
                <a:lnTo>
                  <a:pt x="196" y="340"/>
                </a:lnTo>
                <a:lnTo>
                  <a:pt x="198" y="344"/>
                </a:lnTo>
                <a:lnTo>
                  <a:pt x="202" y="346"/>
                </a:lnTo>
                <a:lnTo>
                  <a:pt x="211" y="349"/>
                </a:lnTo>
                <a:lnTo>
                  <a:pt x="222" y="350"/>
                </a:lnTo>
                <a:lnTo>
                  <a:pt x="232" y="352"/>
                </a:lnTo>
                <a:lnTo>
                  <a:pt x="236" y="353"/>
                </a:lnTo>
                <a:lnTo>
                  <a:pt x="240" y="354"/>
                </a:lnTo>
                <a:lnTo>
                  <a:pt x="243" y="356"/>
                </a:lnTo>
                <a:lnTo>
                  <a:pt x="244" y="356"/>
                </a:lnTo>
                <a:lnTo>
                  <a:pt x="248" y="355"/>
                </a:lnTo>
                <a:lnTo>
                  <a:pt x="254" y="354"/>
                </a:lnTo>
                <a:lnTo>
                  <a:pt x="261" y="352"/>
                </a:lnTo>
                <a:lnTo>
                  <a:pt x="270" y="351"/>
                </a:lnTo>
                <a:lnTo>
                  <a:pt x="277" y="352"/>
                </a:lnTo>
                <a:lnTo>
                  <a:pt x="284" y="353"/>
                </a:lnTo>
                <a:lnTo>
                  <a:pt x="289" y="357"/>
                </a:lnTo>
                <a:lnTo>
                  <a:pt x="292" y="364"/>
                </a:lnTo>
                <a:lnTo>
                  <a:pt x="293" y="370"/>
                </a:lnTo>
                <a:lnTo>
                  <a:pt x="292" y="376"/>
                </a:lnTo>
                <a:lnTo>
                  <a:pt x="289" y="390"/>
                </a:lnTo>
                <a:lnTo>
                  <a:pt x="284" y="405"/>
                </a:lnTo>
                <a:lnTo>
                  <a:pt x="282" y="411"/>
                </a:lnTo>
                <a:lnTo>
                  <a:pt x="280" y="416"/>
                </a:lnTo>
                <a:lnTo>
                  <a:pt x="279" y="420"/>
                </a:lnTo>
                <a:lnTo>
                  <a:pt x="278" y="424"/>
                </a:lnTo>
                <a:lnTo>
                  <a:pt x="277" y="427"/>
                </a:lnTo>
                <a:lnTo>
                  <a:pt x="276" y="428"/>
                </a:lnTo>
                <a:lnTo>
                  <a:pt x="276" y="430"/>
                </a:lnTo>
                <a:lnTo>
                  <a:pt x="276" y="433"/>
                </a:lnTo>
                <a:lnTo>
                  <a:pt x="275" y="439"/>
                </a:lnTo>
                <a:lnTo>
                  <a:pt x="275" y="445"/>
                </a:lnTo>
                <a:lnTo>
                  <a:pt x="274" y="453"/>
                </a:lnTo>
                <a:lnTo>
                  <a:pt x="274" y="461"/>
                </a:lnTo>
                <a:lnTo>
                  <a:pt x="272" y="479"/>
                </a:lnTo>
                <a:lnTo>
                  <a:pt x="271" y="497"/>
                </a:lnTo>
                <a:lnTo>
                  <a:pt x="270" y="514"/>
                </a:lnTo>
                <a:lnTo>
                  <a:pt x="269" y="520"/>
                </a:lnTo>
                <a:lnTo>
                  <a:pt x="269" y="525"/>
                </a:lnTo>
                <a:lnTo>
                  <a:pt x="268" y="530"/>
                </a:lnTo>
                <a:lnTo>
                  <a:pt x="268" y="532"/>
                </a:lnTo>
                <a:lnTo>
                  <a:pt x="267" y="539"/>
                </a:lnTo>
                <a:lnTo>
                  <a:pt x="264" y="547"/>
                </a:lnTo>
                <a:lnTo>
                  <a:pt x="261" y="553"/>
                </a:lnTo>
                <a:lnTo>
                  <a:pt x="260" y="555"/>
                </a:lnTo>
                <a:lnTo>
                  <a:pt x="260" y="556"/>
                </a:lnTo>
                <a:lnTo>
                  <a:pt x="260" y="566"/>
                </a:lnTo>
                <a:lnTo>
                  <a:pt x="261" y="574"/>
                </a:lnTo>
                <a:lnTo>
                  <a:pt x="261" y="589"/>
                </a:lnTo>
                <a:lnTo>
                  <a:pt x="261" y="600"/>
                </a:lnTo>
                <a:lnTo>
                  <a:pt x="262" y="608"/>
                </a:lnTo>
                <a:lnTo>
                  <a:pt x="266" y="613"/>
                </a:lnTo>
                <a:lnTo>
                  <a:pt x="272" y="615"/>
                </a:lnTo>
                <a:lnTo>
                  <a:pt x="277" y="615"/>
                </a:lnTo>
                <a:lnTo>
                  <a:pt x="282" y="614"/>
                </a:lnTo>
                <a:lnTo>
                  <a:pt x="288" y="613"/>
                </a:lnTo>
                <a:lnTo>
                  <a:pt x="296" y="612"/>
                </a:lnTo>
                <a:lnTo>
                  <a:pt x="302" y="608"/>
                </a:lnTo>
                <a:lnTo>
                  <a:pt x="305" y="607"/>
                </a:lnTo>
                <a:lnTo>
                  <a:pt x="308" y="604"/>
                </a:lnTo>
                <a:lnTo>
                  <a:pt x="310" y="597"/>
                </a:lnTo>
                <a:lnTo>
                  <a:pt x="311" y="590"/>
                </a:lnTo>
                <a:lnTo>
                  <a:pt x="312" y="583"/>
                </a:lnTo>
                <a:lnTo>
                  <a:pt x="314" y="581"/>
                </a:lnTo>
                <a:lnTo>
                  <a:pt x="316" y="580"/>
                </a:lnTo>
                <a:lnTo>
                  <a:pt x="328" y="578"/>
                </a:lnTo>
                <a:lnTo>
                  <a:pt x="340" y="576"/>
                </a:lnTo>
                <a:lnTo>
                  <a:pt x="345" y="569"/>
                </a:lnTo>
                <a:lnTo>
                  <a:pt x="348" y="562"/>
                </a:lnTo>
                <a:lnTo>
                  <a:pt x="351" y="557"/>
                </a:lnTo>
                <a:lnTo>
                  <a:pt x="352" y="553"/>
                </a:lnTo>
                <a:lnTo>
                  <a:pt x="355" y="546"/>
                </a:lnTo>
                <a:lnTo>
                  <a:pt x="357" y="543"/>
                </a:lnTo>
                <a:lnTo>
                  <a:pt x="361" y="540"/>
                </a:lnTo>
                <a:lnTo>
                  <a:pt x="364" y="540"/>
                </a:lnTo>
                <a:lnTo>
                  <a:pt x="370" y="539"/>
                </a:lnTo>
                <a:lnTo>
                  <a:pt x="376" y="539"/>
                </a:lnTo>
                <a:lnTo>
                  <a:pt x="383" y="538"/>
                </a:lnTo>
                <a:lnTo>
                  <a:pt x="393" y="537"/>
                </a:lnTo>
                <a:lnTo>
                  <a:pt x="404" y="536"/>
                </a:lnTo>
                <a:lnTo>
                  <a:pt x="411" y="534"/>
                </a:lnTo>
                <a:lnTo>
                  <a:pt x="415" y="533"/>
                </a:lnTo>
                <a:lnTo>
                  <a:pt x="417" y="531"/>
                </a:lnTo>
                <a:lnTo>
                  <a:pt x="419" y="530"/>
                </a:lnTo>
                <a:lnTo>
                  <a:pt x="421" y="527"/>
                </a:lnTo>
                <a:lnTo>
                  <a:pt x="423" y="523"/>
                </a:lnTo>
                <a:lnTo>
                  <a:pt x="427" y="517"/>
                </a:lnTo>
                <a:lnTo>
                  <a:pt x="432" y="508"/>
                </a:lnTo>
                <a:lnTo>
                  <a:pt x="435" y="504"/>
                </a:lnTo>
                <a:lnTo>
                  <a:pt x="437" y="501"/>
                </a:lnTo>
                <a:lnTo>
                  <a:pt x="439" y="497"/>
                </a:lnTo>
                <a:lnTo>
                  <a:pt x="440" y="496"/>
                </a:lnTo>
                <a:lnTo>
                  <a:pt x="438" y="491"/>
                </a:lnTo>
                <a:lnTo>
                  <a:pt x="437" y="488"/>
                </a:lnTo>
                <a:lnTo>
                  <a:pt x="436" y="486"/>
                </a:lnTo>
                <a:lnTo>
                  <a:pt x="436" y="484"/>
                </a:lnTo>
                <a:lnTo>
                  <a:pt x="438" y="484"/>
                </a:lnTo>
                <a:lnTo>
                  <a:pt x="440" y="484"/>
                </a:lnTo>
                <a:lnTo>
                  <a:pt x="444" y="484"/>
                </a:lnTo>
              </a:path>
            </a:pathLst>
          </a:custGeom>
          <a:solidFill>
            <a:srgbClr val="FFFF00"/>
          </a:solidFill>
          <a:ln w="12700" cap="rnd">
            <a:solidFill>
              <a:schemeClr val="tx1"/>
            </a:solidFill>
            <a:round/>
            <a:headEnd type="none" w="sm" len="sm"/>
            <a:tailEnd type="none" w="sm" len="sm"/>
          </a:ln>
        </p:spPr>
        <p:txBody>
          <a:bodyPr/>
          <a:lstStyle/>
          <a:p>
            <a:endParaRPr lang="zh-CN" altLang="en-US"/>
          </a:p>
        </p:txBody>
      </p:sp>
      <p:sp>
        <p:nvSpPr>
          <p:cNvPr id="125974" name="任意多边形 125973"/>
          <p:cNvSpPr>
            <a:spLocks noChangeArrowheads="1"/>
          </p:cNvSpPr>
          <p:nvPr/>
        </p:nvSpPr>
        <p:spPr bwMode="auto">
          <a:xfrm>
            <a:off x="4876800" y="-15875"/>
            <a:ext cx="1527175" cy="1622425"/>
          </a:xfrm>
          <a:custGeom>
            <a:avLst/>
            <a:gdLst>
              <a:gd name="T0" fmla="*/ 2147483647 w 1282"/>
              <a:gd name="T1" fmla="*/ 2147483647 h 1022"/>
              <a:gd name="T2" fmla="*/ 2147483647 w 1282"/>
              <a:gd name="T3" fmla="*/ 2147483647 h 1022"/>
              <a:gd name="T4" fmla="*/ 2147483647 w 1282"/>
              <a:gd name="T5" fmla="*/ 2147483647 h 1022"/>
              <a:gd name="T6" fmla="*/ 2147483647 w 1282"/>
              <a:gd name="T7" fmla="*/ 2147483647 h 1022"/>
              <a:gd name="T8" fmla="*/ 2147483647 w 1282"/>
              <a:gd name="T9" fmla="*/ 2147483647 h 1022"/>
              <a:gd name="T10" fmla="*/ 2147483647 w 1282"/>
              <a:gd name="T11" fmla="*/ 2147483647 h 1022"/>
              <a:gd name="T12" fmla="*/ 2147483647 w 1282"/>
              <a:gd name="T13" fmla="*/ 2147483647 h 1022"/>
              <a:gd name="T14" fmla="*/ 2147483647 w 1282"/>
              <a:gd name="T15" fmla="*/ 2147483647 h 1022"/>
              <a:gd name="T16" fmla="*/ 2147483647 w 1282"/>
              <a:gd name="T17" fmla="*/ 2147483647 h 1022"/>
              <a:gd name="T18" fmla="*/ 2147483647 w 1282"/>
              <a:gd name="T19" fmla="*/ 2147483647 h 1022"/>
              <a:gd name="T20" fmla="*/ 2147483647 w 1282"/>
              <a:gd name="T21" fmla="*/ 2147483647 h 1022"/>
              <a:gd name="T22" fmla="*/ 2147483647 w 1282"/>
              <a:gd name="T23" fmla="*/ 2147483647 h 1022"/>
              <a:gd name="T24" fmla="*/ 2147483647 w 1282"/>
              <a:gd name="T25" fmla="*/ 2147483647 h 1022"/>
              <a:gd name="T26" fmla="*/ 2147483647 w 1282"/>
              <a:gd name="T27" fmla="*/ 2147483647 h 1022"/>
              <a:gd name="T28" fmla="*/ 2147483647 w 1282"/>
              <a:gd name="T29" fmla="*/ 2147483647 h 1022"/>
              <a:gd name="T30" fmla="*/ 2147483647 w 1282"/>
              <a:gd name="T31" fmla="*/ 2147483647 h 1022"/>
              <a:gd name="T32" fmla="*/ 2147483647 w 1282"/>
              <a:gd name="T33" fmla="*/ 2147483647 h 1022"/>
              <a:gd name="T34" fmla="*/ 2147483647 w 1282"/>
              <a:gd name="T35" fmla="*/ 2147483647 h 1022"/>
              <a:gd name="T36" fmla="*/ 2147483647 w 1282"/>
              <a:gd name="T37" fmla="*/ 2147483647 h 1022"/>
              <a:gd name="T38" fmla="*/ 2147483647 w 1282"/>
              <a:gd name="T39" fmla="*/ 2147483647 h 1022"/>
              <a:gd name="T40" fmla="*/ 2147483647 w 1282"/>
              <a:gd name="T41" fmla="*/ 2147483647 h 1022"/>
              <a:gd name="T42" fmla="*/ 2147483647 w 1282"/>
              <a:gd name="T43" fmla="*/ 2147483647 h 1022"/>
              <a:gd name="T44" fmla="*/ 2147483647 w 1282"/>
              <a:gd name="T45" fmla="*/ 2147483647 h 1022"/>
              <a:gd name="T46" fmla="*/ 2147483647 w 1282"/>
              <a:gd name="T47" fmla="*/ 2147483647 h 1022"/>
              <a:gd name="T48" fmla="*/ 2147483647 w 1282"/>
              <a:gd name="T49" fmla="*/ 2147483647 h 1022"/>
              <a:gd name="T50" fmla="*/ 2147483647 w 1282"/>
              <a:gd name="T51" fmla="*/ 2147483647 h 1022"/>
              <a:gd name="T52" fmla="*/ 2147483647 w 1282"/>
              <a:gd name="T53" fmla="*/ 2147483647 h 1022"/>
              <a:gd name="T54" fmla="*/ 2147483647 w 1282"/>
              <a:gd name="T55" fmla="*/ 2147483647 h 1022"/>
              <a:gd name="T56" fmla="*/ 2147483647 w 1282"/>
              <a:gd name="T57" fmla="*/ 2147483647 h 1022"/>
              <a:gd name="T58" fmla="*/ 2147483647 w 1282"/>
              <a:gd name="T59" fmla="*/ 2147483647 h 1022"/>
              <a:gd name="T60" fmla="*/ 2147483647 w 1282"/>
              <a:gd name="T61" fmla="*/ 2147483647 h 1022"/>
              <a:gd name="T62" fmla="*/ 2147483647 w 1282"/>
              <a:gd name="T63" fmla="*/ 2147483647 h 1022"/>
              <a:gd name="T64" fmla="*/ 2147483647 w 1282"/>
              <a:gd name="T65" fmla="*/ 2147483647 h 1022"/>
              <a:gd name="T66" fmla="*/ 2147483647 w 1282"/>
              <a:gd name="T67" fmla="*/ 2147483647 h 1022"/>
              <a:gd name="T68" fmla="*/ 2147483647 w 1282"/>
              <a:gd name="T69" fmla="*/ 2147483647 h 1022"/>
              <a:gd name="T70" fmla="*/ 2147483647 w 1282"/>
              <a:gd name="T71" fmla="*/ 2147483647 h 1022"/>
              <a:gd name="T72" fmla="*/ 2147483647 w 1282"/>
              <a:gd name="T73" fmla="*/ 2147483647 h 1022"/>
              <a:gd name="T74" fmla="*/ 2147483647 w 1282"/>
              <a:gd name="T75" fmla="*/ 2147483647 h 1022"/>
              <a:gd name="T76" fmla="*/ 2147483647 w 1282"/>
              <a:gd name="T77" fmla="*/ 2147483647 h 1022"/>
              <a:gd name="T78" fmla="*/ 2147483647 w 1282"/>
              <a:gd name="T79" fmla="*/ 2147483647 h 1022"/>
              <a:gd name="T80" fmla="*/ 2147483647 w 1282"/>
              <a:gd name="T81" fmla="*/ 2147483647 h 1022"/>
              <a:gd name="T82" fmla="*/ 2147483647 w 1282"/>
              <a:gd name="T83" fmla="*/ 2147483647 h 1022"/>
              <a:gd name="T84" fmla="*/ 2147483647 w 1282"/>
              <a:gd name="T85" fmla="*/ 2147483647 h 1022"/>
              <a:gd name="T86" fmla="*/ 2147483647 w 1282"/>
              <a:gd name="T87" fmla="*/ 2147483647 h 1022"/>
              <a:gd name="T88" fmla="*/ 2147483647 w 1282"/>
              <a:gd name="T89" fmla="*/ 2147483647 h 1022"/>
              <a:gd name="T90" fmla="*/ 2147483647 w 1282"/>
              <a:gd name="T91" fmla="*/ 2147483647 h 1022"/>
              <a:gd name="T92" fmla="*/ 2147483647 w 1282"/>
              <a:gd name="T93" fmla="*/ 2147483647 h 1022"/>
              <a:gd name="T94" fmla="*/ 2147483647 w 1282"/>
              <a:gd name="T95" fmla="*/ 2147483647 h 1022"/>
              <a:gd name="T96" fmla="*/ 2147483647 w 1282"/>
              <a:gd name="T97" fmla="*/ 2147483647 h 1022"/>
              <a:gd name="T98" fmla="*/ 2147483647 w 1282"/>
              <a:gd name="T99" fmla="*/ 2147483647 h 1022"/>
              <a:gd name="T100" fmla="*/ 2147483647 w 1282"/>
              <a:gd name="T101" fmla="*/ 2147483647 h 1022"/>
              <a:gd name="T102" fmla="*/ 2147483647 w 1282"/>
              <a:gd name="T103" fmla="*/ 2147483647 h 1022"/>
              <a:gd name="T104" fmla="*/ 2147483647 w 1282"/>
              <a:gd name="T105" fmla="*/ 2147483647 h 1022"/>
              <a:gd name="T106" fmla="*/ 2147483647 w 1282"/>
              <a:gd name="T107" fmla="*/ 2147483647 h 1022"/>
              <a:gd name="T108" fmla="*/ 2147483647 w 1282"/>
              <a:gd name="T109" fmla="*/ 2147483647 h 1022"/>
              <a:gd name="T110" fmla="*/ 2147483647 w 1282"/>
              <a:gd name="T111" fmla="*/ 2147483647 h 1022"/>
              <a:gd name="T112" fmla="*/ 2147483647 w 1282"/>
              <a:gd name="T113" fmla="*/ 2147483647 h 1022"/>
              <a:gd name="T114" fmla="*/ 2147483647 w 1282"/>
              <a:gd name="T115" fmla="*/ 2147483647 h 10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82"/>
              <a:gd name="T175" fmla="*/ 0 h 1022"/>
              <a:gd name="T176" fmla="*/ 1282 w 1282"/>
              <a:gd name="T177" fmla="*/ 1022 h 10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82" h="1022">
                <a:moveTo>
                  <a:pt x="4" y="33"/>
                </a:moveTo>
                <a:lnTo>
                  <a:pt x="12" y="37"/>
                </a:lnTo>
                <a:lnTo>
                  <a:pt x="18" y="40"/>
                </a:lnTo>
                <a:lnTo>
                  <a:pt x="27" y="48"/>
                </a:lnTo>
                <a:lnTo>
                  <a:pt x="31" y="60"/>
                </a:lnTo>
                <a:lnTo>
                  <a:pt x="31" y="68"/>
                </a:lnTo>
                <a:lnTo>
                  <a:pt x="33" y="78"/>
                </a:lnTo>
                <a:lnTo>
                  <a:pt x="31" y="83"/>
                </a:lnTo>
                <a:lnTo>
                  <a:pt x="29" y="88"/>
                </a:lnTo>
                <a:lnTo>
                  <a:pt x="29" y="91"/>
                </a:lnTo>
                <a:lnTo>
                  <a:pt x="29" y="93"/>
                </a:lnTo>
                <a:lnTo>
                  <a:pt x="29" y="91"/>
                </a:lnTo>
                <a:lnTo>
                  <a:pt x="27" y="88"/>
                </a:lnTo>
                <a:lnTo>
                  <a:pt x="23" y="89"/>
                </a:lnTo>
                <a:lnTo>
                  <a:pt x="16" y="94"/>
                </a:lnTo>
                <a:lnTo>
                  <a:pt x="10" y="101"/>
                </a:lnTo>
                <a:lnTo>
                  <a:pt x="6" y="109"/>
                </a:lnTo>
                <a:lnTo>
                  <a:pt x="2" y="114"/>
                </a:lnTo>
                <a:lnTo>
                  <a:pt x="0" y="117"/>
                </a:lnTo>
                <a:lnTo>
                  <a:pt x="2" y="126"/>
                </a:lnTo>
                <a:lnTo>
                  <a:pt x="4" y="132"/>
                </a:lnTo>
                <a:lnTo>
                  <a:pt x="8" y="140"/>
                </a:lnTo>
                <a:lnTo>
                  <a:pt x="14" y="145"/>
                </a:lnTo>
                <a:lnTo>
                  <a:pt x="29" y="150"/>
                </a:lnTo>
                <a:lnTo>
                  <a:pt x="41" y="147"/>
                </a:lnTo>
                <a:lnTo>
                  <a:pt x="51" y="142"/>
                </a:lnTo>
                <a:lnTo>
                  <a:pt x="61" y="139"/>
                </a:lnTo>
                <a:lnTo>
                  <a:pt x="72" y="134"/>
                </a:lnTo>
                <a:lnTo>
                  <a:pt x="76" y="134"/>
                </a:lnTo>
                <a:lnTo>
                  <a:pt x="80" y="134"/>
                </a:lnTo>
                <a:lnTo>
                  <a:pt x="96" y="136"/>
                </a:lnTo>
                <a:lnTo>
                  <a:pt x="111" y="139"/>
                </a:lnTo>
                <a:lnTo>
                  <a:pt x="117" y="140"/>
                </a:lnTo>
                <a:lnTo>
                  <a:pt x="121" y="145"/>
                </a:lnTo>
                <a:lnTo>
                  <a:pt x="125" y="154"/>
                </a:lnTo>
                <a:lnTo>
                  <a:pt x="127" y="160"/>
                </a:lnTo>
                <a:lnTo>
                  <a:pt x="129" y="172"/>
                </a:lnTo>
                <a:lnTo>
                  <a:pt x="133" y="180"/>
                </a:lnTo>
                <a:lnTo>
                  <a:pt x="137" y="183"/>
                </a:lnTo>
                <a:lnTo>
                  <a:pt x="143" y="187"/>
                </a:lnTo>
                <a:lnTo>
                  <a:pt x="146" y="200"/>
                </a:lnTo>
                <a:lnTo>
                  <a:pt x="148" y="213"/>
                </a:lnTo>
                <a:lnTo>
                  <a:pt x="148" y="226"/>
                </a:lnTo>
                <a:lnTo>
                  <a:pt x="152" y="238"/>
                </a:lnTo>
                <a:lnTo>
                  <a:pt x="156" y="241"/>
                </a:lnTo>
                <a:lnTo>
                  <a:pt x="160" y="244"/>
                </a:lnTo>
                <a:lnTo>
                  <a:pt x="172" y="248"/>
                </a:lnTo>
                <a:lnTo>
                  <a:pt x="184" y="249"/>
                </a:lnTo>
                <a:lnTo>
                  <a:pt x="187" y="249"/>
                </a:lnTo>
                <a:lnTo>
                  <a:pt x="189" y="249"/>
                </a:lnTo>
                <a:lnTo>
                  <a:pt x="219" y="249"/>
                </a:lnTo>
                <a:lnTo>
                  <a:pt x="234" y="249"/>
                </a:lnTo>
                <a:lnTo>
                  <a:pt x="248" y="246"/>
                </a:lnTo>
                <a:lnTo>
                  <a:pt x="250" y="244"/>
                </a:lnTo>
                <a:lnTo>
                  <a:pt x="250" y="241"/>
                </a:lnTo>
                <a:lnTo>
                  <a:pt x="250" y="238"/>
                </a:lnTo>
                <a:lnTo>
                  <a:pt x="252" y="234"/>
                </a:lnTo>
                <a:lnTo>
                  <a:pt x="258" y="231"/>
                </a:lnTo>
                <a:lnTo>
                  <a:pt x="262" y="228"/>
                </a:lnTo>
                <a:lnTo>
                  <a:pt x="277" y="226"/>
                </a:lnTo>
                <a:lnTo>
                  <a:pt x="291" y="226"/>
                </a:lnTo>
                <a:lnTo>
                  <a:pt x="303" y="226"/>
                </a:lnTo>
                <a:lnTo>
                  <a:pt x="309" y="223"/>
                </a:lnTo>
                <a:lnTo>
                  <a:pt x="314" y="220"/>
                </a:lnTo>
                <a:lnTo>
                  <a:pt x="324" y="210"/>
                </a:lnTo>
                <a:lnTo>
                  <a:pt x="330" y="201"/>
                </a:lnTo>
                <a:lnTo>
                  <a:pt x="332" y="200"/>
                </a:lnTo>
                <a:lnTo>
                  <a:pt x="332" y="198"/>
                </a:lnTo>
                <a:lnTo>
                  <a:pt x="334" y="190"/>
                </a:lnTo>
                <a:lnTo>
                  <a:pt x="336" y="185"/>
                </a:lnTo>
                <a:lnTo>
                  <a:pt x="336" y="180"/>
                </a:lnTo>
                <a:lnTo>
                  <a:pt x="340" y="178"/>
                </a:lnTo>
                <a:lnTo>
                  <a:pt x="342" y="178"/>
                </a:lnTo>
                <a:lnTo>
                  <a:pt x="348" y="178"/>
                </a:lnTo>
                <a:lnTo>
                  <a:pt x="359" y="182"/>
                </a:lnTo>
                <a:lnTo>
                  <a:pt x="371" y="187"/>
                </a:lnTo>
                <a:lnTo>
                  <a:pt x="377" y="192"/>
                </a:lnTo>
                <a:lnTo>
                  <a:pt x="379" y="197"/>
                </a:lnTo>
                <a:lnTo>
                  <a:pt x="381" y="203"/>
                </a:lnTo>
                <a:lnTo>
                  <a:pt x="383" y="210"/>
                </a:lnTo>
                <a:lnTo>
                  <a:pt x="385" y="211"/>
                </a:lnTo>
                <a:lnTo>
                  <a:pt x="389" y="211"/>
                </a:lnTo>
                <a:lnTo>
                  <a:pt x="398" y="215"/>
                </a:lnTo>
                <a:lnTo>
                  <a:pt x="408" y="216"/>
                </a:lnTo>
                <a:lnTo>
                  <a:pt x="410" y="218"/>
                </a:lnTo>
                <a:lnTo>
                  <a:pt x="412" y="218"/>
                </a:lnTo>
                <a:lnTo>
                  <a:pt x="418" y="230"/>
                </a:lnTo>
                <a:lnTo>
                  <a:pt x="418" y="241"/>
                </a:lnTo>
                <a:lnTo>
                  <a:pt x="416" y="253"/>
                </a:lnTo>
                <a:lnTo>
                  <a:pt x="412" y="266"/>
                </a:lnTo>
                <a:lnTo>
                  <a:pt x="410" y="292"/>
                </a:lnTo>
                <a:lnTo>
                  <a:pt x="406" y="319"/>
                </a:lnTo>
                <a:lnTo>
                  <a:pt x="402" y="345"/>
                </a:lnTo>
                <a:lnTo>
                  <a:pt x="396" y="370"/>
                </a:lnTo>
                <a:lnTo>
                  <a:pt x="396" y="381"/>
                </a:lnTo>
                <a:lnTo>
                  <a:pt x="398" y="391"/>
                </a:lnTo>
                <a:lnTo>
                  <a:pt x="398" y="399"/>
                </a:lnTo>
                <a:lnTo>
                  <a:pt x="398" y="408"/>
                </a:lnTo>
                <a:lnTo>
                  <a:pt x="400" y="418"/>
                </a:lnTo>
                <a:lnTo>
                  <a:pt x="400" y="424"/>
                </a:lnTo>
                <a:lnTo>
                  <a:pt x="402" y="431"/>
                </a:lnTo>
                <a:lnTo>
                  <a:pt x="404" y="437"/>
                </a:lnTo>
                <a:lnTo>
                  <a:pt x="408" y="446"/>
                </a:lnTo>
                <a:lnTo>
                  <a:pt x="412" y="457"/>
                </a:lnTo>
                <a:lnTo>
                  <a:pt x="412" y="469"/>
                </a:lnTo>
                <a:lnTo>
                  <a:pt x="408" y="479"/>
                </a:lnTo>
                <a:lnTo>
                  <a:pt x="406" y="480"/>
                </a:lnTo>
                <a:lnTo>
                  <a:pt x="402" y="480"/>
                </a:lnTo>
                <a:lnTo>
                  <a:pt x="400" y="480"/>
                </a:lnTo>
                <a:lnTo>
                  <a:pt x="396" y="482"/>
                </a:lnTo>
                <a:lnTo>
                  <a:pt x="391" y="489"/>
                </a:lnTo>
                <a:lnTo>
                  <a:pt x="385" y="497"/>
                </a:lnTo>
                <a:lnTo>
                  <a:pt x="381" y="503"/>
                </a:lnTo>
                <a:lnTo>
                  <a:pt x="379" y="507"/>
                </a:lnTo>
                <a:lnTo>
                  <a:pt x="385" y="526"/>
                </a:lnTo>
                <a:lnTo>
                  <a:pt x="387" y="541"/>
                </a:lnTo>
                <a:lnTo>
                  <a:pt x="387" y="551"/>
                </a:lnTo>
                <a:lnTo>
                  <a:pt x="383" y="559"/>
                </a:lnTo>
                <a:lnTo>
                  <a:pt x="375" y="566"/>
                </a:lnTo>
                <a:lnTo>
                  <a:pt x="365" y="569"/>
                </a:lnTo>
                <a:lnTo>
                  <a:pt x="353" y="573"/>
                </a:lnTo>
                <a:lnTo>
                  <a:pt x="336" y="574"/>
                </a:lnTo>
                <a:lnTo>
                  <a:pt x="324" y="581"/>
                </a:lnTo>
                <a:lnTo>
                  <a:pt x="312" y="591"/>
                </a:lnTo>
                <a:lnTo>
                  <a:pt x="301" y="601"/>
                </a:lnTo>
                <a:lnTo>
                  <a:pt x="289" y="611"/>
                </a:lnTo>
                <a:lnTo>
                  <a:pt x="281" y="632"/>
                </a:lnTo>
                <a:lnTo>
                  <a:pt x="268" y="650"/>
                </a:lnTo>
                <a:lnTo>
                  <a:pt x="254" y="667"/>
                </a:lnTo>
                <a:lnTo>
                  <a:pt x="236" y="682"/>
                </a:lnTo>
                <a:lnTo>
                  <a:pt x="236" y="691"/>
                </a:lnTo>
                <a:lnTo>
                  <a:pt x="236" y="701"/>
                </a:lnTo>
                <a:lnTo>
                  <a:pt x="238" y="710"/>
                </a:lnTo>
                <a:lnTo>
                  <a:pt x="240" y="718"/>
                </a:lnTo>
                <a:lnTo>
                  <a:pt x="246" y="723"/>
                </a:lnTo>
                <a:lnTo>
                  <a:pt x="254" y="724"/>
                </a:lnTo>
                <a:lnTo>
                  <a:pt x="262" y="726"/>
                </a:lnTo>
                <a:lnTo>
                  <a:pt x="264" y="726"/>
                </a:lnTo>
                <a:lnTo>
                  <a:pt x="273" y="743"/>
                </a:lnTo>
                <a:lnTo>
                  <a:pt x="277" y="752"/>
                </a:lnTo>
                <a:lnTo>
                  <a:pt x="279" y="759"/>
                </a:lnTo>
                <a:lnTo>
                  <a:pt x="281" y="764"/>
                </a:lnTo>
                <a:lnTo>
                  <a:pt x="285" y="766"/>
                </a:lnTo>
                <a:lnTo>
                  <a:pt x="293" y="767"/>
                </a:lnTo>
                <a:lnTo>
                  <a:pt x="301" y="767"/>
                </a:lnTo>
                <a:lnTo>
                  <a:pt x="309" y="769"/>
                </a:lnTo>
                <a:lnTo>
                  <a:pt x="320" y="769"/>
                </a:lnTo>
                <a:lnTo>
                  <a:pt x="332" y="771"/>
                </a:lnTo>
                <a:lnTo>
                  <a:pt x="326" y="779"/>
                </a:lnTo>
                <a:lnTo>
                  <a:pt x="318" y="787"/>
                </a:lnTo>
                <a:lnTo>
                  <a:pt x="309" y="794"/>
                </a:lnTo>
                <a:lnTo>
                  <a:pt x="299" y="802"/>
                </a:lnTo>
                <a:lnTo>
                  <a:pt x="297" y="812"/>
                </a:lnTo>
                <a:lnTo>
                  <a:pt x="297" y="820"/>
                </a:lnTo>
                <a:lnTo>
                  <a:pt x="301" y="825"/>
                </a:lnTo>
                <a:lnTo>
                  <a:pt x="312" y="830"/>
                </a:lnTo>
                <a:lnTo>
                  <a:pt x="320" y="827"/>
                </a:lnTo>
                <a:lnTo>
                  <a:pt x="324" y="827"/>
                </a:lnTo>
                <a:lnTo>
                  <a:pt x="324" y="825"/>
                </a:lnTo>
                <a:lnTo>
                  <a:pt x="322" y="825"/>
                </a:lnTo>
                <a:lnTo>
                  <a:pt x="324" y="823"/>
                </a:lnTo>
                <a:lnTo>
                  <a:pt x="328" y="820"/>
                </a:lnTo>
                <a:lnTo>
                  <a:pt x="336" y="814"/>
                </a:lnTo>
                <a:lnTo>
                  <a:pt x="338" y="814"/>
                </a:lnTo>
                <a:lnTo>
                  <a:pt x="342" y="812"/>
                </a:lnTo>
                <a:lnTo>
                  <a:pt x="350" y="810"/>
                </a:lnTo>
                <a:lnTo>
                  <a:pt x="361" y="807"/>
                </a:lnTo>
                <a:lnTo>
                  <a:pt x="363" y="805"/>
                </a:lnTo>
                <a:lnTo>
                  <a:pt x="365" y="805"/>
                </a:lnTo>
                <a:lnTo>
                  <a:pt x="373" y="809"/>
                </a:lnTo>
                <a:lnTo>
                  <a:pt x="381" y="814"/>
                </a:lnTo>
                <a:lnTo>
                  <a:pt x="396" y="825"/>
                </a:lnTo>
                <a:lnTo>
                  <a:pt x="410" y="838"/>
                </a:lnTo>
                <a:lnTo>
                  <a:pt x="424" y="850"/>
                </a:lnTo>
                <a:lnTo>
                  <a:pt x="424" y="860"/>
                </a:lnTo>
                <a:lnTo>
                  <a:pt x="426" y="868"/>
                </a:lnTo>
                <a:lnTo>
                  <a:pt x="426" y="876"/>
                </a:lnTo>
                <a:lnTo>
                  <a:pt x="432" y="883"/>
                </a:lnTo>
                <a:lnTo>
                  <a:pt x="439" y="886"/>
                </a:lnTo>
                <a:lnTo>
                  <a:pt x="447" y="888"/>
                </a:lnTo>
                <a:lnTo>
                  <a:pt x="453" y="889"/>
                </a:lnTo>
                <a:lnTo>
                  <a:pt x="455" y="889"/>
                </a:lnTo>
                <a:lnTo>
                  <a:pt x="467" y="889"/>
                </a:lnTo>
                <a:lnTo>
                  <a:pt x="478" y="889"/>
                </a:lnTo>
                <a:lnTo>
                  <a:pt x="496" y="888"/>
                </a:lnTo>
                <a:lnTo>
                  <a:pt x="510" y="884"/>
                </a:lnTo>
                <a:lnTo>
                  <a:pt x="519" y="879"/>
                </a:lnTo>
                <a:lnTo>
                  <a:pt x="529" y="875"/>
                </a:lnTo>
                <a:lnTo>
                  <a:pt x="545" y="876"/>
                </a:lnTo>
                <a:lnTo>
                  <a:pt x="555" y="878"/>
                </a:lnTo>
                <a:lnTo>
                  <a:pt x="564" y="881"/>
                </a:lnTo>
                <a:lnTo>
                  <a:pt x="570" y="883"/>
                </a:lnTo>
                <a:lnTo>
                  <a:pt x="582" y="893"/>
                </a:lnTo>
                <a:lnTo>
                  <a:pt x="590" y="898"/>
                </a:lnTo>
                <a:lnTo>
                  <a:pt x="601" y="906"/>
                </a:lnTo>
                <a:lnTo>
                  <a:pt x="619" y="903"/>
                </a:lnTo>
                <a:lnTo>
                  <a:pt x="637" y="898"/>
                </a:lnTo>
                <a:lnTo>
                  <a:pt x="676" y="889"/>
                </a:lnTo>
                <a:lnTo>
                  <a:pt x="687" y="896"/>
                </a:lnTo>
                <a:lnTo>
                  <a:pt x="689" y="899"/>
                </a:lnTo>
                <a:lnTo>
                  <a:pt x="691" y="899"/>
                </a:lnTo>
                <a:lnTo>
                  <a:pt x="689" y="898"/>
                </a:lnTo>
                <a:lnTo>
                  <a:pt x="687" y="898"/>
                </a:lnTo>
                <a:lnTo>
                  <a:pt x="685" y="898"/>
                </a:lnTo>
                <a:lnTo>
                  <a:pt x="687" y="901"/>
                </a:lnTo>
                <a:lnTo>
                  <a:pt x="693" y="909"/>
                </a:lnTo>
                <a:lnTo>
                  <a:pt x="701" y="916"/>
                </a:lnTo>
                <a:lnTo>
                  <a:pt x="711" y="921"/>
                </a:lnTo>
                <a:lnTo>
                  <a:pt x="721" y="924"/>
                </a:lnTo>
                <a:lnTo>
                  <a:pt x="728" y="926"/>
                </a:lnTo>
                <a:lnTo>
                  <a:pt x="740" y="931"/>
                </a:lnTo>
                <a:lnTo>
                  <a:pt x="752" y="934"/>
                </a:lnTo>
                <a:lnTo>
                  <a:pt x="760" y="936"/>
                </a:lnTo>
                <a:lnTo>
                  <a:pt x="762" y="937"/>
                </a:lnTo>
                <a:lnTo>
                  <a:pt x="765" y="937"/>
                </a:lnTo>
                <a:lnTo>
                  <a:pt x="771" y="952"/>
                </a:lnTo>
                <a:lnTo>
                  <a:pt x="777" y="967"/>
                </a:lnTo>
                <a:lnTo>
                  <a:pt x="783" y="978"/>
                </a:lnTo>
                <a:lnTo>
                  <a:pt x="787" y="983"/>
                </a:lnTo>
                <a:lnTo>
                  <a:pt x="795" y="987"/>
                </a:lnTo>
                <a:lnTo>
                  <a:pt x="801" y="982"/>
                </a:lnTo>
                <a:lnTo>
                  <a:pt x="810" y="977"/>
                </a:lnTo>
                <a:lnTo>
                  <a:pt x="816" y="972"/>
                </a:lnTo>
                <a:lnTo>
                  <a:pt x="820" y="965"/>
                </a:lnTo>
                <a:lnTo>
                  <a:pt x="824" y="954"/>
                </a:lnTo>
                <a:lnTo>
                  <a:pt x="826" y="947"/>
                </a:lnTo>
                <a:lnTo>
                  <a:pt x="824" y="942"/>
                </a:lnTo>
                <a:lnTo>
                  <a:pt x="824" y="941"/>
                </a:lnTo>
                <a:lnTo>
                  <a:pt x="824" y="939"/>
                </a:lnTo>
                <a:lnTo>
                  <a:pt x="826" y="937"/>
                </a:lnTo>
                <a:lnTo>
                  <a:pt x="830" y="936"/>
                </a:lnTo>
                <a:lnTo>
                  <a:pt x="836" y="934"/>
                </a:lnTo>
                <a:lnTo>
                  <a:pt x="849" y="937"/>
                </a:lnTo>
                <a:lnTo>
                  <a:pt x="855" y="942"/>
                </a:lnTo>
                <a:lnTo>
                  <a:pt x="859" y="947"/>
                </a:lnTo>
                <a:lnTo>
                  <a:pt x="861" y="954"/>
                </a:lnTo>
                <a:lnTo>
                  <a:pt x="861" y="965"/>
                </a:lnTo>
                <a:lnTo>
                  <a:pt x="863" y="974"/>
                </a:lnTo>
                <a:lnTo>
                  <a:pt x="867" y="982"/>
                </a:lnTo>
                <a:lnTo>
                  <a:pt x="879" y="990"/>
                </a:lnTo>
                <a:lnTo>
                  <a:pt x="892" y="993"/>
                </a:lnTo>
                <a:lnTo>
                  <a:pt x="902" y="1003"/>
                </a:lnTo>
                <a:lnTo>
                  <a:pt x="914" y="1011"/>
                </a:lnTo>
                <a:lnTo>
                  <a:pt x="924" y="1018"/>
                </a:lnTo>
                <a:lnTo>
                  <a:pt x="928" y="1021"/>
                </a:lnTo>
                <a:lnTo>
                  <a:pt x="941" y="1015"/>
                </a:lnTo>
                <a:lnTo>
                  <a:pt x="951" y="1007"/>
                </a:lnTo>
                <a:lnTo>
                  <a:pt x="959" y="1002"/>
                </a:lnTo>
                <a:lnTo>
                  <a:pt x="961" y="1000"/>
                </a:lnTo>
                <a:lnTo>
                  <a:pt x="963" y="998"/>
                </a:lnTo>
                <a:lnTo>
                  <a:pt x="965" y="990"/>
                </a:lnTo>
                <a:lnTo>
                  <a:pt x="965" y="982"/>
                </a:lnTo>
                <a:lnTo>
                  <a:pt x="967" y="972"/>
                </a:lnTo>
                <a:lnTo>
                  <a:pt x="972" y="965"/>
                </a:lnTo>
                <a:lnTo>
                  <a:pt x="978" y="962"/>
                </a:lnTo>
                <a:lnTo>
                  <a:pt x="984" y="960"/>
                </a:lnTo>
                <a:lnTo>
                  <a:pt x="996" y="959"/>
                </a:lnTo>
                <a:lnTo>
                  <a:pt x="1004" y="955"/>
                </a:lnTo>
                <a:lnTo>
                  <a:pt x="1006" y="954"/>
                </a:lnTo>
                <a:lnTo>
                  <a:pt x="1008" y="954"/>
                </a:lnTo>
                <a:lnTo>
                  <a:pt x="1021" y="957"/>
                </a:lnTo>
                <a:lnTo>
                  <a:pt x="1033" y="962"/>
                </a:lnTo>
                <a:lnTo>
                  <a:pt x="1043" y="967"/>
                </a:lnTo>
                <a:lnTo>
                  <a:pt x="1056" y="970"/>
                </a:lnTo>
                <a:lnTo>
                  <a:pt x="1062" y="977"/>
                </a:lnTo>
                <a:lnTo>
                  <a:pt x="1068" y="980"/>
                </a:lnTo>
                <a:lnTo>
                  <a:pt x="1080" y="987"/>
                </a:lnTo>
                <a:lnTo>
                  <a:pt x="1092" y="990"/>
                </a:lnTo>
                <a:lnTo>
                  <a:pt x="1109" y="993"/>
                </a:lnTo>
                <a:lnTo>
                  <a:pt x="1117" y="992"/>
                </a:lnTo>
                <a:lnTo>
                  <a:pt x="1123" y="990"/>
                </a:lnTo>
                <a:lnTo>
                  <a:pt x="1129" y="988"/>
                </a:lnTo>
                <a:lnTo>
                  <a:pt x="1133" y="983"/>
                </a:lnTo>
                <a:lnTo>
                  <a:pt x="1133" y="980"/>
                </a:lnTo>
                <a:lnTo>
                  <a:pt x="1135" y="974"/>
                </a:lnTo>
                <a:lnTo>
                  <a:pt x="1133" y="969"/>
                </a:lnTo>
                <a:lnTo>
                  <a:pt x="1131" y="962"/>
                </a:lnTo>
                <a:lnTo>
                  <a:pt x="1127" y="957"/>
                </a:lnTo>
                <a:lnTo>
                  <a:pt x="1123" y="950"/>
                </a:lnTo>
                <a:lnTo>
                  <a:pt x="1121" y="944"/>
                </a:lnTo>
                <a:lnTo>
                  <a:pt x="1119" y="936"/>
                </a:lnTo>
                <a:lnTo>
                  <a:pt x="1117" y="929"/>
                </a:lnTo>
                <a:lnTo>
                  <a:pt x="1115" y="926"/>
                </a:lnTo>
                <a:lnTo>
                  <a:pt x="1113" y="908"/>
                </a:lnTo>
                <a:lnTo>
                  <a:pt x="1113" y="891"/>
                </a:lnTo>
                <a:lnTo>
                  <a:pt x="1107" y="876"/>
                </a:lnTo>
                <a:lnTo>
                  <a:pt x="1097" y="861"/>
                </a:lnTo>
                <a:lnTo>
                  <a:pt x="1094" y="856"/>
                </a:lnTo>
                <a:lnTo>
                  <a:pt x="1092" y="853"/>
                </a:lnTo>
                <a:lnTo>
                  <a:pt x="1086" y="848"/>
                </a:lnTo>
                <a:lnTo>
                  <a:pt x="1080" y="843"/>
                </a:lnTo>
                <a:lnTo>
                  <a:pt x="1076" y="838"/>
                </a:lnTo>
                <a:lnTo>
                  <a:pt x="1072" y="833"/>
                </a:lnTo>
                <a:lnTo>
                  <a:pt x="1074" y="825"/>
                </a:lnTo>
                <a:lnTo>
                  <a:pt x="1076" y="820"/>
                </a:lnTo>
                <a:lnTo>
                  <a:pt x="1080" y="812"/>
                </a:lnTo>
                <a:lnTo>
                  <a:pt x="1086" y="807"/>
                </a:lnTo>
                <a:lnTo>
                  <a:pt x="1101" y="802"/>
                </a:lnTo>
                <a:lnTo>
                  <a:pt x="1109" y="789"/>
                </a:lnTo>
                <a:lnTo>
                  <a:pt x="1115" y="777"/>
                </a:lnTo>
                <a:lnTo>
                  <a:pt x="1123" y="766"/>
                </a:lnTo>
                <a:lnTo>
                  <a:pt x="1135" y="757"/>
                </a:lnTo>
                <a:lnTo>
                  <a:pt x="1156" y="764"/>
                </a:lnTo>
                <a:lnTo>
                  <a:pt x="1176" y="767"/>
                </a:lnTo>
                <a:lnTo>
                  <a:pt x="1215" y="771"/>
                </a:lnTo>
                <a:lnTo>
                  <a:pt x="1224" y="767"/>
                </a:lnTo>
                <a:lnTo>
                  <a:pt x="1232" y="764"/>
                </a:lnTo>
                <a:lnTo>
                  <a:pt x="1240" y="756"/>
                </a:lnTo>
                <a:lnTo>
                  <a:pt x="1248" y="744"/>
                </a:lnTo>
                <a:lnTo>
                  <a:pt x="1256" y="729"/>
                </a:lnTo>
                <a:lnTo>
                  <a:pt x="1256" y="718"/>
                </a:lnTo>
                <a:lnTo>
                  <a:pt x="1258" y="708"/>
                </a:lnTo>
                <a:lnTo>
                  <a:pt x="1258" y="693"/>
                </a:lnTo>
                <a:lnTo>
                  <a:pt x="1261" y="678"/>
                </a:lnTo>
                <a:lnTo>
                  <a:pt x="1265" y="662"/>
                </a:lnTo>
                <a:lnTo>
                  <a:pt x="1267" y="655"/>
                </a:lnTo>
                <a:lnTo>
                  <a:pt x="1269" y="647"/>
                </a:lnTo>
                <a:lnTo>
                  <a:pt x="1273" y="642"/>
                </a:lnTo>
                <a:lnTo>
                  <a:pt x="1273" y="639"/>
                </a:lnTo>
                <a:lnTo>
                  <a:pt x="1271" y="627"/>
                </a:lnTo>
                <a:lnTo>
                  <a:pt x="1271" y="617"/>
                </a:lnTo>
                <a:lnTo>
                  <a:pt x="1269" y="601"/>
                </a:lnTo>
                <a:lnTo>
                  <a:pt x="1267" y="586"/>
                </a:lnTo>
                <a:lnTo>
                  <a:pt x="1267" y="573"/>
                </a:lnTo>
                <a:lnTo>
                  <a:pt x="1267" y="556"/>
                </a:lnTo>
                <a:lnTo>
                  <a:pt x="1269" y="538"/>
                </a:lnTo>
                <a:lnTo>
                  <a:pt x="1269" y="526"/>
                </a:lnTo>
                <a:lnTo>
                  <a:pt x="1271" y="513"/>
                </a:lnTo>
                <a:lnTo>
                  <a:pt x="1271" y="498"/>
                </a:lnTo>
                <a:lnTo>
                  <a:pt x="1273" y="482"/>
                </a:lnTo>
                <a:lnTo>
                  <a:pt x="1275" y="475"/>
                </a:lnTo>
                <a:lnTo>
                  <a:pt x="1277" y="467"/>
                </a:lnTo>
                <a:lnTo>
                  <a:pt x="1279" y="460"/>
                </a:lnTo>
                <a:lnTo>
                  <a:pt x="1281" y="457"/>
                </a:lnTo>
                <a:lnTo>
                  <a:pt x="1279" y="442"/>
                </a:lnTo>
                <a:lnTo>
                  <a:pt x="1277" y="432"/>
                </a:lnTo>
                <a:lnTo>
                  <a:pt x="1271" y="423"/>
                </a:lnTo>
                <a:lnTo>
                  <a:pt x="1261" y="414"/>
                </a:lnTo>
                <a:lnTo>
                  <a:pt x="1256" y="403"/>
                </a:lnTo>
                <a:lnTo>
                  <a:pt x="1252" y="396"/>
                </a:lnTo>
                <a:lnTo>
                  <a:pt x="1248" y="391"/>
                </a:lnTo>
                <a:lnTo>
                  <a:pt x="1242" y="390"/>
                </a:lnTo>
                <a:lnTo>
                  <a:pt x="1236" y="390"/>
                </a:lnTo>
                <a:lnTo>
                  <a:pt x="1228" y="391"/>
                </a:lnTo>
                <a:lnTo>
                  <a:pt x="1215" y="393"/>
                </a:lnTo>
                <a:lnTo>
                  <a:pt x="1199" y="395"/>
                </a:lnTo>
                <a:lnTo>
                  <a:pt x="1191" y="398"/>
                </a:lnTo>
                <a:lnTo>
                  <a:pt x="1185" y="399"/>
                </a:lnTo>
                <a:lnTo>
                  <a:pt x="1181" y="401"/>
                </a:lnTo>
                <a:lnTo>
                  <a:pt x="1179" y="401"/>
                </a:lnTo>
                <a:lnTo>
                  <a:pt x="1174" y="404"/>
                </a:lnTo>
                <a:lnTo>
                  <a:pt x="1170" y="406"/>
                </a:lnTo>
                <a:lnTo>
                  <a:pt x="1164" y="409"/>
                </a:lnTo>
                <a:lnTo>
                  <a:pt x="1160" y="419"/>
                </a:lnTo>
                <a:lnTo>
                  <a:pt x="1154" y="427"/>
                </a:lnTo>
                <a:lnTo>
                  <a:pt x="1146" y="434"/>
                </a:lnTo>
                <a:lnTo>
                  <a:pt x="1138" y="439"/>
                </a:lnTo>
                <a:lnTo>
                  <a:pt x="1121" y="449"/>
                </a:lnTo>
                <a:lnTo>
                  <a:pt x="1113" y="456"/>
                </a:lnTo>
                <a:lnTo>
                  <a:pt x="1105" y="462"/>
                </a:lnTo>
                <a:lnTo>
                  <a:pt x="1097" y="470"/>
                </a:lnTo>
                <a:lnTo>
                  <a:pt x="1088" y="477"/>
                </a:lnTo>
                <a:lnTo>
                  <a:pt x="1078" y="482"/>
                </a:lnTo>
                <a:lnTo>
                  <a:pt x="1068" y="485"/>
                </a:lnTo>
                <a:lnTo>
                  <a:pt x="1062" y="493"/>
                </a:lnTo>
                <a:lnTo>
                  <a:pt x="1056" y="500"/>
                </a:lnTo>
                <a:lnTo>
                  <a:pt x="1047" y="505"/>
                </a:lnTo>
                <a:lnTo>
                  <a:pt x="1041" y="508"/>
                </a:lnTo>
                <a:lnTo>
                  <a:pt x="1025" y="512"/>
                </a:lnTo>
                <a:lnTo>
                  <a:pt x="1004" y="513"/>
                </a:lnTo>
                <a:lnTo>
                  <a:pt x="996" y="517"/>
                </a:lnTo>
                <a:lnTo>
                  <a:pt x="990" y="520"/>
                </a:lnTo>
                <a:lnTo>
                  <a:pt x="982" y="522"/>
                </a:lnTo>
                <a:lnTo>
                  <a:pt x="974" y="522"/>
                </a:lnTo>
                <a:lnTo>
                  <a:pt x="967" y="520"/>
                </a:lnTo>
                <a:lnTo>
                  <a:pt x="959" y="518"/>
                </a:lnTo>
                <a:lnTo>
                  <a:pt x="949" y="515"/>
                </a:lnTo>
                <a:lnTo>
                  <a:pt x="937" y="510"/>
                </a:lnTo>
                <a:lnTo>
                  <a:pt x="928" y="508"/>
                </a:lnTo>
                <a:lnTo>
                  <a:pt x="926" y="507"/>
                </a:lnTo>
                <a:lnTo>
                  <a:pt x="924" y="507"/>
                </a:lnTo>
                <a:lnTo>
                  <a:pt x="924" y="493"/>
                </a:lnTo>
                <a:lnTo>
                  <a:pt x="922" y="482"/>
                </a:lnTo>
                <a:lnTo>
                  <a:pt x="922" y="472"/>
                </a:lnTo>
                <a:lnTo>
                  <a:pt x="922" y="465"/>
                </a:lnTo>
                <a:lnTo>
                  <a:pt x="918" y="457"/>
                </a:lnTo>
                <a:lnTo>
                  <a:pt x="916" y="451"/>
                </a:lnTo>
                <a:lnTo>
                  <a:pt x="908" y="444"/>
                </a:lnTo>
                <a:lnTo>
                  <a:pt x="900" y="437"/>
                </a:lnTo>
                <a:lnTo>
                  <a:pt x="892" y="424"/>
                </a:lnTo>
                <a:lnTo>
                  <a:pt x="883" y="414"/>
                </a:lnTo>
                <a:lnTo>
                  <a:pt x="875" y="408"/>
                </a:lnTo>
                <a:lnTo>
                  <a:pt x="861" y="403"/>
                </a:lnTo>
                <a:lnTo>
                  <a:pt x="844" y="404"/>
                </a:lnTo>
                <a:lnTo>
                  <a:pt x="832" y="403"/>
                </a:lnTo>
                <a:lnTo>
                  <a:pt x="820" y="399"/>
                </a:lnTo>
                <a:lnTo>
                  <a:pt x="810" y="395"/>
                </a:lnTo>
                <a:lnTo>
                  <a:pt x="787" y="385"/>
                </a:lnTo>
                <a:lnTo>
                  <a:pt x="775" y="380"/>
                </a:lnTo>
                <a:lnTo>
                  <a:pt x="760" y="375"/>
                </a:lnTo>
                <a:lnTo>
                  <a:pt x="717" y="378"/>
                </a:lnTo>
                <a:lnTo>
                  <a:pt x="674" y="378"/>
                </a:lnTo>
                <a:lnTo>
                  <a:pt x="629" y="371"/>
                </a:lnTo>
                <a:lnTo>
                  <a:pt x="588" y="362"/>
                </a:lnTo>
                <a:lnTo>
                  <a:pt x="584" y="350"/>
                </a:lnTo>
                <a:lnTo>
                  <a:pt x="582" y="340"/>
                </a:lnTo>
                <a:lnTo>
                  <a:pt x="578" y="330"/>
                </a:lnTo>
                <a:lnTo>
                  <a:pt x="568" y="322"/>
                </a:lnTo>
                <a:lnTo>
                  <a:pt x="562" y="314"/>
                </a:lnTo>
                <a:lnTo>
                  <a:pt x="560" y="309"/>
                </a:lnTo>
                <a:lnTo>
                  <a:pt x="562" y="310"/>
                </a:lnTo>
                <a:lnTo>
                  <a:pt x="562" y="312"/>
                </a:lnTo>
                <a:lnTo>
                  <a:pt x="560" y="312"/>
                </a:lnTo>
                <a:lnTo>
                  <a:pt x="555" y="309"/>
                </a:lnTo>
                <a:lnTo>
                  <a:pt x="547" y="302"/>
                </a:lnTo>
                <a:lnTo>
                  <a:pt x="543" y="296"/>
                </a:lnTo>
                <a:lnTo>
                  <a:pt x="541" y="291"/>
                </a:lnTo>
                <a:lnTo>
                  <a:pt x="539" y="286"/>
                </a:lnTo>
                <a:lnTo>
                  <a:pt x="537" y="277"/>
                </a:lnTo>
                <a:lnTo>
                  <a:pt x="523" y="259"/>
                </a:lnTo>
                <a:lnTo>
                  <a:pt x="504" y="246"/>
                </a:lnTo>
                <a:lnTo>
                  <a:pt x="492" y="223"/>
                </a:lnTo>
                <a:lnTo>
                  <a:pt x="480" y="197"/>
                </a:lnTo>
                <a:lnTo>
                  <a:pt x="467" y="173"/>
                </a:lnTo>
                <a:lnTo>
                  <a:pt x="459" y="162"/>
                </a:lnTo>
                <a:lnTo>
                  <a:pt x="449" y="154"/>
                </a:lnTo>
                <a:lnTo>
                  <a:pt x="430" y="129"/>
                </a:lnTo>
                <a:lnTo>
                  <a:pt x="412" y="106"/>
                </a:lnTo>
                <a:lnTo>
                  <a:pt x="408" y="96"/>
                </a:lnTo>
                <a:lnTo>
                  <a:pt x="406" y="88"/>
                </a:lnTo>
                <a:lnTo>
                  <a:pt x="398" y="76"/>
                </a:lnTo>
                <a:lnTo>
                  <a:pt x="387" y="68"/>
                </a:lnTo>
                <a:lnTo>
                  <a:pt x="379" y="65"/>
                </a:lnTo>
                <a:lnTo>
                  <a:pt x="369" y="61"/>
                </a:lnTo>
                <a:lnTo>
                  <a:pt x="361" y="50"/>
                </a:lnTo>
                <a:lnTo>
                  <a:pt x="353" y="41"/>
                </a:lnTo>
                <a:lnTo>
                  <a:pt x="344" y="35"/>
                </a:lnTo>
                <a:lnTo>
                  <a:pt x="334" y="30"/>
                </a:lnTo>
                <a:lnTo>
                  <a:pt x="314" y="25"/>
                </a:lnTo>
                <a:lnTo>
                  <a:pt x="301" y="23"/>
                </a:lnTo>
                <a:lnTo>
                  <a:pt x="285" y="22"/>
                </a:lnTo>
                <a:lnTo>
                  <a:pt x="275" y="20"/>
                </a:lnTo>
                <a:lnTo>
                  <a:pt x="266" y="18"/>
                </a:lnTo>
                <a:lnTo>
                  <a:pt x="256" y="17"/>
                </a:lnTo>
                <a:lnTo>
                  <a:pt x="248" y="15"/>
                </a:lnTo>
                <a:lnTo>
                  <a:pt x="242" y="13"/>
                </a:lnTo>
                <a:lnTo>
                  <a:pt x="236" y="13"/>
                </a:lnTo>
                <a:lnTo>
                  <a:pt x="228" y="13"/>
                </a:lnTo>
                <a:lnTo>
                  <a:pt x="215" y="12"/>
                </a:lnTo>
                <a:lnTo>
                  <a:pt x="207" y="12"/>
                </a:lnTo>
                <a:lnTo>
                  <a:pt x="197" y="10"/>
                </a:lnTo>
                <a:lnTo>
                  <a:pt x="174" y="5"/>
                </a:lnTo>
                <a:lnTo>
                  <a:pt x="150" y="2"/>
                </a:lnTo>
                <a:lnTo>
                  <a:pt x="125" y="0"/>
                </a:lnTo>
                <a:lnTo>
                  <a:pt x="98" y="2"/>
                </a:lnTo>
                <a:lnTo>
                  <a:pt x="74" y="5"/>
                </a:lnTo>
                <a:lnTo>
                  <a:pt x="47" y="12"/>
                </a:lnTo>
                <a:lnTo>
                  <a:pt x="25" y="22"/>
                </a:lnTo>
                <a:lnTo>
                  <a:pt x="4" y="33"/>
                </a:lnTo>
                <a:lnTo>
                  <a:pt x="12" y="38"/>
                </a:lnTo>
                <a:lnTo>
                  <a:pt x="14" y="41"/>
                </a:lnTo>
                <a:lnTo>
                  <a:pt x="16" y="41"/>
                </a:lnTo>
                <a:lnTo>
                  <a:pt x="14" y="41"/>
                </a:lnTo>
                <a:lnTo>
                  <a:pt x="12" y="38"/>
                </a:lnTo>
                <a:lnTo>
                  <a:pt x="4" y="33"/>
                </a:lnTo>
              </a:path>
            </a:pathLst>
          </a:custGeom>
          <a:solidFill>
            <a:srgbClr val="FFFF00"/>
          </a:solidFill>
          <a:ln w="12700" cap="rnd">
            <a:solidFill>
              <a:schemeClr val="tx1"/>
            </a:solidFill>
            <a:round/>
            <a:headEnd type="none" w="sm" len="sm"/>
            <a:tailEnd type="none" w="sm" len="sm"/>
          </a:ln>
        </p:spPr>
        <p:txBody>
          <a:bodyPr/>
          <a:lstStyle/>
          <a:p>
            <a:endParaRPr lang="zh-CN" altLang="en-US"/>
          </a:p>
        </p:txBody>
      </p:sp>
      <p:sp>
        <p:nvSpPr>
          <p:cNvPr id="125975" name="任意多边形 125974"/>
          <p:cNvSpPr>
            <a:spLocks noChangeArrowheads="1"/>
          </p:cNvSpPr>
          <p:nvPr/>
        </p:nvSpPr>
        <p:spPr bwMode="auto">
          <a:xfrm>
            <a:off x="5122863" y="1270000"/>
            <a:ext cx="1120775" cy="928688"/>
          </a:xfrm>
          <a:custGeom>
            <a:avLst/>
            <a:gdLst>
              <a:gd name="T0" fmla="*/ 2147483647 w 942"/>
              <a:gd name="T1" fmla="*/ 2147483647 h 585"/>
              <a:gd name="T2" fmla="*/ 2147483647 w 942"/>
              <a:gd name="T3" fmla="*/ 2147483647 h 585"/>
              <a:gd name="T4" fmla="*/ 2147483647 w 942"/>
              <a:gd name="T5" fmla="*/ 2147483647 h 585"/>
              <a:gd name="T6" fmla="*/ 0 w 942"/>
              <a:gd name="T7" fmla="*/ 2147483647 h 585"/>
              <a:gd name="T8" fmla="*/ 2147483647 w 942"/>
              <a:gd name="T9" fmla="*/ 2147483647 h 585"/>
              <a:gd name="T10" fmla="*/ 2147483647 w 942"/>
              <a:gd name="T11" fmla="*/ 2147483647 h 585"/>
              <a:gd name="T12" fmla="*/ 2147483647 w 942"/>
              <a:gd name="T13" fmla="*/ 2147483647 h 585"/>
              <a:gd name="T14" fmla="*/ 2147483647 w 942"/>
              <a:gd name="T15" fmla="*/ 2147483647 h 585"/>
              <a:gd name="T16" fmla="*/ 2147483647 w 942"/>
              <a:gd name="T17" fmla="*/ 2147483647 h 585"/>
              <a:gd name="T18" fmla="*/ 2147483647 w 942"/>
              <a:gd name="T19" fmla="*/ 2147483647 h 585"/>
              <a:gd name="T20" fmla="*/ 2147483647 w 942"/>
              <a:gd name="T21" fmla="*/ 2147483647 h 585"/>
              <a:gd name="T22" fmla="*/ 2147483647 w 942"/>
              <a:gd name="T23" fmla="*/ 2147483647 h 585"/>
              <a:gd name="T24" fmla="*/ 2147483647 w 942"/>
              <a:gd name="T25" fmla="*/ 2147483647 h 585"/>
              <a:gd name="T26" fmla="*/ 2147483647 w 942"/>
              <a:gd name="T27" fmla="*/ 2147483647 h 585"/>
              <a:gd name="T28" fmla="*/ 2147483647 w 942"/>
              <a:gd name="T29" fmla="*/ 2147483647 h 585"/>
              <a:gd name="T30" fmla="*/ 2147483647 w 942"/>
              <a:gd name="T31" fmla="*/ 2147483647 h 585"/>
              <a:gd name="T32" fmla="*/ 2147483647 w 942"/>
              <a:gd name="T33" fmla="*/ 2147483647 h 585"/>
              <a:gd name="T34" fmla="*/ 2147483647 w 942"/>
              <a:gd name="T35" fmla="*/ 2147483647 h 585"/>
              <a:gd name="T36" fmla="*/ 2147483647 w 942"/>
              <a:gd name="T37" fmla="*/ 2147483647 h 585"/>
              <a:gd name="T38" fmla="*/ 2147483647 w 942"/>
              <a:gd name="T39" fmla="*/ 2147483647 h 585"/>
              <a:gd name="T40" fmla="*/ 2147483647 w 942"/>
              <a:gd name="T41" fmla="*/ 2147483647 h 585"/>
              <a:gd name="T42" fmla="*/ 2147483647 w 942"/>
              <a:gd name="T43" fmla="*/ 2147483647 h 585"/>
              <a:gd name="T44" fmla="*/ 2147483647 w 942"/>
              <a:gd name="T45" fmla="*/ 2147483647 h 585"/>
              <a:gd name="T46" fmla="*/ 2147483647 w 942"/>
              <a:gd name="T47" fmla="*/ 2147483647 h 585"/>
              <a:gd name="T48" fmla="*/ 2147483647 w 942"/>
              <a:gd name="T49" fmla="*/ 2147483647 h 585"/>
              <a:gd name="T50" fmla="*/ 2147483647 w 942"/>
              <a:gd name="T51" fmla="*/ 2147483647 h 585"/>
              <a:gd name="T52" fmla="*/ 2147483647 w 942"/>
              <a:gd name="T53" fmla="*/ 2147483647 h 585"/>
              <a:gd name="T54" fmla="*/ 2147483647 w 942"/>
              <a:gd name="T55" fmla="*/ 2147483647 h 585"/>
              <a:gd name="T56" fmla="*/ 2147483647 w 942"/>
              <a:gd name="T57" fmla="*/ 2147483647 h 585"/>
              <a:gd name="T58" fmla="*/ 2147483647 w 942"/>
              <a:gd name="T59" fmla="*/ 2147483647 h 585"/>
              <a:gd name="T60" fmla="*/ 2147483647 w 942"/>
              <a:gd name="T61" fmla="*/ 2147483647 h 585"/>
              <a:gd name="T62" fmla="*/ 2147483647 w 942"/>
              <a:gd name="T63" fmla="*/ 2147483647 h 585"/>
              <a:gd name="T64" fmla="*/ 2147483647 w 942"/>
              <a:gd name="T65" fmla="*/ 2147483647 h 585"/>
              <a:gd name="T66" fmla="*/ 2147483647 w 942"/>
              <a:gd name="T67" fmla="*/ 2147483647 h 585"/>
              <a:gd name="T68" fmla="*/ 2147483647 w 942"/>
              <a:gd name="T69" fmla="*/ 2147483647 h 585"/>
              <a:gd name="T70" fmla="*/ 2147483647 w 942"/>
              <a:gd name="T71" fmla="*/ 2147483647 h 585"/>
              <a:gd name="T72" fmla="*/ 2147483647 w 942"/>
              <a:gd name="T73" fmla="*/ 2147483647 h 585"/>
              <a:gd name="T74" fmla="*/ 2147483647 w 942"/>
              <a:gd name="T75" fmla="*/ 2147483647 h 585"/>
              <a:gd name="T76" fmla="*/ 2147483647 w 942"/>
              <a:gd name="T77" fmla="*/ 2147483647 h 585"/>
              <a:gd name="T78" fmla="*/ 2147483647 w 942"/>
              <a:gd name="T79" fmla="*/ 2147483647 h 585"/>
              <a:gd name="T80" fmla="*/ 2147483647 w 942"/>
              <a:gd name="T81" fmla="*/ 2147483647 h 585"/>
              <a:gd name="T82" fmla="*/ 2147483647 w 942"/>
              <a:gd name="T83" fmla="*/ 2147483647 h 585"/>
              <a:gd name="T84" fmla="*/ 2147483647 w 942"/>
              <a:gd name="T85" fmla="*/ 2147483647 h 585"/>
              <a:gd name="T86" fmla="*/ 2147483647 w 942"/>
              <a:gd name="T87" fmla="*/ 2147483647 h 585"/>
              <a:gd name="T88" fmla="*/ 2147483647 w 942"/>
              <a:gd name="T89" fmla="*/ 2147483647 h 585"/>
              <a:gd name="T90" fmla="*/ 2147483647 w 942"/>
              <a:gd name="T91" fmla="*/ 2147483647 h 585"/>
              <a:gd name="T92" fmla="*/ 2147483647 w 942"/>
              <a:gd name="T93" fmla="*/ 2147483647 h 585"/>
              <a:gd name="T94" fmla="*/ 2147483647 w 942"/>
              <a:gd name="T95" fmla="*/ 2147483647 h 585"/>
              <a:gd name="T96" fmla="*/ 2147483647 w 942"/>
              <a:gd name="T97" fmla="*/ 2147483647 h 585"/>
              <a:gd name="T98" fmla="*/ 2147483647 w 942"/>
              <a:gd name="T99" fmla="*/ 2147483647 h 585"/>
              <a:gd name="T100" fmla="*/ 2147483647 w 942"/>
              <a:gd name="T101" fmla="*/ 2147483647 h 585"/>
              <a:gd name="T102" fmla="*/ 2147483647 w 942"/>
              <a:gd name="T103" fmla="*/ 2147483647 h 585"/>
              <a:gd name="T104" fmla="*/ 2147483647 w 942"/>
              <a:gd name="T105" fmla="*/ 0 h 585"/>
              <a:gd name="T106" fmla="*/ 2147483647 w 942"/>
              <a:gd name="T107" fmla="*/ 2147483647 h 5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42"/>
              <a:gd name="T163" fmla="*/ 0 h 585"/>
              <a:gd name="T164" fmla="*/ 942 w 942"/>
              <a:gd name="T165" fmla="*/ 585 h 5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42" h="585">
                <a:moveTo>
                  <a:pt x="90" y="20"/>
                </a:moveTo>
                <a:lnTo>
                  <a:pt x="90" y="30"/>
                </a:lnTo>
                <a:lnTo>
                  <a:pt x="90" y="41"/>
                </a:lnTo>
                <a:lnTo>
                  <a:pt x="90" y="52"/>
                </a:lnTo>
                <a:lnTo>
                  <a:pt x="90" y="65"/>
                </a:lnTo>
                <a:lnTo>
                  <a:pt x="89" y="74"/>
                </a:lnTo>
                <a:lnTo>
                  <a:pt x="86" y="83"/>
                </a:lnTo>
                <a:lnTo>
                  <a:pt x="81" y="89"/>
                </a:lnTo>
                <a:lnTo>
                  <a:pt x="78" y="91"/>
                </a:lnTo>
                <a:lnTo>
                  <a:pt x="74" y="92"/>
                </a:lnTo>
                <a:lnTo>
                  <a:pt x="69" y="92"/>
                </a:lnTo>
                <a:lnTo>
                  <a:pt x="63" y="92"/>
                </a:lnTo>
                <a:lnTo>
                  <a:pt x="54" y="88"/>
                </a:lnTo>
                <a:lnTo>
                  <a:pt x="44" y="83"/>
                </a:lnTo>
                <a:lnTo>
                  <a:pt x="34" y="80"/>
                </a:lnTo>
                <a:lnTo>
                  <a:pt x="31" y="79"/>
                </a:lnTo>
                <a:lnTo>
                  <a:pt x="26" y="78"/>
                </a:lnTo>
                <a:lnTo>
                  <a:pt x="23" y="77"/>
                </a:lnTo>
                <a:lnTo>
                  <a:pt x="22" y="76"/>
                </a:lnTo>
                <a:lnTo>
                  <a:pt x="17" y="76"/>
                </a:lnTo>
                <a:lnTo>
                  <a:pt x="11" y="76"/>
                </a:lnTo>
                <a:lnTo>
                  <a:pt x="5" y="77"/>
                </a:lnTo>
                <a:lnTo>
                  <a:pt x="2" y="80"/>
                </a:lnTo>
                <a:lnTo>
                  <a:pt x="0" y="87"/>
                </a:lnTo>
                <a:lnTo>
                  <a:pt x="0" y="94"/>
                </a:lnTo>
                <a:lnTo>
                  <a:pt x="3" y="99"/>
                </a:lnTo>
                <a:lnTo>
                  <a:pt x="8" y="106"/>
                </a:lnTo>
                <a:lnTo>
                  <a:pt x="20" y="115"/>
                </a:lnTo>
                <a:lnTo>
                  <a:pt x="26" y="120"/>
                </a:lnTo>
                <a:lnTo>
                  <a:pt x="31" y="124"/>
                </a:lnTo>
                <a:lnTo>
                  <a:pt x="31" y="136"/>
                </a:lnTo>
                <a:lnTo>
                  <a:pt x="31" y="149"/>
                </a:lnTo>
                <a:lnTo>
                  <a:pt x="34" y="177"/>
                </a:lnTo>
                <a:lnTo>
                  <a:pt x="37" y="190"/>
                </a:lnTo>
                <a:lnTo>
                  <a:pt x="43" y="201"/>
                </a:lnTo>
                <a:lnTo>
                  <a:pt x="51" y="211"/>
                </a:lnTo>
                <a:lnTo>
                  <a:pt x="55" y="213"/>
                </a:lnTo>
                <a:lnTo>
                  <a:pt x="61" y="216"/>
                </a:lnTo>
                <a:lnTo>
                  <a:pt x="69" y="228"/>
                </a:lnTo>
                <a:lnTo>
                  <a:pt x="74" y="241"/>
                </a:lnTo>
                <a:lnTo>
                  <a:pt x="80" y="253"/>
                </a:lnTo>
                <a:lnTo>
                  <a:pt x="86" y="264"/>
                </a:lnTo>
                <a:lnTo>
                  <a:pt x="93" y="263"/>
                </a:lnTo>
                <a:lnTo>
                  <a:pt x="103" y="261"/>
                </a:lnTo>
                <a:lnTo>
                  <a:pt x="112" y="257"/>
                </a:lnTo>
                <a:lnTo>
                  <a:pt x="118" y="252"/>
                </a:lnTo>
                <a:lnTo>
                  <a:pt x="122" y="245"/>
                </a:lnTo>
                <a:lnTo>
                  <a:pt x="124" y="241"/>
                </a:lnTo>
                <a:lnTo>
                  <a:pt x="127" y="237"/>
                </a:lnTo>
                <a:lnTo>
                  <a:pt x="127" y="234"/>
                </a:lnTo>
                <a:lnTo>
                  <a:pt x="129" y="230"/>
                </a:lnTo>
                <a:lnTo>
                  <a:pt x="127" y="228"/>
                </a:lnTo>
                <a:lnTo>
                  <a:pt x="127" y="227"/>
                </a:lnTo>
                <a:lnTo>
                  <a:pt x="130" y="225"/>
                </a:lnTo>
                <a:lnTo>
                  <a:pt x="133" y="223"/>
                </a:lnTo>
                <a:lnTo>
                  <a:pt x="138" y="220"/>
                </a:lnTo>
                <a:lnTo>
                  <a:pt x="144" y="220"/>
                </a:lnTo>
                <a:lnTo>
                  <a:pt x="150" y="221"/>
                </a:lnTo>
                <a:lnTo>
                  <a:pt x="156" y="221"/>
                </a:lnTo>
                <a:lnTo>
                  <a:pt x="162" y="224"/>
                </a:lnTo>
                <a:lnTo>
                  <a:pt x="167" y="230"/>
                </a:lnTo>
                <a:lnTo>
                  <a:pt x="170" y="238"/>
                </a:lnTo>
                <a:lnTo>
                  <a:pt x="173" y="244"/>
                </a:lnTo>
                <a:lnTo>
                  <a:pt x="174" y="246"/>
                </a:lnTo>
                <a:lnTo>
                  <a:pt x="177" y="248"/>
                </a:lnTo>
                <a:lnTo>
                  <a:pt x="184" y="250"/>
                </a:lnTo>
                <a:lnTo>
                  <a:pt x="190" y="252"/>
                </a:lnTo>
                <a:lnTo>
                  <a:pt x="194" y="257"/>
                </a:lnTo>
                <a:lnTo>
                  <a:pt x="199" y="261"/>
                </a:lnTo>
                <a:lnTo>
                  <a:pt x="203" y="264"/>
                </a:lnTo>
                <a:lnTo>
                  <a:pt x="205" y="266"/>
                </a:lnTo>
                <a:lnTo>
                  <a:pt x="208" y="267"/>
                </a:lnTo>
                <a:lnTo>
                  <a:pt x="208" y="270"/>
                </a:lnTo>
                <a:lnTo>
                  <a:pt x="208" y="273"/>
                </a:lnTo>
                <a:lnTo>
                  <a:pt x="206" y="280"/>
                </a:lnTo>
                <a:lnTo>
                  <a:pt x="206" y="292"/>
                </a:lnTo>
                <a:lnTo>
                  <a:pt x="206" y="304"/>
                </a:lnTo>
                <a:lnTo>
                  <a:pt x="208" y="315"/>
                </a:lnTo>
                <a:lnTo>
                  <a:pt x="211" y="320"/>
                </a:lnTo>
                <a:lnTo>
                  <a:pt x="214" y="324"/>
                </a:lnTo>
                <a:lnTo>
                  <a:pt x="222" y="328"/>
                </a:lnTo>
                <a:lnTo>
                  <a:pt x="229" y="329"/>
                </a:lnTo>
                <a:lnTo>
                  <a:pt x="235" y="331"/>
                </a:lnTo>
                <a:lnTo>
                  <a:pt x="239" y="332"/>
                </a:lnTo>
                <a:lnTo>
                  <a:pt x="249" y="329"/>
                </a:lnTo>
                <a:lnTo>
                  <a:pt x="258" y="329"/>
                </a:lnTo>
                <a:lnTo>
                  <a:pt x="268" y="329"/>
                </a:lnTo>
                <a:lnTo>
                  <a:pt x="275" y="331"/>
                </a:lnTo>
                <a:lnTo>
                  <a:pt x="292" y="338"/>
                </a:lnTo>
                <a:lnTo>
                  <a:pt x="310" y="344"/>
                </a:lnTo>
                <a:lnTo>
                  <a:pt x="315" y="349"/>
                </a:lnTo>
                <a:lnTo>
                  <a:pt x="321" y="355"/>
                </a:lnTo>
                <a:lnTo>
                  <a:pt x="327" y="359"/>
                </a:lnTo>
                <a:lnTo>
                  <a:pt x="330" y="360"/>
                </a:lnTo>
                <a:lnTo>
                  <a:pt x="333" y="360"/>
                </a:lnTo>
                <a:lnTo>
                  <a:pt x="341" y="358"/>
                </a:lnTo>
                <a:lnTo>
                  <a:pt x="349" y="356"/>
                </a:lnTo>
                <a:lnTo>
                  <a:pt x="355" y="353"/>
                </a:lnTo>
                <a:lnTo>
                  <a:pt x="358" y="352"/>
                </a:lnTo>
                <a:lnTo>
                  <a:pt x="362" y="358"/>
                </a:lnTo>
                <a:lnTo>
                  <a:pt x="365" y="367"/>
                </a:lnTo>
                <a:lnTo>
                  <a:pt x="373" y="384"/>
                </a:lnTo>
                <a:lnTo>
                  <a:pt x="378" y="392"/>
                </a:lnTo>
                <a:lnTo>
                  <a:pt x="381" y="400"/>
                </a:lnTo>
                <a:lnTo>
                  <a:pt x="385" y="406"/>
                </a:lnTo>
                <a:lnTo>
                  <a:pt x="390" y="412"/>
                </a:lnTo>
                <a:lnTo>
                  <a:pt x="399" y="418"/>
                </a:lnTo>
                <a:lnTo>
                  <a:pt x="408" y="423"/>
                </a:lnTo>
                <a:lnTo>
                  <a:pt x="417" y="428"/>
                </a:lnTo>
                <a:lnTo>
                  <a:pt x="426" y="432"/>
                </a:lnTo>
                <a:lnTo>
                  <a:pt x="425" y="439"/>
                </a:lnTo>
                <a:lnTo>
                  <a:pt x="425" y="445"/>
                </a:lnTo>
                <a:lnTo>
                  <a:pt x="428" y="455"/>
                </a:lnTo>
                <a:lnTo>
                  <a:pt x="434" y="466"/>
                </a:lnTo>
                <a:lnTo>
                  <a:pt x="437" y="473"/>
                </a:lnTo>
                <a:lnTo>
                  <a:pt x="439" y="480"/>
                </a:lnTo>
                <a:lnTo>
                  <a:pt x="439" y="490"/>
                </a:lnTo>
                <a:lnTo>
                  <a:pt x="439" y="496"/>
                </a:lnTo>
                <a:lnTo>
                  <a:pt x="442" y="500"/>
                </a:lnTo>
                <a:lnTo>
                  <a:pt x="449" y="505"/>
                </a:lnTo>
                <a:lnTo>
                  <a:pt x="460" y="509"/>
                </a:lnTo>
                <a:lnTo>
                  <a:pt x="469" y="512"/>
                </a:lnTo>
                <a:lnTo>
                  <a:pt x="478" y="516"/>
                </a:lnTo>
                <a:lnTo>
                  <a:pt x="485" y="526"/>
                </a:lnTo>
                <a:lnTo>
                  <a:pt x="485" y="535"/>
                </a:lnTo>
                <a:lnTo>
                  <a:pt x="483" y="545"/>
                </a:lnTo>
                <a:lnTo>
                  <a:pt x="478" y="556"/>
                </a:lnTo>
                <a:lnTo>
                  <a:pt x="485" y="565"/>
                </a:lnTo>
                <a:lnTo>
                  <a:pt x="488" y="574"/>
                </a:lnTo>
                <a:lnTo>
                  <a:pt x="492" y="579"/>
                </a:lnTo>
                <a:lnTo>
                  <a:pt x="497" y="582"/>
                </a:lnTo>
                <a:lnTo>
                  <a:pt x="501" y="584"/>
                </a:lnTo>
                <a:lnTo>
                  <a:pt x="514" y="576"/>
                </a:lnTo>
                <a:lnTo>
                  <a:pt x="523" y="566"/>
                </a:lnTo>
                <a:lnTo>
                  <a:pt x="530" y="558"/>
                </a:lnTo>
                <a:lnTo>
                  <a:pt x="535" y="549"/>
                </a:lnTo>
                <a:lnTo>
                  <a:pt x="540" y="541"/>
                </a:lnTo>
                <a:lnTo>
                  <a:pt x="544" y="531"/>
                </a:lnTo>
                <a:lnTo>
                  <a:pt x="550" y="520"/>
                </a:lnTo>
                <a:lnTo>
                  <a:pt x="558" y="508"/>
                </a:lnTo>
                <a:lnTo>
                  <a:pt x="559" y="500"/>
                </a:lnTo>
                <a:lnTo>
                  <a:pt x="559" y="492"/>
                </a:lnTo>
                <a:lnTo>
                  <a:pt x="561" y="480"/>
                </a:lnTo>
                <a:lnTo>
                  <a:pt x="567" y="469"/>
                </a:lnTo>
                <a:lnTo>
                  <a:pt x="572" y="464"/>
                </a:lnTo>
                <a:lnTo>
                  <a:pt x="578" y="460"/>
                </a:lnTo>
                <a:lnTo>
                  <a:pt x="590" y="462"/>
                </a:lnTo>
                <a:lnTo>
                  <a:pt x="601" y="466"/>
                </a:lnTo>
                <a:lnTo>
                  <a:pt x="619" y="475"/>
                </a:lnTo>
                <a:lnTo>
                  <a:pt x="637" y="482"/>
                </a:lnTo>
                <a:lnTo>
                  <a:pt x="650" y="486"/>
                </a:lnTo>
                <a:lnTo>
                  <a:pt x="662" y="488"/>
                </a:lnTo>
                <a:lnTo>
                  <a:pt x="679" y="486"/>
                </a:lnTo>
                <a:lnTo>
                  <a:pt x="692" y="484"/>
                </a:lnTo>
                <a:lnTo>
                  <a:pt x="698" y="482"/>
                </a:lnTo>
                <a:lnTo>
                  <a:pt x="703" y="479"/>
                </a:lnTo>
                <a:lnTo>
                  <a:pt x="709" y="475"/>
                </a:lnTo>
                <a:lnTo>
                  <a:pt x="714" y="468"/>
                </a:lnTo>
                <a:lnTo>
                  <a:pt x="711" y="450"/>
                </a:lnTo>
                <a:lnTo>
                  <a:pt x="709" y="431"/>
                </a:lnTo>
                <a:lnTo>
                  <a:pt x="709" y="413"/>
                </a:lnTo>
                <a:lnTo>
                  <a:pt x="711" y="404"/>
                </a:lnTo>
                <a:lnTo>
                  <a:pt x="714" y="396"/>
                </a:lnTo>
                <a:lnTo>
                  <a:pt x="717" y="393"/>
                </a:lnTo>
                <a:lnTo>
                  <a:pt x="723" y="391"/>
                </a:lnTo>
                <a:lnTo>
                  <a:pt x="732" y="388"/>
                </a:lnTo>
                <a:lnTo>
                  <a:pt x="741" y="387"/>
                </a:lnTo>
                <a:lnTo>
                  <a:pt x="750" y="384"/>
                </a:lnTo>
                <a:lnTo>
                  <a:pt x="760" y="383"/>
                </a:lnTo>
                <a:lnTo>
                  <a:pt x="766" y="381"/>
                </a:lnTo>
                <a:lnTo>
                  <a:pt x="770" y="380"/>
                </a:lnTo>
                <a:lnTo>
                  <a:pt x="775" y="367"/>
                </a:lnTo>
                <a:lnTo>
                  <a:pt x="778" y="356"/>
                </a:lnTo>
                <a:lnTo>
                  <a:pt x="781" y="346"/>
                </a:lnTo>
                <a:lnTo>
                  <a:pt x="786" y="337"/>
                </a:lnTo>
                <a:lnTo>
                  <a:pt x="790" y="330"/>
                </a:lnTo>
                <a:lnTo>
                  <a:pt x="798" y="324"/>
                </a:lnTo>
                <a:lnTo>
                  <a:pt x="808" y="319"/>
                </a:lnTo>
                <a:lnTo>
                  <a:pt x="822" y="316"/>
                </a:lnTo>
                <a:lnTo>
                  <a:pt x="827" y="311"/>
                </a:lnTo>
                <a:lnTo>
                  <a:pt x="830" y="306"/>
                </a:lnTo>
                <a:lnTo>
                  <a:pt x="833" y="298"/>
                </a:lnTo>
                <a:lnTo>
                  <a:pt x="830" y="288"/>
                </a:lnTo>
                <a:lnTo>
                  <a:pt x="828" y="283"/>
                </a:lnTo>
                <a:lnTo>
                  <a:pt x="825" y="276"/>
                </a:lnTo>
                <a:lnTo>
                  <a:pt x="827" y="271"/>
                </a:lnTo>
                <a:lnTo>
                  <a:pt x="830" y="269"/>
                </a:lnTo>
                <a:lnTo>
                  <a:pt x="831" y="266"/>
                </a:lnTo>
                <a:lnTo>
                  <a:pt x="834" y="265"/>
                </a:lnTo>
                <a:lnTo>
                  <a:pt x="842" y="264"/>
                </a:lnTo>
                <a:lnTo>
                  <a:pt x="848" y="266"/>
                </a:lnTo>
                <a:lnTo>
                  <a:pt x="856" y="269"/>
                </a:lnTo>
                <a:lnTo>
                  <a:pt x="863" y="273"/>
                </a:lnTo>
                <a:lnTo>
                  <a:pt x="871" y="277"/>
                </a:lnTo>
                <a:lnTo>
                  <a:pt x="877" y="280"/>
                </a:lnTo>
                <a:lnTo>
                  <a:pt x="886" y="288"/>
                </a:lnTo>
                <a:lnTo>
                  <a:pt x="894" y="295"/>
                </a:lnTo>
                <a:lnTo>
                  <a:pt x="903" y="300"/>
                </a:lnTo>
                <a:lnTo>
                  <a:pt x="914" y="304"/>
                </a:lnTo>
                <a:lnTo>
                  <a:pt x="923" y="301"/>
                </a:lnTo>
                <a:lnTo>
                  <a:pt x="928" y="300"/>
                </a:lnTo>
                <a:lnTo>
                  <a:pt x="931" y="297"/>
                </a:lnTo>
                <a:lnTo>
                  <a:pt x="931" y="294"/>
                </a:lnTo>
                <a:lnTo>
                  <a:pt x="929" y="287"/>
                </a:lnTo>
                <a:lnTo>
                  <a:pt x="929" y="284"/>
                </a:lnTo>
                <a:lnTo>
                  <a:pt x="929" y="278"/>
                </a:lnTo>
                <a:lnTo>
                  <a:pt x="929" y="272"/>
                </a:lnTo>
                <a:lnTo>
                  <a:pt x="929" y="264"/>
                </a:lnTo>
                <a:lnTo>
                  <a:pt x="929" y="256"/>
                </a:lnTo>
                <a:lnTo>
                  <a:pt x="931" y="244"/>
                </a:lnTo>
                <a:lnTo>
                  <a:pt x="932" y="239"/>
                </a:lnTo>
                <a:lnTo>
                  <a:pt x="934" y="233"/>
                </a:lnTo>
                <a:lnTo>
                  <a:pt x="937" y="221"/>
                </a:lnTo>
                <a:lnTo>
                  <a:pt x="938" y="216"/>
                </a:lnTo>
                <a:lnTo>
                  <a:pt x="940" y="212"/>
                </a:lnTo>
                <a:lnTo>
                  <a:pt x="941" y="209"/>
                </a:lnTo>
                <a:lnTo>
                  <a:pt x="941" y="208"/>
                </a:lnTo>
                <a:lnTo>
                  <a:pt x="937" y="198"/>
                </a:lnTo>
                <a:lnTo>
                  <a:pt x="934" y="193"/>
                </a:lnTo>
                <a:lnTo>
                  <a:pt x="931" y="188"/>
                </a:lnTo>
                <a:lnTo>
                  <a:pt x="929" y="186"/>
                </a:lnTo>
                <a:lnTo>
                  <a:pt x="928" y="184"/>
                </a:lnTo>
                <a:lnTo>
                  <a:pt x="925" y="183"/>
                </a:lnTo>
                <a:lnTo>
                  <a:pt x="920" y="182"/>
                </a:lnTo>
                <a:lnTo>
                  <a:pt x="914" y="180"/>
                </a:lnTo>
                <a:lnTo>
                  <a:pt x="906" y="182"/>
                </a:lnTo>
                <a:lnTo>
                  <a:pt x="899" y="183"/>
                </a:lnTo>
                <a:lnTo>
                  <a:pt x="885" y="183"/>
                </a:lnTo>
                <a:lnTo>
                  <a:pt x="873" y="181"/>
                </a:lnTo>
                <a:lnTo>
                  <a:pt x="860" y="176"/>
                </a:lnTo>
                <a:lnTo>
                  <a:pt x="848" y="169"/>
                </a:lnTo>
                <a:lnTo>
                  <a:pt x="836" y="163"/>
                </a:lnTo>
                <a:lnTo>
                  <a:pt x="824" y="157"/>
                </a:lnTo>
                <a:lnTo>
                  <a:pt x="810" y="152"/>
                </a:lnTo>
                <a:lnTo>
                  <a:pt x="796" y="153"/>
                </a:lnTo>
                <a:lnTo>
                  <a:pt x="783" y="153"/>
                </a:lnTo>
                <a:lnTo>
                  <a:pt x="775" y="153"/>
                </a:lnTo>
                <a:lnTo>
                  <a:pt x="769" y="154"/>
                </a:lnTo>
                <a:lnTo>
                  <a:pt x="763" y="156"/>
                </a:lnTo>
                <a:lnTo>
                  <a:pt x="758" y="160"/>
                </a:lnTo>
                <a:lnTo>
                  <a:pt x="753" y="166"/>
                </a:lnTo>
                <a:lnTo>
                  <a:pt x="750" y="170"/>
                </a:lnTo>
                <a:lnTo>
                  <a:pt x="746" y="183"/>
                </a:lnTo>
                <a:lnTo>
                  <a:pt x="740" y="194"/>
                </a:lnTo>
                <a:lnTo>
                  <a:pt x="737" y="199"/>
                </a:lnTo>
                <a:lnTo>
                  <a:pt x="731" y="204"/>
                </a:lnTo>
                <a:lnTo>
                  <a:pt x="715" y="202"/>
                </a:lnTo>
                <a:lnTo>
                  <a:pt x="705" y="199"/>
                </a:lnTo>
                <a:lnTo>
                  <a:pt x="695" y="197"/>
                </a:lnTo>
                <a:lnTo>
                  <a:pt x="688" y="193"/>
                </a:lnTo>
                <a:lnTo>
                  <a:pt x="680" y="189"/>
                </a:lnTo>
                <a:lnTo>
                  <a:pt x="671" y="185"/>
                </a:lnTo>
                <a:lnTo>
                  <a:pt x="662" y="181"/>
                </a:lnTo>
                <a:lnTo>
                  <a:pt x="650" y="176"/>
                </a:lnTo>
                <a:lnTo>
                  <a:pt x="648" y="168"/>
                </a:lnTo>
                <a:lnTo>
                  <a:pt x="648" y="161"/>
                </a:lnTo>
                <a:lnTo>
                  <a:pt x="647" y="154"/>
                </a:lnTo>
                <a:lnTo>
                  <a:pt x="642" y="148"/>
                </a:lnTo>
                <a:lnTo>
                  <a:pt x="636" y="145"/>
                </a:lnTo>
                <a:lnTo>
                  <a:pt x="628" y="142"/>
                </a:lnTo>
                <a:lnTo>
                  <a:pt x="621" y="141"/>
                </a:lnTo>
                <a:lnTo>
                  <a:pt x="619" y="140"/>
                </a:lnTo>
                <a:lnTo>
                  <a:pt x="617" y="140"/>
                </a:lnTo>
                <a:lnTo>
                  <a:pt x="616" y="147"/>
                </a:lnTo>
                <a:lnTo>
                  <a:pt x="614" y="152"/>
                </a:lnTo>
                <a:lnTo>
                  <a:pt x="613" y="161"/>
                </a:lnTo>
                <a:lnTo>
                  <a:pt x="607" y="168"/>
                </a:lnTo>
                <a:lnTo>
                  <a:pt x="604" y="172"/>
                </a:lnTo>
                <a:lnTo>
                  <a:pt x="598" y="176"/>
                </a:lnTo>
                <a:lnTo>
                  <a:pt x="588" y="174"/>
                </a:lnTo>
                <a:lnTo>
                  <a:pt x="582" y="171"/>
                </a:lnTo>
                <a:lnTo>
                  <a:pt x="578" y="169"/>
                </a:lnTo>
                <a:lnTo>
                  <a:pt x="576" y="168"/>
                </a:lnTo>
                <a:lnTo>
                  <a:pt x="575" y="165"/>
                </a:lnTo>
                <a:lnTo>
                  <a:pt x="573" y="161"/>
                </a:lnTo>
                <a:lnTo>
                  <a:pt x="569" y="157"/>
                </a:lnTo>
                <a:lnTo>
                  <a:pt x="562" y="152"/>
                </a:lnTo>
                <a:lnTo>
                  <a:pt x="556" y="140"/>
                </a:lnTo>
                <a:lnTo>
                  <a:pt x="549" y="132"/>
                </a:lnTo>
                <a:lnTo>
                  <a:pt x="540" y="124"/>
                </a:lnTo>
                <a:lnTo>
                  <a:pt x="529" y="119"/>
                </a:lnTo>
                <a:lnTo>
                  <a:pt x="517" y="114"/>
                </a:lnTo>
                <a:lnTo>
                  <a:pt x="504" y="110"/>
                </a:lnTo>
                <a:lnTo>
                  <a:pt x="481" y="104"/>
                </a:lnTo>
                <a:lnTo>
                  <a:pt x="475" y="96"/>
                </a:lnTo>
                <a:lnTo>
                  <a:pt x="468" y="91"/>
                </a:lnTo>
                <a:lnTo>
                  <a:pt x="460" y="89"/>
                </a:lnTo>
                <a:lnTo>
                  <a:pt x="452" y="88"/>
                </a:lnTo>
                <a:lnTo>
                  <a:pt x="443" y="89"/>
                </a:lnTo>
                <a:lnTo>
                  <a:pt x="434" y="91"/>
                </a:lnTo>
                <a:lnTo>
                  <a:pt x="414" y="96"/>
                </a:lnTo>
                <a:lnTo>
                  <a:pt x="393" y="93"/>
                </a:lnTo>
                <a:lnTo>
                  <a:pt x="371" y="87"/>
                </a:lnTo>
                <a:lnTo>
                  <a:pt x="353" y="80"/>
                </a:lnTo>
                <a:lnTo>
                  <a:pt x="342" y="74"/>
                </a:lnTo>
                <a:lnTo>
                  <a:pt x="333" y="68"/>
                </a:lnTo>
                <a:lnTo>
                  <a:pt x="304" y="70"/>
                </a:lnTo>
                <a:lnTo>
                  <a:pt x="274" y="72"/>
                </a:lnTo>
                <a:lnTo>
                  <a:pt x="271" y="73"/>
                </a:lnTo>
                <a:lnTo>
                  <a:pt x="268" y="74"/>
                </a:lnTo>
                <a:lnTo>
                  <a:pt x="265" y="75"/>
                </a:lnTo>
                <a:lnTo>
                  <a:pt x="261" y="76"/>
                </a:lnTo>
                <a:lnTo>
                  <a:pt x="257" y="75"/>
                </a:lnTo>
                <a:lnTo>
                  <a:pt x="251" y="74"/>
                </a:lnTo>
                <a:lnTo>
                  <a:pt x="240" y="69"/>
                </a:lnTo>
                <a:lnTo>
                  <a:pt x="231" y="66"/>
                </a:lnTo>
                <a:lnTo>
                  <a:pt x="228" y="65"/>
                </a:lnTo>
                <a:lnTo>
                  <a:pt x="226" y="64"/>
                </a:lnTo>
                <a:lnTo>
                  <a:pt x="225" y="57"/>
                </a:lnTo>
                <a:lnTo>
                  <a:pt x="223" y="50"/>
                </a:lnTo>
                <a:lnTo>
                  <a:pt x="222" y="42"/>
                </a:lnTo>
                <a:lnTo>
                  <a:pt x="219" y="36"/>
                </a:lnTo>
                <a:lnTo>
                  <a:pt x="214" y="31"/>
                </a:lnTo>
                <a:lnTo>
                  <a:pt x="206" y="25"/>
                </a:lnTo>
                <a:lnTo>
                  <a:pt x="191" y="15"/>
                </a:lnTo>
                <a:lnTo>
                  <a:pt x="174" y="7"/>
                </a:lnTo>
                <a:lnTo>
                  <a:pt x="165" y="3"/>
                </a:lnTo>
                <a:lnTo>
                  <a:pt x="158" y="0"/>
                </a:lnTo>
                <a:lnTo>
                  <a:pt x="124" y="7"/>
                </a:lnTo>
                <a:lnTo>
                  <a:pt x="90" y="16"/>
                </a:lnTo>
                <a:lnTo>
                  <a:pt x="89" y="21"/>
                </a:lnTo>
                <a:lnTo>
                  <a:pt x="87" y="24"/>
                </a:lnTo>
                <a:lnTo>
                  <a:pt x="87" y="27"/>
                </a:lnTo>
                <a:lnTo>
                  <a:pt x="86" y="28"/>
                </a:lnTo>
                <a:lnTo>
                  <a:pt x="87" y="26"/>
                </a:lnTo>
                <a:lnTo>
                  <a:pt x="89" y="23"/>
                </a:lnTo>
                <a:lnTo>
                  <a:pt x="90" y="20"/>
                </a:lnTo>
              </a:path>
            </a:pathLst>
          </a:custGeom>
          <a:solidFill>
            <a:srgbClr val="FFFF00"/>
          </a:solidFill>
          <a:ln w="12700" cap="rnd">
            <a:solidFill>
              <a:schemeClr val="tx1"/>
            </a:solidFill>
            <a:round/>
            <a:headEnd type="none" w="sm" len="sm"/>
            <a:tailEnd type="none" w="sm" len="sm"/>
          </a:ln>
        </p:spPr>
        <p:txBody>
          <a:bodyPr/>
          <a:lstStyle/>
          <a:p>
            <a:endParaRPr lang="zh-CN" altLang="en-US"/>
          </a:p>
        </p:txBody>
      </p:sp>
      <p:sp>
        <p:nvSpPr>
          <p:cNvPr id="125976" name="任意多边形 125975"/>
          <p:cNvSpPr>
            <a:spLocks noChangeArrowheads="1"/>
          </p:cNvSpPr>
          <p:nvPr/>
        </p:nvSpPr>
        <p:spPr bwMode="auto">
          <a:xfrm>
            <a:off x="4943475" y="1790700"/>
            <a:ext cx="763588" cy="912813"/>
          </a:xfrm>
          <a:custGeom>
            <a:avLst/>
            <a:gdLst>
              <a:gd name="T0" fmla="*/ 2147483647 w 641"/>
              <a:gd name="T1" fmla="*/ 2147483647 h 575"/>
              <a:gd name="T2" fmla="*/ 2147483647 w 641"/>
              <a:gd name="T3" fmla="*/ 2147483647 h 575"/>
              <a:gd name="T4" fmla="*/ 2147483647 w 641"/>
              <a:gd name="T5" fmla="*/ 2147483647 h 575"/>
              <a:gd name="T6" fmla="*/ 2147483647 w 641"/>
              <a:gd name="T7" fmla="*/ 2147483647 h 575"/>
              <a:gd name="T8" fmla="*/ 2147483647 w 641"/>
              <a:gd name="T9" fmla="*/ 2147483647 h 575"/>
              <a:gd name="T10" fmla="*/ 2147483647 w 641"/>
              <a:gd name="T11" fmla="*/ 2147483647 h 575"/>
              <a:gd name="T12" fmla="*/ 2147483647 w 641"/>
              <a:gd name="T13" fmla="*/ 2147483647 h 575"/>
              <a:gd name="T14" fmla="*/ 2147483647 w 641"/>
              <a:gd name="T15" fmla="*/ 2147483647 h 575"/>
              <a:gd name="T16" fmla="*/ 2147483647 w 641"/>
              <a:gd name="T17" fmla="*/ 2147483647 h 575"/>
              <a:gd name="T18" fmla="*/ 2147483647 w 641"/>
              <a:gd name="T19" fmla="*/ 2147483647 h 575"/>
              <a:gd name="T20" fmla="*/ 2147483647 w 641"/>
              <a:gd name="T21" fmla="*/ 2147483647 h 575"/>
              <a:gd name="T22" fmla="*/ 2147483647 w 641"/>
              <a:gd name="T23" fmla="*/ 2147483647 h 575"/>
              <a:gd name="T24" fmla="*/ 2147483647 w 641"/>
              <a:gd name="T25" fmla="*/ 2147483647 h 575"/>
              <a:gd name="T26" fmla="*/ 2147483647 w 641"/>
              <a:gd name="T27" fmla="*/ 2147483647 h 575"/>
              <a:gd name="T28" fmla="*/ 2147483647 w 641"/>
              <a:gd name="T29" fmla="*/ 2147483647 h 575"/>
              <a:gd name="T30" fmla="*/ 2147483647 w 641"/>
              <a:gd name="T31" fmla="*/ 2147483647 h 575"/>
              <a:gd name="T32" fmla="*/ 2147483647 w 641"/>
              <a:gd name="T33" fmla="*/ 2147483647 h 575"/>
              <a:gd name="T34" fmla="*/ 2147483647 w 641"/>
              <a:gd name="T35" fmla="*/ 2147483647 h 575"/>
              <a:gd name="T36" fmla="*/ 2147483647 w 641"/>
              <a:gd name="T37" fmla="*/ 2147483647 h 575"/>
              <a:gd name="T38" fmla="*/ 2147483647 w 641"/>
              <a:gd name="T39" fmla="*/ 2147483647 h 575"/>
              <a:gd name="T40" fmla="*/ 2147483647 w 641"/>
              <a:gd name="T41" fmla="*/ 2147483647 h 575"/>
              <a:gd name="T42" fmla="*/ 2147483647 w 641"/>
              <a:gd name="T43" fmla="*/ 2147483647 h 575"/>
              <a:gd name="T44" fmla="*/ 2147483647 w 641"/>
              <a:gd name="T45" fmla="*/ 2147483647 h 575"/>
              <a:gd name="T46" fmla="*/ 2147483647 w 641"/>
              <a:gd name="T47" fmla="*/ 2147483647 h 575"/>
              <a:gd name="T48" fmla="*/ 2147483647 w 641"/>
              <a:gd name="T49" fmla="*/ 2147483647 h 575"/>
              <a:gd name="T50" fmla="*/ 2147483647 w 641"/>
              <a:gd name="T51" fmla="*/ 2147483647 h 575"/>
              <a:gd name="T52" fmla="*/ 2147483647 w 641"/>
              <a:gd name="T53" fmla="*/ 2147483647 h 575"/>
              <a:gd name="T54" fmla="*/ 2147483647 w 641"/>
              <a:gd name="T55" fmla="*/ 2147483647 h 575"/>
              <a:gd name="T56" fmla="*/ 2147483647 w 641"/>
              <a:gd name="T57" fmla="*/ 2147483647 h 575"/>
              <a:gd name="T58" fmla="*/ 2147483647 w 641"/>
              <a:gd name="T59" fmla="*/ 2147483647 h 575"/>
              <a:gd name="T60" fmla="*/ 2147483647 w 641"/>
              <a:gd name="T61" fmla="*/ 2147483647 h 575"/>
              <a:gd name="T62" fmla="*/ 2147483647 w 641"/>
              <a:gd name="T63" fmla="*/ 2147483647 h 575"/>
              <a:gd name="T64" fmla="*/ 2147483647 w 641"/>
              <a:gd name="T65" fmla="*/ 2147483647 h 575"/>
              <a:gd name="T66" fmla="*/ 2147483647 w 641"/>
              <a:gd name="T67" fmla="*/ 2147483647 h 575"/>
              <a:gd name="T68" fmla="*/ 2147483647 w 641"/>
              <a:gd name="T69" fmla="*/ 2147483647 h 575"/>
              <a:gd name="T70" fmla="*/ 2147483647 w 641"/>
              <a:gd name="T71" fmla="*/ 2147483647 h 575"/>
              <a:gd name="T72" fmla="*/ 2147483647 w 641"/>
              <a:gd name="T73" fmla="*/ 2147483647 h 575"/>
              <a:gd name="T74" fmla="*/ 2147483647 w 641"/>
              <a:gd name="T75" fmla="*/ 2147483647 h 575"/>
              <a:gd name="T76" fmla="*/ 2147483647 w 641"/>
              <a:gd name="T77" fmla="*/ 2147483647 h 575"/>
              <a:gd name="T78" fmla="*/ 2147483647 w 641"/>
              <a:gd name="T79" fmla="*/ 2147483647 h 575"/>
              <a:gd name="T80" fmla="*/ 2147483647 w 641"/>
              <a:gd name="T81" fmla="*/ 2147483647 h 575"/>
              <a:gd name="T82" fmla="*/ 2147483647 w 641"/>
              <a:gd name="T83" fmla="*/ 2147483647 h 575"/>
              <a:gd name="T84" fmla="*/ 2147483647 w 641"/>
              <a:gd name="T85" fmla="*/ 2147483647 h 575"/>
              <a:gd name="T86" fmla="*/ 2147483647 w 641"/>
              <a:gd name="T87" fmla="*/ 2147483647 h 575"/>
              <a:gd name="T88" fmla="*/ 2147483647 w 641"/>
              <a:gd name="T89" fmla="*/ 2147483647 h 575"/>
              <a:gd name="T90" fmla="*/ 2147483647 w 641"/>
              <a:gd name="T91" fmla="*/ 2147483647 h 575"/>
              <a:gd name="T92" fmla="*/ 2147483647 w 641"/>
              <a:gd name="T93" fmla="*/ 2147483647 h 575"/>
              <a:gd name="T94" fmla="*/ 2147483647 w 641"/>
              <a:gd name="T95" fmla="*/ 2147483647 h 575"/>
              <a:gd name="T96" fmla="*/ 2147483647 w 641"/>
              <a:gd name="T97" fmla="*/ 2147483647 h 575"/>
              <a:gd name="T98" fmla="*/ 2147483647 w 641"/>
              <a:gd name="T99" fmla="*/ 2147483647 h 575"/>
              <a:gd name="T100" fmla="*/ 2147483647 w 641"/>
              <a:gd name="T101" fmla="*/ 2147483647 h 575"/>
              <a:gd name="T102" fmla="*/ 2147483647 w 641"/>
              <a:gd name="T103" fmla="*/ 2147483647 h 575"/>
              <a:gd name="T104" fmla="*/ 2147483647 w 641"/>
              <a:gd name="T105" fmla="*/ 2147483647 h 575"/>
              <a:gd name="T106" fmla="*/ 2147483647 w 641"/>
              <a:gd name="T107" fmla="*/ 2147483647 h 575"/>
              <a:gd name="T108" fmla="*/ 2147483647 w 641"/>
              <a:gd name="T109" fmla="*/ 2147483647 h 575"/>
              <a:gd name="T110" fmla="*/ 2147483647 w 641"/>
              <a:gd name="T111" fmla="*/ 2147483647 h 575"/>
              <a:gd name="T112" fmla="*/ 2147483647 w 641"/>
              <a:gd name="T113" fmla="*/ 0 h 575"/>
              <a:gd name="T114" fmla="*/ 2147483647 w 641"/>
              <a:gd name="T115" fmla="*/ 2147483647 h 5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1"/>
              <a:gd name="T175" fmla="*/ 0 h 575"/>
              <a:gd name="T176" fmla="*/ 641 w 641"/>
              <a:gd name="T177" fmla="*/ 575 h 5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1" h="575">
                <a:moveTo>
                  <a:pt x="384" y="4"/>
                </a:moveTo>
                <a:lnTo>
                  <a:pt x="383" y="17"/>
                </a:lnTo>
                <a:lnTo>
                  <a:pt x="383" y="30"/>
                </a:lnTo>
                <a:lnTo>
                  <a:pt x="381" y="42"/>
                </a:lnTo>
                <a:lnTo>
                  <a:pt x="379" y="47"/>
                </a:lnTo>
                <a:lnTo>
                  <a:pt x="376" y="52"/>
                </a:lnTo>
                <a:lnTo>
                  <a:pt x="373" y="55"/>
                </a:lnTo>
                <a:lnTo>
                  <a:pt x="370" y="58"/>
                </a:lnTo>
                <a:lnTo>
                  <a:pt x="362" y="63"/>
                </a:lnTo>
                <a:lnTo>
                  <a:pt x="355" y="67"/>
                </a:lnTo>
                <a:lnTo>
                  <a:pt x="353" y="68"/>
                </a:lnTo>
                <a:lnTo>
                  <a:pt x="352" y="68"/>
                </a:lnTo>
                <a:lnTo>
                  <a:pt x="345" y="77"/>
                </a:lnTo>
                <a:lnTo>
                  <a:pt x="338" y="82"/>
                </a:lnTo>
                <a:lnTo>
                  <a:pt x="330" y="86"/>
                </a:lnTo>
                <a:lnTo>
                  <a:pt x="320" y="88"/>
                </a:lnTo>
                <a:lnTo>
                  <a:pt x="311" y="88"/>
                </a:lnTo>
                <a:lnTo>
                  <a:pt x="300" y="88"/>
                </a:lnTo>
                <a:lnTo>
                  <a:pt x="289" y="88"/>
                </a:lnTo>
                <a:lnTo>
                  <a:pt x="276" y="88"/>
                </a:lnTo>
                <a:lnTo>
                  <a:pt x="267" y="95"/>
                </a:lnTo>
                <a:lnTo>
                  <a:pt x="259" y="104"/>
                </a:lnTo>
                <a:lnTo>
                  <a:pt x="252" y="112"/>
                </a:lnTo>
                <a:lnTo>
                  <a:pt x="244" y="120"/>
                </a:lnTo>
                <a:lnTo>
                  <a:pt x="237" y="126"/>
                </a:lnTo>
                <a:lnTo>
                  <a:pt x="229" y="129"/>
                </a:lnTo>
                <a:lnTo>
                  <a:pt x="221" y="133"/>
                </a:lnTo>
                <a:lnTo>
                  <a:pt x="212" y="135"/>
                </a:lnTo>
                <a:lnTo>
                  <a:pt x="193" y="138"/>
                </a:lnTo>
                <a:lnTo>
                  <a:pt x="176" y="140"/>
                </a:lnTo>
                <a:lnTo>
                  <a:pt x="174" y="145"/>
                </a:lnTo>
                <a:lnTo>
                  <a:pt x="172" y="149"/>
                </a:lnTo>
                <a:lnTo>
                  <a:pt x="168" y="153"/>
                </a:lnTo>
                <a:lnTo>
                  <a:pt x="165" y="154"/>
                </a:lnTo>
                <a:lnTo>
                  <a:pt x="157" y="159"/>
                </a:lnTo>
                <a:lnTo>
                  <a:pt x="148" y="164"/>
                </a:lnTo>
                <a:lnTo>
                  <a:pt x="147" y="167"/>
                </a:lnTo>
                <a:lnTo>
                  <a:pt x="146" y="170"/>
                </a:lnTo>
                <a:lnTo>
                  <a:pt x="145" y="174"/>
                </a:lnTo>
                <a:lnTo>
                  <a:pt x="144" y="176"/>
                </a:lnTo>
                <a:lnTo>
                  <a:pt x="143" y="176"/>
                </a:lnTo>
                <a:lnTo>
                  <a:pt x="141" y="177"/>
                </a:lnTo>
                <a:lnTo>
                  <a:pt x="138" y="178"/>
                </a:lnTo>
                <a:lnTo>
                  <a:pt x="136" y="181"/>
                </a:lnTo>
                <a:lnTo>
                  <a:pt x="133" y="184"/>
                </a:lnTo>
                <a:lnTo>
                  <a:pt x="128" y="190"/>
                </a:lnTo>
                <a:lnTo>
                  <a:pt x="126" y="196"/>
                </a:lnTo>
                <a:lnTo>
                  <a:pt x="124" y="203"/>
                </a:lnTo>
                <a:lnTo>
                  <a:pt x="120" y="208"/>
                </a:lnTo>
                <a:lnTo>
                  <a:pt x="115" y="213"/>
                </a:lnTo>
                <a:lnTo>
                  <a:pt x="111" y="216"/>
                </a:lnTo>
                <a:lnTo>
                  <a:pt x="103" y="221"/>
                </a:lnTo>
                <a:lnTo>
                  <a:pt x="93" y="225"/>
                </a:lnTo>
                <a:lnTo>
                  <a:pt x="84" y="228"/>
                </a:lnTo>
                <a:lnTo>
                  <a:pt x="78" y="224"/>
                </a:lnTo>
                <a:lnTo>
                  <a:pt x="73" y="218"/>
                </a:lnTo>
                <a:lnTo>
                  <a:pt x="66" y="208"/>
                </a:lnTo>
                <a:lnTo>
                  <a:pt x="59" y="197"/>
                </a:lnTo>
                <a:lnTo>
                  <a:pt x="53" y="192"/>
                </a:lnTo>
                <a:lnTo>
                  <a:pt x="48" y="188"/>
                </a:lnTo>
                <a:lnTo>
                  <a:pt x="44" y="182"/>
                </a:lnTo>
                <a:lnTo>
                  <a:pt x="43" y="178"/>
                </a:lnTo>
                <a:lnTo>
                  <a:pt x="40" y="176"/>
                </a:lnTo>
                <a:lnTo>
                  <a:pt x="33" y="173"/>
                </a:lnTo>
                <a:lnTo>
                  <a:pt x="26" y="171"/>
                </a:lnTo>
                <a:lnTo>
                  <a:pt x="20" y="169"/>
                </a:lnTo>
                <a:lnTo>
                  <a:pt x="17" y="168"/>
                </a:lnTo>
                <a:lnTo>
                  <a:pt x="16" y="168"/>
                </a:lnTo>
                <a:lnTo>
                  <a:pt x="11" y="176"/>
                </a:lnTo>
                <a:lnTo>
                  <a:pt x="8" y="182"/>
                </a:lnTo>
                <a:lnTo>
                  <a:pt x="5" y="189"/>
                </a:lnTo>
                <a:lnTo>
                  <a:pt x="4" y="195"/>
                </a:lnTo>
                <a:lnTo>
                  <a:pt x="4" y="202"/>
                </a:lnTo>
                <a:lnTo>
                  <a:pt x="5" y="209"/>
                </a:lnTo>
                <a:lnTo>
                  <a:pt x="6" y="218"/>
                </a:lnTo>
                <a:lnTo>
                  <a:pt x="8" y="228"/>
                </a:lnTo>
                <a:lnTo>
                  <a:pt x="10" y="235"/>
                </a:lnTo>
                <a:lnTo>
                  <a:pt x="13" y="243"/>
                </a:lnTo>
                <a:lnTo>
                  <a:pt x="15" y="249"/>
                </a:lnTo>
                <a:lnTo>
                  <a:pt x="16" y="251"/>
                </a:lnTo>
                <a:lnTo>
                  <a:pt x="16" y="252"/>
                </a:lnTo>
                <a:lnTo>
                  <a:pt x="15" y="261"/>
                </a:lnTo>
                <a:lnTo>
                  <a:pt x="14" y="269"/>
                </a:lnTo>
                <a:lnTo>
                  <a:pt x="13" y="276"/>
                </a:lnTo>
                <a:lnTo>
                  <a:pt x="12" y="282"/>
                </a:lnTo>
                <a:lnTo>
                  <a:pt x="8" y="294"/>
                </a:lnTo>
                <a:lnTo>
                  <a:pt x="4" y="301"/>
                </a:lnTo>
                <a:lnTo>
                  <a:pt x="0" y="308"/>
                </a:lnTo>
                <a:lnTo>
                  <a:pt x="2" y="316"/>
                </a:lnTo>
                <a:lnTo>
                  <a:pt x="4" y="323"/>
                </a:lnTo>
                <a:lnTo>
                  <a:pt x="9" y="335"/>
                </a:lnTo>
                <a:lnTo>
                  <a:pt x="15" y="347"/>
                </a:lnTo>
                <a:lnTo>
                  <a:pt x="20" y="352"/>
                </a:lnTo>
                <a:lnTo>
                  <a:pt x="24" y="360"/>
                </a:lnTo>
                <a:lnTo>
                  <a:pt x="25" y="363"/>
                </a:lnTo>
                <a:lnTo>
                  <a:pt x="25" y="367"/>
                </a:lnTo>
                <a:lnTo>
                  <a:pt x="26" y="370"/>
                </a:lnTo>
                <a:lnTo>
                  <a:pt x="28" y="372"/>
                </a:lnTo>
                <a:lnTo>
                  <a:pt x="35" y="375"/>
                </a:lnTo>
                <a:lnTo>
                  <a:pt x="42" y="375"/>
                </a:lnTo>
                <a:lnTo>
                  <a:pt x="49" y="375"/>
                </a:lnTo>
                <a:lnTo>
                  <a:pt x="56" y="376"/>
                </a:lnTo>
                <a:lnTo>
                  <a:pt x="66" y="381"/>
                </a:lnTo>
                <a:lnTo>
                  <a:pt x="73" y="387"/>
                </a:lnTo>
                <a:lnTo>
                  <a:pt x="80" y="393"/>
                </a:lnTo>
                <a:lnTo>
                  <a:pt x="88" y="400"/>
                </a:lnTo>
                <a:lnTo>
                  <a:pt x="90" y="412"/>
                </a:lnTo>
                <a:lnTo>
                  <a:pt x="93" y="421"/>
                </a:lnTo>
                <a:lnTo>
                  <a:pt x="96" y="424"/>
                </a:lnTo>
                <a:lnTo>
                  <a:pt x="98" y="427"/>
                </a:lnTo>
                <a:lnTo>
                  <a:pt x="102" y="430"/>
                </a:lnTo>
                <a:lnTo>
                  <a:pt x="108" y="432"/>
                </a:lnTo>
                <a:lnTo>
                  <a:pt x="109" y="432"/>
                </a:lnTo>
                <a:lnTo>
                  <a:pt x="113" y="431"/>
                </a:lnTo>
                <a:lnTo>
                  <a:pt x="118" y="431"/>
                </a:lnTo>
                <a:lnTo>
                  <a:pt x="124" y="429"/>
                </a:lnTo>
                <a:lnTo>
                  <a:pt x="130" y="428"/>
                </a:lnTo>
                <a:lnTo>
                  <a:pt x="136" y="427"/>
                </a:lnTo>
                <a:lnTo>
                  <a:pt x="141" y="425"/>
                </a:lnTo>
                <a:lnTo>
                  <a:pt x="144" y="424"/>
                </a:lnTo>
                <a:lnTo>
                  <a:pt x="147" y="421"/>
                </a:lnTo>
                <a:lnTo>
                  <a:pt x="150" y="416"/>
                </a:lnTo>
                <a:lnTo>
                  <a:pt x="155" y="406"/>
                </a:lnTo>
                <a:lnTo>
                  <a:pt x="158" y="396"/>
                </a:lnTo>
                <a:lnTo>
                  <a:pt x="159" y="391"/>
                </a:lnTo>
                <a:lnTo>
                  <a:pt x="160" y="388"/>
                </a:lnTo>
                <a:lnTo>
                  <a:pt x="161" y="386"/>
                </a:lnTo>
                <a:lnTo>
                  <a:pt x="164" y="383"/>
                </a:lnTo>
                <a:lnTo>
                  <a:pt x="171" y="377"/>
                </a:lnTo>
                <a:lnTo>
                  <a:pt x="179" y="372"/>
                </a:lnTo>
                <a:lnTo>
                  <a:pt x="182" y="370"/>
                </a:lnTo>
                <a:lnTo>
                  <a:pt x="184" y="368"/>
                </a:lnTo>
                <a:lnTo>
                  <a:pt x="189" y="361"/>
                </a:lnTo>
                <a:lnTo>
                  <a:pt x="193" y="355"/>
                </a:lnTo>
                <a:lnTo>
                  <a:pt x="201" y="345"/>
                </a:lnTo>
                <a:lnTo>
                  <a:pt x="209" y="338"/>
                </a:lnTo>
                <a:lnTo>
                  <a:pt x="218" y="333"/>
                </a:lnTo>
                <a:lnTo>
                  <a:pt x="227" y="329"/>
                </a:lnTo>
                <a:lnTo>
                  <a:pt x="238" y="327"/>
                </a:lnTo>
                <a:lnTo>
                  <a:pt x="254" y="326"/>
                </a:lnTo>
                <a:lnTo>
                  <a:pt x="262" y="325"/>
                </a:lnTo>
                <a:lnTo>
                  <a:pt x="272" y="324"/>
                </a:lnTo>
                <a:lnTo>
                  <a:pt x="285" y="333"/>
                </a:lnTo>
                <a:lnTo>
                  <a:pt x="294" y="343"/>
                </a:lnTo>
                <a:lnTo>
                  <a:pt x="302" y="354"/>
                </a:lnTo>
                <a:lnTo>
                  <a:pt x="308" y="368"/>
                </a:lnTo>
                <a:lnTo>
                  <a:pt x="306" y="375"/>
                </a:lnTo>
                <a:lnTo>
                  <a:pt x="305" y="379"/>
                </a:lnTo>
                <a:lnTo>
                  <a:pt x="302" y="388"/>
                </a:lnTo>
                <a:lnTo>
                  <a:pt x="300" y="392"/>
                </a:lnTo>
                <a:lnTo>
                  <a:pt x="297" y="397"/>
                </a:lnTo>
                <a:lnTo>
                  <a:pt x="293" y="400"/>
                </a:lnTo>
                <a:lnTo>
                  <a:pt x="288" y="404"/>
                </a:lnTo>
                <a:lnTo>
                  <a:pt x="285" y="410"/>
                </a:lnTo>
                <a:lnTo>
                  <a:pt x="281" y="413"/>
                </a:lnTo>
                <a:lnTo>
                  <a:pt x="277" y="420"/>
                </a:lnTo>
                <a:lnTo>
                  <a:pt x="274" y="424"/>
                </a:lnTo>
                <a:lnTo>
                  <a:pt x="272" y="427"/>
                </a:lnTo>
                <a:lnTo>
                  <a:pt x="271" y="430"/>
                </a:lnTo>
                <a:lnTo>
                  <a:pt x="269" y="435"/>
                </a:lnTo>
                <a:lnTo>
                  <a:pt x="267" y="442"/>
                </a:lnTo>
                <a:lnTo>
                  <a:pt x="266" y="447"/>
                </a:lnTo>
                <a:lnTo>
                  <a:pt x="264" y="452"/>
                </a:lnTo>
                <a:lnTo>
                  <a:pt x="263" y="456"/>
                </a:lnTo>
                <a:lnTo>
                  <a:pt x="262" y="460"/>
                </a:lnTo>
                <a:lnTo>
                  <a:pt x="261" y="463"/>
                </a:lnTo>
                <a:lnTo>
                  <a:pt x="260" y="464"/>
                </a:lnTo>
                <a:lnTo>
                  <a:pt x="268" y="476"/>
                </a:lnTo>
                <a:lnTo>
                  <a:pt x="276" y="487"/>
                </a:lnTo>
                <a:lnTo>
                  <a:pt x="282" y="499"/>
                </a:lnTo>
                <a:lnTo>
                  <a:pt x="288" y="512"/>
                </a:lnTo>
                <a:lnTo>
                  <a:pt x="276" y="526"/>
                </a:lnTo>
                <a:lnTo>
                  <a:pt x="266" y="541"/>
                </a:lnTo>
                <a:lnTo>
                  <a:pt x="257" y="557"/>
                </a:lnTo>
                <a:lnTo>
                  <a:pt x="248" y="572"/>
                </a:lnTo>
                <a:lnTo>
                  <a:pt x="248" y="573"/>
                </a:lnTo>
                <a:lnTo>
                  <a:pt x="249" y="574"/>
                </a:lnTo>
                <a:lnTo>
                  <a:pt x="253" y="572"/>
                </a:lnTo>
                <a:lnTo>
                  <a:pt x="259" y="570"/>
                </a:lnTo>
                <a:lnTo>
                  <a:pt x="264" y="568"/>
                </a:lnTo>
                <a:lnTo>
                  <a:pt x="276" y="564"/>
                </a:lnTo>
                <a:lnTo>
                  <a:pt x="288" y="560"/>
                </a:lnTo>
                <a:lnTo>
                  <a:pt x="292" y="559"/>
                </a:lnTo>
                <a:lnTo>
                  <a:pt x="296" y="558"/>
                </a:lnTo>
                <a:lnTo>
                  <a:pt x="299" y="557"/>
                </a:lnTo>
                <a:lnTo>
                  <a:pt x="300" y="556"/>
                </a:lnTo>
                <a:lnTo>
                  <a:pt x="315" y="542"/>
                </a:lnTo>
                <a:lnTo>
                  <a:pt x="332" y="527"/>
                </a:lnTo>
                <a:lnTo>
                  <a:pt x="346" y="512"/>
                </a:lnTo>
                <a:lnTo>
                  <a:pt x="360" y="496"/>
                </a:lnTo>
                <a:lnTo>
                  <a:pt x="361" y="483"/>
                </a:lnTo>
                <a:lnTo>
                  <a:pt x="362" y="469"/>
                </a:lnTo>
                <a:lnTo>
                  <a:pt x="365" y="456"/>
                </a:lnTo>
                <a:lnTo>
                  <a:pt x="368" y="449"/>
                </a:lnTo>
                <a:lnTo>
                  <a:pt x="372" y="444"/>
                </a:lnTo>
                <a:lnTo>
                  <a:pt x="375" y="440"/>
                </a:lnTo>
                <a:lnTo>
                  <a:pt x="378" y="438"/>
                </a:lnTo>
                <a:lnTo>
                  <a:pt x="383" y="437"/>
                </a:lnTo>
                <a:lnTo>
                  <a:pt x="389" y="435"/>
                </a:lnTo>
                <a:lnTo>
                  <a:pt x="392" y="434"/>
                </a:lnTo>
                <a:lnTo>
                  <a:pt x="396" y="432"/>
                </a:lnTo>
                <a:lnTo>
                  <a:pt x="404" y="427"/>
                </a:lnTo>
                <a:lnTo>
                  <a:pt x="411" y="422"/>
                </a:lnTo>
                <a:lnTo>
                  <a:pt x="425" y="411"/>
                </a:lnTo>
                <a:lnTo>
                  <a:pt x="441" y="400"/>
                </a:lnTo>
                <a:lnTo>
                  <a:pt x="448" y="395"/>
                </a:lnTo>
                <a:lnTo>
                  <a:pt x="456" y="392"/>
                </a:lnTo>
                <a:lnTo>
                  <a:pt x="474" y="394"/>
                </a:lnTo>
                <a:lnTo>
                  <a:pt x="488" y="395"/>
                </a:lnTo>
                <a:lnTo>
                  <a:pt x="503" y="393"/>
                </a:lnTo>
                <a:lnTo>
                  <a:pt x="520" y="388"/>
                </a:lnTo>
                <a:lnTo>
                  <a:pt x="526" y="381"/>
                </a:lnTo>
                <a:lnTo>
                  <a:pt x="531" y="373"/>
                </a:lnTo>
                <a:lnTo>
                  <a:pt x="534" y="365"/>
                </a:lnTo>
                <a:lnTo>
                  <a:pt x="536" y="357"/>
                </a:lnTo>
                <a:lnTo>
                  <a:pt x="539" y="350"/>
                </a:lnTo>
                <a:lnTo>
                  <a:pt x="542" y="342"/>
                </a:lnTo>
                <a:lnTo>
                  <a:pt x="547" y="335"/>
                </a:lnTo>
                <a:lnTo>
                  <a:pt x="556" y="328"/>
                </a:lnTo>
                <a:lnTo>
                  <a:pt x="563" y="319"/>
                </a:lnTo>
                <a:lnTo>
                  <a:pt x="572" y="312"/>
                </a:lnTo>
                <a:lnTo>
                  <a:pt x="582" y="304"/>
                </a:lnTo>
                <a:lnTo>
                  <a:pt x="594" y="297"/>
                </a:lnTo>
                <a:lnTo>
                  <a:pt x="616" y="284"/>
                </a:lnTo>
                <a:lnTo>
                  <a:pt x="627" y="277"/>
                </a:lnTo>
                <a:lnTo>
                  <a:pt x="636" y="268"/>
                </a:lnTo>
                <a:lnTo>
                  <a:pt x="637" y="264"/>
                </a:lnTo>
                <a:lnTo>
                  <a:pt x="639" y="262"/>
                </a:lnTo>
                <a:lnTo>
                  <a:pt x="640" y="259"/>
                </a:lnTo>
                <a:lnTo>
                  <a:pt x="640" y="256"/>
                </a:lnTo>
                <a:lnTo>
                  <a:pt x="638" y="250"/>
                </a:lnTo>
                <a:lnTo>
                  <a:pt x="634" y="244"/>
                </a:lnTo>
                <a:lnTo>
                  <a:pt x="631" y="239"/>
                </a:lnTo>
                <a:lnTo>
                  <a:pt x="628" y="232"/>
                </a:lnTo>
                <a:lnTo>
                  <a:pt x="627" y="223"/>
                </a:lnTo>
                <a:lnTo>
                  <a:pt x="626" y="213"/>
                </a:lnTo>
                <a:lnTo>
                  <a:pt x="625" y="204"/>
                </a:lnTo>
                <a:lnTo>
                  <a:pt x="624" y="200"/>
                </a:lnTo>
                <a:lnTo>
                  <a:pt x="620" y="196"/>
                </a:lnTo>
                <a:lnTo>
                  <a:pt x="613" y="191"/>
                </a:lnTo>
                <a:lnTo>
                  <a:pt x="605" y="186"/>
                </a:lnTo>
                <a:lnTo>
                  <a:pt x="599" y="182"/>
                </a:lnTo>
                <a:lnTo>
                  <a:pt x="597" y="180"/>
                </a:lnTo>
                <a:lnTo>
                  <a:pt x="596" y="180"/>
                </a:lnTo>
                <a:lnTo>
                  <a:pt x="591" y="170"/>
                </a:lnTo>
                <a:lnTo>
                  <a:pt x="586" y="160"/>
                </a:lnTo>
                <a:lnTo>
                  <a:pt x="576" y="137"/>
                </a:lnTo>
                <a:lnTo>
                  <a:pt x="571" y="126"/>
                </a:lnTo>
                <a:lnTo>
                  <a:pt x="565" y="117"/>
                </a:lnTo>
                <a:lnTo>
                  <a:pt x="557" y="108"/>
                </a:lnTo>
                <a:lnTo>
                  <a:pt x="547" y="104"/>
                </a:lnTo>
                <a:lnTo>
                  <a:pt x="545" y="97"/>
                </a:lnTo>
                <a:lnTo>
                  <a:pt x="544" y="93"/>
                </a:lnTo>
                <a:lnTo>
                  <a:pt x="543" y="91"/>
                </a:lnTo>
                <a:lnTo>
                  <a:pt x="543" y="90"/>
                </a:lnTo>
                <a:lnTo>
                  <a:pt x="543" y="91"/>
                </a:lnTo>
                <a:lnTo>
                  <a:pt x="544" y="93"/>
                </a:lnTo>
                <a:lnTo>
                  <a:pt x="544" y="97"/>
                </a:lnTo>
                <a:lnTo>
                  <a:pt x="543" y="97"/>
                </a:lnTo>
                <a:lnTo>
                  <a:pt x="541" y="95"/>
                </a:lnTo>
                <a:lnTo>
                  <a:pt x="539" y="92"/>
                </a:lnTo>
                <a:lnTo>
                  <a:pt x="536" y="88"/>
                </a:lnTo>
                <a:lnTo>
                  <a:pt x="532" y="80"/>
                </a:lnTo>
                <a:lnTo>
                  <a:pt x="528" y="73"/>
                </a:lnTo>
                <a:lnTo>
                  <a:pt x="526" y="66"/>
                </a:lnTo>
                <a:lnTo>
                  <a:pt x="521" y="50"/>
                </a:lnTo>
                <a:lnTo>
                  <a:pt x="518" y="43"/>
                </a:lnTo>
                <a:lnTo>
                  <a:pt x="514" y="37"/>
                </a:lnTo>
                <a:lnTo>
                  <a:pt x="507" y="31"/>
                </a:lnTo>
                <a:lnTo>
                  <a:pt x="500" y="28"/>
                </a:lnTo>
                <a:lnTo>
                  <a:pt x="493" y="30"/>
                </a:lnTo>
                <a:lnTo>
                  <a:pt x="487" y="31"/>
                </a:lnTo>
                <a:lnTo>
                  <a:pt x="482" y="31"/>
                </a:lnTo>
                <a:lnTo>
                  <a:pt x="478" y="31"/>
                </a:lnTo>
                <a:lnTo>
                  <a:pt x="471" y="30"/>
                </a:lnTo>
                <a:lnTo>
                  <a:pt x="467" y="27"/>
                </a:lnTo>
                <a:lnTo>
                  <a:pt x="463" y="23"/>
                </a:lnTo>
                <a:lnTo>
                  <a:pt x="459" y="18"/>
                </a:lnTo>
                <a:lnTo>
                  <a:pt x="453" y="13"/>
                </a:lnTo>
                <a:lnTo>
                  <a:pt x="444" y="8"/>
                </a:lnTo>
                <a:lnTo>
                  <a:pt x="437" y="6"/>
                </a:lnTo>
                <a:lnTo>
                  <a:pt x="429" y="3"/>
                </a:lnTo>
                <a:lnTo>
                  <a:pt x="423" y="1"/>
                </a:lnTo>
                <a:lnTo>
                  <a:pt x="421" y="0"/>
                </a:lnTo>
                <a:lnTo>
                  <a:pt x="420" y="0"/>
                </a:lnTo>
                <a:lnTo>
                  <a:pt x="415" y="0"/>
                </a:lnTo>
                <a:lnTo>
                  <a:pt x="410" y="1"/>
                </a:lnTo>
                <a:lnTo>
                  <a:pt x="398" y="2"/>
                </a:lnTo>
                <a:lnTo>
                  <a:pt x="392" y="3"/>
                </a:lnTo>
                <a:lnTo>
                  <a:pt x="388" y="4"/>
                </a:lnTo>
                <a:lnTo>
                  <a:pt x="385" y="4"/>
                </a:lnTo>
                <a:lnTo>
                  <a:pt x="384" y="4"/>
                </a:lnTo>
              </a:path>
            </a:pathLst>
          </a:custGeom>
          <a:solidFill>
            <a:srgbClr val="FFFF00"/>
          </a:solidFill>
          <a:ln w="12700" cap="rnd">
            <a:solidFill>
              <a:schemeClr val="tx1"/>
            </a:solidFill>
            <a:round/>
            <a:headEnd type="none" w="sm" len="sm"/>
            <a:tailEnd type="none" w="sm" len="sm"/>
          </a:ln>
        </p:spPr>
        <p:txBody>
          <a:bodyPr/>
          <a:lstStyle/>
          <a:p>
            <a:endParaRPr lang="zh-CN" altLang="en-US"/>
          </a:p>
        </p:txBody>
      </p:sp>
      <p:sp>
        <p:nvSpPr>
          <p:cNvPr id="125977" name="任意多边形 125976"/>
          <p:cNvSpPr>
            <a:spLocks noChangeArrowheads="1"/>
          </p:cNvSpPr>
          <p:nvPr/>
        </p:nvSpPr>
        <p:spPr bwMode="auto">
          <a:xfrm>
            <a:off x="4410075" y="44450"/>
            <a:ext cx="982663" cy="2232025"/>
          </a:xfrm>
          <a:custGeom>
            <a:avLst/>
            <a:gdLst>
              <a:gd name="T0" fmla="*/ 2147483647 w 825"/>
              <a:gd name="T1" fmla="*/ 2147483647 h 1406"/>
              <a:gd name="T2" fmla="*/ 2147483647 w 825"/>
              <a:gd name="T3" fmla="*/ 2147483647 h 1406"/>
              <a:gd name="T4" fmla="*/ 2147483647 w 825"/>
              <a:gd name="T5" fmla="*/ 2147483647 h 1406"/>
              <a:gd name="T6" fmla="*/ 2147483647 w 825"/>
              <a:gd name="T7" fmla="*/ 2147483647 h 1406"/>
              <a:gd name="T8" fmla="*/ 2147483647 w 825"/>
              <a:gd name="T9" fmla="*/ 2147483647 h 1406"/>
              <a:gd name="T10" fmla="*/ 2147483647 w 825"/>
              <a:gd name="T11" fmla="*/ 2147483647 h 1406"/>
              <a:gd name="T12" fmla="*/ 2147483647 w 825"/>
              <a:gd name="T13" fmla="*/ 2147483647 h 1406"/>
              <a:gd name="T14" fmla="*/ 2147483647 w 825"/>
              <a:gd name="T15" fmla="*/ 2147483647 h 1406"/>
              <a:gd name="T16" fmla="*/ 2147483647 w 825"/>
              <a:gd name="T17" fmla="*/ 2147483647 h 1406"/>
              <a:gd name="T18" fmla="*/ 0 w 825"/>
              <a:gd name="T19" fmla="*/ 2147483647 h 1406"/>
              <a:gd name="T20" fmla="*/ 2147483647 w 825"/>
              <a:gd name="T21" fmla="*/ 2147483647 h 1406"/>
              <a:gd name="T22" fmla="*/ 2147483647 w 825"/>
              <a:gd name="T23" fmla="*/ 2147483647 h 1406"/>
              <a:gd name="T24" fmla="*/ 2147483647 w 825"/>
              <a:gd name="T25" fmla="*/ 2147483647 h 1406"/>
              <a:gd name="T26" fmla="*/ 2147483647 w 825"/>
              <a:gd name="T27" fmla="*/ 2147483647 h 1406"/>
              <a:gd name="T28" fmla="*/ 2147483647 w 825"/>
              <a:gd name="T29" fmla="*/ 2147483647 h 1406"/>
              <a:gd name="T30" fmla="*/ 2147483647 w 825"/>
              <a:gd name="T31" fmla="*/ 2147483647 h 1406"/>
              <a:gd name="T32" fmla="*/ 2147483647 w 825"/>
              <a:gd name="T33" fmla="*/ 2147483647 h 1406"/>
              <a:gd name="T34" fmla="*/ 2147483647 w 825"/>
              <a:gd name="T35" fmla="*/ 2147483647 h 1406"/>
              <a:gd name="T36" fmla="*/ 2147483647 w 825"/>
              <a:gd name="T37" fmla="*/ 2147483647 h 1406"/>
              <a:gd name="T38" fmla="*/ 2147483647 w 825"/>
              <a:gd name="T39" fmla="*/ 2147483647 h 1406"/>
              <a:gd name="T40" fmla="*/ 2147483647 w 825"/>
              <a:gd name="T41" fmla="*/ 2147483647 h 1406"/>
              <a:gd name="T42" fmla="*/ 2147483647 w 825"/>
              <a:gd name="T43" fmla="*/ 0 h 1406"/>
              <a:gd name="T44" fmla="*/ 2147483647 w 825"/>
              <a:gd name="T45" fmla="*/ 2147483647 h 1406"/>
              <a:gd name="T46" fmla="*/ 2147483647 w 825"/>
              <a:gd name="T47" fmla="*/ 2147483647 h 1406"/>
              <a:gd name="T48" fmla="*/ 2147483647 w 825"/>
              <a:gd name="T49" fmla="*/ 2147483647 h 1406"/>
              <a:gd name="T50" fmla="*/ 2147483647 w 825"/>
              <a:gd name="T51" fmla="*/ 2147483647 h 1406"/>
              <a:gd name="T52" fmla="*/ 2147483647 w 825"/>
              <a:gd name="T53" fmla="*/ 2147483647 h 1406"/>
              <a:gd name="T54" fmla="*/ 2147483647 w 825"/>
              <a:gd name="T55" fmla="*/ 2147483647 h 1406"/>
              <a:gd name="T56" fmla="*/ 2147483647 w 825"/>
              <a:gd name="T57" fmla="*/ 2147483647 h 1406"/>
              <a:gd name="T58" fmla="*/ 2147483647 w 825"/>
              <a:gd name="T59" fmla="*/ 2147483647 h 1406"/>
              <a:gd name="T60" fmla="*/ 2147483647 w 825"/>
              <a:gd name="T61" fmla="*/ 2147483647 h 1406"/>
              <a:gd name="T62" fmla="*/ 2147483647 w 825"/>
              <a:gd name="T63" fmla="*/ 2147483647 h 1406"/>
              <a:gd name="T64" fmla="*/ 2147483647 w 825"/>
              <a:gd name="T65" fmla="*/ 2147483647 h 1406"/>
              <a:gd name="T66" fmla="*/ 2147483647 w 825"/>
              <a:gd name="T67" fmla="*/ 2147483647 h 1406"/>
              <a:gd name="T68" fmla="*/ 2147483647 w 825"/>
              <a:gd name="T69" fmla="*/ 2147483647 h 1406"/>
              <a:gd name="T70" fmla="*/ 2147483647 w 825"/>
              <a:gd name="T71" fmla="*/ 2147483647 h 1406"/>
              <a:gd name="T72" fmla="*/ 2147483647 w 825"/>
              <a:gd name="T73" fmla="*/ 2147483647 h 1406"/>
              <a:gd name="T74" fmla="*/ 2147483647 w 825"/>
              <a:gd name="T75" fmla="*/ 2147483647 h 1406"/>
              <a:gd name="T76" fmla="*/ 2147483647 w 825"/>
              <a:gd name="T77" fmla="*/ 2147483647 h 1406"/>
              <a:gd name="T78" fmla="*/ 2147483647 w 825"/>
              <a:gd name="T79" fmla="*/ 2147483647 h 1406"/>
              <a:gd name="T80" fmla="*/ 2147483647 w 825"/>
              <a:gd name="T81" fmla="*/ 2147483647 h 1406"/>
              <a:gd name="T82" fmla="*/ 2147483647 w 825"/>
              <a:gd name="T83" fmla="*/ 2147483647 h 1406"/>
              <a:gd name="T84" fmla="*/ 2147483647 w 825"/>
              <a:gd name="T85" fmla="*/ 2147483647 h 1406"/>
              <a:gd name="T86" fmla="*/ 2147483647 w 825"/>
              <a:gd name="T87" fmla="*/ 2147483647 h 1406"/>
              <a:gd name="T88" fmla="*/ 2147483647 w 825"/>
              <a:gd name="T89" fmla="*/ 2147483647 h 1406"/>
              <a:gd name="T90" fmla="*/ 2147483647 w 825"/>
              <a:gd name="T91" fmla="*/ 2147483647 h 1406"/>
              <a:gd name="T92" fmla="*/ 2147483647 w 825"/>
              <a:gd name="T93" fmla="*/ 2147483647 h 1406"/>
              <a:gd name="T94" fmla="*/ 2147483647 w 825"/>
              <a:gd name="T95" fmla="*/ 2147483647 h 1406"/>
              <a:gd name="T96" fmla="*/ 2147483647 w 825"/>
              <a:gd name="T97" fmla="*/ 2147483647 h 1406"/>
              <a:gd name="T98" fmla="*/ 2147483647 w 825"/>
              <a:gd name="T99" fmla="*/ 2147483647 h 1406"/>
              <a:gd name="T100" fmla="*/ 2147483647 w 825"/>
              <a:gd name="T101" fmla="*/ 2147483647 h 1406"/>
              <a:gd name="T102" fmla="*/ 2147483647 w 825"/>
              <a:gd name="T103" fmla="*/ 2147483647 h 1406"/>
              <a:gd name="T104" fmla="*/ 2147483647 w 825"/>
              <a:gd name="T105" fmla="*/ 2147483647 h 1406"/>
              <a:gd name="T106" fmla="*/ 2147483647 w 825"/>
              <a:gd name="T107" fmla="*/ 2147483647 h 1406"/>
              <a:gd name="T108" fmla="*/ 2147483647 w 825"/>
              <a:gd name="T109" fmla="*/ 2147483647 h 1406"/>
              <a:gd name="T110" fmla="*/ 2147483647 w 825"/>
              <a:gd name="T111" fmla="*/ 2147483647 h 1406"/>
              <a:gd name="T112" fmla="*/ 2147483647 w 825"/>
              <a:gd name="T113" fmla="*/ 2147483647 h 14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25"/>
              <a:gd name="T172" fmla="*/ 0 h 1406"/>
              <a:gd name="T173" fmla="*/ 825 w 825"/>
              <a:gd name="T174" fmla="*/ 1406 h 14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25" h="1406">
                <a:moveTo>
                  <a:pt x="176" y="1356"/>
                </a:moveTo>
                <a:lnTo>
                  <a:pt x="185" y="1349"/>
                </a:lnTo>
                <a:lnTo>
                  <a:pt x="194" y="1338"/>
                </a:lnTo>
                <a:lnTo>
                  <a:pt x="202" y="1329"/>
                </a:lnTo>
                <a:lnTo>
                  <a:pt x="203" y="1326"/>
                </a:lnTo>
                <a:lnTo>
                  <a:pt x="205" y="1324"/>
                </a:lnTo>
                <a:lnTo>
                  <a:pt x="202" y="1315"/>
                </a:lnTo>
                <a:lnTo>
                  <a:pt x="199" y="1308"/>
                </a:lnTo>
                <a:lnTo>
                  <a:pt x="197" y="1302"/>
                </a:lnTo>
                <a:lnTo>
                  <a:pt x="195" y="1297"/>
                </a:lnTo>
                <a:lnTo>
                  <a:pt x="194" y="1290"/>
                </a:lnTo>
                <a:lnTo>
                  <a:pt x="191" y="1284"/>
                </a:lnTo>
                <a:lnTo>
                  <a:pt x="198" y="1232"/>
                </a:lnTo>
                <a:lnTo>
                  <a:pt x="202" y="1205"/>
                </a:lnTo>
                <a:lnTo>
                  <a:pt x="209" y="1180"/>
                </a:lnTo>
                <a:lnTo>
                  <a:pt x="211" y="1140"/>
                </a:lnTo>
                <a:lnTo>
                  <a:pt x="213" y="1099"/>
                </a:lnTo>
                <a:lnTo>
                  <a:pt x="215" y="1079"/>
                </a:lnTo>
                <a:lnTo>
                  <a:pt x="219" y="1059"/>
                </a:lnTo>
                <a:lnTo>
                  <a:pt x="224" y="1039"/>
                </a:lnTo>
                <a:lnTo>
                  <a:pt x="232" y="1021"/>
                </a:lnTo>
                <a:lnTo>
                  <a:pt x="239" y="1009"/>
                </a:lnTo>
                <a:lnTo>
                  <a:pt x="248" y="996"/>
                </a:lnTo>
                <a:lnTo>
                  <a:pt x="267" y="973"/>
                </a:lnTo>
                <a:lnTo>
                  <a:pt x="284" y="949"/>
                </a:lnTo>
                <a:lnTo>
                  <a:pt x="290" y="937"/>
                </a:lnTo>
                <a:lnTo>
                  <a:pt x="296" y="924"/>
                </a:lnTo>
                <a:lnTo>
                  <a:pt x="304" y="897"/>
                </a:lnTo>
                <a:lnTo>
                  <a:pt x="312" y="872"/>
                </a:lnTo>
                <a:lnTo>
                  <a:pt x="306" y="861"/>
                </a:lnTo>
                <a:lnTo>
                  <a:pt x="300" y="847"/>
                </a:lnTo>
                <a:lnTo>
                  <a:pt x="294" y="836"/>
                </a:lnTo>
                <a:lnTo>
                  <a:pt x="293" y="834"/>
                </a:lnTo>
                <a:lnTo>
                  <a:pt x="292" y="832"/>
                </a:lnTo>
                <a:lnTo>
                  <a:pt x="296" y="818"/>
                </a:lnTo>
                <a:lnTo>
                  <a:pt x="301" y="807"/>
                </a:lnTo>
                <a:lnTo>
                  <a:pt x="308" y="800"/>
                </a:lnTo>
                <a:lnTo>
                  <a:pt x="315" y="798"/>
                </a:lnTo>
                <a:lnTo>
                  <a:pt x="325" y="796"/>
                </a:lnTo>
                <a:lnTo>
                  <a:pt x="337" y="794"/>
                </a:lnTo>
                <a:lnTo>
                  <a:pt x="350" y="794"/>
                </a:lnTo>
                <a:lnTo>
                  <a:pt x="364" y="791"/>
                </a:lnTo>
                <a:lnTo>
                  <a:pt x="372" y="787"/>
                </a:lnTo>
                <a:lnTo>
                  <a:pt x="379" y="780"/>
                </a:lnTo>
                <a:lnTo>
                  <a:pt x="383" y="769"/>
                </a:lnTo>
                <a:lnTo>
                  <a:pt x="384" y="760"/>
                </a:lnTo>
                <a:lnTo>
                  <a:pt x="383" y="746"/>
                </a:lnTo>
                <a:lnTo>
                  <a:pt x="380" y="737"/>
                </a:lnTo>
                <a:lnTo>
                  <a:pt x="375" y="726"/>
                </a:lnTo>
                <a:lnTo>
                  <a:pt x="368" y="719"/>
                </a:lnTo>
                <a:lnTo>
                  <a:pt x="360" y="715"/>
                </a:lnTo>
                <a:lnTo>
                  <a:pt x="351" y="710"/>
                </a:lnTo>
                <a:lnTo>
                  <a:pt x="341" y="708"/>
                </a:lnTo>
                <a:lnTo>
                  <a:pt x="333" y="704"/>
                </a:lnTo>
                <a:lnTo>
                  <a:pt x="281" y="681"/>
                </a:lnTo>
                <a:lnTo>
                  <a:pt x="228" y="661"/>
                </a:lnTo>
                <a:lnTo>
                  <a:pt x="222" y="663"/>
                </a:lnTo>
                <a:lnTo>
                  <a:pt x="216" y="668"/>
                </a:lnTo>
                <a:lnTo>
                  <a:pt x="215" y="670"/>
                </a:lnTo>
                <a:lnTo>
                  <a:pt x="214" y="674"/>
                </a:lnTo>
                <a:lnTo>
                  <a:pt x="214" y="677"/>
                </a:lnTo>
                <a:lnTo>
                  <a:pt x="213" y="679"/>
                </a:lnTo>
                <a:lnTo>
                  <a:pt x="207" y="683"/>
                </a:lnTo>
                <a:lnTo>
                  <a:pt x="199" y="688"/>
                </a:lnTo>
                <a:lnTo>
                  <a:pt x="182" y="695"/>
                </a:lnTo>
                <a:lnTo>
                  <a:pt x="162" y="699"/>
                </a:lnTo>
                <a:lnTo>
                  <a:pt x="154" y="701"/>
                </a:lnTo>
                <a:lnTo>
                  <a:pt x="148" y="704"/>
                </a:lnTo>
                <a:lnTo>
                  <a:pt x="139" y="704"/>
                </a:lnTo>
                <a:lnTo>
                  <a:pt x="131" y="701"/>
                </a:lnTo>
                <a:lnTo>
                  <a:pt x="117" y="697"/>
                </a:lnTo>
                <a:lnTo>
                  <a:pt x="104" y="692"/>
                </a:lnTo>
                <a:lnTo>
                  <a:pt x="96" y="690"/>
                </a:lnTo>
                <a:lnTo>
                  <a:pt x="88" y="688"/>
                </a:lnTo>
                <a:lnTo>
                  <a:pt x="79" y="690"/>
                </a:lnTo>
                <a:lnTo>
                  <a:pt x="74" y="692"/>
                </a:lnTo>
                <a:lnTo>
                  <a:pt x="70" y="692"/>
                </a:lnTo>
                <a:lnTo>
                  <a:pt x="66" y="692"/>
                </a:lnTo>
                <a:lnTo>
                  <a:pt x="63" y="692"/>
                </a:lnTo>
                <a:lnTo>
                  <a:pt x="59" y="695"/>
                </a:lnTo>
                <a:lnTo>
                  <a:pt x="53" y="697"/>
                </a:lnTo>
                <a:lnTo>
                  <a:pt x="44" y="699"/>
                </a:lnTo>
                <a:lnTo>
                  <a:pt x="40" y="701"/>
                </a:lnTo>
                <a:lnTo>
                  <a:pt x="36" y="701"/>
                </a:lnTo>
                <a:lnTo>
                  <a:pt x="33" y="704"/>
                </a:lnTo>
                <a:lnTo>
                  <a:pt x="32" y="704"/>
                </a:lnTo>
                <a:lnTo>
                  <a:pt x="21" y="701"/>
                </a:lnTo>
                <a:lnTo>
                  <a:pt x="12" y="699"/>
                </a:lnTo>
                <a:lnTo>
                  <a:pt x="5" y="695"/>
                </a:lnTo>
                <a:lnTo>
                  <a:pt x="0" y="683"/>
                </a:lnTo>
                <a:lnTo>
                  <a:pt x="11" y="659"/>
                </a:lnTo>
                <a:lnTo>
                  <a:pt x="24" y="636"/>
                </a:lnTo>
                <a:lnTo>
                  <a:pt x="24" y="620"/>
                </a:lnTo>
                <a:lnTo>
                  <a:pt x="24" y="607"/>
                </a:lnTo>
                <a:lnTo>
                  <a:pt x="25" y="591"/>
                </a:lnTo>
                <a:lnTo>
                  <a:pt x="28" y="575"/>
                </a:lnTo>
                <a:lnTo>
                  <a:pt x="30" y="573"/>
                </a:lnTo>
                <a:lnTo>
                  <a:pt x="33" y="571"/>
                </a:lnTo>
                <a:lnTo>
                  <a:pt x="37" y="571"/>
                </a:lnTo>
                <a:lnTo>
                  <a:pt x="40" y="569"/>
                </a:lnTo>
                <a:lnTo>
                  <a:pt x="45" y="558"/>
                </a:lnTo>
                <a:lnTo>
                  <a:pt x="49" y="546"/>
                </a:lnTo>
                <a:lnTo>
                  <a:pt x="50" y="537"/>
                </a:lnTo>
                <a:lnTo>
                  <a:pt x="51" y="535"/>
                </a:lnTo>
                <a:lnTo>
                  <a:pt x="51" y="533"/>
                </a:lnTo>
                <a:lnTo>
                  <a:pt x="51" y="522"/>
                </a:lnTo>
                <a:lnTo>
                  <a:pt x="51" y="510"/>
                </a:lnTo>
                <a:lnTo>
                  <a:pt x="53" y="499"/>
                </a:lnTo>
                <a:lnTo>
                  <a:pt x="55" y="488"/>
                </a:lnTo>
                <a:lnTo>
                  <a:pt x="58" y="486"/>
                </a:lnTo>
                <a:lnTo>
                  <a:pt x="61" y="483"/>
                </a:lnTo>
                <a:lnTo>
                  <a:pt x="70" y="481"/>
                </a:lnTo>
                <a:lnTo>
                  <a:pt x="77" y="481"/>
                </a:lnTo>
                <a:lnTo>
                  <a:pt x="79" y="481"/>
                </a:lnTo>
                <a:lnTo>
                  <a:pt x="81" y="481"/>
                </a:lnTo>
                <a:lnTo>
                  <a:pt x="94" y="483"/>
                </a:lnTo>
                <a:lnTo>
                  <a:pt x="104" y="486"/>
                </a:lnTo>
                <a:lnTo>
                  <a:pt x="112" y="486"/>
                </a:lnTo>
                <a:lnTo>
                  <a:pt x="120" y="486"/>
                </a:lnTo>
                <a:lnTo>
                  <a:pt x="129" y="486"/>
                </a:lnTo>
                <a:lnTo>
                  <a:pt x="140" y="486"/>
                </a:lnTo>
                <a:lnTo>
                  <a:pt x="154" y="486"/>
                </a:lnTo>
                <a:lnTo>
                  <a:pt x="162" y="483"/>
                </a:lnTo>
                <a:lnTo>
                  <a:pt x="172" y="483"/>
                </a:lnTo>
                <a:lnTo>
                  <a:pt x="181" y="479"/>
                </a:lnTo>
                <a:lnTo>
                  <a:pt x="186" y="474"/>
                </a:lnTo>
                <a:lnTo>
                  <a:pt x="190" y="472"/>
                </a:lnTo>
                <a:lnTo>
                  <a:pt x="193" y="470"/>
                </a:lnTo>
                <a:lnTo>
                  <a:pt x="195" y="470"/>
                </a:lnTo>
                <a:lnTo>
                  <a:pt x="198" y="468"/>
                </a:lnTo>
                <a:lnTo>
                  <a:pt x="202" y="465"/>
                </a:lnTo>
                <a:lnTo>
                  <a:pt x="209" y="463"/>
                </a:lnTo>
                <a:lnTo>
                  <a:pt x="213" y="459"/>
                </a:lnTo>
                <a:lnTo>
                  <a:pt x="216" y="452"/>
                </a:lnTo>
                <a:lnTo>
                  <a:pt x="222" y="450"/>
                </a:lnTo>
                <a:lnTo>
                  <a:pt x="228" y="445"/>
                </a:lnTo>
                <a:lnTo>
                  <a:pt x="246" y="441"/>
                </a:lnTo>
                <a:lnTo>
                  <a:pt x="263" y="434"/>
                </a:lnTo>
                <a:lnTo>
                  <a:pt x="269" y="429"/>
                </a:lnTo>
                <a:lnTo>
                  <a:pt x="276" y="427"/>
                </a:lnTo>
                <a:lnTo>
                  <a:pt x="282" y="418"/>
                </a:lnTo>
                <a:lnTo>
                  <a:pt x="286" y="411"/>
                </a:lnTo>
                <a:lnTo>
                  <a:pt x="286" y="402"/>
                </a:lnTo>
                <a:lnTo>
                  <a:pt x="284" y="391"/>
                </a:lnTo>
                <a:lnTo>
                  <a:pt x="288" y="317"/>
                </a:lnTo>
                <a:lnTo>
                  <a:pt x="289" y="310"/>
                </a:lnTo>
                <a:lnTo>
                  <a:pt x="292" y="306"/>
                </a:lnTo>
                <a:lnTo>
                  <a:pt x="298" y="292"/>
                </a:lnTo>
                <a:lnTo>
                  <a:pt x="305" y="285"/>
                </a:lnTo>
                <a:lnTo>
                  <a:pt x="306" y="281"/>
                </a:lnTo>
                <a:lnTo>
                  <a:pt x="308" y="281"/>
                </a:lnTo>
                <a:lnTo>
                  <a:pt x="310" y="256"/>
                </a:lnTo>
                <a:lnTo>
                  <a:pt x="313" y="234"/>
                </a:lnTo>
                <a:lnTo>
                  <a:pt x="315" y="225"/>
                </a:lnTo>
                <a:lnTo>
                  <a:pt x="319" y="216"/>
                </a:lnTo>
                <a:lnTo>
                  <a:pt x="327" y="209"/>
                </a:lnTo>
                <a:lnTo>
                  <a:pt x="337" y="200"/>
                </a:lnTo>
                <a:lnTo>
                  <a:pt x="342" y="189"/>
                </a:lnTo>
                <a:lnTo>
                  <a:pt x="347" y="178"/>
                </a:lnTo>
                <a:lnTo>
                  <a:pt x="351" y="169"/>
                </a:lnTo>
                <a:lnTo>
                  <a:pt x="352" y="166"/>
                </a:lnTo>
                <a:lnTo>
                  <a:pt x="352" y="164"/>
                </a:lnTo>
                <a:lnTo>
                  <a:pt x="351" y="144"/>
                </a:lnTo>
                <a:lnTo>
                  <a:pt x="351" y="135"/>
                </a:lnTo>
                <a:lnTo>
                  <a:pt x="348" y="124"/>
                </a:lnTo>
                <a:lnTo>
                  <a:pt x="347" y="121"/>
                </a:lnTo>
                <a:lnTo>
                  <a:pt x="343" y="121"/>
                </a:lnTo>
                <a:lnTo>
                  <a:pt x="337" y="119"/>
                </a:lnTo>
                <a:lnTo>
                  <a:pt x="330" y="117"/>
                </a:lnTo>
                <a:lnTo>
                  <a:pt x="326" y="115"/>
                </a:lnTo>
                <a:lnTo>
                  <a:pt x="325" y="112"/>
                </a:lnTo>
                <a:lnTo>
                  <a:pt x="323" y="112"/>
                </a:lnTo>
                <a:lnTo>
                  <a:pt x="325" y="112"/>
                </a:lnTo>
                <a:lnTo>
                  <a:pt x="327" y="112"/>
                </a:lnTo>
                <a:lnTo>
                  <a:pt x="329" y="115"/>
                </a:lnTo>
                <a:lnTo>
                  <a:pt x="329" y="112"/>
                </a:lnTo>
                <a:lnTo>
                  <a:pt x="326" y="112"/>
                </a:lnTo>
                <a:lnTo>
                  <a:pt x="323" y="112"/>
                </a:lnTo>
                <a:lnTo>
                  <a:pt x="318" y="110"/>
                </a:lnTo>
                <a:lnTo>
                  <a:pt x="310" y="108"/>
                </a:lnTo>
                <a:lnTo>
                  <a:pt x="300" y="103"/>
                </a:lnTo>
                <a:lnTo>
                  <a:pt x="296" y="103"/>
                </a:lnTo>
                <a:lnTo>
                  <a:pt x="292" y="101"/>
                </a:lnTo>
                <a:lnTo>
                  <a:pt x="289" y="99"/>
                </a:lnTo>
                <a:lnTo>
                  <a:pt x="288" y="99"/>
                </a:lnTo>
                <a:lnTo>
                  <a:pt x="286" y="90"/>
                </a:lnTo>
                <a:lnTo>
                  <a:pt x="285" y="83"/>
                </a:lnTo>
                <a:lnTo>
                  <a:pt x="288" y="70"/>
                </a:lnTo>
                <a:lnTo>
                  <a:pt x="294" y="56"/>
                </a:lnTo>
                <a:lnTo>
                  <a:pt x="304" y="47"/>
                </a:lnTo>
                <a:lnTo>
                  <a:pt x="315" y="38"/>
                </a:lnTo>
                <a:lnTo>
                  <a:pt x="329" y="31"/>
                </a:lnTo>
                <a:lnTo>
                  <a:pt x="356" y="20"/>
                </a:lnTo>
                <a:lnTo>
                  <a:pt x="367" y="16"/>
                </a:lnTo>
                <a:lnTo>
                  <a:pt x="379" y="9"/>
                </a:lnTo>
                <a:lnTo>
                  <a:pt x="384" y="4"/>
                </a:lnTo>
                <a:lnTo>
                  <a:pt x="388" y="2"/>
                </a:lnTo>
                <a:lnTo>
                  <a:pt x="391" y="0"/>
                </a:lnTo>
                <a:lnTo>
                  <a:pt x="392" y="0"/>
                </a:lnTo>
                <a:lnTo>
                  <a:pt x="399" y="2"/>
                </a:lnTo>
                <a:lnTo>
                  <a:pt x="404" y="4"/>
                </a:lnTo>
                <a:lnTo>
                  <a:pt x="412" y="9"/>
                </a:lnTo>
                <a:lnTo>
                  <a:pt x="416" y="16"/>
                </a:lnTo>
                <a:lnTo>
                  <a:pt x="420" y="27"/>
                </a:lnTo>
                <a:lnTo>
                  <a:pt x="417" y="38"/>
                </a:lnTo>
                <a:lnTo>
                  <a:pt x="414" y="49"/>
                </a:lnTo>
                <a:lnTo>
                  <a:pt x="409" y="56"/>
                </a:lnTo>
                <a:lnTo>
                  <a:pt x="405" y="61"/>
                </a:lnTo>
                <a:lnTo>
                  <a:pt x="400" y="63"/>
                </a:lnTo>
                <a:lnTo>
                  <a:pt x="400" y="74"/>
                </a:lnTo>
                <a:lnTo>
                  <a:pt x="400" y="83"/>
                </a:lnTo>
                <a:lnTo>
                  <a:pt x="401" y="92"/>
                </a:lnTo>
                <a:lnTo>
                  <a:pt x="404" y="99"/>
                </a:lnTo>
                <a:lnTo>
                  <a:pt x="411" y="103"/>
                </a:lnTo>
                <a:lnTo>
                  <a:pt x="418" y="108"/>
                </a:lnTo>
                <a:lnTo>
                  <a:pt x="425" y="108"/>
                </a:lnTo>
                <a:lnTo>
                  <a:pt x="426" y="108"/>
                </a:lnTo>
                <a:lnTo>
                  <a:pt x="428" y="108"/>
                </a:lnTo>
                <a:lnTo>
                  <a:pt x="438" y="106"/>
                </a:lnTo>
                <a:lnTo>
                  <a:pt x="447" y="103"/>
                </a:lnTo>
                <a:lnTo>
                  <a:pt x="465" y="101"/>
                </a:lnTo>
                <a:lnTo>
                  <a:pt x="483" y="101"/>
                </a:lnTo>
                <a:lnTo>
                  <a:pt x="492" y="103"/>
                </a:lnTo>
                <a:lnTo>
                  <a:pt x="504" y="103"/>
                </a:lnTo>
                <a:lnTo>
                  <a:pt x="516" y="117"/>
                </a:lnTo>
                <a:lnTo>
                  <a:pt x="528" y="128"/>
                </a:lnTo>
                <a:lnTo>
                  <a:pt x="531" y="133"/>
                </a:lnTo>
                <a:lnTo>
                  <a:pt x="532" y="137"/>
                </a:lnTo>
                <a:lnTo>
                  <a:pt x="532" y="144"/>
                </a:lnTo>
                <a:lnTo>
                  <a:pt x="532" y="148"/>
                </a:lnTo>
                <a:lnTo>
                  <a:pt x="539" y="169"/>
                </a:lnTo>
                <a:lnTo>
                  <a:pt x="546" y="187"/>
                </a:lnTo>
                <a:lnTo>
                  <a:pt x="552" y="193"/>
                </a:lnTo>
                <a:lnTo>
                  <a:pt x="557" y="200"/>
                </a:lnTo>
                <a:lnTo>
                  <a:pt x="566" y="205"/>
                </a:lnTo>
                <a:lnTo>
                  <a:pt x="576" y="209"/>
                </a:lnTo>
                <a:lnTo>
                  <a:pt x="594" y="207"/>
                </a:lnTo>
                <a:lnTo>
                  <a:pt x="610" y="205"/>
                </a:lnTo>
                <a:lnTo>
                  <a:pt x="622" y="202"/>
                </a:lnTo>
                <a:lnTo>
                  <a:pt x="634" y="200"/>
                </a:lnTo>
                <a:lnTo>
                  <a:pt x="644" y="198"/>
                </a:lnTo>
                <a:lnTo>
                  <a:pt x="655" y="193"/>
                </a:lnTo>
                <a:lnTo>
                  <a:pt x="668" y="191"/>
                </a:lnTo>
                <a:lnTo>
                  <a:pt x="684" y="189"/>
                </a:lnTo>
                <a:lnTo>
                  <a:pt x="696" y="184"/>
                </a:lnTo>
                <a:lnTo>
                  <a:pt x="708" y="180"/>
                </a:lnTo>
                <a:lnTo>
                  <a:pt x="711" y="180"/>
                </a:lnTo>
                <a:lnTo>
                  <a:pt x="715" y="178"/>
                </a:lnTo>
                <a:lnTo>
                  <a:pt x="718" y="175"/>
                </a:lnTo>
                <a:lnTo>
                  <a:pt x="719" y="175"/>
                </a:lnTo>
                <a:lnTo>
                  <a:pt x="725" y="166"/>
                </a:lnTo>
                <a:lnTo>
                  <a:pt x="729" y="162"/>
                </a:lnTo>
                <a:lnTo>
                  <a:pt x="733" y="155"/>
                </a:lnTo>
                <a:lnTo>
                  <a:pt x="735" y="153"/>
                </a:lnTo>
                <a:lnTo>
                  <a:pt x="738" y="151"/>
                </a:lnTo>
                <a:lnTo>
                  <a:pt x="742" y="151"/>
                </a:lnTo>
                <a:lnTo>
                  <a:pt x="748" y="148"/>
                </a:lnTo>
                <a:lnTo>
                  <a:pt x="755" y="155"/>
                </a:lnTo>
                <a:lnTo>
                  <a:pt x="762" y="160"/>
                </a:lnTo>
                <a:lnTo>
                  <a:pt x="771" y="175"/>
                </a:lnTo>
                <a:lnTo>
                  <a:pt x="781" y="187"/>
                </a:lnTo>
                <a:lnTo>
                  <a:pt x="788" y="193"/>
                </a:lnTo>
                <a:lnTo>
                  <a:pt x="796" y="196"/>
                </a:lnTo>
                <a:lnTo>
                  <a:pt x="800" y="211"/>
                </a:lnTo>
                <a:lnTo>
                  <a:pt x="803" y="225"/>
                </a:lnTo>
                <a:lnTo>
                  <a:pt x="804" y="241"/>
                </a:lnTo>
                <a:lnTo>
                  <a:pt x="803" y="254"/>
                </a:lnTo>
                <a:lnTo>
                  <a:pt x="799" y="283"/>
                </a:lnTo>
                <a:lnTo>
                  <a:pt x="792" y="312"/>
                </a:lnTo>
                <a:lnTo>
                  <a:pt x="792" y="315"/>
                </a:lnTo>
                <a:lnTo>
                  <a:pt x="792" y="317"/>
                </a:lnTo>
                <a:lnTo>
                  <a:pt x="793" y="330"/>
                </a:lnTo>
                <a:lnTo>
                  <a:pt x="796" y="351"/>
                </a:lnTo>
                <a:lnTo>
                  <a:pt x="797" y="373"/>
                </a:lnTo>
                <a:lnTo>
                  <a:pt x="799" y="398"/>
                </a:lnTo>
                <a:lnTo>
                  <a:pt x="800" y="420"/>
                </a:lnTo>
                <a:lnTo>
                  <a:pt x="799" y="438"/>
                </a:lnTo>
                <a:lnTo>
                  <a:pt x="796" y="452"/>
                </a:lnTo>
                <a:lnTo>
                  <a:pt x="795" y="454"/>
                </a:lnTo>
                <a:lnTo>
                  <a:pt x="791" y="456"/>
                </a:lnTo>
                <a:lnTo>
                  <a:pt x="784" y="461"/>
                </a:lnTo>
                <a:lnTo>
                  <a:pt x="777" y="468"/>
                </a:lnTo>
                <a:lnTo>
                  <a:pt x="770" y="474"/>
                </a:lnTo>
                <a:lnTo>
                  <a:pt x="763" y="481"/>
                </a:lnTo>
                <a:lnTo>
                  <a:pt x="762" y="483"/>
                </a:lnTo>
                <a:lnTo>
                  <a:pt x="760" y="483"/>
                </a:lnTo>
                <a:lnTo>
                  <a:pt x="764" y="495"/>
                </a:lnTo>
                <a:lnTo>
                  <a:pt x="768" y="504"/>
                </a:lnTo>
                <a:lnTo>
                  <a:pt x="768" y="515"/>
                </a:lnTo>
                <a:lnTo>
                  <a:pt x="767" y="519"/>
                </a:lnTo>
                <a:lnTo>
                  <a:pt x="764" y="524"/>
                </a:lnTo>
                <a:lnTo>
                  <a:pt x="762" y="526"/>
                </a:lnTo>
                <a:lnTo>
                  <a:pt x="758" y="531"/>
                </a:lnTo>
                <a:lnTo>
                  <a:pt x="746" y="535"/>
                </a:lnTo>
                <a:lnTo>
                  <a:pt x="735" y="537"/>
                </a:lnTo>
                <a:lnTo>
                  <a:pt x="731" y="540"/>
                </a:lnTo>
                <a:lnTo>
                  <a:pt x="729" y="540"/>
                </a:lnTo>
                <a:lnTo>
                  <a:pt x="721" y="544"/>
                </a:lnTo>
                <a:lnTo>
                  <a:pt x="713" y="546"/>
                </a:lnTo>
                <a:lnTo>
                  <a:pt x="706" y="549"/>
                </a:lnTo>
                <a:lnTo>
                  <a:pt x="705" y="549"/>
                </a:lnTo>
                <a:lnTo>
                  <a:pt x="704" y="549"/>
                </a:lnTo>
                <a:lnTo>
                  <a:pt x="700" y="555"/>
                </a:lnTo>
                <a:lnTo>
                  <a:pt x="696" y="560"/>
                </a:lnTo>
                <a:lnTo>
                  <a:pt x="693" y="564"/>
                </a:lnTo>
                <a:lnTo>
                  <a:pt x="694" y="562"/>
                </a:lnTo>
                <a:lnTo>
                  <a:pt x="696" y="560"/>
                </a:lnTo>
                <a:lnTo>
                  <a:pt x="698" y="555"/>
                </a:lnTo>
                <a:lnTo>
                  <a:pt x="697" y="555"/>
                </a:lnTo>
                <a:lnTo>
                  <a:pt x="694" y="560"/>
                </a:lnTo>
                <a:lnTo>
                  <a:pt x="689" y="564"/>
                </a:lnTo>
                <a:lnTo>
                  <a:pt x="684" y="571"/>
                </a:lnTo>
                <a:lnTo>
                  <a:pt x="675" y="587"/>
                </a:lnTo>
                <a:lnTo>
                  <a:pt x="667" y="602"/>
                </a:lnTo>
                <a:lnTo>
                  <a:pt x="657" y="616"/>
                </a:lnTo>
                <a:lnTo>
                  <a:pt x="651" y="623"/>
                </a:lnTo>
                <a:lnTo>
                  <a:pt x="644" y="627"/>
                </a:lnTo>
                <a:lnTo>
                  <a:pt x="634" y="641"/>
                </a:lnTo>
                <a:lnTo>
                  <a:pt x="628" y="645"/>
                </a:lnTo>
                <a:lnTo>
                  <a:pt x="624" y="652"/>
                </a:lnTo>
                <a:lnTo>
                  <a:pt x="622" y="659"/>
                </a:lnTo>
                <a:lnTo>
                  <a:pt x="622" y="665"/>
                </a:lnTo>
                <a:lnTo>
                  <a:pt x="623" y="674"/>
                </a:lnTo>
                <a:lnTo>
                  <a:pt x="628" y="683"/>
                </a:lnTo>
                <a:lnTo>
                  <a:pt x="635" y="690"/>
                </a:lnTo>
                <a:lnTo>
                  <a:pt x="643" y="695"/>
                </a:lnTo>
                <a:lnTo>
                  <a:pt x="649" y="699"/>
                </a:lnTo>
                <a:lnTo>
                  <a:pt x="651" y="699"/>
                </a:lnTo>
                <a:lnTo>
                  <a:pt x="652" y="699"/>
                </a:lnTo>
                <a:lnTo>
                  <a:pt x="656" y="706"/>
                </a:lnTo>
                <a:lnTo>
                  <a:pt x="659" y="715"/>
                </a:lnTo>
                <a:lnTo>
                  <a:pt x="663" y="719"/>
                </a:lnTo>
                <a:lnTo>
                  <a:pt x="668" y="724"/>
                </a:lnTo>
                <a:lnTo>
                  <a:pt x="680" y="728"/>
                </a:lnTo>
                <a:lnTo>
                  <a:pt x="692" y="733"/>
                </a:lnTo>
                <a:lnTo>
                  <a:pt x="696" y="733"/>
                </a:lnTo>
                <a:lnTo>
                  <a:pt x="700" y="735"/>
                </a:lnTo>
                <a:lnTo>
                  <a:pt x="702" y="735"/>
                </a:lnTo>
                <a:lnTo>
                  <a:pt x="704" y="735"/>
                </a:lnTo>
                <a:lnTo>
                  <a:pt x="710" y="742"/>
                </a:lnTo>
                <a:lnTo>
                  <a:pt x="711" y="746"/>
                </a:lnTo>
                <a:lnTo>
                  <a:pt x="711" y="749"/>
                </a:lnTo>
                <a:lnTo>
                  <a:pt x="710" y="751"/>
                </a:lnTo>
                <a:lnTo>
                  <a:pt x="708" y="753"/>
                </a:lnTo>
                <a:lnTo>
                  <a:pt x="704" y="753"/>
                </a:lnTo>
                <a:lnTo>
                  <a:pt x="700" y="755"/>
                </a:lnTo>
                <a:lnTo>
                  <a:pt x="694" y="762"/>
                </a:lnTo>
                <a:lnTo>
                  <a:pt x="692" y="769"/>
                </a:lnTo>
                <a:lnTo>
                  <a:pt x="688" y="780"/>
                </a:lnTo>
                <a:lnTo>
                  <a:pt x="688" y="791"/>
                </a:lnTo>
                <a:lnTo>
                  <a:pt x="688" y="803"/>
                </a:lnTo>
                <a:lnTo>
                  <a:pt x="686" y="816"/>
                </a:lnTo>
                <a:lnTo>
                  <a:pt x="685" y="827"/>
                </a:lnTo>
                <a:lnTo>
                  <a:pt x="682" y="839"/>
                </a:lnTo>
                <a:lnTo>
                  <a:pt x="677" y="850"/>
                </a:lnTo>
                <a:lnTo>
                  <a:pt x="669" y="859"/>
                </a:lnTo>
                <a:lnTo>
                  <a:pt x="660" y="863"/>
                </a:lnTo>
                <a:lnTo>
                  <a:pt x="652" y="863"/>
                </a:lnTo>
                <a:lnTo>
                  <a:pt x="645" y="861"/>
                </a:lnTo>
                <a:lnTo>
                  <a:pt x="634" y="856"/>
                </a:lnTo>
                <a:lnTo>
                  <a:pt x="622" y="852"/>
                </a:lnTo>
                <a:lnTo>
                  <a:pt x="616" y="850"/>
                </a:lnTo>
                <a:lnTo>
                  <a:pt x="609" y="847"/>
                </a:lnTo>
                <a:lnTo>
                  <a:pt x="602" y="852"/>
                </a:lnTo>
                <a:lnTo>
                  <a:pt x="598" y="856"/>
                </a:lnTo>
                <a:lnTo>
                  <a:pt x="597" y="861"/>
                </a:lnTo>
                <a:lnTo>
                  <a:pt x="597" y="865"/>
                </a:lnTo>
                <a:lnTo>
                  <a:pt x="598" y="870"/>
                </a:lnTo>
                <a:lnTo>
                  <a:pt x="602" y="874"/>
                </a:lnTo>
                <a:lnTo>
                  <a:pt x="607" y="879"/>
                </a:lnTo>
                <a:lnTo>
                  <a:pt x="612" y="883"/>
                </a:lnTo>
                <a:lnTo>
                  <a:pt x="616" y="897"/>
                </a:lnTo>
                <a:lnTo>
                  <a:pt x="620" y="908"/>
                </a:lnTo>
                <a:lnTo>
                  <a:pt x="622" y="913"/>
                </a:lnTo>
                <a:lnTo>
                  <a:pt x="623" y="915"/>
                </a:lnTo>
                <a:lnTo>
                  <a:pt x="624" y="919"/>
                </a:lnTo>
                <a:lnTo>
                  <a:pt x="626" y="949"/>
                </a:lnTo>
                <a:lnTo>
                  <a:pt x="626" y="962"/>
                </a:lnTo>
                <a:lnTo>
                  <a:pt x="628" y="971"/>
                </a:lnTo>
                <a:lnTo>
                  <a:pt x="631" y="980"/>
                </a:lnTo>
                <a:lnTo>
                  <a:pt x="638" y="989"/>
                </a:lnTo>
                <a:lnTo>
                  <a:pt x="647" y="996"/>
                </a:lnTo>
                <a:lnTo>
                  <a:pt x="660" y="1000"/>
                </a:lnTo>
                <a:lnTo>
                  <a:pt x="668" y="1012"/>
                </a:lnTo>
                <a:lnTo>
                  <a:pt x="675" y="1023"/>
                </a:lnTo>
                <a:lnTo>
                  <a:pt x="682" y="1030"/>
                </a:lnTo>
                <a:lnTo>
                  <a:pt x="688" y="1034"/>
                </a:lnTo>
                <a:lnTo>
                  <a:pt x="696" y="1036"/>
                </a:lnTo>
                <a:lnTo>
                  <a:pt x="709" y="1034"/>
                </a:lnTo>
                <a:lnTo>
                  <a:pt x="718" y="1030"/>
                </a:lnTo>
                <a:lnTo>
                  <a:pt x="721" y="1027"/>
                </a:lnTo>
                <a:lnTo>
                  <a:pt x="722" y="1023"/>
                </a:lnTo>
                <a:lnTo>
                  <a:pt x="722" y="1018"/>
                </a:lnTo>
                <a:lnTo>
                  <a:pt x="719" y="1012"/>
                </a:lnTo>
                <a:lnTo>
                  <a:pt x="729" y="1005"/>
                </a:lnTo>
                <a:lnTo>
                  <a:pt x="737" y="1003"/>
                </a:lnTo>
                <a:lnTo>
                  <a:pt x="746" y="1003"/>
                </a:lnTo>
                <a:lnTo>
                  <a:pt x="756" y="1005"/>
                </a:lnTo>
                <a:lnTo>
                  <a:pt x="766" y="1016"/>
                </a:lnTo>
                <a:lnTo>
                  <a:pt x="776" y="1023"/>
                </a:lnTo>
                <a:lnTo>
                  <a:pt x="788" y="1030"/>
                </a:lnTo>
                <a:lnTo>
                  <a:pt x="800" y="1036"/>
                </a:lnTo>
                <a:lnTo>
                  <a:pt x="800" y="1039"/>
                </a:lnTo>
                <a:lnTo>
                  <a:pt x="801" y="1045"/>
                </a:lnTo>
                <a:lnTo>
                  <a:pt x="803" y="1054"/>
                </a:lnTo>
                <a:lnTo>
                  <a:pt x="804" y="1066"/>
                </a:lnTo>
                <a:lnTo>
                  <a:pt x="805" y="1077"/>
                </a:lnTo>
                <a:lnTo>
                  <a:pt x="807" y="1086"/>
                </a:lnTo>
                <a:lnTo>
                  <a:pt x="807" y="1093"/>
                </a:lnTo>
                <a:lnTo>
                  <a:pt x="808" y="1097"/>
                </a:lnTo>
                <a:lnTo>
                  <a:pt x="812" y="1104"/>
                </a:lnTo>
                <a:lnTo>
                  <a:pt x="817" y="1113"/>
                </a:lnTo>
                <a:lnTo>
                  <a:pt x="821" y="1117"/>
                </a:lnTo>
                <a:lnTo>
                  <a:pt x="824" y="1120"/>
                </a:lnTo>
                <a:lnTo>
                  <a:pt x="821" y="1135"/>
                </a:lnTo>
                <a:lnTo>
                  <a:pt x="818" y="1146"/>
                </a:lnTo>
                <a:lnTo>
                  <a:pt x="812" y="1155"/>
                </a:lnTo>
                <a:lnTo>
                  <a:pt x="807" y="1160"/>
                </a:lnTo>
                <a:lnTo>
                  <a:pt x="800" y="1164"/>
                </a:lnTo>
                <a:lnTo>
                  <a:pt x="796" y="1169"/>
                </a:lnTo>
                <a:lnTo>
                  <a:pt x="792" y="1173"/>
                </a:lnTo>
                <a:lnTo>
                  <a:pt x="781" y="1182"/>
                </a:lnTo>
                <a:lnTo>
                  <a:pt x="772" y="1189"/>
                </a:lnTo>
                <a:lnTo>
                  <a:pt x="770" y="1191"/>
                </a:lnTo>
                <a:lnTo>
                  <a:pt x="768" y="1191"/>
                </a:lnTo>
                <a:lnTo>
                  <a:pt x="760" y="1189"/>
                </a:lnTo>
                <a:lnTo>
                  <a:pt x="752" y="1189"/>
                </a:lnTo>
                <a:lnTo>
                  <a:pt x="742" y="1187"/>
                </a:lnTo>
                <a:lnTo>
                  <a:pt x="735" y="1187"/>
                </a:lnTo>
                <a:lnTo>
                  <a:pt x="729" y="1187"/>
                </a:lnTo>
                <a:lnTo>
                  <a:pt x="721" y="1187"/>
                </a:lnTo>
                <a:lnTo>
                  <a:pt x="711" y="1187"/>
                </a:lnTo>
                <a:lnTo>
                  <a:pt x="706" y="1191"/>
                </a:lnTo>
                <a:lnTo>
                  <a:pt x="702" y="1198"/>
                </a:lnTo>
                <a:lnTo>
                  <a:pt x="694" y="1209"/>
                </a:lnTo>
                <a:lnTo>
                  <a:pt x="686" y="1221"/>
                </a:lnTo>
                <a:lnTo>
                  <a:pt x="682" y="1225"/>
                </a:lnTo>
                <a:lnTo>
                  <a:pt x="676" y="1227"/>
                </a:lnTo>
                <a:lnTo>
                  <a:pt x="653" y="1234"/>
                </a:lnTo>
                <a:lnTo>
                  <a:pt x="631" y="1241"/>
                </a:lnTo>
                <a:lnTo>
                  <a:pt x="610" y="1248"/>
                </a:lnTo>
                <a:lnTo>
                  <a:pt x="601" y="1254"/>
                </a:lnTo>
                <a:lnTo>
                  <a:pt x="591" y="1263"/>
                </a:lnTo>
                <a:lnTo>
                  <a:pt x="586" y="1272"/>
                </a:lnTo>
                <a:lnTo>
                  <a:pt x="581" y="1284"/>
                </a:lnTo>
                <a:lnTo>
                  <a:pt x="576" y="1293"/>
                </a:lnTo>
                <a:lnTo>
                  <a:pt x="568" y="1299"/>
                </a:lnTo>
                <a:lnTo>
                  <a:pt x="556" y="1308"/>
                </a:lnTo>
                <a:lnTo>
                  <a:pt x="544" y="1315"/>
                </a:lnTo>
                <a:lnTo>
                  <a:pt x="540" y="1320"/>
                </a:lnTo>
                <a:lnTo>
                  <a:pt x="536" y="1322"/>
                </a:lnTo>
                <a:lnTo>
                  <a:pt x="533" y="1324"/>
                </a:lnTo>
                <a:lnTo>
                  <a:pt x="532" y="1324"/>
                </a:lnTo>
                <a:lnTo>
                  <a:pt x="523" y="1320"/>
                </a:lnTo>
                <a:lnTo>
                  <a:pt x="516" y="1317"/>
                </a:lnTo>
                <a:lnTo>
                  <a:pt x="512" y="1313"/>
                </a:lnTo>
                <a:lnTo>
                  <a:pt x="510" y="1308"/>
                </a:lnTo>
                <a:lnTo>
                  <a:pt x="506" y="1299"/>
                </a:lnTo>
                <a:lnTo>
                  <a:pt x="502" y="1295"/>
                </a:lnTo>
                <a:lnTo>
                  <a:pt x="496" y="1288"/>
                </a:lnTo>
                <a:lnTo>
                  <a:pt x="491" y="1284"/>
                </a:lnTo>
                <a:lnTo>
                  <a:pt x="486" y="1279"/>
                </a:lnTo>
                <a:lnTo>
                  <a:pt x="478" y="1275"/>
                </a:lnTo>
                <a:lnTo>
                  <a:pt x="470" y="1270"/>
                </a:lnTo>
                <a:lnTo>
                  <a:pt x="465" y="1270"/>
                </a:lnTo>
                <a:lnTo>
                  <a:pt x="459" y="1268"/>
                </a:lnTo>
                <a:lnTo>
                  <a:pt x="454" y="1277"/>
                </a:lnTo>
                <a:lnTo>
                  <a:pt x="450" y="1286"/>
                </a:lnTo>
                <a:lnTo>
                  <a:pt x="449" y="1293"/>
                </a:lnTo>
                <a:lnTo>
                  <a:pt x="447" y="1299"/>
                </a:lnTo>
                <a:lnTo>
                  <a:pt x="449" y="1317"/>
                </a:lnTo>
                <a:lnTo>
                  <a:pt x="450" y="1326"/>
                </a:lnTo>
                <a:lnTo>
                  <a:pt x="451" y="1340"/>
                </a:lnTo>
                <a:lnTo>
                  <a:pt x="451" y="1360"/>
                </a:lnTo>
                <a:lnTo>
                  <a:pt x="451" y="1380"/>
                </a:lnTo>
                <a:lnTo>
                  <a:pt x="449" y="1387"/>
                </a:lnTo>
                <a:lnTo>
                  <a:pt x="446" y="1396"/>
                </a:lnTo>
                <a:lnTo>
                  <a:pt x="440" y="1401"/>
                </a:lnTo>
                <a:lnTo>
                  <a:pt x="432" y="1405"/>
                </a:lnTo>
                <a:lnTo>
                  <a:pt x="418" y="1401"/>
                </a:lnTo>
                <a:lnTo>
                  <a:pt x="412" y="1398"/>
                </a:lnTo>
                <a:lnTo>
                  <a:pt x="404" y="1396"/>
                </a:lnTo>
                <a:lnTo>
                  <a:pt x="397" y="1398"/>
                </a:lnTo>
                <a:lnTo>
                  <a:pt x="389" y="1401"/>
                </a:lnTo>
                <a:lnTo>
                  <a:pt x="383" y="1403"/>
                </a:lnTo>
                <a:lnTo>
                  <a:pt x="381" y="1405"/>
                </a:lnTo>
                <a:lnTo>
                  <a:pt x="380" y="1405"/>
                </a:lnTo>
                <a:lnTo>
                  <a:pt x="370" y="1401"/>
                </a:lnTo>
                <a:lnTo>
                  <a:pt x="362" y="1392"/>
                </a:lnTo>
                <a:lnTo>
                  <a:pt x="355" y="1383"/>
                </a:lnTo>
                <a:lnTo>
                  <a:pt x="350" y="1374"/>
                </a:lnTo>
                <a:lnTo>
                  <a:pt x="342" y="1351"/>
                </a:lnTo>
                <a:lnTo>
                  <a:pt x="337" y="1329"/>
                </a:lnTo>
                <a:lnTo>
                  <a:pt x="333" y="1320"/>
                </a:lnTo>
                <a:lnTo>
                  <a:pt x="327" y="1311"/>
                </a:lnTo>
                <a:lnTo>
                  <a:pt x="313" y="1297"/>
                </a:lnTo>
                <a:lnTo>
                  <a:pt x="296" y="1286"/>
                </a:lnTo>
                <a:lnTo>
                  <a:pt x="276" y="1277"/>
                </a:lnTo>
                <a:lnTo>
                  <a:pt x="265" y="1279"/>
                </a:lnTo>
                <a:lnTo>
                  <a:pt x="257" y="1279"/>
                </a:lnTo>
                <a:lnTo>
                  <a:pt x="252" y="1281"/>
                </a:lnTo>
                <a:lnTo>
                  <a:pt x="248" y="1284"/>
                </a:lnTo>
                <a:lnTo>
                  <a:pt x="244" y="1286"/>
                </a:lnTo>
                <a:lnTo>
                  <a:pt x="242" y="1290"/>
                </a:lnTo>
                <a:lnTo>
                  <a:pt x="236" y="1295"/>
                </a:lnTo>
                <a:lnTo>
                  <a:pt x="228" y="1299"/>
                </a:lnTo>
                <a:lnTo>
                  <a:pt x="222" y="1311"/>
                </a:lnTo>
                <a:lnTo>
                  <a:pt x="218" y="1320"/>
                </a:lnTo>
                <a:lnTo>
                  <a:pt x="211" y="1338"/>
                </a:lnTo>
                <a:lnTo>
                  <a:pt x="207" y="1344"/>
                </a:lnTo>
                <a:lnTo>
                  <a:pt x="202" y="1351"/>
                </a:lnTo>
                <a:lnTo>
                  <a:pt x="194" y="1356"/>
                </a:lnTo>
                <a:lnTo>
                  <a:pt x="183" y="1360"/>
                </a:lnTo>
                <a:lnTo>
                  <a:pt x="182" y="1351"/>
                </a:lnTo>
                <a:lnTo>
                  <a:pt x="181" y="1349"/>
                </a:lnTo>
                <a:lnTo>
                  <a:pt x="180" y="1349"/>
                </a:lnTo>
                <a:lnTo>
                  <a:pt x="176" y="1356"/>
                </a:lnTo>
              </a:path>
            </a:pathLst>
          </a:custGeom>
          <a:solidFill>
            <a:srgbClr val="FFFF00"/>
          </a:solidFill>
          <a:ln w="12700" cap="rnd">
            <a:solidFill>
              <a:schemeClr val="tx1"/>
            </a:solidFill>
            <a:round/>
            <a:headEnd type="none" w="sm" len="sm"/>
            <a:tailEnd type="none" w="sm" len="sm"/>
          </a:ln>
        </p:spPr>
        <p:txBody>
          <a:bodyPr/>
          <a:lstStyle/>
          <a:p>
            <a:endParaRPr lang="zh-CN" altLang="en-US"/>
          </a:p>
        </p:txBody>
      </p:sp>
      <p:sp>
        <p:nvSpPr>
          <p:cNvPr id="27670" name="椭圆 125977"/>
          <p:cNvSpPr>
            <a:spLocks noChangeArrowheads="1"/>
          </p:cNvSpPr>
          <p:nvPr/>
        </p:nvSpPr>
        <p:spPr bwMode="auto">
          <a:xfrm>
            <a:off x="5329238" y="4222750"/>
            <a:ext cx="50800" cy="68263"/>
          </a:xfrm>
          <a:prstGeom prst="ellipse">
            <a:avLst/>
          </a:prstGeom>
          <a:solidFill>
            <a:srgbClr val="FF0000"/>
          </a:solidFill>
          <a:ln w="12700">
            <a:solidFill>
              <a:schemeClr val="tx1"/>
            </a:solidFill>
            <a:round/>
            <a:headEnd/>
            <a:tailEnd/>
          </a:ln>
        </p:spPr>
        <p:txBody>
          <a:bodyPr/>
          <a:lstStyle/>
          <a:p>
            <a:endParaRPr lang="zh-CN" altLang="en-US"/>
          </a:p>
        </p:txBody>
      </p:sp>
      <p:sp>
        <p:nvSpPr>
          <p:cNvPr id="27671" name="椭圆 125978"/>
          <p:cNvSpPr>
            <a:spLocks noChangeArrowheads="1"/>
          </p:cNvSpPr>
          <p:nvPr/>
        </p:nvSpPr>
        <p:spPr bwMode="auto">
          <a:xfrm>
            <a:off x="5221288" y="3862388"/>
            <a:ext cx="50800" cy="68262"/>
          </a:xfrm>
          <a:prstGeom prst="ellipse">
            <a:avLst/>
          </a:prstGeom>
          <a:solidFill>
            <a:srgbClr val="FF0000"/>
          </a:solidFill>
          <a:ln w="12700">
            <a:solidFill>
              <a:schemeClr val="tx1"/>
            </a:solidFill>
            <a:round/>
            <a:headEnd/>
            <a:tailEnd/>
          </a:ln>
        </p:spPr>
        <p:txBody>
          <a:bodyPr/>
          <a:lstStyle/>
          <a:p>
            <a:endParaRPr lang="zh-CN" altLang="en-US"/>
          </a:p>
        </p:txBody>
      </p:sp>
      <p:grpSp>
        <p:nvGrpSpPr>
          <p:cNvPr id="3" name="组合 125979"/>
          <p:cNvGrpSpPr>
            <a:grpSpLocks/>
          </p:cNvGrpSpPr>
          <p:nvPr/>
        </p:nvGrpSpPr>
        <p:grpSpPr bwMode="auto">
          <a:xfrm>
            <a:off x="3676650" y="2276475"/>
            <a:ext cx="2536825" cy="3629025"/>
            <a:chOff x="2128" y="1434"/>
            <a:chExt cx="2131" cy="2286"/>
          </a:xfrm>
        </p:grpSpPr>
        <p:sp>
          <p:nvSpPr>
            <p:cNvPr id="27704" name="椭圆 125980"/>
            <p:cNvSpPr>
              <a:spLocks noChangeArrowheads="1"/>
            </p:cNvSpPr>
            <p:nvPr/>
          </p:nvSpPr>
          <p:spPr bwMode="auto">
            <a:xfrm>
              <a:off x="2857" y="3550"/>
              <a:ext cx="42" cy="43"/>
            </a:xfrm>
            <a:prstGeom prst="ellipse">
              <a:avLst/>
            </a:prstGeom>
            <a:solidFill>
              <a:srgbClr val="FF0000"/>
            </a:solidFill>
            <a:ln w="12700">
              <a:solidFill>
                <a:schemeClr val="tx1"/>
              </a:solidFill>
              <a:round/>
              <a:headEnd/>
              <a:tailEnd/>
            </a:ln>
          </p:spPr>
          <p:txBody>
            <a:bodyPr/>
            <a:lstStyle/>
            <a:p>
              <a:endParaRPr lang="zh-CN" altLang="en-US"/>
            </a:p>
          </p:txBody>
        </p:sp>
        <p:sp>
          <p:nvSpPr>
            <p:cNvPr id="27705" name="椭圆 125981"/>
            <p:cNvSpPr>
              <a:spLocks noChangeArrowheads="1"/>
            </p:cNvSpPr>
            <p:nvPr/>
          </p:nvSpPr>
          <p:spPr bwMode="auto">
            <a:xfrm>
              <a:off x="2706" y="2987"/>
              <a:ext cx="42" cy="43"/>
            </a:xfrm>
            <a:prstGeom prst="ellipse">
              <a:avLst/>
            </a:prstGeom>
            <a:solidFill>
              <a:srgbClr val="FF0000"/>
            </a:solidFill>
            <a:ln w="12700">
              <a:solidFill>
                <a:schemeClr val="tx1"/>
              </a:solidFill>
              <a:round/>
              <a:headEnd/>
              <a:tailEnd/>
            </a:ln>
          </p:spPr>
          <p:txBody>
            <a:bodyPr/>
            <a:lstStyle/>
            <a:p>
              <a:endParaRPr lang="zh-CN" altLang="en-US"/>
            </a:p>
          </p:txBody>
        </p:sp>
        <p:sp>
          <p:nvSpPr>
            <p:cNvPr id="27706" name="椭圆 125982"/>
            <p:cNvSpPr>
              <a:spLocks noChangeArrowheads="1"/>
            </p:cNvSpPr>
            <p:nvPr/>
          </p:nvSpPr>
          <p:spPr bwMode="auto">
            <a:xfrm>
              <a:off x="2750" y="2670"/>
              <a:ext cx="42" cy="43"/>
            </a:xfrm>
            <a:prstGeom prst="ellipse">
              <a:avLst/>
            </a:prstGeom>
            <a:solidFill>
              <a:srgbClr val="FF0000"/>
            </a:solidFill>
            <a:ln w="12700">
              <a:solidFill>
                <a:schemeClr val="tx1"/>
              </a:solidFill>
              <a:round/>
              <a:headEnd/>
              <a:tailEnd/>
            </a:ln>
          </p:spPr>
          <p:txBody>
            <a:bodyPr/>
            <a:lstStyle/>
            <a:p>
              <a:endParaRPr lang="zh-CN" altLang="en-US"/>
            </a:p>
          </p:txBody>
        </p:sp>
        <p:sp>
          <p:nvSpPr>
            <p:cNvPr id="27707" name="椭圆 125983"/>
            <p:cNvSpPr>
              <a:spLocks noChangeArrowheads="1"/>
            </p:cNvSpPr>
            <p:nvPr/>
          </p:nvSpPr>
          <p:spPr bwMode="auto">
            <a:xfrm>
              <a:off x="3416" y="3169"/>
              <a:ext cx="42" cy="43"/>
            </a:xfrm>
            <a:prstGeom prst="ellipse">
              <a:avLst/>
            </a:prstGeom>
            <a:solidFill>
              <a:srgbClr val="FF0000"/>
            </a:solidFill>
            <a:ln w="12700">
              <a:solidFill>
                <a:schemeClr val="tx1"/>
              </a:solidFill>
              <a:round/>
              <a:headEnd/>
              <a:tailEnd/>
            </a:ln>
          </p:spPr>
          <p:txBody>
            <a:bodyPr/>
            <a:lstStyle/>
            <a:p>
              <a:endParaRPr lang="zh-CN" altLang="en-US"/>
            </a:p>
          </p:txBody>
        </p:sp>
        <p:sp>
          <p:nvSpPr>
            <p:cNvPr id="27708" name="椭圆 125984"/>
            <p:cNvSpPr>
              <a:spLocks noChangeArrowheads="1"/>
            </p:cNvSpPr>
            <p:nvPr/>
          </p:nvSpPr>
          <p:spPr bwMode="auto">
            <a:xfrm>
              <a:off x="2928" y="1581"/>
              <a:ext cx="42" cy="43"/>
            </a:xfrm>
            <a:prstGeom prst="ellipse">
              <a:avLst/>
            </a:prstGeom>
            <a:solidFill>
              <a:srgbClr val="FF0000"/>
            </a:solidFill>
            <a:ln w="12700">
              <a:solidFill>
                <a:schemeClr val="tx1"/>
              </a:solidFill>
              <a:round/>
              <a:headEnd/>
              <a:tailEnd/>
            </a:ln>
          </p:spPr>
          <p:txBody>
            <a:bodyPr/>
            <a:lstStyle/>
            <a:p>
              <a:endParaRPr lang="zh-CN" altLang="en-US"/>
            </a:p>
          </p:txBody>
        </p:sp>
        <p:sp>
          <p:nvSpPr>
            <p:cNvPr id="27709" name="椭圆 125985"/>
            <p:cNvSpPr>
              <a:spLocks noChangeArrowheads="1"/>
            </p:cNvSpPr>
            <p:nvPr/>
          </p:nvSpPr>
          <p:spPr bwMode="auto">
            <a:xfrm>
              <a:off x="3044" y="1690"/>
              <a:ext cx="42" cy="43"/>
            </a:xfrm>
            <a:prstGeom prst="ellipse">
              <a:avLst/>
            </a:prstGeom>
            <a:solidFill>
              <a:srgbClr val="FF0000"/>
            </a:solidFill>
            <a:ln w="12700">
              <a:solidFill>
                <a:schemeClr val="tx1"/>
              </a:solidFill>
              <a:round/>
              <a:headEnd/>
              <a:tailEnd/>
            </a:ln>
          </p:spPr>
          <p:txBody>
            <a:bodyPr/>
            <a:lstStyle/>
            <a:p>
              <a:endParaRPr lang="zh-CN" altLang="en-US"/>
            </a:p>
          </p:txBody>
        </p:sp>
        <p:sp>
          <p:nvSpPr>
            <p:cNvPr id="27710" name="椭圆 125986"/>
            <p:cNvSpPr>
              <a:spLocks noChangeArrowheads="1"/>
            </p:cNvSpPr>
            <p:nvPr/>
          </p:nvSpPr>
          <p:spPr bwMode="auto">
            <a:xfrm>
              <a:off x="2768" y="2244"/>
              <a:ext cx="42" cy="43"/>
            </a:xfrm>
            <a:prstGeom prst="ellipse">
              <a:avLst/>
            </a:prstGeom>
            <a:solidFill>
              <a:srgbClr val="FF0000"/>
            </a:solidFill>
            <a:ln w="12700">
              <a:solidFill>
                <a:schemeClr val="tx1"/>
              </a:solidFill>
              <a:round/>
              <a:headEnd/>
              <a:tailEnd/>
            </a:ln>
          </p:spPr>
          <p:txBody>
            <a:bodyPr/>
            <a:lstStyle/>
            <a:p>
              <a:endParaRPr lang="zh-CN" altLang="en-US"/>
            </a:p>
          </p:txBody>
        </p:sp>
        <p:sp>
          <p:nvSpPr>
            <p:cNvPr id="27711" name="椭圆 125987"/>
            <p:cNvSpPr>
              <a:spLocks noChangeArrowheads="1"/>
            </p:cNvSpPr>
            <p:nvPr/>
          </p:nvSpPr>
          <p:spPr bwMode="auto">
            <a:xfrm>
              <a:off x="3060" y="2987"/>
              <a:ext cx="42" cy="43"/>
            </a:xfrm>
            <a:prstGeom prst="ellipse">
              <a:avLst/>
            </a:prstGeom>
            <a:solidFill>
              <a:srgbClr val="FF0000"/>
            </a:solidFill>
            <a:ln w="12700">
              <a:solidFill>
                <a:schemeClr val="tx1"/>
              </a:solidFill>
              <a:round/>
              <a:headEnd/>
              <a:tailEnd/>
            </a:ln>
          </p:spPr>
          <p:txBody>
            <a:bodyPr/>
            <a:lstStyle/>
            <a:p>
              <a:endParaRPr lang="zh-CN" altLang="en-US"/>
            </a:p>
          </p:txBody>
        </p:sp>
        <p:sp>
          <p:nvSpPr>
            <p:cNvPr id="27712" name="椭圆 125988"/>
            <p:cNvSpPr>
              <a:spLocks noChangeArrowheads="1"/>
            </p:cNvSpPr>
            <p:nvPr/>
          </p:nvSpPr>
          <p:spPr bwMode="auto">
            <a:xfrm>
              <a:off x="2368" y="3387"/>
              <a:ext cx="42" cy="43"/>
            </a:xfrm>
            <a:prstGeom prst="ellipse">
              <a:avLst/>
            </a:prstGeom>
            <a:solidFill>
              <a:srgbClr val="FF0000"/>
            </a:solidFill>
            <a:ln w="12700">
              <a:solidFill>
                <a:schemeClr val="tx1"/>
              </a:solidFill>
              <a:round/>
              <a:headEnd/>
              <a:tailEnd/>
            </a:ln>
          </p:spPr>
          <p:txBody>
            <a:bodyPr/>
            <a:lstStyle/>
            <a:p>
              <a:endParaRPr lang="zh-CN" altLang="en-US"/>
            </a:p>
          </p:txBody>
        </p:sp>
        <p:grpSp>
          <p:nvGrpSpPr>
            <p:cNvPr id="4" name="组合 125989"/>
            <p:cNvGrpSpPr>
              <a:grpSpLocks/>
            </p:cNvGrpSpPr>
            <p:nvPr/>
          </p:nvGrpSpPr>
          <p:grpSpPr bwMode="auto">
            <a:xfrm>
              <a:off x="2128" y="1434"/>
              <a:ext cx="2131" cy="2286"/>
              <a:chOff x="2128" y="1434"/>
              <a:chExt cx="2131" cy="2286"/>
            </a:xfrm>
          </p:grpSpPr>
          <p:sp>
            <p:nvSpPr>
              <p:cNvPr id="27714" name="矩形 125990"/>
              <p:cNvSpPr>
                <a:spLocks noChangeArrowheads="1"/>
              </p:cNvSpPr>
              <p:nvPr/>
            </p:nvSpPr>
            <p:spPr bwMode="auto">
              <a:xfrm>
                <a:off x="2678" y="3386"/>
                <a:ext cx="578" cy="290"/>
              </a:xfrm>
              <a:prstGeom prst="rect">
                <a:avLst/>
              </a:prstGeom>
              <a:noFill/>
              <a:ln w="9525">
                <a:noFill/>
                <a:miter lim="800000"/>
                <a:headEnd/>
                <a:tailEnd/>
              </a:ln>
            </p:spPr>
            <p:txBody>
              <a:bodyPr lIns="92075" tIns="46038" rIns="92075" bIns="46038">
                <a:spAutoFit/>
              </a:bodyPr>
              <a:lstStyle/>
              <a:p>
                <a:pPr>
                  <a:spcBef>
                    <a:spcPct val="50000"/>
                  </a:spcBef>
                </a:pPr>
                <a:endParaRPr lang="zh-CN" altLang="zh-CN" sz="2400">
                  <a:latin typeface="Times New Roman" pitchFamily="18" charset="0"/>
                </a:endParaRPr>
              </a:p>
            </p:txBody>
          </p:sp>
          <p:sp>
            <p:nvSpPr>
              <p:cNvPr id="27715" name="矩形 125991"/>
              <p:cNvSpPr>
                <a:spLocks noChangeArrowheads="1"/>
              </p:cNvSpPr>
              <p:nvPr/>
            </p:nvSpPr>
            <p:spPr bwMode="auto">
              <a:xfrm>
                <a:off x="3362" y="2676"/>
                <a:ext cx="578" cy="193"/>
              </a:xfrm>
              <a:prstGeom prst="rect">
                <a:avLst/>
              </a:prstGeom>
              <a:noFill/>
              <a:ln w="9525">
                <a:noFill/>
                <a:miter lim="800000"/>
                <a:headEnd/>
                <a:tailEnd/>
              </a:ln>
            </p:spPr>
            <p:txBody>
              <a:bodyPr lIns="92075" tIns="46038" rIns="92075" bIns="46038">
                <a:spAutoFit/>
              </a:bodyPr>
              <a:lstStyle/>
              <a:p>
                <a:pPr>
                  <a:spcBef>
                    <a:spcPct val="50000"/>
                  </a:spcBef>
                </a:pPr>
                <a:r>
                  <a:rPr lang="zh-CN" altLang="en-US" sz="1400" b="1">
                    <a:solidFill>
                      <a:srgbClr val="FF0000"/>
                    </a:solidFill>
                  </a:rPr>
                  <a:t>浙江</a:t>
                </a:r>
              </a:p>
            </p:txBody>
          </p:sp>
          <p:sp>
            <p:nvSpPr>
              <p:cNvPr id="27716" name="矩形 125992"/>
              <p:cNvSpPr>
                <a:spLocks noChangeArrowheads="1"/>
              </p:cNvSpPr>
              <p:nvPr/>
            </p:nvSpPr>
            <p:spPr bwMode="auto">
              <a:xfrm>
                <a:off x="3193" y="2997"/>
                <a:ext cx="578" cy="193"/>
              </a:xfrm>
              <a:prstGeom prst="rect">
                <a:avLst/>
              </a:prstGeom>
              <a:noFill/>
              <a:ln w="9525">
                <a:noFill/>
                <a:miter lim="800000"/>
                <a:headEnd/>
                <a:tailEnd/>
              </a:ln>
            </p:spPr>
            <p:txBody>
              <a:bodyPr lIns="92075" tIns="46038" rIns="92075" bIns="46038">
                <a:spAutoFit/>
              </a:bodyPr>
              <a:lstStyle/>
              <a:p>
                <a:pPr>
                  <a:spcBef>
                    <a:spcPct val="50000"/>
                  </a:spcBef>
                </a:pPr>
                <a:r>
                  <a:rPr lang="zh-CN" altLang="en-US" sz="1400" b="1">
                    <a:solidFill>
                      <a:srgbClr val="FF0000"/>
                    </a:solidFill>
                  </a:rPr>
                  <a:t>福建</a:t>
                </a:r>
              </a:p>
            </p:txBody>
          </p:sp>
          <p:sp>
            <p:nvSpPr>
              <p:cNvPr id="27717" name="矩形 125993"/>
              <p:cNvSpPr>
                <a:spLocks noChangeArrowheads="1"/>
              </p:cNvSpPr>
              <p:nvPr/>
            </p:nvSpPr>
            <p:spPr bwMode="auto">
              <a:xfrm>
                <a:off x="2411" y="2887"/>
                <a:ext cx="578" cy="290"/>
              </a:xfrm>
              <a:prstGeom prst="rect">
                <a:avLst/>
              </a:prstGeom>
              <a:noFill/>
              <a:ln w="9525">
                <a:noFill/>
                <a:miter lim="800000"/>
                <a:headEnd/>
                <a:tailEnd/>
              </a:ln>
            </p:spPr>
            <p:txBody>
              <a:bodyPr lIns="92075" tIns="46038" rIns="92075" bIns="46038">
                <a:spAutoFit/>
              </a:bodyPr>
              <a:lstStyle/>
              <a:p>
                <a:pPr>
                  <a:spcBef>
                    <a:spcPct val="50000"/>
                  </a:spcBef>
                </a:pPr>
                <a:endParaRPr lang="zh-CN" altLang="zh-CN" sz="2400">
                  <a:latin typeface="Times New Roman" pitchFamily="18" charset="0"/>
                </a:endParaRPr>
              </a:p>
            </p:txBody>
          </p:sp>
          <p:sp>
            <p:nvSpPr>
              <p:cNvPr id="27718" name="矩形 125994"/>
              <p:cNvSpPr>
                <a:spLocks noChangeArrowheads="1"/>
              </p:cNvSpPr>
              <p:nvPr/>
            </p:nvSpPr>
            <p:spPr bwMode="auto">
              <a:xfrm>
                <a:off x="2437" y="2578"/>
                <a:ext cx="578" cy="290"/>
              </a:xfrm>
              <a:prstGeom prst="rect">
                <a:avLst/>
              </a:prstGeom>
              <a:noFill/>
              <a:ln w="9525">
                <a:noFill/>
                <a:miter lim="800000"/>
                <a:headEnd/>
                <a:tailEnd/>
              </a:ln>
            </p:spPr>
            <p:txBody>
              <a:bodyPr lIns="92075" tIns="46038" rIns="92075" bIns="46038">
                <a:spAutoFit/>
              </a:bodyPr>
              <a:lstStyle/>
              <a:p>
                <a:pPr>
                  <a:spcBef>
                    <a:spcPct val="50000"/>
                  </a:spcBef>
                </a:pPr>
                <a:endParaRPr lang="zh-CN" altLang="zh-CN" sz="2400">
                  <a:latin typeface="Times New Roman" pitchFamily="18" charset="0"/>
                </a:endParaRPr>
              </a:p>
            </p:txBody>
          </p:sp>
          <p:sp>
            <p:nvSpPr>
              <p:cNvPr id="27719" name="矩形 125995"/>
              <p:cNvSpPr>
                <a:spLocks noChangeArrowheads="1"/>
              </p:cNvSpPr>
              <p:nvPr/>
            </p:nvSpPr>
            <p:spPr bwMode="auto">
              <a:xfrm>
                <a:off x="2615" y="2241"/>
                <a:ext cx="578" cy="193"/>
              </a:xfrm>
              <a:prstGeom prst="rect">
                <a:avLst/>
              </a:prstGeom>
              <a:noFill/>
              <a:ln w="9525">
                <a:noFill/>
                <a:miter lim="800000"/>
                <a:headEnd/>
                <a:tailEnd/>
              </a:ln>
            </p:spPr>
            <p:txBody>
              <a:bodyPr lIns="92075" tIns="46038" rIns="92075" bIns="46038">
                <a:spAutoFit/>
              </a:bodyPr>
              <a:lstStyle/>
              <a:p>
                <a:pPr>
                  <a:spcBef>
                    <a:spcPct val="50000"/>
                  </a:spcBef>
                </a:pPr>
                <a:r>
                  <a:rPr lang="zh-CN" altLang="en-US" sz="1400" b="1">
                    <a:solidFill>
                      <a:srgbClr val="FF0000"/>
                    </a:solidFill>
                  </a:rPr>
                  <a:t>河南</a:t>
                </a:r>
              </a:p>
            </p:txBody>
          </p:sp>
          <p:sp>
            <p:nvSpPr>
              <p:cNvPr id="27720" name="矩形 125996"/>
              <p:cNvSpPr>
                <a:spLocks noChangeArrowheads="1"/>
              </p:cNvSpPr>
              <p:nvPr/>
            </p:nvSpPr>
            <p:spPr bwMode="auto">
              <a:xfrm>
                <a:off x="3681" y="2341"/>
                <a:ext cx="578" cy="193"/>
              </a:xfrm>
              <a:prstGeom prst="rect">
                <a:avLst/>
              </a:prstGeom>
              <a:noFill/>
              <a:ln w="9525">
                <a:noFill/>
                <a:miter lim="800000"/>
                <a:headEnd/>
                <a:tailEnd/>
              </a:ln>
            </p:spPr>
            <p:txBody>
              <a:bodyPr lIns="92075" tIns="46038" rIns="92075" bIns="46038">
                <a:spAutoFit/>
              </a:bodyPr>
              <a:lstStyle/>
              <a:p>
                <a:pPr>
                  <a:spcBef>
                    <a:spcPct val="50000"/>
                  </a:spcBef>
                </a:pPr>
                <a:r>
                  <a:rPr lang="zh-CN" altLang="en-US" sz="1400" b="1">
                    <a:solidFill>
                      <a:srgbClr val="FF0000"/>
                    </a:solidFill>
                  </a:rPr>
                  <a:t>上海</a:t>
                </a:r>
              </a:p>
            </p:txBody>
          </p:sp>
          <p:sp>
            <p:nvSpPr>
              <p:cNvPr id="27721" name="矩形 125997"/>
              <p:cNvSpPr>
                <a:spLocks noChangeArrowheads="1"/>
              </p:cNvSpPr>
              <p:nvPr/>
            </p:nvSpPr>
            <p:spPr bwMode="auto">
              <a:xfrm>
                <a:off x="2660" y="1434"/>
                <a:ext cx="578" cy="193"/>
              </a:xfrm>
              <a:prstGeom prst="rect">
                <a:avLst/>
              </a:prstGeom>
              <a:noFill/>
              <a:ln w="9525">
                <a:noFill/>
                <a:miter lim="800000"/>
                <a:headEnd/>
                <a:tailEnd/>
              </a:ln>
            </p:spPr>
            <p:txBody>
              <a:bodyPr lIns="92075" tIns="46038" rIns="92075" bIns="46038">
                <a:spAutoFit/>
              </a:bodyPr>
              <a:lstStyle/>
              <a:p>
                <a:pPr>
                  <a:spcBef>
                    <a:spcPct val="50000"/>
                  </a:spcBef>
                </a:pPr>
                <a:r>
                  <a:rPr lang="zh-CN" altLang="en-US" sz="1400" b="1">
                    <a:solidFill>
                      <a:srgbClr val="FF0000"/>
                    </a:solidFill>
                  </a:rPr>
                  <a:t>北京</a:t>
                </a:r>
              </a:p>
            </p:txBody>
          </p:sp>
          <p:sp>
            <p:nvSpPr>
              <p:cNvPr id="27722" name="矩形 125998"/>
              <p:cNvSpPr>
                <a:spLocks noChangeArrowheads="1"/>
              </p:cNvSpPr>
              <p:nvPr/>
            </p:nvSpPr>
            <p:spPr bwMode="auto">
              <a:xfrm>
                <a:off x="2909" y="2832"/>
                <a:ext cx="577" cy="397"/>
              </a:xfrm>
              <a:prstGeom prst="rect">
                <a:avLst/>
              </a:prstGeom>
              <a:noFill/>
              <a:ln w="9525">
                <a:noFill/>
                <a:miter lim="800000"/>
                <a:headEnd/>
                <a:tailEnd/>
              </a:ln>
            </p:spPr>
            <p:txBody>
              <a:bodyPr lIns="92075" tIns="46038" rIns="92075" bIns="46038">
                <a:spAutoFit/>
              </a:bodyPr>
              <a:lstStyle/>
              <a:p>
                <a:pPr>
                  <a:spcBef>
                    <a:spcPct val="50000"/>
                  </a:spcBef>
                </a:pPr>
                <a:r>
                  <a:rPr lang="zh-CN" altLang="en-US" sz="1400" b="1">
                    <a:solidFill>
                      <a:srgbClr val="FF0000"/>
                    </a:solidFill>
                  </a:rPr>
                  <a:t>江</a:t>
                </a:r>
              </a:p>
              <a:p>
                <a:pPr>
                  <a:spcBef>
                    <a:spcPct val="50000"/>
                  </a:spcBef>
                </a:pPr>
                <a:r>
                  <a:rPr lang="zh-CN" altLang="en-US" sz="1400" b="1">
                    <a:solidFill>
                      <a:srgbClr val="FF0000"/>
                    </a:solidFill>
                  </a:rPr>
                  <a:t>西</a:t>
                </a:r>
              </a:p>
            </p:txBody>
          </p:sp>
          <p:sp>
            <p:nvSpPr>
              <p:cNvPr id="27723" name="矩形 125999"/>
              <p:cNvSpPr>
                <a:spLocks noChangeArrowheads="1"/>
              </p:cNvSpPr>
              <p:nvPr/>
            </p:nvSpPr>
            <p:spPr bwMode="auto">
              <a:xfrm>
                <a:off x="2171" y="3430"/>
                <a:ext cx="578" cy="290"/>
              </a:xfrm>
              <a:prstGeom prst="rect">
                <a:avLst/>
              </a:prstGeom>
              <a:noFill/>
              <a:ln w="9525">
                <a:noFill/>
                <a:miter lim="800000"/>
                <a:headEnd/>
                <a:tailEnd/>
              </a:ln>
            </p:spPr>
            <p:txBody>
              <a:bodyPr lIns="92075" tIns="46038" rIns="92075" bIns="46038">
                <a:spAutoFit/>
              </a:bodyPr>
              <a:lstStyle/>
              <a:p>
                <a:pPr>
                  <a:spcBef>
                    <a:spcPct val="50000"/>
                  </a:spcBef>
                </a:pPr>
                <a:endParaRPr lang="zh-CN" altLang="zh-CN" sz="2400">
                  <a:latin typeface="Times New Roman" pitchFamily="18" charset="0"/>
                </a:endParaRPr>
              </a:p>
            </p:txBody>
          </p:sp>
          <p:sp>
            <p:nvSpPr>
              <p:cNvPr id="27724" name="矩形 126000"/>
              <p:cNvSpPr>
                <a:spLocks noChangeArrowheads="1"/>
              </p:cNvSpPr>
              <p:nvPr/>
            </p:nvSpPr>
            <p:spPr bwMode="auto">
              <a:xfrm>
                <a:off x="3282" y="2250"/>
                <a:ext cx="577" cy="193"/>
              </a:xfrm>
              <a:prstGeom prst="rect">
                <a:avLst/>
              </a:prstGeom>
              <a:noFill/>
              <a:ln w="9525">
                <a:noFill/>
                <a:miter lim="800000"/>
                <a:headEnd/>
                <a:tailEnd/>
              </a:ln>
            </p:spPr>
            <p:txBody>
              <a:bodyPr lIns="92075" tIns="46038" rIns="92075" bIns="46038">
                <a:spAutoFit/>
              </a:bodyPr>
              <a:lstStyle/>
              <a:p>
                <a:pPr>
                  <a:spcBef>
                    <a:spcPct val="50000"/>
                  </a:spcBef>
                </a:pPr>
                <a:r>
                  <a:rPr lang="zh-CN" altLang="en-US" sz="1400" b="1">
                    <a:solidFill>
                      <a:srgbClr val="FF0000"/>
                    </a:solidFill>
                  </a:rPr>
                  <a:t>江苏</a:t>
                </a:r>
              </a:p>
            </p:txBody>
          </p:sp>
          <p:sp>
            <p:nvSpPr>
              <p:cNvPr id="27725" name="椭圆 126001"/>
              <p:cNvSpPr>
                <a:spLocks noChangeArrowheads="1"/>
              </p:cNvSpPr>
              <p:nvPr/>
            </p:nvSpPr>
            <p:spPr bwMode="auto">
              <a:xfrm>
                <a:off x="2128" y="1672"/>
                <a:ext cx="42" cy="43"/>
              </a:xfrm>
              <a:prstGeom prst="ellipse">
                <a:avLst/>
              </a:prstGeom>
              <a:solidFill>
                <a:srgbClr val="FF0000"/>
              </a:solidFill>
              <a:ln w="12700">
                <a:solidFill>
                  <a:schemeClr val="tx1"/>
                </a:solidFill>
                <a:round/>
                <a:headEnd/>
                <a:tailEnd/>
              </a:ln>
            </p:spPr>
            <p:txBody>
              <a:bodyPr/>
              <a:lstStyle/>
              <a:p>
                <a:endParaRPr lang="zh-CN" altLang="en-US"/>
              </a:p>
            </p:txBody>
          </p:sp>
        </p:grpSp>
      </p:grpSp>
      <p:sp>
        <p:nvSpPr>
          <p:cNvPr id="27673" name="椭圆 126002"/>
          <p:cNvSpPr>
            <a:spLocks noChangeArrowheads="1"/>
          </p:cNvSpPr>
          <p:nvPr/>
        </p:nvSpPr>
        <p:spPr bwMode="auto">
          <a:xfrm>
            <a:off x="4692650" y="5591175"/>
            <a:ext cx="106363" cy="141288"/>
          </a:xfrm>
          <a:prstGeom prst="ellipse">
            <a:avLst/>
          </a:prstGeom>
          <a:solidFill>
            <a:schemeClr val="accent1"/>
          </a:solidFill>
          <a:ln w="12700">
            <a:solidFill>
              <a:schemeClr val="tx1"/>
            </a:solidFill>
            <a:round/>
            <a:headEnd/>
            <a:tailEnd/>
          </a:ln>
        </p:spPr>
        <p:txBody>
          <a:bodyPr/>
          <a:lstStyle/>
          <a:p>
            <a:endParaRPr lang="zh-CN" altLang="en-US"/>
          </a:p>
        </p:txBody>
      </p:sp>
      <p:sp>
        <p:nvSpPr>
          <p:cNvPr id="27674" name="椭圆 126003"/>
          <p:cNvSpPr>
            <a:spLocks noChangeArrowheads="1"/>
          </p:cNvSpPr>
          <p:nvPr/>
        </p:nvSpPr>
        <p:spPr bwMode="auto">
          <a:xfrm>
            <a:off x="4497388" y="5721350"/>
            <a:ext cx="63500" cy="96838"/>
          </a:xfrm>
          <a:prstGeom prst="ellipse">
            <a:avLst/>
          </a:prstGeom>
          <a:solidFill>
            <a:schemeClr val="accent1"/>
          </a:solidFill>
          <a:ln w="12700">
            <a:solidFill>
              <a:schemeClr val="tx1"/>
            </a:solidFill>
            <a:round/>
            <a:headEnd/>
            <a:tailEnd/>
          </a:ln>
        </p:spPr>
        <p:txBody>
          <a:bodyPr/>
          <a:lstStyle/>
          <a:p>
            <a:endParaRPr lang="zh-CN" altLang="en-US"/>
          </a:p>
        </p:txBody>
      </p:sp>
      <p:sp>
        <p:nvSpPr>
          <p:cNvPr id="27675" name="椭圆 126004"/>
          <p:cNvSpPr>
            <a:spLocks noChangeArrowheads="1"/>
          </p:cNvSpPr>
          <p:nvPr/>
        </p:nvSpPr>
        <p:spPr bwMode="auto">
          <a:xfrm>
            <a:off x="4713288" y="5605463"/>
            <a:ext cx="61912" cy="96837"/>
          </a:xfrm>
          <a:prstGeom prst="ellipse">
            <a:avLst/>
          </a:prstGeom>
          <a:solidFill>
            <a:schemeClr val="accent1"/>
          </a:solidFill>
          <a:ln w="12700">
            <a:solidFill>
              <a:schemeClr val="tx1"/>
            </a:solidFill>
            <a:round/>
            <a:headEnd/>
            <a:tailEnd/>
          </a:ln>
        </p:spPr>
        <p:txBody>
          <a:bodyPr/>
          <a:lstStyle/>
          <a:p>
            <a:endParaRPr lang="zh-CN" altLang="en-US"/>
          </a:p>
        </p:txBody>
      </p:sp>
      <p:sp>
        <p:nvSpPr>
          <p:cNvPr id="27676" name="椭圆 126005"/>
          <p:cNvSpPr>
            <a:spLocks noChangeArrowheads="1"/>
          </p:cNvSpPr>
          <p:nvPr/>
        </p:nvSpPr>
        <p:spPr bwMode="auto">
          <a:xfrm>
            <a:off x="4551363" y="5591175"/>
            <a:ext cx="52387" cy="68263"/>
          </a:xfrm>
          <a:prstGeom prst="ellipse">
            <a:avLst/>
          </a:prstGeom>
          <a:solidFill>
            <a:srgbClr val="FF0000"/>
          </a:solidFill>
          <a:ln w="12700">
            <a:solidFill>
              <a:schemeClr val="tx1"/>
            </a:solidFill>
            <a:round/>
            <a:headEnd/>
            <a:tailEnd/>
          </a:ln>
        </p:spPr>
        <p:txBody>
          <a:bodyPr/>
          <a:lstStyle/>
          <a:p>
            <a:endParaRPr lang="zh-CN" altLang="en-US"/>
          </a:p>
        </p:txBody>
      </p:sp>
      <p:sp>
        <p:nvSpPr>
          <p:cNvPr id="27677" name="椭圆 126006"/>
          <p:cNvSpPr>
            <a:spLocks noChangeArrowheads="1"/>
          </p:cNvSpPr>
          <p:nvPr/>
        </p:nvSpPr>
        <p:spPr bwMode="auto">
          <a:xfrm>
            <a:off x="4562475" y="5591175"/>
            <a:ext cx="50800" cy="68263"/>
          </a:xfrm>
          <a:prstGeom prst="ellipse">
            <a:avLst/>
          </a:prstGeom>
          <a:solidFill>
            <a:srgbClr val="FF0000"/>
          </a:solidFill>
          <a:ln w="12700">
            <a:solidFill>
              <a:schemeClr val="tx1"/>
            </a:solidFill>
            <a:round/>
            <a:headEnd/>
            <a:tailEnd/>
          </a:ln>
        </p:spPr>
        <p:txBody>
          <a:bodyPr/>
          <a:lstStyle/>
          <a:p>
            <a:endParaRPr lang="zh-CN" altLang="en-US"/>
          </a:p>
        </p:txBody>
      </p:sp>
      <p:sp>
        <p:nvSpPr>
          <p:cNvPr id="27678" name="矩形 126007"/>
          <p:cNvSpPr>
            <a:spLocks noChangeArrowheads="1"/>
          </p:cNvSpPr>
          <p:nvPr/>
        </p:nvSpPr>
        <p:spPr bwMode="auto">
          <a:xfrm>
            <a:off x="4421188" y="2347913"/>
            <a:ext cx="592137" cy="985837"/>
          </a:xfrm>
          <a:prstGeom prst="rect">
            <a:avLst/>
          </a:prstGeom>
          <a:noFill/>
          <a:ln w="9525">
            <a:noFill/>
            <a:miter lim="800000"/>
            <a:headEnd/>
            <a:tailEnd/>
          </a:ln>
        </p:spPr>
        <p:txBody>
          <a:bodyPr lIns="92075" tIns="46038" rIns="92075" bIns="46038">
            <a:spAutoFit/>
          </a:bodyPr>
          <a:lstStyle/>
          <a:p>
            <a:pPr>
              <a:spcBef>
                <a:spcPct val="50000"/>
              </a:spcBef>
            </a:pPr>
            <a:r>
              <a:rPr lang="en-US" altLang="zh-CN" b="1">
                <a:solidFill>
                  <a:srgbClr val="FF0000"/>
                </a:solidFill>
              </a:rPr>
              <a:t>    </a:t>
            </a:r>
            <a:r>
              <a:rPr lang="zh-CN" altLang="en-US" sz="2000" b="1">
                <a:solidFill>
                  <a:srgbClr val="FF0000"/>
                </a:solidFill>
              </a:rPr>
              <a:t>直隶</a:t>
            </a:r>
          </a:p>
        </p:txBody>
      </p:sp>
      <p:sp>
        <p:nvSpPr>
          <p:cNvPr id="27679" name="矩形 126008"/>
          <p:cNvSpPr>
            <a:spLocks noChangeArrowheads="1"/>
          </p:cNvSpPr>
          <p:nvPr/>
        </p:nvSpPr>
        <p:spPr bwMode="auto">
          <a:xfrm>
            <a:off x="4343400" y="5348288"/>
            <a:ext cx="593725" cy="647700"/>
          </a:xfrm>
          <a:prstGeom prst="rect">
            <a:avLst/>
          </a:prstGeom>
          <a:noFill/>
          <a:ln w="9525">
            <a:noFill/>
            <a:miter lim="800000"/>
            <a:headEnd/>
            <a:tailEnd/>
          </a:ln>
        </p:spPr>
        <p:txBody>
          <a:bodyPr lIns="92075" tIns="46038" rIns="92075" bIns="46038">
            <a:spAutoFit/>
          </a:bodyPr>
          <a:lstStyle/>
          <a:p>
            <a:pPr>
              <a:spcBef>
                <a:spcPct val="50000"/>
              </a:spcBef>
            </a:pPr>
            <a:r>
              <a:rPr lang="zh-CN" altLang="en-US" b="1">
                <a:solidFill>
                  <a:srgbClr val="FF0000"/>
                </a:solidFill>
              </a:rPr>
              <a:t>广东</a:t>
            </a:r>
          </a:p>
        </p:txBody>
      </p:sp>
      <p:sp>
        <p:nvSpPr>
          <p:cNvPr id="27680" name="矩形 126009"/>
          <p:cNvSpPr>
            <a:spLocks noChangeArrowheads="1"/>
          </p:cNvSpPr>
          <p:nvPr/>
        </p:nvSpPr>
        <p:spPr bwMode="auto">
          <a:xfrm>
            <a:off x="3714750" y="5410200"/>
            <a:ext cx="593725" cy="647700"/>
          </a:xfrm>
          <a:prstGeom prst="rect">
            <a:avLst/>
          </a:prstGeom>
          <a:noFill/>
          <a:ln w="9525">
            <a:noFill/>
            <a:miter lim="800000"/>
            <a:headEnd/>
            <a:tailEnd/>
          </a:ln>
        </p:spPr>
        <p:txBody>
          <a:bodyPr lIns="92075" tIns="46038" rIns="92075" bIns="46038">
            <a:spAutoFit/>
          </a:bodyPr>
          <a:lstStyle/>
          <a:p>
            <a:pPr>
              <a:spcBef>
                <a:spcPct val="50000"/>
              </a:spcBef>
            </a:pPr>
            <a:r>
              <a:rPr lang="zh-CN" altLang="en-US" b="1">
                <a:solidFill>
                  <a:srgbClr val="FF0000"/>
                </a:solidFill>
              </a:rPr>
              <a:t>广西</a:t>
            </a:r>
          </a:p>
        </p:txBody>
      </p:sp>
      <p:sp>
        <p:nvSpPr>
          <p:cNvPr id="27681" name="椭圆 126010"/>
          <p:cNvSpPr>
            <a:spLocks noChangeArrowheads="1"/>
          </p:cNvSpPr>
          <p:nvPr/>
        </p:nvSpPr>
        <p:spPr bwMode="auto">
          <a:xfrm>
            <a:off x="3957638" y="5375275"/>
            <a:ext cx="50800" cy="68263"/>
          </a:xfrm>
          <a:prstGeom prst="ellipse">
            <a:avLst/>
          </a:prstGeom>
          <a:solidFill>
            <a:srgbClr val="FF0000"/>
          </a:solidFill>
          <a:ln w="12700">
            <a:solidFill>
              <a:schemeClr val="tx1"/>
            </a:solidFill>
            <a:round/>
            <a:headEnd/>
            <a:tailEnd/>
          </a:ln>
        </p:spPr>
        <p:txBody>
          <a:bodyPr/>
          <a:lstStyle/>
          <a:p>
            <a:endParaRPr lang="zh-CN" altLang="en-US"/>
          </a:p>
        </p:txBody>
      </p:sp>
      <p:sp>
        <p:nvSpPr>
          <p:cNvPr id="27682" name="矩形 126011"/>
          <p:cNvSpPr>
            <a:spLocks noChangeArrowheads="1"/>
          </p:cNvSpPr>
          <p:nvPr/>
        </p:nvSpPr>
        <p:spPr bwMode="auto">
          <a:xfrm>
            <a:off x="4075113" y="4479925"/>
            <a:ext cx="592137" cy="1062038"/>
          </a:xfrm>
          <a:prstGeom prst="rect">
            <a:avLst/>
          </a:prstGeom>
          <a:noFill/>
          <a:ln w="9525">
            <a:noFill/>
            <a:miter lim="800000"/>
            <a:headEnd/>
            <a:tailEnd/>
          </a:ln>
        </p:spPr>
        <p:txBody>
          <a:bodyPr lIns="92075" tIns="46038" rIns="92075" bIns="46038">
            <a:spAutoFit/>
          </a:bodyPr>
          <a:lstStyle/>
          <a:p>
            <a:pPr>
              <a:spcBef>
                <a:spcPct val="50000"/>
              </a:spcBef>
            </a:pPr>
            <a:r>
              <a:rPr lang="zh-CN" altLang="en-US" b="1">
                <a:solidFill>
                  <a:srgbClr val="FFFF00"/>
                </a:solidFill>
              </a:rPr>
              <a:t>湖</a:t>
            </a:r>
          </a:p>
          <a:p>
            <a:pPr>
              <a:spcBef>
                <a:spcPct val="50000"/>
              </a:spcBef>
            </a:pPr>
            <a:r>
              <a:rPr lang="zh-CN" altLang="en-US" b="1">
                <a:solidFill>
                  <a:srgbClr val="FFFF00"/>
                </a:solidFill>
              </a:rPr>
              <a:t>   南</a:t>
            </a:r>
          </a:p>
        </p:txBody>
      </p:sp>
      <p:sp>
        <p:nvSpPr>
          <p:cNvPr id="27683" name="矩形 126012"/>
          <p:cNvSpPr>
            <a:spLocks noChangeArrowheads="1"/>
          </p:cNvSpPr>
          <p:nvPr/>
        </p:nvSpPr>
        <p:spPr bwMode="auto">
          <a:xfrm>
            <a:off x="4787900" y="3646488"/>
            <a:ext cx="755650" cy="630237"/>
          </a:xfrm>
          <a:prstGeom prst="rect">
            <a:avLst/>
          </a:prstGeom>
          <a:noFill/>
          <a:ln w="9525">
            <a:noFill/>
            <a:miter lim="800000"/>
            <a:headEnd/>
            <a:tailEnd/>
          </a:ln>
        </p:spPr>
        <p:txBody>
          <a:bodyPr lIns="92075" tIns="46038" rIns="92075" bIns="46038">
            <a:spAutoFit/>
          </a:bodyPr>
          <a:lstStyle/>
          <a:p>
            <a:pPr>
              <a:spcBef>
                <a:spcPct val="50000"/>
              </a:spcBef>
            </a:pPr>
            <a:r>
              <a:rPr lang="zh-CN" altLang="en-US" sz="1400" b="1">
                <a:solidFill>
                  <a:srgbClr val="FF0000"/>
                </a:solidFill>
              </a:rPr>
              <a:t>安</a:t>
            </a:r>
          </a:p>
          <a:p>
            <a:pPr>
              <a:spcBef>
                <a:spcPct val="50000"/>
              </a:spcBef>
            </a:pPr>
            <a:r>
              <a:rPr lang="zh-CN" altLang="en-US" sz="1400" b="1">
                <a:solidFill>
                  <a:srgbClr val="FF0000"/>
                </a:solidFill>
              </a:rPr>
              <a:t>徽</a:t>
            </a:r>
          </a:p>
        </p:txBody>
      </p:sp>
      <p:sp>
        <p:nvSpPr>
          <p:cNvPr id="27684" name="矩形 126013"/>
          <p:cNvSpPr>
            <a:spLocks noChangeArrowheads="1"/>
          </p:cNvSpPr>
          <p:nvPr/>
        </p:nvSpPr>
        <p:spPr bwMode="auto">
          <a:xfrm>
            <a:off x="4668838" y="2997200"/>
            <a:ext cx="755650" cy="336550"/>
          </a:xfrm>
          <a:prstGeom prst="rect">
            <a:avLst/>
          </a:prstGeom>
          <a:noFill/>
          <a:ln w="9525">
            <a:noFill/>
            <a:miter lim="800000"/>
            <a:headEnd/>
            <a:tailEnd/>
          </a:ln>
        </p:spPr>
        <p:txBody>
          <a:bodyPr lIns="92075" tIns="46038" rIns="92075" bIns="46038">
            <a:spAutoFit/>
          </a:bodyPr>
          <a:lstStyle/>
          <a:p>
            <a:pPr>
              <a:spcBef>
                <a:spcPct val="50000"/>
              </a:spcBef>
            </a:pPr>
            <a:r>
              <a:rPr lang="zh-CN" altLang="en-US" sz="1600" b="1">
                <a:solidFill>
                  <a:srgbClr val="FF0000"/>
                </a:solidFill>
              </a:rPr>
              <a:t>山东</a:t>
            </a:r>
          </a:p>
        </p:txBody>
      </p:sp>
      <p:sp>
        <p:nvSpPr>
          <p:cNvPr id="27685" name="矩形 126014"/>
          <p:cNvSpPr>
            <a:spLocks noChangeArrowheads="1"/>
          </p:cNvSpPr>
          <p:nvPr/>
        </p:nvSpPr>
        <p:spPr bwMode="auto">
          <a:xfrm>
            <a:off x="5381625" y="765175"/>
            <a:ext cx="703263" cy="368300"/>
          </a:xfrm>
          <a:prstGeom prst="rect">
            <a:avLst/>
          </a:prstGeom>
          <a:noFill/>
          <a:ln w="9525">
            <a:noFill/>
            <a:miter lim="800000"/>
            <a:headEnd/>
            <a:tailEnd/>
          </a:ln>
        </p:spPr>
        <p:txBody>
          <a:bodyPr lIns="92075" tIns="46038" rIns="92075" bIns="46038">
            <a:spAutoFit/>
          </a:bodyPr>
          <a:lstStyle/>
          <a:p>
            <a:pPr>
              <a:spcBef>
                <a:spcPct val="50000"/>
              </a:spcBef>
            </a:pPr>
            <a:r>
              <a:rPr lang="zh-CN" altLang="en-US" b="1">
                <a:solidFill>
                  <a:srgbClr val="FF0000"/>
                </a:solidFill>
              </a:rPr>
              <a:t>黑</a:t>
            </a:r>
          </a:p>
        </p:txBody>
      </p:sp>
      <p:sp>
        <p:nvSpPr>
          <p:cNvPr id="27686" name="矩形 126015"/>
          <p:cNvSpPr>
            <a:spLocks noChangeArrowheads="1"/>
          </p:cNvSpPr>
          <p:nvPr/>
        </p:nvSpPr>
        <p:spPr bwMode="auto">
          <a:xfrm>
            <a:off x="5435600" y="1484313"/>
            <a:ext cx="701675" cy="368300"/>
          </a:xfrm>
          <a:prstGeom prst="rect">
            <a:avLst/>
          </a:prstGeom>
          <a:noFill/>
          <a:ln w="9525">
            <a:noFill/>
            <a:miter lim="800000"/>
            <a:headEnd/>
            <a:tailEnd/>
          </a:ln>
        </p:spPr>
        <p:txBody>
          <a:bodyPr lIns="92075" tIns="46038" rIns="92075" bIns="46038">
            <a:spAutoFit/>
          </a:bodyPr>
          <a:lstStyle/>
          <a:p>
            <a:pPr>
              <a:spcBef>
                <a:spcPct val="50000"/>
              </a:spcBef>
            </a:pPr>
            <a:r>
              <a:rPr lang="zh-CN" altLang="en-US" b="1">
                <a:solidFill>
                  <a:srgbClr val="FF0000"/>
                </a:solidFill>
              </a:rPr>
              <a:t>吉</a:t>
            </a:r>
          </a:p>
        </p:txBody>
      </p:sp>
      <p:sp>
        <p:nvSpPr>
          <p:cNvPr id="27687" name="矩形 126016"/>
          <p:cNvSpPr>
            <a:spLocks noChangeArrowheads="1"/>
          </p:cNvSpPr>
          <p:nvPr/>
        </p:nvSpPr>
        <p:spPr bwMode="auto">
          <a:xfrm>
            <a:off x="5219700" y="1909763"/>
            <a:ext cx="703263" cy="368300"/>
          </a:xfrm>
          <a:prstGeom prst="rect">
            <a:avLst/>
          </a:prstGeom>
          <a:noFill/>
          <a:ln w="9525">
            <a:noFill/>
            <a:miter lim="800000"/>
            <a:headEnd/>
            <a:tailEnd/>
          </a:ln>
        </p:spPr>
        <p:txBody>
          <a:bodyPr lIns="92075" tIns="46038" rIns="92075" bIns="46038">
            <a:spAutoFit/>
          </a:bodyPr>
          <a:lstStyle/>
          <a:p>
            <a:pPr>
              <a:spcBef>
                <a:spcPct val="50000"/>
              </a:spcBef>
            </a:pPr>
            <a:r>
              <a:rPr lang="zh-CN" altLang="en-US" b="1">
                <a:solidFill>
                  <a:srgbClr val="FF0000"/>
                </a:solidFill>
              </a:rPr>
              <a:t>辽</a:t>
            </a:r>
          </a:p>
        </p:txBody>
      </p:sp>
      <p:pic>
        <p:nvPicPr>
          <p:cNvPr id="27688" name="图片 126017"/>
          <p:cNvPicPr>
            <a:picLocks noChangeArrowheads="1"/>
          </p:cNvPicPr>
          <p:nvPr/>
        </p:nvPicPr>
        <p:blipFill>
          <a:blip r:embed="rId4" cstate="print"/>
          <a:srcRect/>
          <a:stretch>
            <a:fillRect/>
          </a:stretch>
        </p:blipFill>
        <p:spPr bwMode="auto">
          <a:xfrm>
            <a:off x="57150" y="3014663"/>
            <a:ext cx="1679575" cy="2768600"/>
          </a:xfrm>
          <a:prstGeom prst="rect">
            <a:avLst/>
          </a:prstGeom>
          <a:noFill/>
          <a:ln w="9525">
            <a:noFill/>
            <a:miter lim="800000"/>
            <a:headEnd/>
            <a:tailEnd/>
          </a:ln>
        </p:spPr>
      </p:pic>
      <p:sp>
        <p:nvSpPr>
          <p:cNvPr id="126022" name="直接连接符 126021"/>
          <p:cNvSpPr>
            <a:spLocks noChangeShapeType="1"/>
          </p:cNvSpPr>
          <p:nvPr/>
        </p:nvSpPr>
        <p:spPr bwMode="auto">
          <a:xfrm flipV="1">
            <a:off x="2768600" y="4019550"/>
            <a:ext cx="863600" cy="719138"/>
          </a:xfrm>
          <a:prstGeom prst="line">
            <a:avLst/>
          </a:prstGeom>
          <a:noFill/>
          <a:ln w="101600">
            <a:solidFill>
              <a:srgbClr val="0000FF"/>
            </a:solidFill>
            <a:round/>
            <a:headEnd type="none" w="sm" len="sm"/>
            <a:tailEnd type="stealth" w="med" len="med"/>
          </a:ln>
        </p:spPr>
        <p:txBody>
          <a:bodyPr/>
          <a:lstStyle/>
          <a:p>
            <a:endParaRPr lang="zh-CN" altLang="en-US"/>
          </a:p>
        </p:txBody>
      </p:sp>
      <p:sp>
        <p:nvSpPr>
          <p:cNvPr id="27690" name="矩形 126024"/>
          <p:cNvSpPr>
            <a:spLocks noChangeArrowheads="1"/>
          </p:cNvSpPr>
          <p:nvPr/>
        </p:nvSpPr>
        <p:spPr bwMode="auto">
          <a:xfrm>
            <a:off x="3979863" y="3919538"/>
            <a:ext cx="700087" cy="398462"/>
          </a:xfrm>
          <a:prstGeom prst="rect">
            <a:avLst/>
          </a:prstGeom>
          <a:noFill/>
          <a:ln w="9525">
            <a:noFill/>
            <a:miter lim="800000"/>
            <a:headEnd/>
            <a:tailEnd/>
          </a:ln>
        </p:spPr>
        <p:txBody>
          <a:bodyPr lIns="92075" tIns="46038" rIns="92075" bIns="46038">
            <a:spAutoFit/>
          </a:bodyPr>
          <a:lstStyle/>
          <a:p>
            <a:pPr>
              <a:spcBef>
                <a:spcPct val="50000"/>
              </a:spcBef>
            </a:pPr>
            <a:r>
              <a:rPr lang="zh-CN" altLang="en-US" sz="2000" b="1">
                <a:solidFill>
                  <a:srgbClr val="FFFF00"/>
                </a:solidFill>
              </a:rPr>
              <a:t>湖北</a:t>
            </a:r>
          </a:p>
        </p:txBody>
      </p:sp>
      <p:sp>
        <p:nvSpPr>
          <p:cNvPr id="27691" name="矩形 126028"/>
          <p:cNvSpPr>
            <a:spLocks noChangeArrowheads="1"/>
          </p:cNvSpPr>
          <p:nvPr/>
        </p:nvSpPr>
        <p:spPr bwMode="auto">
          <a:xfrm>
            <a:off x="4343400" y="5348288"/>
            <a:ext cx="593725" cy="647700"/>
          </a:xfrm>
          <a:prstGeom prst="rect">
            <a:avLst/>
          </a:prstGeom>
          <a:noFill/>
          <a:ln w="9525">
            <a:noFill/>
            <a:miter lim="800000"/>
            <a:headEnd/>
            <a:tailEnd/>
          </a:ln>
        </p:spPr>
        <p:txBody>
          <a:bodyPr lIns="92075" tIns="46038" rIns="92075" bIns="46038">
            <a:spAutoFit/>
          </a:bodyPr>
          <a:lstStyle/>
          <a:p>
            <a:pPr>
              <a:spcBef>
                <a:spcPct val="50000"/>
              </a:spcBef>
            </a:pPr>
            <a:r>
              <a:rPr lang="zh-CN" altLang="en-US" b="1">
                <a:solidFill>
                  <a:srgbClr val="FFFF00"/>
                </a:solidFill>
              </a:rPr>
              <a:t>广东</a:t>
            </a:r>
          </a:p>
        </p:txBody>
      </p:sp>
      <p:sp>
        <p:nvSpPr>
          <p:cNvPr id="27692" name="矩形 126029"/>
          <p:cNvSpPr>
            <a:spLocks noChangeArrowheads="1"/>
          </p:cNvSpPr>
          <p:nvPr/>
        </p:nvSpPr>
        <p:spPr bwMode="auto">
          <a:xfrm>
            <a:off x="3714750" y="5410200"/>
            <a:ext cx="593725" cy="647700"/>
          </a:xfrm>
          <a:prstGeom prst="rect">
            <a:avLst/>
          </a:prstGeom>
          <a:noFill/>
          <a:ln w="9525">
            <a:noFill/>
            <a:miter lim="800000"/>
            <a:headEnd/>
            <a:tailEnd/>
          </a:ln>
        </p:spPr>
        <p:txBody>
          <a:bodyPr lIns="92075" tIns="46038" rIns="92075" bIns="46038">
            <a:spAutoFit/>
          </a:bodyPr>
          <a:lstStyle/>
          <a:p>
            <a:pPr>
              <a:spcBef>
                <a:spcPct val="50000"/>
              </a:spcBef>
            </a:pPr>
            <a:r>
              <a:rPr lang="zh-CN" altLang="en-US" b="1">
                <a:solidFill>
                  <a:srgbClr val="FFFF00"/>
                </a:solidFill>
              </a:rPr>
              <a:t>广西</a:t>
            </a:r>
          </a:p>
        </p:txBody>
      </p:sp>
      <p:pic>
        <p:nvPicPr>
          <p:cNvPr id="27693" name="图片 126031"/>
          <p:cNvPicPr>
            <a:picLocks noChangeAspect="1" noChangeArrowheads="1"/>
          </p:cNvPicPr>
          <p:nvPr/>
        </p:nvPicPr>
        <p:blipFill>
          <a:blip r:embed="rId5" cstate="print"/>
          <a:srcRect/>
          <a:stretch>
            <a:fillRect/>
          </a:stretch>
        </p:blipFill>
        <p:spPr bwMode="auto">
          <a:xfrm>
            <a:off x="7327900" y="4173538"/>
            <a:ext cx="1430338" cy="2243137"/>
          </a:xfrm>
          <a:prstGeom prst="rect">
            <a:avLst/>
          </a:prstGeom>
          <a:noFill/>
          <a:ln w="57150">
            <a:solidFill>
              <a:srgbClr val="000000"/>
            </a:solidFill>
            <a:miter lim="800000"/>
            <a:headEnd/>
            <a:tailEnd/>
          </a:ln>
        </p:spPr>
      </p:pic>
      <p:sp>
        <p:nvSpPr>
          <p:cNvPr id="186453" name="Text Box 85"/>
          <p:cNvSpPr txBox="1">
            <a:spLocks noChangeArrowheads="1"/>
          </p:cNvSpPr>
          <p:nvPr/>
        </p:nvSpPr>
        <p:spPr bwMode="auto">
          <a:xfrm>
            <a:off x="3348038" y="6145213"/>
            <a:ext cx="2076450" cy="658812"/>
          </a:xfrm>
          <a:prstGeom prst="rect">
            <a:avLst/>
          </a:prstGeom>
          <a:solidFill>
            <a:srgbClr val="FF0000"/>
          </a:solidFill>
          <a:ln w="9525">
            <a:noFill/>
            <a:miter lim="800000"/>
            <a:headEnd/>
            <a:tailEnd/>
          </a:ln>
        </p:spPr>
        <p:txBody>
          <a:bodyPr lIns="69015" tIns="34507" rIns="69015" bIns="34507">
            <a:spAutoFit/>
          </a:bodyPr>
          <a:lstStyle/>
          <a:p>
            <a:pPr algn="ctr">
              <a:lnSpc>
                <a:spcPct val="80000"/>
              </a:lnSpc>
              <a:buSzPct val="95000"/>
            </a:pPr>
            <a:r>
              <a:rPr lang="zh-CN" altLang="en-US" sz="2400" b="1">
                <a:solidFill>
                  <a:srgbClr val="FFFFFF"/>
                </a:solidFill>
                <a:latin typeface="Times New Roman" pitchFamily="18" charset="0"/>
                <a:ea typeface="楷体_GB2312" charset="-122"/>
              </a:rPr>
              <a:t>广州国民政府兵力约</a:t>
            </a:r>
            <a:r>
              <a:rPr lang="en-US" altLang="zh-CN" sz="2400" b="1">
                <a:solidFill>
                  <a:srgbClr val="FFFFFF"/>
                </a:solidFill>
                <a:latin typeface="Times New Roman" pitchFamily="18" charset="0"/>
                <a:ea typeface="楷体_GB2312" charset="-122"/>
              </a:rPr>
              <a:t>10</a:t>
            </a:r>
            <a:r>
              <a:rPr lang="zh-CN" altLang="en-US" sz="2400" b="1">
                <a:solidFill>
                  <a:srgbClr val="FFFFFF"/>
                </a:solidFill>
                <a:latin typeface="Times New Roman" pitchFamily="18" charset="0"/>
                <a:ea typeface="楷体_GB2312" charset="-122"/>
              </a:rPr>
              <a:t>万</a:t>
            </a:r>
          </a:p>
        </p:txBody>
      </p:sp>
      <p:sp>
        <p:nvSpPr>
          <p:cNvPr id="186439" name="Line 71"/>
          <p:cNvSpPr>
            <a:spLocks noChangeShapeType="1"/>
          </p:cNvSpPr>
          <p:nvPr/>
        </p:nvSpPr>
        <p:spPr bwMode="auto">
          <a:xfrm flipH="1" flipV="1">
            <a:off x="5711825" y="4318000"/>
            <a:ext cx="735013" cy="598488"/>
          </a:xfrm>
          <a:prstGeom prst="line">
            <a:avLst/>
          </a:prstGeom>
          <a:noFill/>
          <a:ln w="111125">
            <a:solidFill>
              <a:srgbClr val="00CCFF"/>
            </a:solidFill>
            <a:round/>
            <a:headEnd/>
            <a:tailEnd type="triangle" w="med" len="med"/>
          </a:ln>
        </p:spPr>
        <p:txBody>
          <a:bodyPr lIns="91390" tIns="45696" rIns="91390" bIns="45696"/>
          <a:lstStyle/>
          <a:p>
            <a:endParaRPr lang="zh-CN" altLang="en-US"/>
          </a:p>
        </p:txBody>
      </p:sp>
      <p:sp>
        <p:nvSpPr>
          <p:cNvPr id="186446" name="Rectangle 78"/>
          <p:cNvSpPr>
            <a:spLocks noChangeArrowheads="1"/>
          </p:cNvSpPr>
          <p:nvPr/>
        </p:nvSpPr>
        <p:spPr bwMode="auto">
          <a:xfrm>
            <a:off x="5940152" y="4767263"/>
            <a:ext cx="1259161" cy="1254025"/>
          </a:xfrm>
          <a:prstGeom prst="rect">
            <a:avLst/>
          </a:prstGeom>
          <a:solidFill>
            <a:srgbClr val="00CCFF"/>
          </a:solidFill>
          <a:ln w="9525">
            <a:solidFill>
              <a:srgbClr val="00B0F0"/>
            </a:solidFill>
            <a:miter lim="800000"/>
            <a:headEnd/>
            <a:tailEnd/>
          </a:ln>
        </p:spPr>
        <p:txBody>
          <a:bodyPr wrap="none" lIns="91390" tIns="45696" rIns="91390" bIns="45696" anchor="ctr"/>
          <a:lstStyle/>
          <a:p>
            <a:pPr algn="ctr"/>
            <a:endParaRPr lang="zh-CN" altLang="zh-CN" sz="1300" b="1"/>
          </a:p>
        </p:txBody>
      </p:sp>
      <p:sp>
        <p:nvSpPr>
          <p:cNvPr id="27697" name="文本框 1"/>
          <p:cNvSpPr txBox="1">
            <a:spLocks noChangeArrowheads="1"/>
          </p:cNvSpPr>
          <p:nvPr/>
        </p:nvSpPr>
        <p:spPr bwMode="auto">
          <a:xfrm>
            <a:off x="6070600" y="4951413"/>
            <a:ext cx="1450975" cy="830262"/>
          </a:xfrm>
          <a:prstGeom prst="rect">
            <a:avLst/>
          </a:prstGeom>
          <a:noFill/>
          <a:ln w="9525">
            <a:noFill/>
            <a:miter lim="800000"/>
            <a:headEnd/>
            <a:tailEnd/>
          </a:ln>
        </p:spPr>
        <p:txBody>
          <a:bodyPr wrap="none">
            <a:spAutoFit/>
          </a:bodyPr>
          <a:lstStyle/>
          <a:p>
            <a:r>
              <a:rPr lang="zh-CN" altLang="en-US" sz="2400" dirty="0"/>
              <a:t>孙传芳</a:t>
            </a:r>
            <a:endParaRPr lang="en-US" altLang="zh-CN" sz="2400" dirty="0"/>
          </a:p>
          <a:p>
            <a:r>
              <a:rPr lang="zh-CN" altLang="en-US" sz="2400" dirty="0"/>
              <a:t>兵力</a:t>
            </a:r>
            <a:r>
              <a:rPr lang="en-US" altLang="zh-CN" sz="2400" dirty="0"/>
              <a:t>20</a:t>
            </a:r>
            <a:r>
              <a:rPr lang="zh-CN" altLang="en-US" sz="2400" dirty="0"/>
              <a:t>万</a:t>
            </a:r>
          </a:p>
        </p:txBody>
      </p:sp>
      <p:sp>
        <p:nvSpPr>
          <p:cNvPr id="186443" name="Rectangle 75"/>
          <p:cNvSpPr>
            <a:spLocks noChangeArrowheads="1"/>
          </p:cNvSpPr>
          <p:nvPr/>
        </p:nvSpPr>
        <p:spPr bwMode="auto">
          <a:xfrm>
            <a:off x="1412875" y="4411663"/>
            <a:ext cx="1312863" cy="904875"/>
          </a:xfrm>
          <a:prstGeom prst="rect">
            <a:avLst/>
          </a:prstGeom>
          <a:solidFill>
            <a:srgbClr val="3366FF"/>
          </a:solidFill>
          <a:ln w="9525">
            <a:solidFill>
              <a:srgbClr val="000000"/>
            </a:solidFill>
            <a:miter lim="800000"/>
            <a:headEnd/>
            <a:tailEnd/>
          </a:ln>
        </p:spPr>
        <p:txBody>
          <a:bodyPr wrap="none" lIns="91390" tIns="45696" rIns="91390" bIns="45696" anchor="ctr"/>
          <a:lstStyle/>
          <a:p>
            <a:pPr algn="ctr">
              <a:spcBef>
                <a:spcPct val="50000"/>
              </a:spcBef>
            </a:pPr>
            <a:endParaRPr lang="en-US" altLang="zh-CN" sz="2400" b="1" dirty="0">
              <a:solidFill>
                <a:srgbClr val="000000"/>
              </a:solidFill>
              <a:ea typeface="微软雅黑" pitchFamily="34" charset="-122"/>
            </a:endParaRPr>
          </a:p>
          <a:p>
            <a:pPr algn="ctr">
              <a:spcBef>
                <a:spcPct val="50000"/>
              </a:spcBef>
            </a:pPr>
            <a:r>
              <a:rPr lang="zh-CN" altLang="en-US" sz="2400" b="1" dirty="0">
                <a:solidFill>
                  <a:schemeClr val="bg1"/>
                </a:solidFill>
                <a:ea typeface="微软雅黑" pitchFamily="34" charset="-122"/>
              </a:rPr>
              <a:t>吴佩孚</a:t>
            </a:r>
            <a:endParaRPr lang="en-US" altLang="zh-CN" sz="2400" b="1" dirty="0">
              <a:solidFill>
                <a:schemeClr val="bg1"/>
              </a:solidFill>
              <a:ea typeface="微软雅黑" pitchFamily="34" charset="-122"/>
            </a:endParaRPr>
          </a:p>
          <a:p>
            <a:pPr algn="ctr">
              <a:spcBef>
                <a:spcPct val="50000"/>
              </a:spcBef>
            </a:pPr>
            <a:r>
              <a:rPr lang="zh-CN" altLang="en-US" sz="2400" b="1" dirty="0">
                <a:solidFill>
                  <a:schemeClr val="bg1"/>
                </a:solidFill>
              </a:rPr>
              <a:t>兵力</a:t>
            </a:r>
            <a:r>
              <a:rPr lang="en-US" altLang="zh-CN" sz="2400" b="1" dirty="0">
                <a:solidFill>
                  <a:schemeClr val="bg1"/>
                </a:solidFill>
              </a:rPr>
              <a:t>20</a:t>
            </a:r>
            <a:r>
              <a:rPr lang="zh-CN" altLang="en-US" sz="2400" b="1" dirty="0">
                <a:solidFill>
                  <a:schemeClr val="bg1"/>
                </a:solidFill>
              </a:rPr>
              <a:t>万</a:t>
            </a:r>
          </a:p>
          <a:p>
            <a:pPr algn="ctr">
              <a:spcBef>
                <a:spcPct val="50000"/>
              </a:spcBef>
            </a:pPr>
            <a:endParaRPr lang="zh-CN" altLang="en-US" sz="2400" b="1" dirty="0">
              <a:solidFill>
                <a:srgbClr val="000000"/>
              </a:solidFill>
              <a:ea typeface="微软雅黑" pitchFamily="34" charset="-122"/>
            </a:endParaRPr>
          </a:p>
        </p:txBody>
      </p:sp>
      <p:pic>
        <p:nvPicPr>
          <p:cNvPr id="186436" name="Picture 68"/>
          <p:cNvPicPr>
            <a:picLocks noChangeAspect="1"/>
          </p:cNvPicPr>
          <p:nvPr/>
        </p:nvPicPr>
        <p:blipFill>
          <a:blip r:embed="rId6" cstate="print"/>
          <a:srcRect/>
          <a:stretch>
            <a:fillRect/>
          </a:stretch>
        </p:blipFill>
        <p:spPr>
          <a:xfrm>
            <a:off x="7616705" y="696303"/>
            <a:ext cx="1232535" cy="2128520"/>
          </a:xfrm>
          <a:prstGeom prst="rect">
            <a:avLst/>
          </a:prstGeom>
          <a:noFill/>
          <a:ln w="76200" cap="flat" cmpd="sng">
            <a:solidFill>
              <a:srgbClr val="000000"/>
            </a:solidFill>
            <a:prstDash val="solid"/>
            <a:miter/>
            <a:headEnd type="none" w="med" len="med"/>
            <a:tailEnd type="none" w="med" len="med"/>
          </a:ln>
          <a:effectLst>
            <a:softEdge rad="127000"/>
          </a:effectLst>
        </p:spPr>
      </p:pic>
      <p:sp>
        <p:nvSpPr>
          <p:cNvPr id="186449" name="Rectangle 81"/>
          <p:cNvSpPr>
            <a:spLocks noChangeArrowheads="1"/>
          </p:cNvSpPr>
          <p:nvPr/>
        </p:nvSpPr>
        <p:spPr bwMode="auto">
          <a:xfrm>
            <a:off x="6346825" y="1246188"/>
            <a:ext cx="1089025" cy="1303337"/>
          </a:xfrm>
          <a:prstGeom prst="rect">
            <a:avLst/>
          </a:prstGeom>
          <a:solidFill>
            <a:srgbClr val="FFFF00"/>
          </a:solidFill>
          <a:ln w="9525">
            <a:solidFill>
              <a:srgbClr val="FFFF00"/>
            </a:solidFill>
            <a:miter lim="800000"/>
            <a:headEnd/>
            <a:tailEnd/>
          </a:ln>
        </p:spPr>
        <p:txBody>
          <a:bodyPr wrap="none" lIns="91390" tIns="45696" rIns="91390" bIns="45696" anchor="ctr"/>
          <a:lstStyle/>
          <a:p>
            <a:pPr algn="ctr"/>
            <a:endParaRPr lang="zh-CN" altLang="zh-CN" sz="1300" b="1">
              <a:solidFill>
                <a:srgbClr val="000000"/>
              </a:solidFill>
            </a:endParaRPr>
          </a:p>
        </p:txBody>
      </p:sp>
      <p:sp>
        <p:nvSpPr>
          <p:cNvPr id="27701" name="矩形 2"/>
          <p:cNvSpPr>
            <a:spLocks noChangeArrowheads="1"/>
          </p:cNvSpPr>
          <p:nvPr/>
        </p:nvSpPr>
        <p:spPr bwMode="auto">
          <a:xfrm>
            <a:off x="6228184" y="1412776"/>
            <a:ext cx="1412577" cy="830997"/>
          </a:xfrm>
          <a:prstGeom prst="rect">
            <a:avLst/>
          </a:prstGeom>
          <a:noFill/>
          <a:ln w="9525">
            <a:noFill/>
            <a:miter lim="800000"/>
            <a:headEnd/>
            <a:tailEnd/>
          </a:ln>
        </p:spPr>
        <p:txBody>
          <a:bodyPr wrap="square">
            <a:spAutoFit/>
          </a:bodyPr>
          <a:lstStyle/>
          <a:p>
            <a:r>
              <a:rPr lang="zh-CN" altLang="en-US" sz="2400" dirty="0">
                <a:solidFill>
                  <a:srgbClr val="000000"/>
                </a:solidFill>
              </a:rPr>
              <a:t>张作霖</a:t>
            </a:r>
            <a:endParaRPr lang="en-US" altLang="zh-CN" sz="2400" dirty="0">
              <a:solidFill>
                <a:srgbClr val="000000"/>
              </a:solidFill>
            </a:endParaRPr>
          </a:p>
          <a:p>
            <a:r>
              <a:rPr lang="zh-CN" altLang="en-US" sz="2400" dirty="0">
                <a:solidFill>
                  <a:srgbClr val="000000"/>
                </a:solidFill>
              </a:rPr>
              <a:t>兵力</a:t>
            </a:r>
            <a:r>
              <a:rPr lang="en-US" altLang="zh-CN" sz="2400" dirty="0">
                <a:solidFill>
                  <a:srgbClr val="000000"/>
                </a:solidFill>
              </a:rPr>
              <a:t>35</a:t>
            </a:r>
            <a:r>
              <a:rPr lang="zh-CN" altLang="en-US" sz="2400" dirty="0">
                <a:solidFill>
                  <a:srgbClr val="000000"/>
                </a:solidFill>
              </a:rPr>
              <a:t>万</a:t>
            </a:r>
          </a:p>
        </p:txBody>
      </p:sp>
      <p:sp>
        <p:nvSpPr>
          <p:cNvPr id="27702" name="文本框 1"/>
          <p:cNvSpPr txBox="1">
            <a:spLocks noChangeArrowheads="1"/>
          </p:cNvSpPr>
          <p:nvPr/>
        </p:nvSpPr>
        <p:spPr bwMode="auto">
          <a:xfrm>
            <a:off x="0" y="908720"/>
            <a:ext cx="4099818" cy="523220"/>
          </a:xfrm>
          <a:prstGeom prst="rect">
            <a:avLst/>
          </a:prstGeom>
          <a:noFill/>
          <a:ln w="9525">
            <a:noFill/>
            <a:miter lim="800000"/>
            <a:headEnd/>
            <a:tailEnd/>
          </a:ln>
        </p:spPr>
        <p:txBody>
          <a:bodyPr wrap="square">
            <a:spAutoFit/>
          </a:bodyPr>
          <a:lstStyle/>
          <a:p>
            <a:r>
              <a:rPr lang="zh-CN" altLang="en-US" sz="2800" dirty="0">
                <a:latin typeface="方正粗黑宋简体" pitchFamily="2" charset="-122"/>
                <a:ea typeface="方正粗黑宋简体" pitchFamily="2" charset="-122"/>
              </a:rPr>
              <a:t>北伐战争前的中国形势</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25966"/>
                                        </p:tgtEl>
                                        <p:attrNameLst>
                                          <p:attrName>style.visibility</p:attrName>
                                        </p:attrNameLst>
                                      </p:cBhvr>
                                      <p:to>
                                        <p:strVal val="visible"/>
                                      </p:to>
                                    </p:set>
                                    <p:animEffect transition="in" filter="strips(upRight)">
                                      <p:cBhvr>
                                        <p:cTn id="7" dur="500"/>
                                        <p:tgtEl>
                                          <p:spTgt spid="125966"/>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25965"/>
                                        </p:tgtEl>
                                        <p:attrNameLst>
                                          <p:attrName>style.visibility</p:attrName>
                                        </p:attrNameLst>
                                      </p:cBhvr>
                                      <p:to>
                                        <p:strVal val="visible"/>
                                      </p:to>
                                    </p:set>
                                    <p:animEffect transition="in" filter="strips(upRight)">
                                      <p:cBhvr>
                                        <p:cTn id="11" dur="500"/>
                                        <p:tgtEl>
                                          <p:spTgt spid="125965"/>
                                        </p:tgtEl>
                                      </p:cBhvr>
                                    </p:animEffect>
                                  </p:childTnLst>
                                </p:cTn>
                              </p:par>
                            </p:childTnLst>
                          </p:cTn>
                        </p:par>
                        <p:par>
                          <p:cTn id="12" fill="hold">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125967"/>
                                        </p:tgtEl>
                                        <p:attrNameLst>
                                          <p:attrName>style.visibility</p:attrName>
                                        </p:attrNameLst>
                                      </p:cBhvr>
                                      <p:to>
                                        <p:strVal val="visible"/>
                                      </p:to>
                                    </p:set>
                                    <p:animEffect transition="in" filter="strips(upRight)">
                                      <p:cBhvr>
                                        <p:cTn id="15" dur="500"/>
                                        <p:tgtEl>
                                          <p:spTgt spid="125967"/>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grpId="0" nodeType="clickEffect">
                                  <p:stCondLst>
                                    <p:cond delay="0"/>
                                  </p:stCondLst>
                                  <p:childTnLst>
                                    <p:set>
                                      <p:cBhvr>
                                        <p:cTn id="19" dur="1" fill="hold">
                                          <p:stCondLst>
                                            <p:cond delay="0"/>
                                          </p:stCondLst>
                                        </p:cTn>
                                        <p:tgtEl>
                                          <p:spTgt spid="125968"/>
                                        </p:tgtEl>
                                        <p:attrNameLst>
                                          <p:attrName>style.visibility</p:attrName>
                                        </p:attrNameLst>
                                      </p:cBhvr>
                                      <p:to>
                                        <p:strVal val="visible"/>
                                      </p:to>
                                    </p:set>
                                    <p:animEffect transition="in" filter="strips(upRight)">
                                      <p:cBhvr>
                                        <p:cTn id="20" dur="500"/>
                                        <p:tgtEl>
                                          <p:spTgt spid="125968"/>
                                        </p:tgtEl>
                                      </p:cBhvr>
                                    </p:animEffect>
                                  </p:childTnLst>
                                </p:cTn>
                              </p:par>
                            </p:childTnLst>
                          </p:cTn>
                        </p:par>
                        <p:par>
                          <p:cTn id="21" fill="hold">
                            <p:stCondLst>
                              <p:cond delay="500"/>
                            </p:stCondLst>
                            <p:childTnLst>
                              <p:par>
                                <p:cTn id="22" presetID="18" presetClass="entr" presetSubtype="3" fill="hold" grpId="0" nodeType="afterEffect">
                                  <p:stCondLst>
                                    <p:cond delay="0"/>
                                  </p:stCondLst>
                                  <p:childTnLst>
                                    <p:set>
                                      <p:cBhvr>
                                        <p:cTn id="23" dur="1" fill="hold">
                                          <p:stCondLst>
                                            <p:cond delay="0"/>
                                          </p:stCondLst>
                                        </p:cTn>
                                        <p:tgtEl>
                                          <p:spTgt spid="125969"/>
                                        </p:tgtEl>
                                        <p:attrNameLst>
                                          <p:attrName>style.visibility</p:attrName>
                                        </p:attrNameLst>
                                      </p:cBhvr>
                                      <p:to>
                                        <p:strVal val="visible"/>
                                      </p:to>
                                    </p:set>
                                    <p:animEffect transition="in" filter="strips(upRight)">
                                      <p:cBhvr>
                                        <p:cTn id="24" dur="500"/>
                                        <p:tgtEl>
                                          <p:spTgt spid="125969"/>
                                        </p:tgtEl>
                                      </p:cBhvr>
                                    </p:animEffect>
                                  </p:childTnLst>
                                </p:cTn>
                              </p:par>
                            </p:childTnLst>
                          </p:cTn>
                        </p:par>
                        <p:par>
                          <p:cTn id="25" fill="hold">
                            <p:stCondLst>
                              <p:cond delay="1000"/>
                            </p:stCondLst>
                            <p:childTnLst>
                              <p:par>
                                <p:cTn id="26" presetID="18" presetClass="entr" presetSubtype="3" fill="hold" grpId="0" nodeType="afterEffect">
                                  <p:stCondLst>
                                    <p:cond delay="0"/>
                                  </p:stCondLst>
                                  <p:childTnLst>
                                    <p:set>
                                      <p:cBhvr>
                                        <p:cTn id="27" dur="1" fill="hold">
                                          <p:stCondLst>
                                            <p:cond delay="0"/>
                                          </p:stCondLst>
                                        </p:cTn>
                                        <p:tgtEl>
                                          <p:spTgt spid="125970"/>
                                        </p:tgtEl>
                                        <p:attrNameLst>
                                          <p:attrName>style.visibility</p:attrName>
                                        </p:attrNameLst>
                                      </p:cBhvr>
                                      <p:to>
                                        <p:strVal val="visible"/>
                                      </p:to>
                                    </p:set>
                                    <p:animEffect transition="in" filter="strips(upRight)">
                                      <p:cBhvr>
                                        <p:cTn id="28" dur="500"/>
                                        <p:tgtEl>
                                          <p:spTgt spid="125970"/>
                                        </p:tgtEl>
                                      </p:cBhvr>
                                    </p:animEffect>
                                  </p:childTnLst>
                                </p:cTn>
                              </p:par>
                            </p:childTnLst>
                          </p:cTn>
                        </p:par>
                        <p:par>
                          <p:cTn id="29" fill="hold">
                            <p:stCondLst>
                              <p:cond delay="1500"/>
                            </p:stCondLst>
                            <p:childTnLst>
                              <p:par>
                                <p:cTn id="30" presetID="18" presetClass="entr" presetSubtype="3" fill="hold" grpId="0" nodeType="afterEffect">
                                  <p:stCondLst>
                                    <p:cond delay="0"/>
                                  </p:stCondLst>
                                  <p:childTnLst>
                                    <p:set>
                                      <p:cBhvr>
                                        <p:cTn id="31" dur="1" fill="hold">
                                          <p:stCondLst>
                                            <p:cond delay="0"/>
                                          </p:stCondLst>
                                        </p:cTn>
                                        <p:tgtEl>
                                          <p:spTgt spid="125971"/>
                                        </p:tgtEl>
                                        <p:attrNameLst>
                                          <p:attrName>style.visibility</p:attrName>
                                        </p:attrNameLst>
                                      </p:cBhvr>
                                      <p:to>
                                        <p:strVal val="visible"/>
                                      </p:to>
                                    </p:set>
                                    <p:animEffect transition="in" filter="strips(upRight)">
                                      <p:cBhvr>
                                        <p:cTn id="32" dur="500"/>
                                        <p:tgtEl>
                                          <p:spTgt spid="125971"/>
                                        </p:tgtEl>
                                      </p:cBhvr>
                                    </p:animEffect>
                                  </p:childTnLst>
                                </p:cTn>
                              </p:par>
                            </p:childTnLst>
                          </p:cTn>
                        </p:par>
                        <p:par>
                          <p:cTn id="33" fill="hold">
                            <p:stCondLst>
                              <p:cond delay="2000"/>
                            </p:stCondLst>
                            <p:childTnLst>
                              <p:par>
                                <p:cTn id="34" presetID="18" presetClass="entr" presetSubtype="3" fill="hold" grpId="0" nodeType="afterEffect">
                                  <p:stCondLst>
                                    <p:cond delay="0"/>
                                  </p:stCondLst>
                                  <p:childTnLst>
                                    <p:set>
                                      <p:cBhvr>
                                        <p:cTn id="35" dur="1" fill="hold">
                                          <p:stCondLst>
                                            <p:cond delay="0"/>
                                          </p:stCondLst>
                                        </p:cTn>
                                        <p:tgtEl>
                                          <p:spTgt spid="126022"/>
                                        </p:tgtEl>
                                        <p:attrNameLst>
                                          <p:attrName>style.visibility</p:attrName>
                                        </p:attrNameLst>
                                      </p:cBhvr>
                                      <p:to>
                                        <p:strVal val="visible"/>
                                      </p:to>
                                    </p:set>
                                    <p:animEffect transition="in" filter="strips(upRight)">
                                      <p:cBhvr>
                                        <p:cTn id="36" dur="500"/>
                                        <p:tgtEl>
                                          <p:spTgt spid="126022"/>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25960"/>
                                        </p:tgtEl>
                                        <p:attrNameLst>
                                          <p:attrName>style.visibility</p:attrName>
                                        </p:attrNameLst>
                                      </p:cBhvr>
                                      <p:to>
                                        <p:strVal val="visible"/>
                                      </p:to>
                                    </p:set>
                                    <p:animEffect transition="in" filter="strips(downLeft)">
                                      <p:cBhvr>
                                        <p:cTn id="41" dur="500"/>
                                        <p:tgtEl>
                                          <p:spTgt spid="125960"/>
                                        </p:tgtEl>
                                      </p:cBhvr>
                                    </p:animEffect>
                                  </p:childTnLst>
                                </p:cTn>
                              </p:par>
                            </p:childTnLst>
                          </p:cTn>
                        </p:par>
                        <p:par>
                          <p:cTn id="42" fill="hold">
                            <p:stCondLst>
                              <p:cond delay="500"/>
                            </p:stCondLst>
                            <p:childTnLst>
                              <p:par>
                                <p:cTn id="43" presetID="18" presetClass="entr" presetSubtype="12" fill="hold" grpId="0" nodeType="afterEffect">
                                  <p:stCondLst>
                                    <p:cond delay="0"/>
                                  </p:stCondLst>
                                  <p:childTnLst>
                                    <p:set>
                                      <p:cBhvr>
                                        <p:cTn id="44" dur="1" fill="hold">
                                          <p:stCondLst>
                                            <p:cond delay="0"/>
                                          </p:stCondLst>
                                        </p:cTn>
                                        <p:tgtEl>
                                          <p:spTgt spid="125961"/>
                                        </p:tgtEl>
                                        <p:attrNameLst>
                                          <p:attrName>style.visibility</p:attrName>
                                        </p:attrNameLst>
                                      </p:cBhvr>
                                      <p:to>
                                        <p:strVal val="visible"/>
                                      </p:to>
                                    </p:set>
                                    <p:animEffect transition="in" filter="strips(downLeft)">
                                      <p:cBhvr>
                                        <p:cTn id="45" dur="500"/>
                                        <p:tgtEl>
                                          <p:spTgt spid="125961"/>
                                        </p:tgtEl>
                                      </p:cBhvr>
                                    </p:animEffect>
                                  </p:childTnLst>
                                </p:cTn>
                              </p:par>
                            </p:childTnLst>
                          </p:cTn>
                        </p:par>
                        <p:par>
                          <p:cTn id="46" fill="hold">
                            <p:stCondLst>
                              <p:cond delay="1000"/>
                            </p:stCondLst>
                            <p:childTnLst>
                              <p:par>
                                <p:cTn id="47" presetID="18" presetClass="entr" presetSubtype="12" fill="hold" grpId="0" nodeType="afterEffect">
                                  <p:stCondLst>
                                    <p:cond delay="0"/>
                                  </p:stCondLst>
                                  <p:childTnLst>
                                    <p:set>
                                      <p:cBhvr>
                                        <p:cTn id="48" dur="1" fill="hold">
                                          <p:stCondLst>
                                            <p:cond delay="0"/>
                                          </p:stCondLst>
                                        </p:cTn>
                                        <p:tgtEl>
                                          <p:spTgt spid="125963"/>
                                        </p:tgtEl>
                                        <p:attrNameLst>
                                          <p:attrName>style.visibility</p:attrName>
                                        </p:attrNameLst>
                                      </p:cBhvr>
                                      <p:to>
                                        <p:strVal val="visible"/>
                                      </p:to>
                                    </p:set>
                                    <p:animEffect transition="in" filter="strips(downLeft)">
                                      <p:cBhvr>
                                        <p:cTn id="49" dur="500"/>
                                        <p:tgtEl>
                                          <p:spTgt spid="125963"/>
                                        </p:tgtEl>
                                      </p:cBhvr>
                                    </p:animEffect>
                                  </p:childTnLst>
                                </p:cTn>
                              </p:par>
                            </p:childTnLst>
                          </p:cTn>
                        </p:par>
                        <p:par>
                          <p:cTn id="50" fill="hold">
                            <p:stCondLst>
                              <p:cond delay="1500"/>
                            </p:stCondLst>
                            <p:childTnLst>
                              <p:par>
                                <p:cTn id="51" presetID="18" presetClass="entr" presetSubtype="12" fill="hold" grpId="0" nodeType="afterEffect">
                                  <p:stCondLst>
                                    <p:cond delay="0"/>
                                  </p:stCondLst>
                                  <p:childTnLst>
                                    <p:set>
                                      <p:cBhvr>
                                        <p:cTn id="52" dur="1" fill="hold">
                                          <p:stCondLst>
                                            <p:cond delay="0"/>
                                          </p:stCondLst>
                                        </p:cTn>
                                        <p:tgtEl>
                                          <p:spTgt spid="125962"/>
                                        </p:tgtEl>
                                        <p:attrNameLst>
                                          <p:attrName>style.visibility</p:attrName>
                                        </p:attrNameLst>
                                      </p:cBhvr>
                                      <p:to>
                                        <p:strVal val="visible"/>
                                      </p:to>
                                    </p:set>
                                    <p:animEffect transition="in" filter="strips(downLeft)">
                                      <p:cBhvr>
                                        <p:cTn id="53" dur="500"/>
                                        <p:tgtEl>
                                          <p:spTgt spid="125962"/>
                                        </p:tgtEl>
                                      </p:cBhvr>
                                    </p:animEffect>
                                  </p:childTnLst>
                                </p:cTn>
                              </p:par>
                            </p:childTnLst>
                          </p:cTn>
                        </p:par>
                        <p:par>
                          <p:cTn id="54" fill="hold">
                            <p:stCondLst>
                              <p:cond delay="2000"/>
                            </p:stCondLst>
                            <p:childTnLst>
                              <p:par>
                                <p:cTn id="55" presetID="18" presetClass="entr" presetSubtype="12" fill="hold" grpId="0" nodeType="afterEffect">
                                  <p:stCondLst>
                                    <p:cond delay="0"/>
                                  </p:stCondLst>
                                  <p:childTnLst>
                                    <p:set>
                                      <p:cBhvr>
                                        <p:cTn id="56" dur="1" fill="hold">
                                          <p:stCondLst>
                                            <p:cond delay="0"/>
                                          </p:stCondLst>
                                        </p:cTn>
                                        <p:tgtEl>
                                          <p:spTgt spid="125964"/>
                                        </p:tgtEl>
                                        <p:attrNameLst>
                                          <p:attrName>style.visibility</p:attrName>
                                        </p:attrNameLst>
                                      </p:cBhvr>
                                      <p:to>
                                        <p:strVal val="visible"/>
                                      </p:to>
                                    </p:set>
                                    <p:animEffect transition="in" filter="strips(downLeft)">
                                      <p:cBhvr>
                                        <p:cTn id="57" dur="500"/>
                                        <p:tgtEl>
                                          <p:spTgt spid="125964"/>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3" fill="hold" grpId="0" nodeType="clickEffect">
                                  <p:stCondLst>
                                    <p:cond delay="0"/>
                                  </p:stCondLst>
                                  <p:childTnLst>
                                    <p:set>
                                      <p:cBhvr>
                                        <p:cTn id="61" dur="1" fill="hold">
                                          <p:stCondLst>
                                            <p:cond delay="0"/>
                                          </p:stCondLst>
                                        </p:cTn>
                                        <p:tgtEl>
                                          <p:spTgt spid="125973"/>
                                        </p:tgtEl>
                                        <p:attrNameLst>
                                          <p:attrName>style.visibility</p:attrName>
                                        </p:attrNameLst>
                                      </p:cBhvr>
                                      <p:to>
                                        <p:strVal val="visible"/>
                                      </p:to>
                                    </p:set>
                                    <p:animEffect transition="in" filter="strips(upRight)">
                                      <p:cBhvr>
                                        <p:cTn id="62" dur="500"/>
                                        <p:tgtEl>
                                          <p:spTgt spid="125973"/>
                                        </p:tgtEl>
                                      </p:cBhvr>
                                    </p:animEffect>
                                  </p:childTnLst>
                                </p:cTn>
                              </p:par>
                            </p:childTnLst>
                          </p:cTn>
                        </p:par>
                        <p:par>
                          <p:cTn id="63" fill="hold">
                            <p:stCondLst>
                              <p:cond delay="500"/>
                            </p:stCondLst>
                            <p:childTnLst>
                              <p:par>
                                <p:cTn id="64" presetID="18" presetClass="entr" presetSubtype="3" fill="hold" grpId="0" nodeType="afterEffect">
                                  <p:stCondLst>
                                    <p:cond delay="0"/>
                                  </p:stCondLst>
                                  <p:childTnLst>
                                    <p:set>
                                      <p:cBhvr>
                                        <p:cTn id="65" dur="1" fill="hold">
                                          <p:stCondLst>
                                            <p:cond delay="0"/>
                                          </p:stCondLst>
                                        </p:cTn>
                                        <p:tgtEl>
                                          <p:spTgt spid="125972"/>
                                        </p:tgtEl>
                                        <p:attrNameLst>
                                          <p:attrName>style.visibility</p:attrName>
                                        </p:attrNameLst>
                                      </p:cBhvr>
                                      <p:to>
                                        <p:strVal val="visible"/>
                                      </p:to>
                                    </p:set>
                                    <p:animEffect transition="in" filter="strips(upRight)">
                                      <p:cBhvr>
                                        <p:cTn id="66" dur="500"/>
                                        <p:tgtEl>
                                          <p:spTgt spid="125972"/>
                                        </p:tgtEl>
                                      </p:cBhvr>
                                    </p:animEffect>
                                  </p:childTnLst>
                                </p:cTn>
                              </p:par>
                            </p:childTnLst>
                          </p:cTn>
                        </p:par>
                        <p:par>
                          <p:cTn id="67" fill="hold">
                            <p:stCondLst>
                              <p:cond delay="1000"/>
                            </p:stCondLst>
                            <p:childTnLst>
                              <p:par>
                                <p:cTn id="68" presetID="18" presetClass="entr" presetSubtype="3" fill="hold" grpId="0" nodeType="afterEffect">
                                  <p:stCondLst>
                                    <p:cond delay="0"/>
                                  </p:stCondLst>
                                  <p:childTnLst>
                                    <p:set>
                                      <p:cBhvr>
                                        <p:cTn id="69" dur="1" fill="hold">
                                          <p:stCondLst>
                                            <p:cond delay="0"/>
                                          </p:stCondLst>
                                        </p:cTn>
                                        <p:tgtEl>
                                          <p:spTgt spid="125976"/>
                                        </p:tgtEl>
                                        <p:attrNameLst>
                                          <p:attrName>style.visibility</p:attrName>
                                        </p:attrNameLst>
                                      </p:cBhvr>
                                      <p:to>
                                        <p:strVal val="visible"/>
                                      </p:to>
                                    </p:set>
                                    <p:animEffect transition="in" filter="strips(upRight)">
                                      <p:cBhvr>
                                        <p:cTn id="70" dur="500"/>
                                        <p:tgtEl>
                                          <p:spTgt spid="125976"/>
                                        </p:tgtEl>
                                      </p:cBhvr>
                                    </p:animEffect>
                                  </p:childTnLst>
                                </p:cTn>
                              </p:par>
                            </p:childTnLst>
                          </p:cTn>
                        </p:par>
                        <p:par>
                          <p:cTn id="71" fill="hold">
                            <p:stCondLst>
                              <p:cond delay="1500"/>
                            </p:stCondLst>
                            <p:childTnLst>
                              <p:par>
                                <p:cTn id="72" presetID="18" presetClass="entr" presetSubtype="3" fill="hold" grpId="0" nodeType="afterEffect">
                                  <p:stCondLst>
                                    <p:cond delay="0"/>
                                  </p:stCondLst>
                                  <p:childTnLst>
                                    <p:set>
                                      <p:cBhvr>
                                        <p:cTn id="73" dur="1" fill="hold">
                                          <p:stCondLst>
                                            <p:cond delay="0"/>
                                          </p:stCondLst>
                                        </p:cTn>
                                        <p:tgtEl>
                                          <p:spTgt spid="125975"/>
                                        </p:tgtEl>
                                        <p:attrNameLst>
                                          <p:attrName>style.visibility</p:attrName>
                                        </p:attrNameLst>
                                      </p:cBhvr>
                                      <p:to>
                                        <p:strVal val="visible"/>
                                      </p:to>
                                    </p:set>
                                    <p:animEffect transition="in" filter="strips(upRight)">
                                      <p:cBhvr>
                                        <p:cTn id="74" dur="500"/>
                                        <p:tgtEl>
                                          <p:spTgt spid="125975"/>
                                        </p:tgtEl>
                                      </p:cBhvr>
                                    </p:animEffect>
                                  </p:childTnLst>
                                </p:cTn>
                              </p:par>
                            </p:childTnLst>
                          </p:cTn>
                        </p:par>
                        <p:par>
                          <p:cTn id="75" fill="hold">
                            <p:stCondLst>
                              <p:cond delay="2000"/>
                            </p:stCondLst>
                            <p:childTnLst>
                              <p:par>
                                <p:cTn id="76" presetID="18" presetClass="entr" presetSubtype="3" fill="hold" grpId="0" nodeType="afterEffect">
                                  <p:stCondLst>
                                    <p:cond delay="0"/>
                                  </p:stCondLst>
                                  <p:childTnLst>
                                    <p:set>
                                      <p:cBhvr>
                                        <p:cTn id="77" dur="1" fill="hold">
                                          <p:stCondLst>
                                            <p:cond delay="0"/>
                                          </p:stCondLst>
                                        </p:cTn>
                                        <p:tgtEl>
                                          <p:spTgt spid="125974"/>
                                        </p:tgtEl>
                                        <p:attrNameLst>
                                          <p:attrName>style.visibility</p:attrName>
                                        </p:attrNameLst>
                                      </p:cBhvr>
                                      <p:to>
                                        <p:strVal val="visible"/>
                                      </p:to>
                                    </p:set>
                                    <p:animEffect transition="in" filter="strips(upRight)">
                                      <p:cBhvr>
                                        <p:cTn id="78" dur="500"/>
                                        <p:tgtEl>
                                          <p:spTgt spid="125974"/>
                                        </p:tgtEl>
                                      </p:cBhvr>
                                    </p:animEffect>
                                  </p:childTnLst>
                                </p:cTn>
                              </p:par>
                            </p:childTnLst>
                          </p:cTn>
                        </p:par>
                        <p:par>
                          <p:cTn id="79" fill="hold">
                            <p:stCondLst>
                              <p:cond delay="2500"/>
                            </p:stCondLst>
                            <p:childTnLst>
                              <p:par>
                                <p:cTn id="80" presetID="18" presetClass="entr" presetSubtype="3" fill="hold" grpId="0" nodeType="afterEffect">
                                  <p:stCondLst>
                                    <p:cond delay="0"/>
                                  </p:stCondLst>
                                  <p:childTnLst>
                                    <p:set>
                                      <p:cBhvr>
                                        <p:cTn id="81" dur="1" fill="hold">
                                          <p:stCondLst>
                                            <p:cond delay="0"/>
                                          </p:stCondLst>
                                        </p:cTn>
                                        <p:tgtEl>
                                          <p:spTgt spid="125977"/>
                                        </p:tgtEl>
                                        <p:attrNameLst>
                                          <p:attrName>style.visibility</p:attrName>
                                        </p:attrNameLst>
                                      </p:cBhvr>
                                      <p:to>
                                        <p:strVal val="visible"/>
                                      </p:to>
                                    </p:set>
                                    <p:animEffect transition="in" filter="strips(upRight)">
                                      <p:cBhvr>
                                        <p:cTn id="82" dur="500"/>
                                        <p:tgtEl>
                                          <p:spTgt spid="125977"/>
                                        </p:tgtEl>
                                      </p:cBhvr>
                                    </p:animEffect>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186453"/>
                                        </p:tgtEl>
                                        <p:attrNameLst>
                                          <p:attrName>style.visibility</p:attrName>
                                        </p:attrNameLst>
                                      </p:cBhvr>
                                      <p:to>
                                        <p:strVal val="visible"/>
                                      </p:to>
                                    </p:set>
                                    <p:anim calcmode="lin" valueType="num">
                                      <p:cBhvr>
                                        <p:cTn id="86" dur="500" fill="hold"/>
                                        <p:tgtEl>
                                          <p:spTgt spid="186453"/>
                                        </p:tgtEl>
                                        <p:attrNameLst>
                                          <p:attrName>ppt_x</p:attrName>
                                        </p:attrNameLst>
                                      </p:cBhvr>
                                      <p:tavLst>
                                        <p:tav tm="0">
                                          <p:val>
                                            <p:strVal val="#ppt_x"/>
                                          </p:val>
                                        </p:tav>
                                        <p:tav tm="100000">
                                          <p:val>
                                            <p:strVal val="#ppt_x"/>
                                          </p:val>
                                        </p:tav>
                                      </p:tavLst>
                                    </p:anim>
                                    <p:anim calcmode="lin" valueType="num">
                                      <p:cBhvr>
                                        <p:cTn id="87" dur="500" fill="hold"/>
                                        <p:tgtEl>
                                          <p:spTgt spid="186453"/>
                                        </p:tgtEl>
                                        <p:attrNameLst>
                                          <p:attrName>ppt_y</p:attrName>
                                        </p:attrNameLst>
                                      </p:cBhvr>
                                      <p:tavLst>
                                        <p:tav tm="0">
                                          <p:val>
                                            <p:strVal val="1+#ppt_h/2"/>
                                          </p:val>
                                        </p:tav>
                                        <p:tav tm="100000">
                                          <p:val>
                                            <p:strVal val="#ppt_y"/>
                                          </p:val>
                                        </p:tav>
                                      </p:tavLst>
                                    </p:anim>
                                  </p:childTnLst>
                                </p:cTn>
                              </p:par>
                            </p:childTnLst>
                          </p:cTn>
                        </p:par>
                        <p:par>
                          <p:cTn id="88" fill="hold">
                            <p:stCondLst>
                              <p:cond delay="3500"/>
                            </p:stCondLst>
                            <p:childTnLst>
                              <p:par>
                                <p:cTn id="89" presetID="22" presetClass="entr" presetSubtype="4" fill="hold" grpId="0" nodeType="afterEffect">
                                  <p:stCondLst>
                                    <p:cond delay="0"/>
                                  </p:stCondLst>
                                  <p:childTnLst>
                                    <p:set>
                                      <p:cBhvr>
                                        <p:cTn id="90" dur="1" fill="hold">
                                          <p:stCondLst>
                                            <p:cond delay="0"/>
                                          </p:stCondLst>
                                        </p:cTn>
                                        <p:tgtEl>
                                          <p:spTgt spid="186446"/>
                                        </p:tgtEl>
                                        <p:attrNameLst>
                                          <p:attrName>style.visibility</p:attrName>
                                        </p:attrNameLst>
                                      </p:cBhvr>
                                      <p:to>
                                        <p:strVal val="visible"/>
                                      </p:to>
                                    </p:set>
                                    <p:animEffect transition="in" filter="wipe(down)">
                                      <p:cBhvr>
                                        <p:cTn id="91" dur="500"/>
                                        <p:tgtEl>
                                          <p:spTgt spid="186446"/>
                                        </p:tgtEl>
                                      </p:cBhvr>
                                    </p:animEffect>
                                  </p:childTnLst>
                                </p:cTn>
                              </p:par>
                            </p:childTnLst>
                          </p:cTn>
                        </p:par>
                        <p:par>
                          <p:cTn id="92" fill="hold">
                            <p:stCondLst>
                              <p:cond delay="4000"/>
                            </p:stCondLst>
                            <p:childTnLst>
                              <p:par>
                                <p:cTn id="93" presetID="18" presetClass="entr" presetSubtype="9" fill="hold" grpId="0" nodeType="afterEffect">
                                  <p:stCondLst>
                                    <p:cond delay="0"/>
                                  </p:stCondLst>
                                  <p:childTnLst>
                                    <p:set>
                                      <p:cBhvr>
                                        <p:cTn id="94" dur="1" fill="hold">
                                          <p:stCondLst>
                                            <p:cond delay="0"/>
                                          </p:stCondLst>
                                        </p:cTn>
                                        <p:tgtEl>
                                          <p:spTgt spid="186439"/>
                                        </p:tgtEl>
                                        <p:attrNameLst>
                                          <p:attrName>style.visibility</p:attrName>
                                        </p:attrNameLst>
                                      </p:cBhvr>
                                      <p:to>
                                        <p:strVal val="visible"/>
                                      </p:to>
                                    </p:set>
                                    <p:animEffect transition="in" filter="strips(upLeft)">
                                      <p:cBhvr>
                                        <p:cTn id="95" dur="500"/>
                                        <p:tgtEl>
                                          <p:spTgt spid="186439"/>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186443"/>
                                        </p:tgtEl>
                                        <p:attrNameLst>
                                          <p:attrName>style.visibility</p:attrName>
                                        </p:attrNameLst>
                                      </p:cBhvr>
                                      <p:to>
                                        <p:strVal val="visible"/>
                                      </p:to>
                                    </p:set>
                                    <p:animEffect transition="in" filter="wipe(down)">
                                      <p:cBhvr>
                                        <p:cTn id="98" dur="500"/>
                                        <p:tgtEl>
                                          <p:spTgt spid="186443"/>
                                        </p:tgtEl>
                                      </p:cBhvr>
                                    </p:animEffect>
                                  </p:childTnLst>
                                </p:cTn>
                              </p:par>
                            </p:childTnLst>
                          </p:cTn>
                        </p:par>
                        <p:par>
                          <p:cTn id="99" fill="hold">
                            <p:stCondLst>
                              <p:cond delay="4500"/>
                            </p:stCondLst>
                            <p:childTnLst>
                              <p:par>
                                <p:cTn id="100" presetID="2" presetClass="entr" presetSubtype="1" fill="hold" nodeType="afterEffect">
                                  <p:stCondLst>
                                    <p:cond delay="0"/>
                                  </p:stCondLst>
                                  <p:childTnLst>
                                    <p:set>
                                      <p:cBhvr>
                                        <p:cTn id="101" dur="1" fill="hold">
                                          <p:stCondLst>
                                            <p:cond delay="0"/>
                                          </p:stCondLst>
                                        </p:cTn>
                                        <p:tgtEl>
                                          <p:spTgt spid="186436"/>
                                        </p:tgtEl>
                                        <p:attrNameLst>
                                          <p:attrName>style.visibility</p:attrName>
                                        </p:attrNameLst>
                                      </p:cBhvr>
                                      <p:to>
                                        <p:strVal val="visible"/>
                                      </p:to>
                                    </p:set>
                                    <p:anim calcmode="lin" valueType="num">
                                      <p:cBhvr>
                                        <p:cTn id="102" dur="500" fill="hold"/>
                                        <p:tgtEl>
                                          <p:spTgt spid="186436"/>
                                        </p:tgtEl>
                                        <p:attrNameLst>
                                          <p:attrName>ppt_x</p:attrName>
                                        </p:attrNameLst>
                                      </p:cBhvr>
                                      <p:tavLst>
                                        <p:tav tm="0">
                                          <p:val>
                                            <p:strVal val="#ppt_x"/>
                                          </p:val>
                                        </p:tav>
                                        <p:tav tm="100000">
                                          <p:val>
                                            <p:strVal val="#ppt_x"/>
                                          </p:val>
                                        </p:tav>
                                      </p:tavLst>
                                    </p:anim>
                                    <p:anim calcmode="lin" valueType="num">
                                      <p:cBhvr>
                                        <p:cTn id="103" dur="500" fill="hold"/>
                                        <p:tgtEl>
                                          <p:spTgt spid="186436"/>
                                        </p:tgtEl>
                                        <p:attrNameLst>
                                          <p:attrName>ppt_y</p:attrName>
                                        </p:attrNameLst>
                                      </p:cBhvr>
                                      <p:tavLst>
                                        <p:tav tm="0">
                                          <p:val>
                                            <p:strVal val="0-#ppt_h/2"/>
                                          </p:val>
                                        </p:tav>
                                        <p:tav tm="100000">
                                          <p:val>
                                            <p:strVal val="#ppt_y"/>
                                          </p:val>
                                        </p:tav>
                                      </p:tavLst>
                                    </p:anim>
                                  </p:childTnLst>
                                </p:cTn>
                              </p:par>
                              <p:par>
                                <p:cTn id="104" presetID="22" presetClass="entr" presetSubtype="4" fill="hold" grpId="0" nodeType="withEffect">
                                  <p:stCondLst>
                                    <p:cond delay="0"/>
                                  </p:stCondLst>
                                  <p:childTnLst>
                                    <p:set>
                                      <p:cBhvr>
                                        <p:cTn id="105" dur="1" fill="hold">
                                          <p:stCondLst>
                                            <p:cond delay="0"/>
                                          </p:stCondLst>
                                        </p:cTn>
                                        <p:tgtEl>
                                          <p:spTgt spid="186449"/>
                                        </p:tgtEl>
                                        <p:attrNameLst>
                                          <p:attrName>style.visibility</p:attrName>
                                        </p:attrNameLst>
                                      </p:cBhvr>
                                      <p:to>
                                        <p:strVal val="visible"/>
                                      </p:to>
                                    </p:set>
                                    <p:animEffect transition="in" filter="wipe(down)">
                                      <p:cBhvr>
                                        <p:cTn id="106" dur="500"/>
                                        <p:tgtEl>
                                          <p:spTgt spid="186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0" grpId="0" animBg="1"/>
      <p:bldP spid="125961" grpId="0" animBg="1"/>
      <p:bldP spid="125962" grpId="0" animBg="1"/>
      <p:bldP spid="125963" grpId="0" animBg="1"/>
      <p:bldP spid="125964" grpId="0" animBg="1"/>
      <p:bldP spid="125965" grpId="0" animBg="1"/>
      <p:bldP spid="125966" grpId="0" animBg="1"/>
      <p:bldP spid="125967" grpId="0" animBg="1"/>
      <p:bldP spid="125968" grpId="0" animBg="1"/>
      <p:bldP spid="125969" grpId="0" animBg="1"/>
      <p:bldP spid="125970" grpId="0" animBg="1"/>
      <p:bldP spid="125971" grpId="0" animBg="1"/>
      <p:bldP spid="125972" grpId="0" animBg="1"/>
      <p:bldP spid="125973" grpId="0" animBg="1"/>
      <p:bldP spid="125974" grpId="0" animBg="1"/>
      <p:bldP spid="125975" grpId="0" animBg="1"/>
      <p:bldP spid="125976" grpId="0" animBg="1"/>
      <p:bldP spid="125977" grpId="0" animBg="1"/>
      <p:bldP spid="126022" grpId="0" animBg="1"/>
      <p:bldP spid="186453" grpId="0" bldLvl="0" animBg="1"/>
      <p:bldP spid="186439" grpId="0" animBg="1"/>
      <p:bldP spid="186446" grpId="0" bldLvl="0" animBg="1"/>
      <p:bldP spid="186443" grpId="0" bldLvl="0" animBg="1"/>
      <p:bldP spid="18644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288" y="1892300"/>
            <a:ext cx="9118600" cy="3214688"/>
          </a:xfrm>
          <a:prstGeom prst="rect">
            <a:avLst/>
          </a:prstGeom>
          <a:solidFill>
            <a:srgbClr val="FF99FF"/>
          </a:solidFill>
        </p:spPr>
        <p:style>
          <a:lnRef idx="2">
            <a:schemeClr val="dk1"/>
          </a:lnRef>
          <a:fillRef idx="1">
            <a:schemeClr val="lt1"/>
          </a:fillRef>
          <a:effectRef idx="0">
            <a:schemeClr val="dk1"/>
          </a:effectRef>
          <a:fontRef idx="minor">
            <a:schemeClr val="dk1"/>
          </a:fontRef>
        </p:style>
        <p:txBody>
          <a:bodyPr>
            <a:spAutoFit/>
          </a:bodyPr>
          <a:lstStyle/>
          <a:p>
            <a:pPr eaLnBrk="0" hangingPunct="0">
              <a:buFont typeface="Arial" pitchFamily="34" charset="0"/>
              <a:buNone/>
              <a:defRPr/>
            </a:pPr>
            <a:r>
              <a:rPr lang="zh-CN" altLang="en-US" sz="2900" b="1" noProof="1">
                <a:solidFill>
                  <a:srgbClr val="000000"/>
                </a:solidFill>
                <a:latin typeface="楷体" pitchFamily="49" charset="-122"/>
                <a:ea typeface="楷体" pitchFamily="49" charset="-122"/>
              </a:rPr>
              <a:t>  中共对国民党政策的变化</a:t>
            </a:r>
          </a:p>
          <a:p>
            <a:pPr>
              <a:buFont typeface="Arial" pitchFamily="34" charset="0"/>
              <a:buNone/>
              <a:defRPr/>
            </a:pPr>
            <a:r>
              <a:rPr lang="zh-CN" altLang="en-US" sz="2900" b="1" noProof="1">
                <a:solidFill>
                  <a:srgbClr val="000000"/>
                </a:solidFill>
                <a:latin typeface="微软雅黑" pitchFamily="34" charset="-122"/>
                <a:ea typeface="微软雅黑" pitchFamily="34" charset="-122"/>
              </a:rPr>
              <a:t>材料一：对现有其他政党，应采取</a:t>
            </a:r>
            <a:r>
              <a:rPr lang="zh-CN" altLang="en-US" sz="2900" b="1" noProof="1">
                <a:solidFill>
                  <a:srgbClr val="000000"/>
                </a:solidFill>
                <a:latin typeface="微软雅黑" pitchFamily="34" charset="-122"/>
                <a:ea typeface="微软雅黑" pitchFamily="34" charset="-122"/>
              </a:rPr>
              <a:t>独立的攻击的政策</a:t>
            </a:r>
            <a:r>
              <a:rPr lang="zh-CN" altLang="zh-CN" sz="2900" b="1" noProof="1">
                <a:solidFill>
                  <a:srgbClr val="000000"/>
                </a:solidFill>
                <a:latin typeface="微软雅黑" pitchFamily="34" charset="-122"/>
                <a:ea typeface="微软雅黑" pitchFamily="34" charset="-122"/>
              </a:rPr>
              <a:t>……</a:t>
            </a:r>
            <a:r>
              <a:rPr lang="zh-CN" altLang="en-US" sz="2900" b="1" noProof="1">
                <a:solidFill>
                  <a:srgbClr val="000000"/>
                </a:solidFill>
                <a:latin typeface="微软雅黑" pitchFamily="34" charset="-122"/>
                <a:ea typeface="微软雅黑" pitchFamily="34" charset="-122"/>
              </a:rPr>
              <a:t>只维护无产阶级的利益，不同其他党派建立任何关系。</a:t>
            </a:r>
            <a:r>
              <a:rPr lang="zh-CN" altLang="en-US" sz="2900" b="1" noProof="1">
                <a:solidFill>
                  <a:srgbClr val="000000"/>
                </a:solidFill>
                <a:latin typeface="仿宋" pitchFamily="49" charset="-122"/>
                <a:ea typeface="仿宋" pitchFamily="49" charset="-122"/>
              </a:rPr>
              <a:t>            </a:t>
            </a:r>
            <a:r>
              <a:rPr lang="zh-CN" altLang="zh-CN" sz="2000" b="1" noProof="1">
                <a:solidFill>
                  <a:srgbClr val="000000"/>
                </a:solidFill>
                <a:latin typeface="楷体" pitchFamily="49" charset="-122"/>
                <a:ea typeface="楷体" pitchFamily="49" charset="-122"/>
              </a:rPr>
              <a:t>——《中国共产党第一个决议》（1921年7月）</a:t>
            </a:r>
            <a:endParaRPr lang="zh-CN" altLang="zh-CN" sz="2900" b="1" noProof="1">
              <a:solidFill>
                <a:srgbClr val="000000"/>
              </a:solidFill>
              <a:latin typeface="楷体" pitchFamily="49" charset="-122"/>
              <a:ea typeface="楷体" pitchFamily="49" charset="-122"/>
            </a:endParaRPr>
          </a:p>
          <a:p>
            <a:pPr>
              <a:buFont typeface="Arial" pitchFamily="34" charset="0"/>
              <a:buNone/>
              <a:defRPr/>
            </a:pPr>
            <a:r>
              <a:rPr lang="zh-CN" altLang="en-US" sz="2900" b="1" noProof="1">
                <a:solidFill>
                  <a:srgbClr val="000000"/>
                </a:solidFill>
                <a:latin typeface="微软雅黑" pitchFamily="34" charset="-122"/>
                <a:ea typeface="微软雅黑" pitchFamily="34" charset="-122"/>
              </a:rPr>
              <a:t>材料二：中国现有的党，只有国民党比较是一个国民革命党</a:t>
            </a:r>
            <a:r>
              <a:rPr lang="zh-CN" altLang="zh-CN" sz="2900" b="1" noProof="1">
                <a:solidFill>
                  <a:srgbClr val="000000"/>
                </a:solidFill>
                <a:latin typeface="微软雅黑" pitchFamily="34" charset="-122"/>
                <a:ea typeface="微软雅黑" pitchFamily="34" charset="-122"/>
              </a:rPr>
              <a:t>……</a:t>
            </a:r>
            <a:r>
              <a:rPr lang="zh-CN" altLang="en-US" sz="2900" b="1" noProof="1">
                <a:solidFill>
                  <a:srgbClr val="000000"/>
                </a:solidFill>
                <a:latin typeface="微软雅黑" pitchFamily="34" charset="-122"/>
                <a:ea typeface="微软雅黑" pitchFamily="34" charset="-122"/>
              </a:rPr>
              <a:t>中国共产党须与中国</a:t>
            </a:r>
            <a:r>
              <a:rPr lang="zh-CN" altLang="en-US" sz="2900" b="1" noProof="1">
                <a:solidFill>
                  <a:srgbClr val="000000"/>
                </a:solidFill>
                <a:latin typeface="微软雅黑" pitchFamily="34" charset="-122"/>
                <a:ea typeface="微软雅黑" pitchFamily="34" charset="-122"/>
              </a:rPr>
              <a:t>国民党合作，共产党</a:t>
            </a:r>
            <a:r>
              <a:rPr lang="zh-CN" altLang="en-US" sz="2900" b="1" noProof="1">
                <a:solidFill>
                  <a:srgbClr val="000000"/>
                </a:solidFill>
                <a:latin typeface="微软雅黑" pitchFamily="34" charset="-122"/>
                <a:ea typeface="微软雅黑" pitchFamily="34" charset="-122"/>
              </a:rPr>
              <a:t>党员应加入国民党。</a:t>
            </a:r>
            <a:r>
              <a:rPr lang="zh-CN" altLang="zh-CN" sz="2000" b="1" noProof="1">
                <a:solidFill>
                  <a:srgbClr val="000000"/>
                </a:solidFill>
                <a:latin typeface="楷体" pitchFamily="49" charset="-122"/>
                <a:ea typeface="楷体" pitchFamily="49" charset="-122"/>
              </a:rPr>
              <a:t>—《</a:t>
            </a:r>
            <a:r>
              <a:rPr lang="zh-CN" altLang="en-US" sz="2000" b="1" noProof="1">
                <a:solidFill>
                  <a:srgbClr val="000000"/>
                </a:solidFill>
                <a:latin typeface="楷体" pitchFamily="49" charset="-122"/>
                <a:ea typeface="楷体" pitchFamily="49" charset="-122"/>
              </a:rPr>
              <a:t>关于国民运动及国民党问题的议决案</a:t>
            </a:r>
            <a:r>
              <a:rPr lang="zh-CN" altLang="zh-CN" sz="2000" b="1" noProof="1">
                <a:solidFill>
                  <a:srgbClr val="000000"/>
                </a:solidFill>
                <a:latin typeface="楷体" pitchFamily="49" charset="-122"/>
                <a:ea typeface="楷体" pitchFamily="49" charset="-122"/>
              </a:rPr>
              <a:t>》</a:t>
            </a:r>
            <a:r>
              <a:rPr lang="zh-CN" altLang="en-US" sz="2000" b="1" noProof="1">
                <a:solidFill>
                  <a:srgbClr val="000000"/>
                </a:solidFill>
                <a:latin typeface="楷体" pitchFamily="49" charset="-122"/>
                <a:ea typeface="楷体" pitchFamily="49" charset="-122"/>
              </a:rPr>
              <a:t>（</a:t>
            </a:r>
            <a:r>
              <a:rPr lang="zh-CN" altLang="zh-CN" sz="2000" b="1" noProof="1">
                <a:solidFill>
                  <a:srgbClr val="000000"/>
                </a:solidFill>
                <a:latin typeface="楷体" pitchFamily="49" charset="-122"/>
                <a:ea typeface="楷体" pitchFamily="49" charset="-122"/>
              </a:rPr>
              <a:t>1923</a:t>
            </a:r>
            <a:r>
              <a:rPr lang="zh-CN" altLang="en-US" sz="2000" b="1" noProof="1">
                <a:solidFill>
                  <a:srgbClr val="000000"/>
                </a:solidFill>
                <a:latin typeface="楷体" pitchFamily="49" charset="-122"/>
                <a:ea typeface="楷体" pitchFamily="49" charset="-122"/>
              </a:rPr>
              <a:t>年</a:t>
            </a:r>
            <a:r>
              <a:rPr lang="zh-CN" altLang="zh-CN" sz="2000" b="1" noProof="1">
                <a:solidFill>
                  <a:srgbClr val="000000"/>
                </a:solidFill>
                <a:latin typeface="楷体" pitchFamily="49" charset="-122"/>
                <a:ea typeface="楷体" pitchFamily="49" charset="-122"/>
              </a:rPr>
              <a:t>6</a:t>
            </a:r>
            <a:r>
              <a:rPr lang="zh-CN" altLang="en-US" sz="2000" b="1" noProof="1">
                <a:solidFill>
                  <a:srgbClr val="000000"/>
                </a:solidFill>
                <a:latin typeface="楷体" pitchFamily="49" charset="-122"/>
                <a:ea typeface="楷体" pitchFamily="49" charset="-122"/>
              </a:rPr>
              <a:t>月）</a:t>
            </a:r>
            <a:endParaRPr lang="zh-CN" altLang="en-US" sz="2900" b="1" noProof="1">
              <a:solidFill>
                <a:srgbClr val="0202FC"/>
              </a:solidFill>
              <a:latin typeface="楷体" pitchFamily="49" charset="-122"/>
              <a:ea typeface="楷体" pitchFamily="49" charset="-122"/>
              <a:cs typeface="楷体" pitchFamily="49" charset="-122"/>
            </a:endParaRPr>
          </a:p>
        </p:txBody>
      </p:sp>
      <p:sp>
        <p:nvSpPr>
          <p:cNvPr id="28676" name="文本框 1"/>
          <p:cNvSpPr txBox="1">
            <a:spLocks noChangeArrowheads="1"/>
          </p:cNvSpPr>
          <p:nvPr/>
        </p:nvSpPr>
        <p:spPr bwMode="auto">
          <a:xfrm>
            <a:off x="395536" y="764704"/>
            <a:ext cx="4624388" cy="584200"/>
          </a:xfrm>
          <a:prstGeom prst="rect">
            <a:avLst/>
          </a:prstGeom>
          <a:noFill/>
          <a:ln w="9525">
            <a:noFill/>
            <a:miter lim="800000"/>
            <a:headEnd/>
            <a:tailEnd/>
          </a:ln>
        </p:spPr>
        <p:txBody>
          <a:bodyPr>
            <a:spAutoFit/>
          </a:bodyPr>
          <a:lstStyle/>
          <a:p>
            <a:r>
              <a:rPr lang="zh-CN" altLang="en-US" sz="3200" b="1" dirty="0"/>
              <a:t>史料研读，归纳提升</a:t>
            </a:r>
          </a:p>
        </p:txBody>
      </p:sp>
      <p:sp>
        <p:nvSpPr>
          <p:cNvPr id="6" name="矩形 5"/>
          <p:cNvSpPr>
            <a:spLocks noChangeArrowheads="1"/>
          </p:cNvSpPr>
          <p:nvPr/>
        </p:nvSpPr>
        <p:spPr bwMode="auto">
          <a:xfrm>
            <a:off x="741363" y="6107113"/>
            <a:ext cx="6964362" cy="536575"/>
          </a:xfrm>
          <a:prstGeom prst="rect">
            <a:avLst/>
          </a:prstGeom>
          <a:noFill/>
          <a:ln w="9525">
            <a:noFill/>
            <a:miter lim="800000"/>
            <a:headEnd/>
            <a:tailEnd/>
          </a:ln>
        </p:spPr>
        <p:txBody>
          <a:bodyPr>
            <a:spAutoFit/>
          </a:bodyPr>
          <a:lstStyle/>
          <a:p>
            <a:r>
              <a:rPr lang="zh-CN" altLang="en-US" sz="2900" b="1">
                <a:solidFill>
                  <a:srgbClr val="FF0000"/>
                </a:solidFill>
                <a:latin typeface="微软雅黑" pitchFamily="34" charset="-122"/>
                <a:ea typeface="微软雅黑" pitchFamily="34" charset="-122"/>
              </a:rPr>
              <a:t>转变：从攻击到决定实行党内合作</a:t>
            </a:r>
          </a:p>
        </p:txBody>
      </p:sp>
      <p:sp>
        <p:nvSpPr>
          <p:cNvPr id="28678" name="文本框 6"/>
          <p:cNvSpPr txBox="1">
            <a:spLocks noChangeArrowheads="1"/>
          </p:cNvSpPr>
          <p:nvPr/>
        </p:nvSpPr>
        <p:spPr bwMode="auto">
          <a:xfrm>
            <a:off x="-20638" y="5086350"/>
            <a:ext cx="9156701" cy="982663"/>
          </a:xfrm>
          <a:prstGeom prst="rect">
            <a:avLst/>
          </a:prstGeom>
          <a:noFill/>
          <a:ln w="9525">
            <a:noFill/>
            <a:miter lim="800000"/>
            <a:headEnd/>
            <a:tailEnd/>
          </a:ln>
        </p:spPr>
        <p:txBody>
          <a:bodyPr>
            <a:spAutoFit/>
          </a:bodyPr>
          <a:lstStyle/>
          <a:p>
            <a:pPr defTabSz="739775"/>
            <a:r>
              <a:rPr lang="zh-CN" altLang="en-US" sz="2900" b="1">
                <a:latin typeface="楷体" pitchFamily="49" charset="-122"/>
                <a:ea typeface="楷体" pitchFamily="49" charset="-122"/>
                <a:sym typeface="宋体" pitchFamily="2" charset="-122"/>
              </a:rPr>
              <a:t>  根据材料一、二指出，中国共产党对国民党的政策发生了什么样的转变？</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97648"/>
          <p:cNvSpPr txBox="1"/>
          <p:nvPr/>
        </p:nvSpPr>
        <p:spPr>
          <a:xfrm>
            <a:off x="179512" y="1124744"/>
            <a:ext cx="8748713" cy="3415030"/>
          </a:xfrm>
          <a:prstGeom prst="rect">
            <a:avLst/>
          </a:prstGeom>
          <a:solidFill>
            <a:schemeClr val="bg1"/>
          </a:solidFill>
          <a:ln w="9525">
            <a:noFill/>
          </a:ln>
        </p:spPr>
        <p:txBody>
          <a:bodyPr anchor="t">
            <a:spAutoFit/>
          </a:bodyPr>
          <a:lstStyle/>
          <a:p>
            <a:pPr>
              <a:lnSpc>
                <a:spcPct val="150000"/>
              </a:lnSpc>
              <a:spcBef>
                <a:spcPts val="0"/>
              </a:spcBef>
            </a:pPr>
            <a:r>
              <a:rPr lang="en-US" altLang="zh-CN" sz="2400" b="1" dirty="0">
                <a:latin typeface="黑体" panose="02010609060101010101" pitchFamily="2" charset="-122"/>
                <a:ea typeface="黑体" panose="02010609060101010101" pitchFamily="2" charset="-122"/>
              </a:rPr>
              <a:t>    1922</a:t>
            </a:r>
            <a:r>
              <a:rPr lang="zh-CN" altLang="en-US" sz="2400" b="1" dirty="0">
                <a:latin typeface="黑体" panose="02010609060101010101" pitchFamily="2" charset="-122"/>
                <a:ea typeface="黑体" panose="02010609060101010101" pitchFamily="2" charset="-122"/>
              </a:rPr>
              <a:t>年</a:t>
            </a:r>
            <a:r>
              <a:rPr lang="en-US" altLang="zh-CN" sz="2400" b="1" dirty="0">
                <a:latin typeface="黑体" panose="02010609060101010101" pitchFamily="2" charset="-122"/>
                <a:ea typeface="黑体" panose="02010609060101010101" pitchFamily="2" charset="-122"/>
              </a:rPr>
              <a:t>1</a:t>
            </a:r>
            <a:r>
              <a:rPr lang="zh-CN" altLang="en-US" sz="2400" b="1" dirty="0">
                <a:latin typeface="黑体" panose="02010609060101010101" pitchFamily="2" charset="-122"/>
                <a:ea typeface="黑体" panose="02010609060101010101" pitchFamily="2" charset="-122"/>
              </a:rPr>
              <a:t>月，香港海员为增加工资举行大罢工，它是中国工人阶级第一次直接与帝国主义势力进行有组织的较量。</a:t>
            </a:r>
            <a:r>
              <a:rPr lang="en-US" altLang="zh-CN" sz="2400" b="1" dirty="0">
                <a:latin typeface="黑体" panose="02010609060101010101" pitchFamily="2" charset="-122"/>
                <a:ea typeface="黑体" panose="02010609060101010101" pitchFamily="2" charset="-122"/>
              </a:rPr>
              <a:t>1922</a:t>
            </a:r>
            <a:r>
              <a:rPr lang="zh-CN" altLang="en-US" sz="2400" b="1" dirty="0">
                <a:latin typeface="黑体" panose="02010609060101010101" pitchFamily="2" charset="-122"/>
                <a:ea typeface="黑体" panose="02010609060101010101" pitchFamily="2" charset="-122"/>
              </a:rPr>
              <a:t>年</a:t>
            </a:r>
            <a:r>
              <a:rPr lang="en-US" altLang="zh-CN" sz="2400" b="1" dirty="0">
                <a:latin typeface="黑体" panose="02010609060101010101" pitchFamily="2" charset="-122"/>
                <a:ea typeface="黑体" panose="02010609060101010101" pitchFamily="2" charset="-122"/>
              </a:rPr>
              <a:t>9</a:t>
            </a:r>
            <a:r>
              <a:rPr lang="zh-CN" altLang="en-US" sz="2400" b="1" dirty="0">
                <a:latin typeface="黑体" panose="02010609060101010101" pitchFamily="2" charset="-122"/>
                <a:ea typeface="黑体" panose="02010609060101010101" pitchFamily="2" charset="-122"/>
              </a:rPr>
              <a:t>月，安源路矿</a:t>
            </a:r>
            <a:r>
              <a:rPr lang="en-US" altLang="zh-CN" sz="2400" b="1" dirty="0">
                <a:latin typeface="黑体" panose="02010609060101010101" pitchFamily="2" charset="-122"/>
                <a:ea typeface="黑体" panose="02010609060101010101" pitchFamily="2" charset="-122"/>
              </a:rPr>
              <a:t>17000</a:t>
            </a:r>
            <a:r>
              <a:rPr lang="zh-CN" altLang="en-US" sz="2400" b="1" dirty="0">
                <a:latin typeface="黑体" panose="02010609060101010101" pitchFamily="2" charset="-122"/>
                <a:ea typeface="黑体" panose="02010609060101010101" pitchFamily="2" charset="-122"/>
              </a:rPr>
              <a:t>余人，在刘少奇、李立三的领导下，举行大罢工，迫使路矿当局承认了工人提出的大部分条件，最终取得了胜利。</a:t>
            </a:r>
            <a:r>
              <a:rPr lang="en-US" altLang="zh-CN" sz="2400" b="1" dirty="0">
                <a:latin typeface="黑体" panose="02010609060101010101" pitchFamily="2" charset="-122"/>
                <a:ea typeface="黑体" panose="02010609060101010101" pitchFamily="2" charset="-122"/>
              </a:rPr>
              <a:t>1923</a:t>
            </a:r>
            <a:r>
              <a:rPr lang="zh-CN" altLang="en-US" sz="2400" b="1" dirty="0">
                <a:latin typeface="黑体" panose="02010609060101010101" pitchFamily="2" charset="-122"/>
                <a:ea typeface="黑体" panose="02010609060101010101" pitchFamily="2" charset="-122"/>
              </a:rPr>
              <a:t>年</a:t>
            </a:r>
            <a:r>
              <a:rPr lang="en-US" altLang="zh-CN" sz="2400" b="1" dirty="0">
                <a:latin typeface="黑体" panose="02010609060101010101" pitchFamily="2" charset="-122"/>
                <a:ea typeface="黑体" panose="02010609060101010101" pitchFamily="2" charset="-122"/>
              </a:rPr>
              <a:t>2</a:t>
            </a:r>
            <a:r>
              <a:rPr lang="zh-CN" altLang="en-US" sz="2400" b="1" dirty="0">
                <a:latin typeface="黑体" panose="02010609060101010101" pitchFamily="2" charset="-122"/>
                <a:ea typeface="黑体" panose="02010609060101010101" pitchFamily="2" charset="-122"/>
              </a:rPr>
              <a:t>月</a:t>
            </a:r>
            <a:r>
              <a:rPr lang="en-US" altLang="zh-CN" sz="2400" b="1" dirty="0">
                <a:latin typeface="黑体" panose="02010609060101010101" pitchFamily="2" charset="-122"/>
                <a:ea typeface="黑体" panose="02010609060101010101" pitchFamily="2" charset="-122"/>
              </a:rPr>
              <a:t>4</a:t>
            </a:r>
            <a:r>
              <a:rPr lang="zh-CN" altLang="en-US" sz="2400" b="1" dirty="0">
                <a:latin typeface="黑体" panose="02010609060101010101" pitchFamily="2" charset="-122"/>
                <a:ea typeface="黑体" panose="02010609060101010101" pitchFamily="2" charset="-122"/>
              </a:rPr>
              <a:t>日，京汉铁路</a:t>
            </a:r>
            <a:r>
              <a:rPr lang="en-US" altLang="zh-CN" sz="2400" b="1" dirty="0">
                <a:latin typeface="黑体" panose="02010609060101010101" pitchFamily="2" charset="-122"/>
                <a:ea typeface="黑体" panose="02010609060101010101" pitchFamily="2" charset="-122"/>
              </a:rPr>
              <a:t>20000</a:t>
            </a:r>
            <a:r>
              <a:rPr lang="zh-CN" altLang="en-US" sz="2400" b="1" dirty="0">
                <a:latin typeface="黑体" panose="02010609060101010101" pitchFamily="2" charset="-122"/>
                <a:ea typeface="黑体" panose="02010609060101010101" pitchFamily="2" charset="-122"/>
              </a:rPr>
              <a:t>多名工人举行总罢工，遭到帝国主义和反动军阀的残酷镇压。工人运动陷入低谷。 </a:t>
            </a:r>
            <a:endParaRPr lang="zh-CN" altLang="en-US" sz="2400" dirty="0">
              <a:latin typeface="黑体" panose="02010609060101010101" pitchFamily="2" charset="-122"/>
              <a:ea typeface="黑体" panose="02010609060101010101" pitchFamily="2" charset="-122"/>
            </a:endParaRPr>
          </a:p>
        </p:txBody>
      </p:sp>
      <p:sp>
        <p:nvSpPr>
          <p:cNvPr id="4" name="文本框 1"/>
          <p:cNvSpPr txBox="1">
            <a:spLocks noChangeArrowheads="1"/>
          </p:cNvSpPr>
          <p:nvPr/>
        </p:nvSpPr>
        <p:spPr bwMode="auto">
          <a:xfrm>
            <a:off x="467544" y="332656"/>
            <a:ext cx="4624388" cy="584200"/>
          </a:xfrm>
          <a:prstGeom prst="rect">
            <a:avLst/>
          </a:prstGeom>
          <a:noFill/>
          <a:ln w="9525">
            <a:noFill/>
            <a:miter lim="800000"/>
            <a:headEnd/>
            <a:tailEnd/>
          </a:ln>
        </p:spPr>
        <p:txBody>
          <a:bodyPr>
            <a:spAutoFit/>
          </a:bodyPr>
          <a:lstStyle/>
          <a:p>
            <a:r>
              <a:rPr lang="zh-CN" altLang="en-US" sz="3200" b="1" dirty="0"/>
              <a:t>史料研读，归纳提升</a:t>
            </a:r>
          </a:p>
        </p:txBody>
      </p:sp>
      <p:sp>
        <p:nvSpPr>
          <p:cNvPr id="5" name="文本框 1"/>
          <p:cNvSpPr txBox="1"/>
          <p:nvPr/>
        </p:nvSpPr>
        <p:spPr>
          <a:xfrm>
            <a:off x="1763688" y="5157192"/>
            <a:ext cx="5694363" cy="920750"/>
          </a:xfrm>
          <a:prstGeom prst="rect">
            <a:avLst/>
          </a:prstGeom>
          <a:noFill/>
        </p:spPr>
        <p:txBody>
          <a:bodyPr wrap="none" rtlCol="0" anchor="t">
            <a:spAutoFit/>
          </a:bodyPr>
          <a:lstStyle/>
          <a:p>
            <a:r>
              <a:rPr lang="zh-CN" altLang="en-US" sz="5400" b="1" noProof="1">
                <a:solidFill>
                  <a:srgbClr val="FF0000"/>
                </a:solidFill>
                <a:effectLst>
                  <a:outerShdw blurRad="38100" dist="38100" dir="2700000">
                    <a:srgbClr val="000000"/>
                  </a:outerShdw>
                </a:effectLst>
                <a:latin typeface="Arial" panose="020B0604020202020204" pitchFamily="34" charset="0"/>
                <a:ea typeface="宋体" panose="02010600030101010101" pitchFamily="2" charset="-122"/>
                <a:cs typeface="+mn-ea"/>
                <a:sym typeface="+mn-ea"/>
              </a:rPr>
              <a:t>国共合作势在必行</a:t>
            </a:r>
            <a:endParaRPr lang="zh-CN" altLang="en-US" noProof="1"/>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251520" y="836712"/>
            <a:ext cx="5976664"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09588" algn="l" defTabSz="914400" rtl="0" eaLnBrk="1" fontAlgn="base" latinLnBrk="0" hangingPunct="1">
              <a:lnSpc>
                <a:spcPct val="100000"/>
              </a:lnSpc>
              <a:spcBef>
                <a:spcPct val="0"/>
              </a:spcBef>
              <a:spcAft>
                <a:spcPct val="0"/>
              </a:spcAft>
              <a:buClrTx/>
              <a:buSzTx/>
              <a:buFontTx/>
              <a:buNone/>
              <a:tabLst>
                <a:tab pos="2933700" algn="l"/>
              </a:tabLst>
            </a:pPr>
            <a:r>
              <a:rPr kumimoji="0" lang="zh-CN" sz="20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三、国民革命运动</a:t>
            </a:r>
            <a:r>
              <a:rPr kumimoji="0" lang="en-US" altLang="zh-CN" sz="2000" b="1"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rPr>
              <a:t>(1924</a:t>
            </a:r>
            <a:r>
              <a:rPr kumimoji="0" lang="en-US" altLang="zh-CN" sz="2000" b="1" i="0" u="none" strike="noStrike" cap="none" normalizeH="0" baseline="0" dirty="0" smtClean="0">
                <a:ln>
                  <a:noFill/>
                </a:ln>
                <a:solidFill>
                  <a:schemeClr val="tx1"/>
                </a:solidFill>
                <a:effectLst/>
                <a:latin typeface="Courier New"/>
                <a:ea typeface="黑体" pitchFamily="49" charset="-122"/>
                <a:cs typeface="Times New Roman" pitchFamily="18" charset="0"/>
              </a:rPr>
              <a:t>—</a:t>
            </a:r>
            <a:r>
              <a:rPr kumimoji="0" lang="en-US" altLang="zh-CN" sz="2000" b="1"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rPr>
              <a:t>1927</a:t>
            </a:r>
            <a:r>
              <a:rPr kumimoji="0" lang="zh-CN" altLang="en-US" sz="20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年</a:t>
            </a:r>
            <a:r>
              <a:rPr kumimoji="0" lang="en-US" altLang="zh-CN" sz="2000" b="1"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rPr>
              <a:t>)</a:t>
            </a:r>
            <a:endParaRPr kumimoji="0" lang="en-US" altLang="zh-CN" sz="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509588" algn="l" defTabSz="914400" rtl="0" eaLnBrk="0" fontAlgn="base" latinLnBrk="0" hangingPunct="0">
              <a:lnSpc>
                <a:spcPct val="100000"/>
              </a:lnSpc>
              <a:spcBef>
                <a:spcPct val="0"/>
              </a:spcBef>
              <a:spcAft>
                <a:spcPct val="0"/>
              </a:spcAft>
              <a:buClrTx/>
              <a:buSzTx/>
              <a:buFontTx/>
              <a:buNone/>
              <a:tabLst>
                <a:tab pos="2933700" algn="l"/>
              </a:tabLst>
            </a:pPr>
            <a:r>
              <a:rPr kumimoji="0" lang="en-US" altLang="zh-CN" sz="2000" b="1"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rPr>
              <a:t>1</a:t>
            </a:r>
            <a:r>
              <a:rPr kumimoji="0" lang="zh-CN" altLang="en-US"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20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国共合作实现</a:t>
            </a:r>
            <a:r>
              <a:rPr kumimoji="0" lang="en-US" altLang="zh-CN" sz="2000" b="1"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rPr>
              <a:t>(</a:t>
            </a:r>
            <a:r>
              <a:rPr kumimoji="0" lang="zh-CN" altLang="en-US" sz="20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革命统一战线建立</a:t>
            </a:r>
            <a:r>
              <a:rPr kumimoji="0" lang="en-US" altLang="zh-CN" sz="2000" b="1"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rPr>
              <a:t>)</a:t>
            </a:r>
            <a:r>
              <a:rPr kumimoji="0" lang="zh-CN" altLang="en-US" sz="2000" b="1"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rPr>
              <a:t>的原因</a:t>
            </a:r>
            <a:endParaRPr kumimoji="0" lang="en-US" altLang="zh-CN" sz="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509588" algn="l" defTabSz="914400" rtl="0" eaLnBrk="0" fontAlgn="base" latinLnBrk="0" hangingPunct="0">
              <a:lnSpc>
                <a:spcPct val="100000"/>
              </a:lnSpc>
              <a:spcBef>
                <a:spcPct val="0"/>
              </a:spcBef>
              <a:spcAft>
                <a:spcPct val="0"/>
              </a:spcAft>
              <a:buClrTx/>
              <a:buSzTx/>
              <a:buFontTx/>
              <a:buNone/>
              <a:tabLst>
                <a:tab pos="2933700" algn="l"/>
              </a:tabLst>
            </a:pP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6" name="TextBox 5"/>
          <p:cNvSpPr txBox="1"/>
          <p:nvPr/>
        </p:nvSpPr>
        <p:spPr>
          <a:xfrm>
            <a:off x="1043608" y="1556792"/>
            <a:ext cx="7272808" cy="2613023"/>
          </a:xfrm>
          <a:prstGeom prst="rect">
            <a:avLst/>
          </a:prstGeom>
          <a:noFill/>
        </p:spPr>
        <p:txBody>
          <a:bodyPr wrap="square" rtlCol="0">
            <a:spAutoFit/>
          </a:bodyPr>
          <a:lstStyle/>
          <a:p>
            <a:pPr>
              <a:lnSpc>
                <a:spcPct val="130000"/>
              </a:lnSpc>
              <a:tabLst>
                <a:tab pos="2933700" algn="l"/>
              </a:tabLst>
            </a:pPr>
            <a:r>
              <a:rPr lang="en-US" altLang="zh-CN" b="1" kern="100" dirty="0" smtClean="0">
                <a:latin typeface="Times New Roman"/>
                <a:cs typeface="Courier New"/>
              </a:rPr>
              <a:t>(1)</a:t>
            </a:r>
            <a:r>
              <a:rPr lang="zh-CN" altLang="zh-CN" b="1" kern="100" dirty="0" smtClean="0">
                <a:latin typeface="Times New Roman"/>
                <a:cs typeface="Times New Roman"/>
              </a:rPr>
              <a:t>必要性：</a:t>
            </a:r>
            <a:endParaRPr lang="zh-CN" altLang="zh-CN" sz="1000" kern="100" dirty="0" smtClean="0">
              <a:latin typeface="宋体"/>
              <a:cs typeface="Courier New"/>
            </a:endParaRPr>
          </a:p>
          <a:p>
            <a:pPr>
              <a:lnSpc>
                <a:spcPct val="130000"/>
              </a:lnSpc>
              <a:tabLst>
                <a:tab pos="2933700" algn="l"/>
              </a:tabLst>
            </a:pPr>
            <a:r>
              <a:rPr lang="zh-CN" altLang="zh-CN" b="1" kern="100" dirty="0" smtClean="0">
                <a:latin typeface="宋体"/>
                <a:cs typeface="宋体"/>
              </a:rPr>
              <a:t>①</a:t>
            </a:r>
            <a:r>
              <a:rPr lang="zh-CN" altLang="zh-CN" b="1" kern="100" dirty="0" smtClean="0">
                <a:latin typeface="Times New Roman"/>
                <a:cs typeface="Times New Roman"/>
              </a:rPr>
              <a:t>第一次世界大战后，帝国主义卷土重来，加紧对中国的争夺和侵略，帝国主义操纵下的军阀割据和军阀混战构成中国社会生活中的突出现象，中华民族面临亡国灭种的严重威胁，</a:t>
            </a:r>
            <a:r>
              <a:rPr lang="en-US" altLang="zh-CN" b="1" kern="100" dirty="0" smtClean="0">
                <a:latin typeface="宋体"/>
                <a:cs typeface="Times New Roman"/>
              </a:rPr>
              <a:t>“</a:t>
            </a:r>
            <a:r>
              <a:rPr lang="zh-CN" altLang="zh-CN" b="1" kern="100" dirty="0" smtClean="0">
                <a:latin typeface="Times New Roman"/>
                <a:cs typeface="Times New Roman"/>
              </a:rPr>
              <a:t>打倒列强，除军阀</a:t>
            </a:r>
            <a:r>
              <a:rPr lang="en-US" altLang="zh-CN" b="1" kern="100" dirty="0" smtClean="0">
                <a:latin typeface="宋体"/>
                <a:cs typeface="Times New Roman"/>
              </a:rPr>
              <a:t>”</a:t>
            </a:r>
            <a:r>
              <a:rPr lang="zh-CN" altLang="zh-CN" b="1" kern="100" dirty="0" smtClean="0">
                <a:latin typeface="Times New Roman"/>
                <a:cs typeface="Times New Roman"/>
              </a:rPr>
              <a:t>成为国民的心声</a:t>
            </a:r>
            <a:endParaRPr lang="zh-CN" altLang="zh-CN" sz="1000" kern="100" dirty="0" smtClean="0">
              <a:latin typeface="宋体"/>
              <a:cs typeface="Courier New"/>
            </a:endParaRPr>
          </a:p>
          <a:p>
            <a:pPr>
              <a:lnSpc>
                <a:spcPct val="130000"/>
              </a:lnSpc>
              <a:tabLst>
                <a:tab pos="2933700" algn="l"/>
              </a:tabLst>
            </a:pPr>
            <a:r>
              <a:rPr lang="zh-CN" altLang="zh-CN" b="1" kern="100" dirty="0" smtClean="0">
                <a:latin typeface="宋体"/>
                <a:cs typeface="宋体"/>
              </a:rPr>
              <a:t>②</a:t>
            </a:r>
            <a:r>
              <a:rPr lang="zh-CN" altLang="zh-CN" b="1" kern="100" dirty="0" smtClean="0">
                <a:latin typeface="Times New Roman"/>
                <a:cs typeface="Times New Roman"/>
              </a:rPr>
              <a:t>中国革命的敌人是强大而凶残的帝国主义和封建主义，无产阶级要取得革命的胜利，不能</a:t>
            </a:r>
            <a:r>
              <a:rPr lang="en-US" altLang="zh-CN" b="1" kern="100" dirty="0" smtClean="0">
                <a:latin typeface="宋体"/>
                <a:cs typeface="Times New Roman"/>
              </a:rPr>
              <a:t>“</a:t>
            </a:r>
            <a:r>
              <a:rPr lang="zh-CN" altLang="zh-CN" b="1" kern="100" dirty="0" smtClean="0">
                <a:latin typeface="Times New Roman"/>
                <a:cs typeface="Times New Roman"/>
              </a:rPr>
              <a:t>单枪匹马</a:t>
            </a:r>
            <a:r>
              <a:rPr lang="en-US" altLang="zh-CN" b="1" kern="100" dirty="0" smtClean="0">
                <a:latin typeface="宋体"/>
                <a:cs typeface="Times New Roman"/>
              </a:rPr>
              <a:t>”</a:t>
            </a:r>
            <a:r>
              <a:rPr lang="zh-CN" altLang="zh-CN" b="1" kern="100" dirty="0" smtClean="0">
                <a:latin typeface="Times New Roman"/>
                <a:cs typeface="Times New Roman"/>
              </a:rPr>
              <a:t>，必须联合其他革命势力建立</a:t>
            </a:r>
            <a:r>
              <a:rPr lang="en-US" altLang="zh-CN" b="1" u="sng" kern="100" dirty="0" smtClean="0">
                <a:latin typeface="Times New Roman"/>
                <a:cs typeface="Courier New"/>
              </a:rPr>
              <a:t>               </a:t>
            </a:r>
            <a:endParaRPr lang="zh-CN" altLang="zh-CN" sz="1000" kern="100" dirty="0">
              <a:latin typeface="宋体"/>
              <a:cs typeface="Courier New"/>
            </a:endParaRPr>
          </a:p>
        </p:txBody>
      </p:sp>
      <p:sp>
        <p:nvSpPr>
          <p:cNvPr id="7" name="TextBox 6"/>
          <p:cNvSpPr txBox="1"/>
          <p:nvPr/>
        </p:nvSpPr>
        <p:spPr>
          <a:xfrm>
            <a:off x="1187624" y="4509120"/>
            <a:ext cx="2592288" cy="369332"/>
          </a:xfrm>
          <a:prstGeom prst="rect">
            <a:avLst/>
          </a:prstGeom>
          <a:noFill/>
        </p:spPr>
        <p:txBody>
          <a:bodyPr wrap="square" rtlCol="0">
            <a:spAutoFit/>
          </a:bodyPr>
          <a:lstStyle/>
          <a:p>
            <a:endParaRPr lang="zh-CN" altLang="en-US" dirty="0"/>
          </a:p>
        </p:txBody>
      </p:sp>
      <p:sp>
        <p:nvSpPr>
          <p:cNvPr id="33794" name="Rectangle 2"/>
          <p:cNvSpPr>
            <a:spLocks noChangeArrowheads="1"/>
          </p:cNvSpPr>
          <p:nvPr/>
        </p:nvSpPr>
        <p:spPr bwMode="auto">
          <a:xfrm>
            <a:off x="1115616" y="4149080"/>
            <a:ext cx="777686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33700" algn="l"/>
              </a:tabLst>
            </a:pPr>
            <a:r>
              <a:rPr kumimoji="0" lang="en-US" altLang="zh-CN"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a:t>
            </a:r>
            <a:r>
              <a:rPr kumimoji="0" lang="zh-CN" altLang="en-US"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可能性：</a:t>
            </a:r>
            <a:endParaRPr kumimoji="0" lang="zh-CN" altLang="en-US" sz="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2933700" algn="l"/>
              </a:tabLst>
            </a:pPr>
            <a:r>
              <a:rPr kumimoji="0" lang="zh-CN" altLang="en-US" sz="2000" b="1" i="0" u="none" strike="noStrike" cap="none" normalizeH="0" baseline="0" dirty="0" smtClean="0">
                <a:ln>
                  <a:noFill/>
                </a:ln>
                <a:solidFill>
                  <a:schemeClr val="tx1"/>
                </a:solidFill>
                <a:effectLst/>
                <a:latin typeface="Arial" pitchFamily="34" charset="0"/>
                <a:ea typeface="宋体" pitchFamily="2" charset="-122"/>
                <a:cs typeface="宋体" pitchFamily="2" charset="-122"/>
              </a:rPr>
              <a:t>①</a:t>
            </a:r>
            <a:r>
              <a:rPr kumimoji="0" lang="zh-CN" altLang="en-US" sz="2000" b="1" i="0" u="none" strike="noStrike" cap="none" normalizeH="0" baseline="0" dirty="0" smtClean="0">
                <a:ln>
                  <a:noFill/>
                </a:ln>
                <a:solidFill>
                  <a:schemeClr val="tx1"/>
                </a:solidFill>
                <a:effectLst/>
                <a:latin typeface="宋体"/>
                <a:ea typeface="宋体" pitchFamily="2" charset="-122"/>
                <a:cs typeface="Times New Roman" pitchFamily="18" charset="0"/>
              </a:rPr>
              <a:t>“</a:t>
            </a:r>
            <a:r>
              <a:rPr kumimoji="0" lang="zh-CN" altLang="en-US"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二七</a:t>
            </a:r>
            <a:r>
              <a:rPr kumimoji="0" lang="zh-CN" altLang="en-US" sz="2000" b="1" i="0" u="none" strike="noStrike" cap="none" normalizeH="0" baseline="0" dirty="0" smtClean="0">
                <a:ln>
                  <a:noFill/>
                </a:ln>
                <a:solidFill>
                  <a:schemeClr val="tx1"/>
                </a:solidFill>
                <a:effectLst/>
                <a:latin typeface="宋体"/>
                <a:ea typeface="宋体" pitchFamily="2" charset="-122"/>
                <a:cs typeface="Times New Roman" pitchFamily="18" charset="0"/>
              </a:rPr>
              <a:t>”</a:t>
            </a:r>
            <a:r>
              <a:rPr kumimoji="0" lang="zh-CN" altLang="en-US"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惨案的发生，使中国共产党更加清醒地认识到建立革命统一战线的重要性</a:t>
            </a:r>
            <a:endParaRPr kumimoji="0" lang="zh-CN" altLang="en-US" sz="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2933700" algn="l"/>
              </a:tabLst>
            </a:pPr>
            <a:r>
              <a:rPr kumimoji="0" lang="zh-CN" altLang="en-US" sz="2000" b="1" i="0" u="none" strike="noStrike" cap="none" normalizeH="0" baseline="0" dirty="0" smtClean="0">
                <a:ln>
                  <a:noFill/>
                </a:ln>
                <a:solidFill>
                  <a:schemeClr val="tx1"/>
                </a:solidFill>
                <a:effectLst/>
                <a:latin typeface="Arial" pitchFamily="34" charset="0"/>
                <a:ea typeface="宋体" pitchFamily="2" charset="-122"/>
                <a:cs typeface="宋体" pitchFamily="2" charset="-122"/>
              </a:rPr>
              <a:t>②</a:t>
            </a:r>
            <a:r>
              <a:rPr kumimoji="0" lang="zh-CN" altLang="en-US"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国民党是比较革命的民主的政党，在民主革命的目标上国共两党可以达成共识；国民党在社会上有一定威信，又在南方建立了革命根据地；屡经失败的孙中山吸取教训，真诚地欢迎共产党合作</a:t>
            </a:r>
            <a:endParaRPr kumimoji="0" lang="zh-CN" altLang="en-US" sz="2000" b="1"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2933700" algn="l"/>
              </a:tabLst>
            </a:pPr>
            <a:r>
              <a:rPr kumimoji="0" lang="zh-CN" altLang="en-US" sz="2000" b="1"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rPr>
              <a:t>③</a:t>
            </a:r>
            <a:r>
              <a:rPr kumimoji="0" lang="zh-CN" altLang="en-US"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共产国际的推动和帮助</a:t>
            </a:r>
            <a:r>
              <a:rPr kumimoji="0" lang="zh-CN" altLang="en-US" sz="800" b="0" i="0" u="none" strike="noStrike" cap="none" normalizeH="0" baseline="0" dirty="0" smtClean="0">
                <a:ln>
                  <a:noFill/>
                </a:ln>
                <a:solidFill>
                  <a:schemeClr val="tx1"/>
                </a:solidFill>
                <a:effectLst/>
                <a:latin typeface="Arial" pitchFamily="34" charset="0"/>
                <a:ea typeface="宋体" pitchFamily="2" charset="-122"/>
                <a:cs typeface="宋体" pitchFamily="2" charset="-122"/>
              </a:rPr>
              <a:t> </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3794"/>
                                        </p:tgtEl>
                                        <p:attrNameLst>
                                          <p:attrName>style.visibility</p:attrName>
                                        </p:attrNameLst>
                                      </p:cBhvr>
                                      <p:to>
                                        <p:strVal val="visible"/>
                                      </p:to>
                                    </p:set>
                                    <p:animEffect transition="in" filter="strips(downLeft)">
                                      <p:cBhvr>
                                        <p:cTn id="13"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379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323528" y="188640"/>
            <a:ext cx="691276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09588" algn="ctr" defTabSz="914400" rtl="0" eaLnBrk="1" fontAlgn="base" latinLnBrk="0" hangingPunct="1">
              <a:lnSpc>
                <a:spcPct val="100000"/>
              </a:lnSpc>
              <a:spcBef>
                <a:spcPct val="0"/>
              </a:spcBef>
              <a:spcAft>
                <a:spcPct val="0"/>
              </a:spcAft>
              <a:buClrTx/>
              <a:buSzTx/>
              <a:buFontTx/>
              <a:buNone/>
              <a:tabLst>
                <a:tab pos="2933700" algn="l"/>
              </a:tabLst>
            </a:pPr>
            <a:r>
              <a:rPr kumimoji="0" lang="en-US" altLang="zh-CN"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a:t>
            </a:r>
            <a:r>
              <a:rPr kumimoji="0" lang="zh-CN" altLang="en-US"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国民革命运动的高潮</a:t>
            </a:r>
            <a:r>
              <a:rPr kumimoji="0" lang="en-US" altLang="zh-CN" sz="3200" b="1" i="0" u="none" strike="noStrike" cap="none" normalizeH="0" baseline="0" dirty="0" smtClean="0">
                <a:ln>
                  <a:noFill/>
                </a:ln>
                <a:solidFill>
                  <a:schemeClr val="tx1"/>
                </a:solidFill>
                <a:effectLst/>
                <a:latin typeface="Courier New"/>
                <a:ea typeface="宋体" pitchFamily="2" charset="-122"/>
                <a:cs typeface="Times New Roman" pitchFamily="18" charset="0"/>
              </a:rPr>
              <a:t>——</a:t>
            </a:r>
            <a:r>
              <a:rPr kumimoji="0" lang="zh-CN" altLang="en-US"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北伐战争      </a:t>
            </a:r>
            <a:r>
              <a:rPr kumimoji="0" lang="en-US" altLang="zh-CN"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(1926</a:t>
            </a:r>
            <a:r>
              <a:rPr kumimoji="0" lang="zh-CN" altLang="en-US"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年</a:t>
            </a:r>
            <a:r>
              <a:rPr kumimoji="0" lang="en-US" altLang="zh-CN"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7</a:t>
            </a:r>
            <a:r>
              <a:rPr kumimoji="0" lang="zh-CN" altLang="en-US"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月至</a:t>
            </a:r>
            <a:r>
              <a:rPr kumimoji="0" lang="en-US" altLang="zh-CN"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1927</a:t>
            </a:r>
            <a:r>
              <a:rPr kumimoji="0" lang="zh-CN" altLang="en-US"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年</a:t>
            </a:r>
            <a:r>
              <a:rPr kumimoji="0" lang="en-US" altLang="zh-CN"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3</a:t>
            </a:r>
            <a:r>
              <a:rPr kumimoji="0" lang="zh-CN" altLang="en-US"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月</a:t>
            </a:r>
            <a:r>
              <a:rPr kumimoji="0" lang="en-US" altLang="zh-CN"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0" lang="en-US" altLang="zh-CN"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5" name="Rectangle 1"/>
          <p:cNvSpPr>
            <a:spLocks noChangeArrowheads="1"/>
          </p:cNvSpPr>
          <p:nvPr/>
        </p:nvSpPr>
        <p:spPr bwMode="auto">
          <a:xfrm>
            <a:off x="1259632" y="1340768"/>
            <a:ext cx="338437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09588" algn="l" defTabSz="914400" rtl="0" eaLnBrk="1" fontAlgn="base" latinLnBrk="0" hangingPunct="1">
              <a:lnSpc>
                <a:spcPct val="100000"/>
              </a:lnSpc>
              <a:spcBef>
                <a:spcPct val="0"/>
              </a:spcBef>
              <a:spcAft>
                <a:spcPct val="0"/>
              </a:spcAft>
              <a:buClrTx/>
              <a:buSzTx/>
              <a:buFontTx/>
              <a:buNone/>
              <a:tabLst>
                <a:tab pos="2933700" algn="l"/>
              </a:tabLst>
            </a:pPr>
            <a:r>
              <a:rPr kumimoji="0" lang="zh-CN" altLang="en-US" sz="3200" b="1" i="0" u="none" strike="noStrike" cap="none" normalizeH="0" baseline="0" dirty="0" smtClean="0">
                <a:ln>
                  <a:noFill/>
                </a:ln>
                <a:solidFill>
                  <a:schemeClr val="tx1"/>
                </a:solidFill>
                <a:effectLst/>
                <a:latin typeface="Arial" pitchFamily="34" charset="0"/>
                <a:ea typeface="宋体" pitchFamily="2" charset="-122"/>
                <a:cs typeface="宋体" pitchFamily="2" charset="-122"/>
              </a:rPr>
              <a:t>基础知识梳理</a:t>
            </a:r>
            <a:endParaRPr kumimoji="0" lang="en-US" altLang="zh-CN" sz="32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6" name="Rectangle 1"/>
          <p:cNvSpPr>
            <a:spLocks noChangeArrowheads="1"/>
          </p:cNvSpPr>
          <p:nvPr/>
        </p:nvSpPr>
        <p:spPr bwMode="auto">
          <a:xfrm>
            <a:off x="1979712" y="1916832"/>
            <a:ext cx="43204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09588" algn="l" defTabSz="914400" rtl="0" eaLnBrk="1" fontAlgn="base" latinLnBrk="0" hangingPunct="1">
              <a:lnSpc>
                <a:spcPct val="100000"/>
              </a:lnSpc>
              <a:spcBef>
                <a:spcPct val="0"/>
              </a:spcBef>
              <a:spcAft>
                <a:spcPct val="0"/>
              </a:spcAft>
              <a:buClrTx/>
              <a:buSzTx/>
              <a:buFontTx/>
              <a:buNone/>
              <a:tabLst>
                <a:tab pos="2933700" algn="l"/>
              </a:tabLst>
            </a:pPr>
            <a:r>
              <a:rPr kumimoji="0" lang="zh-CN" altLang="en-US" sz="2800" b="1" i="0" u="none" strike="noStrike" cap="none" normalizeH="0" baseline="0" dirty="0" smtClean="0">
                <a:ln>
                  <a:noFill/>
                </a:ln>
                <a:solidFill>
                  <a:srgbClr val="FF0000"/>
                </a:solidFill>
                <a:effectLst/>
                <a:latin typeface="Arial" pitchFamily="34" charset="0"/>
                <a:ea typeface="宋体" pitchFamily="2" charset="-122"/>
                <a:cs typeface="宋体" pitchFamily="2" charset="-122"/>
              </a:rPr>
              <a:t>目的、对象及成果</a:t>
            </a:r>
            <a:endParaRPr kumimoji="0" lang="en-US" altLang="zh-CN" sz="2800" b="1" i="0" u="none" strike="noStrike" cap="none" normalizeH="0" baseline="0" dirty="0" smtClean="0">
              <a:ln>
                <a:noFill/>
              </a:ln>
              <a:solidFill>
                <a:srgbClr val="FF0000"/>
              </a:solidFill>
              <a:effectLst/>
              <a:latin typeface="Arial" pitchFamily="34" charset="0"/>
              <a:ea typeface="宋体" pitchFamily="2" charset="-122"/>
              <a:cs typeface="宋体" pitchFamily="2" charset="-122"/>
            </a:endParaRPr>
          </a:p>
        </p:txBody>
      </p:sp>
      <p:sp>
        <p:nvSpPr>
          <p:cNvPr id="39939" name="Rectangle 3"/>
          <p:cNvSpPr>
            <a:spLocks noChangeArrowheads="1"/>
          </p:cNvSpPr>
          <p:nvPr/>
        </p:nvSpPr>
        <p:spPr bwMode="auto">
          <a:xfrm>
            <a:off x="251520" y="2965013"/>
            <a:ext cx="8640960" cy="30162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09588" algn="l" defTabSz="914400" rtl="0" eaLnBrk="1" fontAlgn="base" latinLnBrk="0" hangingPunct="1">
              <a:lnSpc>
                <a:spcPct val="100000"/>
              </a:lnSpc>
              <a:spcBef>
                <a:spcPct val="0"/>
              </a:spcBef>
              <a:spcAft>
                <a:spcPct val="0"/>
              </a:spcAft>
              <a:buClrTx/>
              <a:buSzTx/>
              <a:buFontTx/>
              <a:buNone/>
              <a:tabLst>
                <a:tab pos="2933700" algn="l"/>
              </a:tabLst>
            </a:pPr>
            <a:r>
              <a:rPr kumimoji="0" lang="en-US" altLang="zh-CN"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3.</a:t>
            </a:r>
            <a:r>
              <a:rPr kumimoji="0" lang="zh-CN" altLang="en-US"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国民革命运动的失败</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509588" algn="l" defTabSz="914400" rtl="0" eaLnBrk="0" fontAlgn="base" latinLnBrk="0" hangingPunct="0">
              <a:lnSpc>
                <a:spcPct val="100000"/>
              </a:lnSpc>
              <a:spcBef>
                <a:spcPct val="0"/>
              </a:spcBef>
              <a:spcAft>
                <a:spcPct val="0"/>
              </a:spcAft>
              <a:buClrTx/>
              <a:buSzTx/>
              <a:buFontTx/>
              <a:buNone/>
              <a:tabLst>
                <a:tab pos="2933700" algn="l"/>
              </a:tabLst>
            </a:pP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北伐顺利进行时，国民党与共产党在农民运动等一系列问题上意见相左，矛盾日益激化。</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1927</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年蒋介石和汪精卫分别制造了</a:t>
            </a:r>
            <a:r>
              <a:rPr kumimoji="0" lang="zh-CN" altLang="en-US" sz="2800" b="1" i="0" u="none" strike="noStrike" cap="none" normalizeH="0" baseline="0" dirty="0" smtClean="0">
                <a:ln>
                  <a:noFill/>
                </a:ln>
                <a:solidFill>
                  <a:schemeClr val="tx1"/>
                </a:solidFill>
                <a:effectLst/>
                <a:latin typeface="宋体"/>
                <a:ea typeface="宋体" pitchFamily="2" charset="-122"/>
                <a:cs typeface="Times New Roman" pitchFamily="18" charset="0"/>
              </a:rPr>
              <a:t>“</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四一二政变</a:t>
            </a:r>
            <a:r>
              <a:rPr kumimoji="0" lang="zh-CN" altLang="en-US" sz="2800" b="1" i="0" u="none" strike="noStrike" cap="none" normalizeH="0" baseline="0" dirty="0" smtClean="0">
                <a:ln>
                  <a:noFill/>
                </a:ln>
                <a:solidFill>
                  <a:schemeClr val="tx1"/>
                </a:solidFill>
                <a:effectLst/>
                <a:latin typeface="宋体"/>
                <a:ea typeface="宋体" pitchFamily="2" charset="-122"/>
                <a:cs typeface="Times New Roman" pitchFamily="18" charset="0"/>
              </a:rPr>
              <a:t>”</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和</a:t>
            </a:r>
            <a:r>
              <a:rPr kumimoji="0" lang="zh-CN" altLang="en-US" sz="2800" b="1" i="0" u="none" strike="noStrike" cap="none" normalizeH="0" baseline="0" dirty="0" smtClean="0">
                <a:ln>
                  <a:noFill/>
                </a:ln>
                <a:solidFill>
                  <a:schemeClr val="tx1"/>
                </a:solidFill>
                <a:effectLst/>
                <a:latin typeface="Courier New"/>
                <a:ea typeface="宋体" pitchFamily="2" charset="-122"/>
                <a:cs typeface="Times New Roman" pitchFamily="18" charset="0"/>
              </a:rPr>
              <a:t>“</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七一五</a:t>
            </a:r>
            <a:r>
              <a:rPr kumimoji="0" lang="zh-CN" altLang="en-US" sz="2800" b="1" i="0" u="none" strike="noStrike" cap="none" normalizeH="0" baseline="0" dirty="0" smtClean="0">
                <a:ln>
                  <a:noFill/>
                </a:ln>
                <a:solidFill>
                  <a:schemeClr val="tx1"/>
                </a:solidFill>
                <a:effectLst/>
                <a:latin typeface="Courier New"/>
                <a:ea typeface="宋体" pitchFamily="2" charset="-122"/>
                <a:cs typeface="Times New Roman" pitchFamily="18" charset="0"/>
              </a:rPr>
              <a:t>”</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反革命政变，第一次国共合作全面破裂，标志着国民革命失败。</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509588" algn="l" defTabSz="914400" rtl="0" eaLnBrk="0" fontAlgn="base" latinLnBrk="0" hangingPunct="0">
              <a:lnSpc>
                <a:spcPct val="100000"/>
              </a:lnSpc>
              <a:spcBef>
                <a:spcPct val="0"/>
              </a:spcBef>
              <a:spcAft>
                <a:spcPct val="0"/>
              </a:spcAft>
              <a:buClrTx/>
              <a:buSzTx/>
              <a:buFontTx/>
              <a:buNone/>
              <a:tabLst>
                <a:tab pos="2933700" algn="l"/>
              </a:tabLst>
            </a:pP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box(in)">
                                      <p:cBhvr>
                                        <p:cTn id="7"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988" y="765175"/>
            <a:ext cx="9117012" cy="3214688"/>
          </a:xfrm>
          <a:prstGeom prst="rect">
            <a:avLst/>
          </a:prstGeom>
          <a:solidFill>
            <a:srgbClr val="FF99FF"/>
          </a:solidFill>
        </p:spPr>
        <p:style>
          <a:lnRef idx="2">
            <a:schemeClr val="dk1"/>
          </a:lnRef>
          <a:fillRef idx="1">
            <a:schemeClr val="lt1"/>
          </a:fillRef>
          <a:effectRef idx="0">
            <a:schemeClr val="dk1"/>
          </a:effectRef>
          <a:fontRef idx="minor">
            <a:schemeClr val="dk1"/>
          </a:fontRef>
        </p:style>
        <p:txBody>
          <a:bodyPr>
            <a:spAutoFit/>
          </a:bodyPr>
          <a:lstStyle/>
          <a:p>
            <a:pPr defTabSz="740410">
              <a:buFont typeface="Arial" panose="020B0604020202020204" pitchFamily="34" charset="0"/>
              <a:buNone/>
              <a:defRPr/>
            </a:pPr>
            <a:r>
              <a:rPr lang="zh-CN" altLang="en-US" sz="2900" b="1" noProof="1">
                <a:latin typeface="楷体" panose="02010609060101010101" charset="-122"/>
                <a:ea typeface="楷体" panose="02010609060101010101" charset="-122"/>
                <a:sym typeface="+mn-ea"/>
              </a:rPr>
              <a:t>国民大革命失败的教训</a:t>
            </a:r>
          </a:p>
          <a:p>
            <a:pPr>
              <a:buFont typeface="Arial" panose="020B0604020202020204" pitchFamily="34" charset="0"/>
              <a:buNone/>
              <a:tabLst>
                <a:tab pos="2743200" algn="l"/>
              </a:tabLst>
              <a:defRPr/>
            </a:pPr>
            <a:r>
              <a:rPr lang="zh-CN" altLang="en-US" sz="2900" b="1" noProof="1">
                <a:latin typeface="微软雅黑" panose="020B0503020204020204" charset="-122"/>
                <a:ea typeface="微软雅黑" panose="020B0503020204020204" charset="-122"/>
                <a:cs typeface="微软雅黑" panose="020B0503020204020204" charset="-122"/>
                <a:sym typeface="+mn-ea"/>
              </a:rPr>
              <a:t>材料三：1927年8月7日，……汉口秘密召开紧急会议……毛泽东在会上批评陈独秀右倾错误：第一、在国民党问题上，党中央在国共合作的国民党中始终没有当“主人”的思想……毛强调“秋收暴动非军事不可” ，党“以后要非常注意军事，须知政权是由枪杆子中取得的”。</a:t>
            </a:r>
          </a:p>
        </p:txBody>
      </p:sp>
      <p:sp>
        <p:nvSpPr>
          <p:cNvPr id="9" name="矩形 8"/>
          <p:cNvSpPr>
            <a:spLocks noChangeArrowheads="1"/>
          </p:cNvSpPr>
          <p:nvPr/>
        </p:nvSpPr>
        <p:spPr bwMode="auto">
          <a:xfrm>
            <a:off x="395288" y="5229225"/>
            <a:ext cx="8353425" cy="954088"/>
          </a:xfrm>
          <a:prstGeom prst="rect">
            <a:avLst/>
          </a:prstGeom>
          <a:noFill/>
          <a:ln w="9525">
            <a:noFill/>
            <a:miter lim="800000"/>
            <a:headEnd/>
            <a:tailEnd/>
          </a:ln>
        </p:spPr>
        <p:txBody>
          <a:bodyPr>
            <a:spAutoFit/>
          </a:bodyPr>
          <a:lstStyle/>
          <a:p>
            <a:pPr eaLnBrk="0" hangingPunct="0">
              <a:tabLst>
                <a:tab pos="2743200" algn="l"/>
              </a:tabLst>
            </a:pPr>
            <a:r>
              <a:rPr lang="zh-CN" altLang="en-US" sz="2800" b="1">
                <a:solidFill>
                  <a:srgbClr val="FF0000"/>
                </a:solidFill>
                <a:latin typeface="微软雅黑" pitchFamily="34" charset="-122"/>
                <a:ea typeface="微软雅黑" pitchFamily="34" charset="-122"/>
              </a:rPr>
              <a:t>发展：要掌握革命领导权，要坚持武装反抗国民党反动统治。</a:t>
            </a:r>
            <a:endParaRPr lang="zh-CN" altLang="en-US" b="1">
              <a:solidFill>
                <a:srgbClr val="0000FF"/>
              </a:solidFill>
              <a:latin typeface="楷体" pitchFamily="49" charset="-122"/>
              <a:ea typeface="楷体" pitchFamily="49" charset="-122"/>
            </a:endParaRPr>
          </a:p>
        </p:txBody>
      </p:sp>
      <p:sp>
        <p:nvSpPr>
          <p:cNvPr id="29700" name="文本框 4"/>
          <p:cNvSpPr txBox="1">
            <a:spLocks noChangeArrowheads="1"/>
          </p:cNvSpPr>
          <p:nvPr/>
        </p:nvSpPr>
        <p:spPr bwMode="auto">
          <a:xfrm>
            <a:off x="0" y="4149725"/>
            <a:ext cx="9001125" cy="982663"/>
          </a:xfrm>
          <a:prstGeom prst="rect">
            <a:avLst/>
          </a:prstGeom>
          <a:noFill/>
          <a:ln w="9525">
            <a:noFill/>
            <a:miter lim="800000"/>
            <a:headEnd/>
            <a:tailEnd/>
          </a:ln>
        </p:spPr>
        <p:txBody>
          <a:bodyPr>
            <a:spAutoFit/>
          </a:bodyPr>
          <a:lstStyle/>
          <a:p>
            <a:pPr eaLnBrk="0" hangingPunct="0">
              <a:tabLst>
                <a:tab pos="2743200" algn="l"/>
              </a:tabLst>
            </a:pPr>
            <a:r>
              <a:rPr lang="zh-CN" altLang="en-US" sz="2900" b="1">
                <a:latin typeface="楷体" pitchFamily="49" charset="-122"/>
                <a:ea typeface="楷体" pitchFamily="49" charset="-122"/>
                <a:sym typeface="宋体" pitchFamily="2" charset="-122"/>
              </a:rPr>
              <a:t>根据材料三和所学知识，从国民革命的实践中，中国共产党人的认识获得哪些发展？</a:t>
            </a:r>
            <a:endParaRPr lang="zh-CN" altLang="en-US" sz="2900" b="1">
              <a:latin typeface="楷体" pitchFamily="49" charset="-122"/>
              <a:ea typeface="楷体" pitchFamily="49"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100000">
                                          <p:val>
                                            <p:strVal val="#ppt_x"/>
                                          </p:val>
                                        </p:tav>
                                      </p:tavLst>
                                    </p:anim>
                                    <p:anim calcmode="lin" valueType="num">
                                      <p:cBhvr>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1600" y="980728"/>
            <a:ext cx="6912768" cy="1569660"/>
          </a:xfrm>
          <a:prstGeom prst="rect">
            <a:avLst/>
          </a:prstGeom>
          <a:noFill/>
        </p:spPr>
        <p:txBody>
          <a:bodyPr wrap="square" rtlCol="0">
            <a:spAutoFit/>
          </a:bodyPr>
          <a:lstStyle/>
          <a:p>
            <a:pPr lvl="0" indent="509588" eaLnBrk="0" fontAlgn="base" hangingPunct="0">
              <a:spcBef>
                <a:spcPct val="0"/>
              </a:spcBef>
              <a:spcAft>
                <a:spcPct val="0"/>
              </a:spcAft>
              <a:tabLst>
                <a:tab pos="2933700" algn="l"/>
              </a:tabLst>
            </a:pPr>
            <a:r>
              <a:rPr lang="en-US" altLang="zh-CN" sz="3200" b="1" dirty="0" smtClean="0">
                <a:solidFill>
                  <a:srgbClr val="FF0000"/>
                </a:solidFill>
                <a:latin typeface="Times New Roman" pitchFamily="18" charset="0"/>
                <a:ea typeface="黑体" pitchFamily="49" charset="-122"/>
                <a:cs typeface="Times New Roman" pitchFamily="18" charset="0"/>
              </a:rPr>
              <a:t>4</a:t>
            </a:r>
            <a:r>
              <a:rPr lang="zh-CN" altLang="en-US" sz="3200" b="1" dirty="0" smtClean="0">
                <a:solidFill>
                  <a:srgbClr val="FF0000"/>
                </a:solidFill>
                <a:latin typeface="Times New Roman" pitchFamily="18" charset="0"/>
                <a:ea typeface="宋体" pitchFamily="2" charset="-122"/>
                <a:cs typeface="Times New Roman" pitchFamily="18" charset="0"/>
              </a:rPr>
              <a:t>．</a:t>
            </a:r>
            <a:r>
              <a:rPr lang="zh-CN" altLang="en-US" sz="3200" b="1" dirty="0" smtClean="0">
                <a:solidFill>
                  <a:srgbClr val="FF0000"/>
                </a:solidFill>
                <a:latin typeface="黑体" pitchFamily="49" charset="-122"/>
                <a:ea typeface="黑体" pitchFamily="49" charset="-122"/>
                <a:cs typeface="Times New Roman" pitchFamily="18" charset="0"/>
              </a:rPr>
              <a:t>教训：</a:t>
            </a:r>
            <a:r>
              <a:rPr lang="zh-CN" altLang="en-US" sz="3200" b="1" dirty="0" smtClean="0">
                <a:latin typeface="Times New Roman" pitchFamily="18" charset="0"/>
                <a:ea typeface="宋体" pitchFamily="2" charset="-122"/>
                <a:cs typeface="Times New Roman" pitchFamily="18" charset="0"/>
              </a:rPr>
              <a:t>要取得革命胜利，必须坚持无产阶级的领导权，掌握革命武装进行武装斗争。</a:t>
            </a:r>
            <a:endParaRPr lang="zh-CN" altLang="en-US" sz="3200" dirty="0" smtClean="0">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bwMode="auto">
          <a:xfrm>
            <a:off x="323850" y="620713"/>
            <a:ext cx="8424863" cy="4103687"/>
          </a:xfrm>
          <a:noFill/>
          <a:ln>
            <a:miter lim="800000"/>
            <a:headEnd/>
            <a:tailEnd/>
          </a:ln>
        </p:spPr>
        <p:txBody>
          <a:bodyPr vert="horz" wrap="square" lIns="91440" tIns="45720" rIns="91440" bIns="45720" numCol="1" anchor="t" anchorCtr="0" compatLnSpc="1">
            <a:prstTxWarp prst="textNoShape">
              <a:avLst/>
            </a:prstTxWarp>
          </a:bodyPr>
          <a:lstStyle/>
          <a:p>
            <a:pPr algn="l"/>
            <a:r>
              <a:rPr lang="zh-CN" altLang="en-US" sz="2800" b="1" dirty="0" smtClean="0"/>
              <a:t>（</a:t>
            </a:r>
            <a:r>
              <a:rPr lang="en-US" altLang="zh-CN" sz="2800" b="1" dirty="0" smtClean="0"/>
              <a:t>2020</a:t>
            </a:r>
            <a:r>
              <a:rPr lang="zh-CN" altLang="en-US" sz="2800" b="1" dirty="0" smtClean="0"/>
              <a:t>年全国</a:t>
            </a:r>
            <a:r>
              <a:rPr lang="en-US" altLang="zh-CN" sz="2800" b="1" dirty="0" smtClean="0"/>
              <a:t>ǁ</a:t>
            </a:r>
            <a:r>
              <a:rPr lang="zh-CN" altLang="en-US" sz="2800" b="1" dirty="0" smtClean="0"/>
              <a:t>卷 ）中国共产党的一份告全党党员书指出：“国民党中央驱逐军队中的共产党员，我们的党不得不秘密起来</a:t>
            </a:r>
            <a:r>
              <a:rPr lang="en-US" altLang="zh-CN" sz="2800" b="1" dirty="0" smtClean="0"/>
              <a:t>······</a:t>
            </a:r>
            <a:r>
              <a:rPr lang="zh-CN" altLang="en-US" sz="2800" b="1" dirty="0" smtClean="0"/>
              <a:t>这所谓的国民政府是什么？他从革命的政权机关变成了资产阶级之反动的执行机关，变成了军阀的工具。”由此，中国共产党</a:t>
            </a:r>
            <a:r>
              <a:rPr lang="en-US" altLang="zh-CN" sz="2800" dirty="0" smtClean="0"/>
              <a:t/>
            </a:r>
            <a:br>
              <a:rPr lang="en-US" altLang="zh-CN" sz="2800" dirty="0" smtClean="0"/>
            </a:br>
            <a:r>
              <a:rPr lang="en-US" altLang="zh-CN" sz="2800" dirty="0" smtClean="0"/>
              <a:t>      A.</a:t>
            </a:r>
            <a:r>
              <a:rPr lang="zh-CN" altLang="en-US" sz="2800" dirty="0" smtClean="0"/>
              <a:t>阐明工农武装割据的必要性</a:t>
            </a:r>
            <a:r>
              <a:rPr lang="en-US" altLang="zh-CN" sz="2800" dirty="0" smtClean="0"/>
              <a:t/>
            </a:r>
            <a:br>
              <a:rPr lang="en-US" altLang="zh-CN" sz="2800" dirty="0" smtClean="0"/>
            </a:br>
            <a:r>
              <a:rPr lang="en-US" altLang="zh-CN" sz="2800" dirty="0" smtClean="0"/>
              <a:t>      B.</a:t>
            </a:r>
            <a:r>
              <a:rPr lang="zh-CN" altLang="en-US" sz="2800" dirty="0" smtClean="0"/>
              <a:t>确定武装反抗国民党统治的方针</a:t>
            </a:r>
            <a:r>
              <a:rPr lang="en-US" altLang="zh-CN" sz="2800" dirty="0" smtClean="0"/>
              <a:t/>
            </a:r>
            <a:br>
              <a:rPr lang="en-US" altLang="zh-CN" sz="2800" dirty="0" smtClean="0"/>
            </a:br>
            <a:r>
              <a:rPr lang="en-US" altLang="zh-CN" sz="2800" dirty="0" smtClean="0"/>
              <a:t>      C.</a:t>
            </a:r>
            <a:r>
              <a:rPr lang="zh-CN" altLang="en-US" sz="2800" dirty="0" smtClean="0"/>
              <a:t>批判“左”倾错误的必要性</a:t>
            </a:r>
            <a:r>
              <a:rPr lang="en-US" altLang="zh-CN" sz="2800" dirty="0" smtClean="0"/>
              <a:t/>
            </a:r>
            <a:br>
              <a:rPr lang="en-US" altLang="zh-CN" sz="2800" dirty="0" smtClean="0"/>
            </a:br>
            <a:r>
              <a:rPr lang="en-US" altLang="zh-CN" sz="2800" dirty="0" smtClean="0"/>
              <a:t>      D.</a:t>
            </a:r>
            <a:r>
              <a:rPr lang="zh-CN" altLang="en-US" sz="2800" dirty="0" smtClean="0"/>
              <a:t>动员工农红军进行战略性的转移  </a:t>
            </a:r>
          </a:p>
        </p:txBody>
      </p:sp>
      <p:sp>
        <p:nvSpPr>
          <p:cNvPr id="30723" name="日期占位符 2"/>
          <p:cNvSpPr>
            <a:spLocks noGrp="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1F572DB-EC20-4333-9FC6-3617E7238ACE}" type="datetime1">
              <a:rPr lang="en-US" altLang="zh-CN" smtClean="0">
                <a:latin typeface="Arial" pitchFamily="34" charset="0"/>
              </a:rPr>
              <a:pPr/>
              <a:t>10/15/2020</a:t>
            </a:fld>
            <a:endParaRPr lang="zh-CN" altLang="en-US" smtClean="0">
              <a:solidFill>
                <a:srgbClr val="000000"/>
              </a:solidFill>
              <a:latin typeface="Arial" pitchFamily="34" charset="0"/>
            </a:endParaRPr>
          </a:p>
        </p:txBody>
      </p:sp>
      <p:sp>
        <p:nvSpPr>
          <p:cNvPr id="30724" name="页脚占位符 3"/>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latin typeface="Arial" pitchFamily="34" charset="0"/>
            </a:endParaRPr>
          </a:p>
        </p:txBody>
      </p:sp>
      <p:sp>
        <p:nvSpPr>
          <p:cNvPr id="5" name="Text Box 4"/>
          <p:cNvSpPr txBox="1">
            <a:spLocks noChangeArrowheads="1"/>
          </p:cNvSpPr>
          <p:nvPr/>
        </p:nvSpPr>
        <p:spPr bwMode="auto">
          <a:xfrm>
            <a:off x="6588224" y="5085184"/>
            <a:ext cx="1658938" cy="1098550"/>
          </a:xfrm>
          <a:prstGeom prst="rect">
            <a:avLst/>
          </a:prstGeom>
          <a:noFill/>
          <a:ln w="9525">
            <a:noFill/>
            <a:miter lim="800000"/>
            <a:headEnd/>
            <a:tailEnd/>
          </a:ln>
          <a:effectLst/>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altLang="zh-CN" sz="6600" b="1" dirty="0" smtClean="0">
                <a:solidFill>
                  <a:srgbClr val="FF0000"/>
                </a:solidFill>
              </a:rPr>
              <a:t>B</a:t>
            </a:r>
            <a:endParaRPr lang="en-US" altLang="zh-CN" sz="6600" b="1"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p:cNvSpPr>
          <p:nvPr/>
        </p:nvSpPr>
        <p:spPr bwMode="auto">
          <a:xfrm>
            <a:off x="0" y="1052513"/>
            <a:ext cx="8748713" cy="54006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zh-CN" altLang="en-US" sz="3200" b="1" i="0" u="none" strike="noStrike" kern="1200" cap="none" spc="0" normalizeH="0" baseline="0" noProof="0" dirty="0" smtClean="0">
                <a:ln>
                  <a:noFill/>
                </a:ln>
                <a:solidFill>
                  <a:schemeClr val="tx1"/>
                </a:solidFill>
                <a:effectLst/>
                <a:uLnTx/>
                <a:uFillTx/>
                <a:latin typeface="楷体_GB2312" charset="-122"/>
                <a:ea typeface="楷体_GB2312" charset="-122"/>
                <a:cs typeface="+mn-cs"/>
              </a:rPr>
              <a:t>    </a:t>
            </a:r>
            <a:r>
              <a:rPr kumimoji="0" lang="zh-CN" altLang="en-US" sz="3200" b="1" i="0" u="none" strike="noStrike" kern="1200" cap="none" spc="0" normalizeH="0" baseline="0" noProof="0" dirty="0" smtClean="0">
                <a:ln>
                  <a:noFill/>
                </a:ln>
                <a:solidFill>
                  <a:schemeClr val="tx1"/>
                </a:solidFill>
                <a:effectLst/>
                <a:uLnTx/>
                <a:uFillTx/>
                <a:latin typeface="楷体_GB2312" charset="-122"/>
                <a:ea typeface="楷体_GB2312" charset="-122"/>
                <a:cs typeface="+mn-cs"/>
              </a:rPr>
              <a:t>     它</a:t>
            </a:r>
            <a:r>
              <a:rPr kumimoji="0" lang="zh-CN" altLang="en-US" sz="3200" b="1" i="0" u="none" strike="noStrike" kern="1200" cap="none" spc="0" normalizeH="0" baseline="0" noProof="0" dirty="0" smtClean="0">
                <a:ln>
                  <a:noFill/>
                </a:ln>
                <a:solidFill>
                  <a:schemeClr val="tx1"/>
                </a:solidFill>
                <a:effectLst/>
                <a:uLnTx/>
                <a:uFillTx/>
                <a:latin typeface="楷体_GB2312" charset="-122"/>
                <a:ea typeface="楷体_GB2312" charset="-122"/>
                <a:cs typeface="+mn-cs"/>
              </a:rPr>
              <a:t>爆发于民族危难之际，是一场以先进青年知识分子为先锋、广大人民群众参加的彻底反帝反封建的伟大爱国革命运动，是一场中国人民为拯救民族危亡、捍卫民族尊严、凝聚民族力量而掀起的伟大社会革命运动，是一场传播新思想新文化新知识的伟大思想启蒙运动和新文化运动，以磅礴之力鼓动了中国人民和中华民族实现民族复兴的志向和信心。</a:t>
            </a:r>
            <a:r>
              <a:rPr kumimoji="0" lang="zh-CN" altLang="en-US" sz="3200" b="1" i="0" u="none" strike="noStrike" kern="1200" cap="none" spc="0" normalizeH="0" baseline="0" noProof="0" dirty="0" smtClean="0">
                <a:ln>
                  <a:noFill/>
                </a:ln>
                <a:solidFill>
                  <a:schemeClr val="tx1"/>
                </a:solidFill>
                <a:effectLst/>
                <a:uLnTx/>
                <a:uFillTx/>
                <a:latin typeface="新宋体" pitchFamily="49" charset="-122"/>
                <a:ea typeface="新宋体" pitchFamily="49" charset="-122"/>
                <a:cs typeface="+mn-cs"/>
              </a:rPr>
              <a:t>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zh-CN" altLang="en-US" sz="3200" b="1" i="0" u="none" strike="noStrike" kern="1200" cap="none" spc="0" normalizeH="0" baseline="0" noProof="0" dirty="0" smtClean="0">
                <a:ln>
                  <a:noFill/>
                </a:ln>
                <a:solidFill>
                  <a:schemeClr val="tx1"/>
                </a:solidFill>
                <a:effectLst/>
                <a:uLnTx/>
                <a:uFillTx/>
                <a:latin typeface="新宋体" pitchFamily="49" charset="-122"/>
                <a:ea typeface="新宋体" pitchFamily="49" charset="-122"/>
                <a:cs typeface="+mn-cs"/>
              </a:rPr>
              <a:t>                        </a:t>
            </a:r>
            <a:r>
              <a:rPr kumimoji="0" lang="en-US" altLang="zh-CN" sz="3200" b="1" i="0" u="none" strike="noStrike" kern="1200" cap="none" spc="0" normalizeH="0" baseline="0" noProof="0" dirty="0" smtClean="0">
                <a:ln>
                  <a:noFill/>
                </a:ln>
                <a:solidFill>
                  <a:schemeClr val="tx1"/>
                </a:solidFill>
                <a:effectLst/>
                <a:uLnTx/>
                <a:uFillTx/>
                <a:latin typeface="新宋体" pitchFamily="49" charset="-122"/>
                <a:ea typeface="新宋体" pitchFamily="49" charset="-122"/>
                <a:cs typeface="+mn-cs"/>
              </a:rPr>
              <a:t>-----</a:t>
            </a:r>
            <a:r>
              <a:rPr kumimoji="0" lang="zh-CN" altLang="en-US" sz="3200" b="1" i="0" u="none" strike="noStrike" kern="1200" cap="none" spc="0" normalizeH="0" baseline="0" noProof="0" dirty="0" smtClean="0">
                <a:ln>
                  <a:noFill/>
                </a:ln>
                <a:solidFill>
                  <a:schemeClr val="tx1"/>
                </a:solidFill>
                <a:effectLst/>
                <a:uLnTx/>
                <a:uFillTx/>
                <a:latin typeface="新宋体" pitchFamily="49" charset="-122"/>
                <a:ea typeface="新宋体" pitchFamily="49" charset="-122"/>
                <a:cs typeface="+mn-cs"/>
              </a:rPr>
              <a:t>习近平</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bwMode="auto">
          <a:xfrm>
            <a:off x="4572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
        <p:nvSpPr>
          <p:cNvPr id="31747" name="内容占位符 2"/>
          <p:cNvSpPr>
            <a:spLocks noGrp="1"/>
          </p:cNvSpPr>
          <p:nvPr>
            <p:ph idx="1"/>
          </p:nvPr>
        </p:nvSpPr>
        <p:spPr bwMode="auto">
          <a:xfrm>
            <a:off x="457200"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en-US" altLang="zh-CN" sz="3600" b="1" dirty="0" smtClean="0">
                <a:solidFill>
                  <a:srgbClr val="FF0000"/>
                </a:solidFill>
              </a:rPr>
              <a:t>5</a:t>
            </a:r>
            <a:r>
              <a:rPr lang="zh-CN" altLang="zh-CN" sz="3600" b="1" dirty="0" smtClean="0">
                <a:solidFill>
                  <a:srgbClr val="FF0000"/>
                </a:solidFill>
              </a:rPr>
              <a:t>．国民革命运动的意义</a:t>
            </a:r>
            <a:endParaRPr lang="zh-CN" altLang="zh-CN" sz="3600" dirty="0" smtClean="0">
              <a:solidFill>
                <a:srgbClr val="FF0000"/>
              </a:solidFill>
            </a:endParaRPr>
          </a:p>
          <a:p>
            <a:r>
              <a:rPr lang="zh-CN" altLang="zh-CN" b="1" dirty="0" smtClean="0"/>
              <a:t>国民革命运动是中国近代历史上前所未有的人民大革命，动摇了北洋军阀的统治，沉重打击了帝国主义的侵略势力；共产党得到了历练，扩大了影响，开始掌握一部分军队。</a:t>
            </a:r>
            <a:endParaRPr lang="zh-CN" altLang="zh-CN" dirty="0" smtClean="0"/>
          </a:p>
          <a:p>
            <a:r>
              <a:rPr lang="en-US" altLang="zh-CN" dirty="0" smtClean="0"/>
              <a:t> </a:t>
            </a:r>
            <a:endParaRPr lang="zh-CN" altLang="zh-CN" dirty="0" smtClean="0"/>
          </a:p>
          <a:p>
            <a:endParaRPr lang="zh-CN" alt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框 3"/>
          <p:cNvSpPr txBox="1">
            <a:spLocks noChangeArrowheads="1"/>
          </p:cNvSpPr>
          <p:nvPr/>
        </p:nvSpPr>
        <p:spPr bwMode="auto">
          <a:xfrm>
            <a:off x="323850" y="836613"/>
            <a:ext cx="4248150" cy="5078412"/>
          </a:xfrm>
          <a:prstGeom prst="rect">
            <a:avLst/>
          </a:prstGeom>
          <a:noFill/>
          <a:ln w="9525">
            <a:noFill/>
            <a:miter lim="800000"/>
            <a:headEnd/>
            <a:tailEnd/>
          </a:ln>
        </p:spPr>
        <p:txBody>
          <a:bodyPr>
            <a:spAutoFit/>
          </a:bodyPr>
          <a:lstStyle/>
          <a:p>
            <a:pPr algn="ctr"/>
            <a:r>
              <a:rPr lang="zh-CN" altLang="en-US" sz="3600" b="1">
                <a:latin typeface="方正清楷 简" charset="-122"/>
                <a:ea typeface="方正清楷 简" charset="-122"/>
              </a:rPr>
              <a:t>菩萨蛮·黄鹤楼   </a:t>
            </a:r>
            <a:endParaRPr lang="en-US" altLang="zh-CN" sz="3600" b="1">
              <a:latin typeface="方正清楷 简" charset="-122"/>
              <a:ea typeface="方正清楷 简" charset="-122"/>
            </a:endParaRPr>
          </a:p>
          <a:p>
            <a:pPr algn="ctr"/>
            <a:r>
              <a:rPr lang="zh-CN" altLang="en-US" sz="3600" b="1">
                <a:latin typeface="方正清楷 简" charset="-122"/>
                <a:ea typeface="方正清楷 简" charset="-122"/>
              </a:rPr>
              <a:t>    毛泽东</a:t>
            </a:r>
          </a:p>
          <a:p>
            <a:r>
              <a:rPr lang="zh-CN" altLang="en-US" sz="3600" b="1">
                <a:latin typeface="方正清楷 简" charset="-122"/>
                <a:ea typeface="方正清楷 简" charset="-122"/>
              </a:rPr>
              <a:t>   茫茫九派流中国，沉沉一线穿南北。</a:t>
            </a:r>
            <a:r>
              <a:rPr lang="zh-CN" altLang="en-US" sz="3600" b="1">
                <a:solidFill>
                  <a:srgbClr val="FF0000"/>
                </a:solidFill>
                <a:latin typeface="方正清楷 简" charset="-122"/>
                <a:ea typeface="方正清楷 简" charset="-122"/>
              </a:rPr>
              <a:t>烟雨莽苍苍，龟蛇锁大江。</a:t>
            </a:r>
          </a:p>
          <a:p>
            <a:r>
              <a:rPr lang="zh-CN" altLang="en-US" sz="3600" b="1">
                <a:latin typeface="方正清楷 简" charset="-122"/>
                <a:ea typeface="方正清楷 简" charset="-122"/>
              </a:rPr>
              <a:t>   黄鹤知何去？剩有游人处。</a:t>
            </a:r>
            <a:r>
              <a:rPr lang="zh-CN" altLang="en-US" sz="3600" b="1">
                <a:solidFill>
                  <a:srgbClr val="FF0000"/>
                </a:solidFill>
                <a:latin typeface="方正清楷 简" charset="-122"/>
                <a:ea typeface="方正清楷 简" charset="-122"/>
              </a:rPr>
              <a:t>把酒酹滔滔，心潮逐浪高！</a:t>
            </a:r>
          </a:p>
        </p:txBody>
      </p:sp>
      <p:pic>
        <p:nvPicPr>
          <p:cNvPr id="32771" name="图片 2" descr="eaf81a4c510fd9f9b95bbd47262dd42a2834a454.jpg"/>
          <p:cNvPicPr>
            <a:picLocks noChangeAspect="1"/>
          </p:cNvPicPr>
          <p:nvPr/>
        </p:nvPicPr>
        <p:blipFill>
          <a:blip r:embed="rId3" cstate="print"/>
          <a:srcRect/>
          <a:stretch>
            <a:fillRect/>
          </a:stretch>
        </p:blipFill>
        <p:spPr bwMode="auto">
          <a:xfrm>
            <a:off x="4787900" y="908050"/>
            <a:ext cx="3884613" cy="537368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772816"/>
            <a:ext cx="4536504" cy="769441"/>
          </a:xfrm>
          <a:prstGeom prst="rect">
            <a:avLst/>
          </a:prstGeom>
          <a:noFill/>
        </p:spPr>
        <p:txBody>
          <a:bodyPr wrap="square" rtlCol="0">
            <a:spAutoFit/>
          </a:bodyPr>
          <a:lstStyle/>
          <a:p>
            <a:r>
              <a:rPr lang="en-US" altLang="zh-CN" sz="4400" b="1" dirty="0" smtClean="0"/>
              <a:t>1</a:t>
            </a:r>
            <a:r>
              <a:rPr lang="zh-CN" altLang="en-US" sz="4400" b="1" dirty="0" smtClean="0"/>
              <a:t>、基础知识梳理</a:t>
            </a:r>
            <a:endParaRPr lang="zh-CN" altLang="en-US" sz="4400" b="1" dirty="0"/>
          </a:p>
        </p:txBody>
      </p:sp>
      <p:sp>
        <p:nvSpPr>
          <p:cNvPr id="3" name="TextBox 2"/>
          <p:cNvSpPr txBox="1"/>
          <p:nvPr/>
        </p:nvSpPr>
        <p:spPr>
          <a:xfrm>
            <a:off x="323528" y="620688"/>
            <a:ext cx="4536504" cy="830997"/>
          </a:xfrm>
          <a:prstGeom prst="rect">
            <a:avLst/>
          </a:prstGeom>
          <a:noFill/>
        </p:spPr>
        <p:txBody>
          <a:bodyPr wrap="square" rtlCol="0">
            <a:spAutoFit/>
          </a:bodyPr>
          <a:lstStyle/>
          <a:p>
            <a:r>
              <a:rPr lang="zh-CN" altLang="en-US" sz="4800" b="1" dirty="0" smtClean="0"/>
              <a:t>一、五四运动</a:t>
            </a:r>
            <a:endParaRPr lang="zh-CN" altLang="en-US" sz="4800" b="1" dirty="0"/>
          </a:p>
        </p:txBody>
      </p:sp>
      <p:sp>
        <p:nvSpPr>
          <p:cNvPr id="4" name="TextBox 3"/>
          <p:cNvSpPr txBox="1"/>
          <p:nvPr/>
        </p:nvSpPr>
        <p:spPr>
          <a:xfrm>
            <a:off x="899592" y="2996952"/>
            <a:ext cx="6408712" cy="830997"/>
          </a:xfrm>
          <a:prstGeom prst="rect">
            <a:avLst/>
          </a:prstGeom>
          <a:noFill/>
        </p:spPr>
        <p:txBody>
          <a:bodyPr wrap="square" rtlCol="0">
            <a:spAutoFit/>
          </a:bodyPr>
          <a:lstStyle/>
          <a:p>
            <a:r>
              <a:rPr lang="zh-CN" altLang="en-US" sz="4800" b="1" dirty="0" smtClean="0">
                <a:solidFill>
                  <a:srgbClr val="FF0000"/>
                </a:solidFill>
              </a:rPr>
              <a:t>五四运动</a:t>
            </a:r>
            <a:r>
              <a:rPr lang="zh-CN" altLang="en-US" sz="4800" b="1" dirty="0" smtClean="0">
                <a:solidFill>
                  <a:srgbClr val="FF0000"/>
                </a:solidFill>
              </a:rPr>
              <a:t>的过程</a:t>
            </a:r>
            <a:r>
              <a:rPr lang="zh-CN" altLang="en-US" sz="4800" b="1" dirty="0" smtClean="0">
                <a:solidFill>
                  <a:srgbClr val="FF0000"/>
                </a:solidFill>
              </a:rPr>
              <a:t>及成果</a:t>
            </a:r>
            <a:endParaRPr lang="zh-CN" altLang="en-US" sz="48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7980" y="1022350"/>
            <a:ext cx="8448675" cy="4524315"/>
          </a:xfrm>
          <a:prstGeom prst="rect">
            <a:avLst/>
          </a:prstGeom>
          <a:noFill/>
          <a:ln w="9525">
            <a:noFill/>
          </a:ln>
        </p:spPr>
        <p:txBody>
          <a:bodyPr wrap="square">
            <a:spAutoFit/>
          </a:bodyPr>
          <a:lstStyle/>
          <a:p>
            <a:pPr indent="267970">
              <a:lnSpc>
                <a:spcPct val="150000"/>
              </a:lnSpc>
            </a:pPr>
            <a:r>
              <a:rPr lang="zh-CN" altLang="en-US" sz="2400" b="1" dirty="0">
                <a:latin typeface="宋体" panose="02010600030101010101" pitchFamily="2" charset="-122"/>
                <a:ea typeface="宋体" panose="02010600030101010101" pitchFamily="2" charset="-122"/>
                <a:cs typeface="宋体" panose="02010600030101010101" pitchFamily="2" charset="-122"/>
              </a:rPr>
              <a:t> </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 </a:t>
            </a:r>
            <a:r>
              <a:rPr lang="zh-CN" altLang="en-US" sz="2400" b="1" dirty="0" smtClean="0">
                <a:latin typeface="黑体" panose="02010609060101010101" pitchFamily="2" charset="-122"/>
                <a:ea typeface="黑体" panose="02010609060101010101" pitchFamily="2" charset="-122"/>
                <a:cs typeface="宋体" panose="02010600030101010101" pitchFamily="2" charset="-122"/>
              </a:rPr>
              <a:t>中国</a:t>
            </a:r>
            <a:r>
              <a:rPr lang="zh-CN" altLang="en-US" sz="2400" b="1" dirty="0">
                <a:latin typeface="黑体" panose="02010609060101010101" pitchFamily="2" charset="-122"/>
                <a:ea typeface="黑体" panose="02010609060101010101" pitchFamily="2" charset="-122"/>
                <a:cs typeface="宋体" panose="02010600030101010101" pitchFamily="2" charset="-122"/>
              </a:rPr>
              <a:t>民族工业的发展和帝国主义在华企业的增加，中国工人由第一次世界大战前的</a:t>
            </a:r>
            <a:r>
              <a:rPr lang="en-US" altLang="zh-CN" sz="2400" b="1" dirty="0">
                <a:latin typeface="黑体" panose="02010609060101010101" pitchFamily="2" charset="-122"/>
                <a:ea typeface="黑体" panose="02010609060101010101" pitchFamily="2" charset="-122"/>
                <a:cs typeface="宋体" panose="02010600030101010101" pitchFamily="2" charset="-122"/>
              </a:rPr>
              <a:t>100</a:t>
            </a:r>
            <a:r>
              <a:rPr lang="zh-CN" altLang="en-US" sz="2400" b="1" dirty="0">
                <a:latin typeface="黑体" panose="02010609060101010101" pitchFamily="2" charset="-122"/>
                <a:ea typeface="黑体" panose="02010609060101010101" pitchFamily="2" charset="-122"/>
                <a:cs typeface="宋体" panose="02010600030101010101" pitchFamily="2" charset="-122"/>
              </a:rPr>
              <a:t>万，增至战后的</a:t>
            </a:r>
            <a:r>
              <a:rPr lang="en-US" altLang="zh-CN" sz="2400" b="1" dirty="0">
                <a:latin typeface="黑体" panose="02010609060101010101" pitchFamily="2" charset="-122"/>
                <a:ea typeface="黑体" panose="02010609060101010101" pitchFamily="2" charset="-122"/>
                <a:cs typeface="宋体" panose="02010600030101010101" pitchFamily="2" charset="-122"/>
              </a:rPr>
              <a:t>200 </a:t>
            </a:r>
            <a:r>
              <a:rPr lang="zh-CN" altLang="en-US" sz="2400" b="1" dirty="0">
                <a:latin typeface="黑体" panose="02010609060101010101" pitchFamily="2" charset="-122"/>
                <a:ea typeface="黑体" panose="02010609060101010101" pitchFamily="2" charset="-122"/>
                <a:cs typeface="宋体" panose="02010600030101010101" pitchFamily="2" charset="-122"/>
              </a:rPr>
              <a:t>万</a:t>
            </a:r>
            <a:r>
              <a:rPr lang="en-US" altLang="zh-CN" sz="2400" b="1" dirty="0">
                <a:latin typeface="黑体" panose="02010609060101010101" pitchFamily="2" charset="-122"/>
                <a:ea typeface="黑体" panose="02010609060101010101" pitchFamily="2" charset="-122"/>
                <a:cs typeface="宋体" panose="02010600030101010101" pitchFamily="2" charset="-122"/>
              </a:rPr>
              <a:t>…</a:t>
            </a:r>
          </a:p>
          <a:p>
            <a:pPr indent="267970">
              <a:lnSpc>
                <a:spcPct val="150000"/>
              </a:lnSpc>
            </a:pPr>
            <a:r>
              <a:rPr lang="en-US" altLang="zh-CN" sz="2400" b="1" dirty="0" smtClean="0">
                <a:latin typeface="黑体" panose="02010609060101010101" pitchFamily="2" charset="-122"/>
                <a:ea typeface="黑体" panose="02010609060101010101" pitchFamily="2" charset="-122"/>
                <a:cs typeface="Times New Roman" panose="02020603050405020304" pitchFamily="2" charset="0"/>
              </a:rPr>
              <a:t>  1915 </a:t>
            </a:r>
            <a:r>
              <a:rPr lang="zh-CN" altLang="en-US" sz="2400" b="1" dirty="0">
                <a:latin typeface="黑体" panose="02010609060101010101" pitchFamily="2" charset="-122"/>
                <a:ea typeface="黑体" panose="02010609060101010101" pitchFamily="2" charset="-122"/>
                <a:cs typeface="宋体" panose="02010600030101010101" pitchFamily="2" charset="-122"/>
              </a:rPr>
              <a:t>年</a:t>
            </a:r>
            <a:r>
              <a:rPr lang="en-US" altLang="zh-CN" sz="2400" b="1" dirty="0">
                <a:latin typeface="黑体" panose="02010609060101010101" pitchFamily="2" charset="-122"/>
                <a:ea typeface="黑体" panose="02010609060101010101" pitchFamily="2" charset="-122"/>
                <a:cs typeface="Times New Roman" panose="02020603050405020304" pitchFamily="2" charset="0"/>
              </a:rPr>
              <a:t>9 </a:t>
            </a:r>
            <a:r>
              <a:rPr lang="zh-CN" altLang="en-US" sz="2400" b="1" dirty="0">
                <a:latin typeface="黑体" panose="02010609060101010101" pitchFamily="2" charset="-122"/>
                <a:ea typeface="黑体" panose="02010609060101010101" pitchFamily="2" charset="-122"/>
                <a:cs typeface="宋体" panose="02010600030101010101" pitchFamily="2" charset="-122"/>
              </a:rPr>
              <a:t>月，</a:t>
            </a:r>
            <a:r>
              <a:rPr lang="en-US" altLang="zh-CN" sz="2400" b="1" dirty="0">
                <a:latin typeface="黑体" panose="02010609060101010101" pitchFamily="2" charset="-122"/>
                <a:ea typeface="黑体" panose="02010609060101010101" pitchFamily="2" charset="-122"/>
                <a:cs typeface="宋体" panose="02010600030101010101" pitchFamily="2" charset="-122"/>
              </a:rPr>
              <a:t>《</a:t>
            </a:r>
            <a:r>
              <a:rPr lang="zh-CN" altLang="en-US" sz="2400" b="1" dirty="0">
                <a:latin typeface="黑体" panose="02010609060101010101" pitchFamily="2" charset="-122"/>
                <a:ea typeface="黑体" panose="02010609060101010101" pitchFamily="2" charset="-122"/>
                <a:cs typeface="宋体" panose="02010600030101010101" pitchFamily="2" charset="-122"/>
              </a:rPr>
              <a:t>新青年</a:t>
            </a:r>
            <a:r>
              <a:rPr lang="en-US" altLang="zh-CN" sz="2400" b="1" dirty="0">
                <a:latin typeface="黑体" panose="02010609060101010101" pitchFamily="2" charset="-122"/>
                <a:ea typeface="黑体" panose="02010609060101010101" pitchFamily="2" charset="-122"/>
                <a:cs typeface="宋体" panose="02010600030101010101" pitchFamily="2" charset="-122"/>
              </a:rPr>
              <a:t>》</a:t>
            </a:r>
            <a:r>
              <a:rPr lang="zh-CN" altLang="en-US" sz="2400" b="1" dirty="0">
                <a:latin typeface="黑体" panose="02010609060101010101" pitchFamily="2" charset="-122"/>
                <a:ea typeface="黑体" panose="02010609060101010101" pitchFamily="2" charset="-122"/>
                <a:cs typeface="宋体" panose="02010600030101010101" pitchFamily="2" charset="-122"/>
              </a:rPr>
              <a:t>的出版标志着彻底反封建文化运动的开始</a:t>
            </a:r>
            <a:r>
              <a:rPr lang="en-US" altLang="zh-CN" sz="2400" b="1" dirty="0">
                <a:latin typeface="黑体" panose="02010609060101010101" pitchFamily="2" charset="-122"/>
                <a:ea typeface="黑体" panose="02010609060101010101" pitchFamily="2" charset="-122"/>
                <a:cs typeface="宋体" panose="02010600030101010101" pitchFamily="2" charset="-122"/>
              </a:rPr>
              <a:t>……</a:t>
            </a:r>
            <a:r>
              <a:rPr lang="zh-CN" altLang="en-US" sz="2400" b="1" dirty="0">
                <a:latin typeface="黑体" panose="02010609060101010101" pitchFamily="2" charset="-122"/>
                <a:ea typeface="黑体" panose="02010609060101010101" pitchFamily="2" charset="-122"/>
                <a:cs typeface="宋体" panose="02010600030101010101" pitchFamily="2" charset="-122"/>
              </a:rPr>
              <a:t>在俄国十月革命的影响下，中国涌现出一批具有共产主义思想的知识分子，</a:t>
            </a:r>
            <a:r>
              <a:rPr lang="zh-CN" altLang="en-US" sz="2400" b="1" dirty="0">
                <a:latin typeface="黑体" panose="02010609060101010101" pitchFamily="2" charset="-122"/>
                <a:ea typeface="黑体" panose="02010609060101010101" pitchFamily="2" charset="-122"/>
                <a:cs typeface="宋体" panose="02010600030101010101" pitchFamily="2" charset="-122"/>
                <a:sym typeface="+mn-ea"/>
              </a:rPr>
              <a:t>积极传播</a:t>
            </a:r>
            <a:r>
              <a:rPr lang="zh-CN" altLang="en-US" sz="2400" b="1" dirty="0">
                <a:latin typeface="黑体" panose="02010609060101010101" pitchFamily="2" charset="-122"/>
                <a:ea typeface="黑体" panose="02010609060101010101" pitchFamily="2" charset="-122"/>
                <a:cs typeface="宋体" panose="02010600030101010101" pitchFamily="2" charset="-122"/>
              </a:rPr>
              <a:t>马克思主义。</a:t>
            </a:r>
          </a:p>
          <a:p>
            <a:pPr indent="267970">
              <a:lnSpc>
                <a:spcPct val="150000"/>
              </a:lnSpc>
            </a:pPr>
            <a:r>
              <a:rPr lang="zh-CN" altLang="en-US" sz="2400" b="1" dirty="0">
                <a:latin typeface="黑体" panose="02010609060101010101" pitchFamily="2" charset="-122"/>
                <a:ea typeface="黑体" panose="02010609060101010101" pitchFamily="2" charset="-122"/>
                <a:cs typeface="宋体" panose="02010600030101010101" pitchFamily="2" charset="-122"/>
              </a:rPr>
              <a:t>  </a:t>
            </a:r>
            <a:r>
              <a:rPr lang="en-US" altLang="zh-CN" sz="2400" b="1" dirty="0" smtClean="0">
                <a:latin typeface="黑体" panose="02010609060101010101" pitchFamily="2" charset="-122"/>
                <a:ea typeface="黑体" panose="02010609060101010101" pitchFamily="2" charset="-122"/>
                <a:cs typeface="Times New Roman" panose="02020603050405020304" pitchFamily="2" charset="0"/>
              </a:rPr>
              <a:t>1918 </a:t>
            </a:r>
            <a:r>
              <a:rPr lang="zh-CN" altLang="en-US" sz="2400" b="1" dirty="0">
                <a:latin typeface="黑体" panose="02010609060101010101" pitchFamily="2" charset="-122"/>
                <a:ea typeface="黑体" panose="02010609060101010101" pitchFamily="2" charset="-122"/>
                <a:cs typeface="宋体" panose="02010600030101010101" pitchFamily="2" charset="-122"/>
              </a:rPr>
              <a:t>年</a:t>
            </a:r>
            <a:r>
              <a:rPr lang="en-US" altLang="zh-CN" sz="2400" b="1" dirty="0">
                <a:latin typeface="黑体" panose="02010609060101010101" pitchFamily="2" charset="-122"/>
                <a:ea typeface="黑体" panose="02010609060101010101" pitchFamily="2" charset="-122"/>
                <a:cs typeface="Times New Roman" panose="02020603050405020304" pitchFamily="2" charset="0"/>
              </a:rPr>
              <a:t>11 </a:t>
            </a:r>
            <a:r>
              <a:rPr lang="zh-CN" altLang="en-US" sz="2400" b="1" dirty="0">
                <a:latin typeface="黑体" panose="02010609060101010101" pitchFamily="2" charset="-122"/>
                <a:ea typeface="黑体" panose="02010609060101010101" pitchFamily="2" charset="-122"/>
                <a:cs typeface="宋体" panose="02010600030101010101" pitchFamily="2" charset="-122"/>
              </a:rPr>
              <a:t>月结束的第一次世界大战，把俄国十月革命后中国的新的爱国民主运动推向了新的高潮。  </a:t>
            </a:r>
            <a:r>
              <a:rPr lang="zh-CN" altLang="en-US" sz="2400" b="1" dirty="0">
                <a:latin typeface="宋体" panose="02010600030101010101" pitchFamily="2" charset="-122"/>
                <a:ea typeface="宋体" panose="02010600030101010101" pitchFamily="2" charset="-122"/>
                <a:cs typeface="宋体" panose="02010600030101010101" pitchFamily="2" charset="-122"/>
              </a:rPr>
              <a:t>   </a:t>
            </a:r>
          </a:p>
          <a:p>
            <a:pPr indent="267970">
              <a:lnSpc>
                <a:spcPct val="150000"/>
              </a:lnSpc>
            </a:pPr>
            <a:r>
              <a:rPr lang="zh-CN" altLang="en-US" sz="2400" b="1" dirty="0">
                <a:latin typeface="宋体" panose="02010600030101010101" pitchFamily="2" charset="-122"/>
                <a:ea typeface="宋体" panose="02010600030101010101" pitchFamily="2" charset="-122"/>
                <a:cs typeface="宋体" panose="02010600030101010101" pitchFamily="2" charset="-122"/>
              </a:rPr>
              <a:t>             </a:t>
            </a:r>
            <a:r>
              <a:rPr lang="en-US" altLang="zh-CN" sz="2400" b="1" dirty="0">
                <a:latin typeface="宋体" panose="02010600030101010101" pitchFamily="2" charset="-122"/>
                <a:ea typeface="宋体" panose="02010600030101010101" pitchFamily="2" charset="-122"/>
                <a:cs typeface="宋体" panose="02010600030101010101" pitchFamily="2" charset="-122"/>
              </a:rPr>
              <a:t>——</a:t>
            </a:r>
            <a:r>
              <a:rPr lang="zh-CN" altLang="en-US" sz="2400" b="1" dirty="0">
                <a:latin typeface="宋体" panose="02010600030101010101" pitchFamily="2" charset="-122"/>
                <a:ea typeface="宋体" panose="02010600030101010101" pitchFamily="2" charset="-122"/>
                <a:cs typeface="宋体" panose="02010600030101010101" pitchFamily="2" charset="-122"/>
              </a:rPr>
              <a:t>吴于廑、齐世荣主编</a:t>
            </a:r>
            <a:r>
              <a:rPr lang="en-US" altLang="zh-CN" sz="2400" b="1" dirty="0">
                <a:latin typeface="宋体" panose="02010600030101010101" pitchFamily="2" charset="-122"/>
                <a:ea typeface="宋体" panose="02010600030101010101" pitchFamily="2" charset="-122"/>
                <a:cs typeface="宋体" panose="02010600030101010101" pitchFamily="2" charset="-122"/>
              </a:rPr>
              <a:t>《</a:t>
            </a:r>
            <a:r>
              <a:rPr lang="zh-CN" altLang="en-US" sz="2400" b="1" dirty="0">
                <a:latin typeface="宋体" panose="02010600030101010101" pitchFamily="2" charset="-122"/>
                <a:ea typeface="宋体" panose="02010600030101010101" pitchFamily="2" charset="-122"/>
                <a:cs typeface="宋体" panose="02010600030101010101" pitchFamily="2" charset="-122"/>
              </a:rPr>
              <a:t>世界史</a:t>
            </a:r>
            <a:r>
              <a:rPr lang="en-US" altLang="zh-CN" sz="2400" b="1" dirty="0">
                <a:latin typeface="宋体" panose="02010600030101010101" pitchFamily="2" charset="-122"/>
                <a:ea typeface="宋体" panose="02010600030101010101" pitchFamily="2" charset="-122"/>
                <a:cs typeface="宋体" panose="02010600030101010101" pitchFamily="2" charset="-122"/>
              </a:rPr>
              <a:t>·</a:t>
            </a:r>
            <a:r>
              <a:rPr lang="zh-CN" altLang="en-US" sz="2400" b="1" dirty="0">
                <a:latin typeface="宋体" panose="02010600030101010101" pitchFamily="2" charset="-122"/>
                <a:ea typeface="宋体" panose="02010600030101010101" pitchFamily="2" charset="-122"/>
                <a:cs typeface="宋体" panose="02010600030101010101" pitchFamily="2" charset="-122"/>
              </a:rPr>
              <a:t>现代卷</a:t>
            </a:r>
            <a:r>
              <a:rPr lang="en-US" altLang="zh-CN" sz="2400" b="1" dirty="0">
                <a:latin typeface="宋体" panose="02010600030101010101" pitchFamily="2" charset="-122"/>
                <a:ea typeface="宋体" panose="02010600030101010101" pitchFamily="2" charset="-122"/>
                <a:cs typeface="宋体" panose="02010600030101010101" pitchFamily="2" charset="-122"/>
              </a:rPr>
              <a:t>》</a:t>
            </a:r>
          </a:p>
        </p:txBody>
      </p:sp>
      <p:sp>
        <p:nvSpPr>
          <p:cNvPr id="3" name="文本框 2"/>
          <p:cNvSpPr txBox="1"/>
          <p:nvPr/>
        </p:nvSpPr>
        <p:spPr>
          <a:xfrm>
            <a:off x="1115616" y="5661248"/>
            <a:ext cx="6120680" cy="523220"/>
          </a:xfrm>
          <a:prstGeom prst="rect">
            <a:avLst/>
          </a:prstGeom>
          <a:noFill/>
          <a:ln w="9525">
            <a:noFill/>
          </a:ln>
        </p:spPr>
        <p:txBody>
          <a:bodyPr wrap="square">
            <a:spAutoFit/>
          </a:bodyPr>
          <a:lstStyle/>
          <a:p>
            <a:r>
              <a:rPr lang="zh-CN" altLang="en-US" sz="2800" b="1" dirty="0" smtClean="0">
                <a:solidFill>
                  <a:srgbClr val="0070C0"/>
                </a:solidFill>
                <a:latin typeface="黑体" panose="02010609060101010101" pitchFamily="2" charset="-122"/>
                <a:ea typeface="黑体" panose="02010609060101010101" pitchFamily="2" charset="-122"/>
              </a:rPr>
              <a:t>结合材料概括五四运动爆发的背景</a:t>
            </a:r>
            <a:endParaRPr lang="zh-CN" altLang="en-US" sz="2800" b="1" dirty="0">
              <a:solidFill>
                <a:srgbClr val="0070C0"/>
              </a:solidFill>
              <a:latin typeface="黑体" panose="02010609060101010101" pitchFamily="2" charset="-122"/>
              <a:ea typeface="黑体" panose="02010609060101010101" pitchFamily="2" charset="-122"/>
            </a:endParaRPr>
          </a:p>
        </p:txBody>
      </p:sp>
      <p:sp>
        <p:nvSpPr>
          <p:cNvPr id="8" name="TextBox 7"/>
          <p:cNvSpPr txBox="1"/>
          <p:nvPr/>
        </p:nvSpPr>
        <p:spPr>
          <a:xfrm>
            <a:off x="323528" y="260648"/>
            <a:ext cx="6048672" cy="769441"/>
          </a:xfrm>
          <a:prstGeom prst="rect">
            <a:avLst/>
          </a:prstGeom>
          <a:noFill/>
        </p:spPr>
        <p:txBody>
          <a:bodyPr wrap="square" rtlCol="0">
            <a:spAutoFit/>
          </a:bodyPr>
          <a:lstStyle/>
          <a:p>
            <a:r>
              <a:rPr lang="zh-CN" altLang="en-US" sz="4400" b="1" dirty="0" smtClean="0"/>
              <a:t>研读史料，提升素养</a:t>
            </a:r>
            <a:endParaRPr lang="zh-CN" altLang="en-US" sz="4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3073"/>
          <p:cNvSpPr>
            <a:spLocks noGrp="1"/>
          </p:cNvSpPr>
          <p:nvPr>
            <p:ph type="ctrTitle" idx="4294967295"/>
          </p:nvPr>
        </p:nvSpPr>
        <p:spPr>
          <a:xfrm>
            <a:off x="323528" y="548680"/>
            <a:ext cx="6332537" cy="790575"/>
          </a:xfrm>
          <a:ln w="57150">
            <a:noFill/>
            <a:miter/>
          </a:ln>
        </p:spPr>
        <p:txBody>
          <a:bodyPr anchor="ctr"/>
          <a:lstStyle>
            <a:lvl1pPr lvl="0">
              <a:defRPr/>
            </a:lvl1pPr>
          </a:lstStyle>
          <a:p>
            <a:pPr lvl="0" indent="0" algn="l"/>
            <a:r>
              <a:rPr lang="zh-CN" altLang="en-US" sz="3200" b="1" dirty="0" smtClean="0">
                <a:solidFill>
                  <a:schemeClr val="tx1"/>
                </a:solidFill>
                <a:latin typeface="黑体" panose="02010609060101010101" pitchFamily="2" charset="-122"/>
                <a:ea typeface="黑体" panose="02010609060101010101" pitchFamily="2" charset="-122"/>
              </a:rPr>
              <a:t>五四运动</a:t>
            </a:r>
            <a:r>
              <a:rPr lang="zh-CN" altLang="en-US" sz="3200" b="1" dirty="0">
                <a:solidFill>
                  <a:schemeClr val="tx1"/>
                </a:solidFill>
                <a:latin typeface="黑体" panose="02010609060101010101" pitchFamily="2" charset="-122"/>
                <a:ea typeface="黑体" panose="02010609060101010101" pitchFamily="2" charset="-122"/>
              </a:rPr>
              <a:t>爆发的</a:t>
            </a:r>
            <a:r>
              <a:rPr lang="zh-CN" altLang="en-US" sz="3200" b="1" dirty="0">
                <a:solidFill>
                  <a:srgbClr val="FF0000"/>
                </a:solidFill>
                <a:latin typeface="黑体" panose="02010609060101010101" pitchFamily="2" charset="-122"/>
                <a:ea typeface="黑体" panose="02010609060101010101" pitchFamily="2" charset="-122"/>
              </a:rPr>
              <a:t>历史背景</a:t>
            </a:r>
          </a:p>
        </p:txBody>
      </p:sp>
      <p:sp>
        <p:nvSpPr>
          <p:cNvPr id="3" name="文本框 2"/>
          <p:cNvSpPr txBox="1"/>
          <p:nvPr/>
        </p:nvSpPr>
        <p:spPr>
          <a:xfrm>
            <a:off x="1922780" y="2538095"/>
            <a:ext cx="5445760" cy="450850"/>
          </a:xfrm>
          <a:prstGeom prst="rect">
            <a:avLst/>
          </a:prstGeom>
          <a:noFill/>
        </p:spPr>
        <p:txBody>
          <a:bodyPr wrap="square" rtlCol="0" anchor="t">
            <a:spAutoFit/>
          </a:bodyPr>
          <a:lstStyle/>
          <a:p>
            <a:pPr>
              <a:lnSpc>
                <a:spcPct val="90000"/>
              </a:lnSpc>
              <a:spcBef>
                <a:spcPct val="20000"/>
              </a:spcBef>
            </a:pPr>
            <a:r>
              <a:rPr lang="zh-CN" altLang="en-US" sz="2600" b="1" dirty="0">
                <a:solidFill>
                  <a:srgbClr val="FF0000"/>
                </a:solidFill>
                <a:latin typeface="黑体" panose="02010609060101010101" pitchFamily="2" charset="-122"/>
                <a:ea typeface="黑体" panose="02010609060101010101" pitchFamily="2" charset="-122"/>
                <a:sym typeface="+mn-ea"/>
              </a:rPr>
              <a:t>新文化运动</a:t>
            </a:r>
            <a:r>
              <a:rPr lang="zh-CN" altLang="en-US" sz="2600" b="1" dirty="0">
                <a:latin typeface="黑体" panose="02010609060101010101" pitchFamily="2" charset="-122"/>
                <a:ea typeface="黑体" panose="02010609060101010101" pitchFamily="2" charset="-122"/>
                <a:sym typeface="+mn-ea"/>
              </a:rPr>
              <a:t>使人们的思想得到解放。</a:t>
            </a:r>
            <a:endParaRPr lang="zh-CN" altLang="en-US" sz="2600" b="1" dirty="0">
              <a:latin typeface="黑体" panose="02010609060101010101" pitchFamily="2" charset="-122"/>
              <a:ea typeface="黑体" panose="02010609060101010101" pitchFamily="2" charset="-122"/>
            </a:endParaRPr>
          </a:p>
        </p:txBody>
      </p:sp>
      <p:sp>
        <p:nvSpPr>
          <p:cNvPr id="4" name="文本框 3"/>
          <p:cNvSpPr txBox="1"/>
          <p:nvPr/>
        </p:nvSpPr>
        <p:spPr>
          <a:xfrm>
            <a:off x="2291715" y="4892040"/>
            <a:ext cx="3822065" cy="450850"/>
          </a:xfrm>
          <a:prstGeom prst="rect">
            <a:avLst/>
          </a:prstGeom>
          <a:noFill/>
        </p:spPr>
        <p:txBody>
          <a:bodyPr wrap="none" rtlCol="0" anchor="t">
            <a:spAutoFit/>
          </a:bodyPr>
          <a:lstStyle/>
          <a:p>
            <a:pPr>
              <a:lnSpc>
                <a:spcPct val="90000"/>
              </a:lnSpc>
              <a:spcBef>
                <a:spcPct val="20000"/>
              </a:spcBef>
            </a:pPr>
            <a:r>
              <a:rPr lang="zh-CN" altLang="en-US" sz="2600" b="1" dirty="0">
                <a:solidFill>
                  <a:srgbClr val="FF0000"/>
                </a:solidFill>
                <a:latin typeface="黑体" panose="02010609060101010101" pitchFamily="2" charset="-122"/>
                <a:ea typeface="黑体" panose="02010609060101010101" pitchFamily="2" charset="-122"/>
                <a:sym typeface="+mn-ea"/>
              </a:rPr>
              <a:t>巴黎和会</a:t>
            </a:r>
            <a:r>
              <a:rPr lang="zh-CN" altLang="en-US" sz="2600" b="1" dirty="0">
                <a:latin typeface="黑体" panose="02010609060101010101" pitchFamily="2" charset="-122"/>
                <a:ea typeface="黑体" panose="02010609060101010101" pitchFamily="2" charset="-122"/>
                <a:sym typeface="+mn-ea"/>
              </a:rPr>
              <a:t>上中国外交失败</a:t>
            </a:r>
            <a:endParaRPr lang="zh-CN" altLang="en-US" dirty="0">
              <a:latin typeface="黑体" panose="02010609060101010101" pitchFamily="2" charset="-122"/>
              <a:ea typeface="黑体" panose="02010609060101010101" pitchFamily="2" charset="-122"/>
            </a:endParaRPr>
          </a:p>
        </p:txBody>
      </p:sp>
      <p:sp>
        <p:nvSpPr>
          <p:cNvPr id="100" name="文本框 99"/>
          <p:cNvSpPr txBox="1"/>
          <p:nvPr/>
        </p:nvSpPr>
        <p:spPr>
          <a:xfrm>
            <a:off x="26035" y="1651635"/>
            <a:ext cx="5080000" cy="2864887"/>
          </a:xfrm>
          <a:prstGeom prst="rect">
            <a:avLst/>
          </a:prstGeom>
          <a:noFill/>
          <a:ln w="9525">
            <a:noFill/>
          </a:ln>
        </p:spPr>
        <p:txBody>
          <a:bodyPr>
            <a:spAutoFit/>
          </a:bodyPr>
          <a:lstStyle/>
          <a:p>
            <a:pPr>
              <a:lnSpc>
                <a:spcPts val="6060"/>
              </a:lnSpc>
            </a:pPr>
            <a:r>
              <a:rPr lang="zh-CN" altLang="en-US" sz="2800" b="1" dirty="0" smtClean="0">
                <a:latin typeface="黑体" panose="02010609060101010101" pitchFamily="2" charset="-122"/>
                <a:ea typeface="黑体" panose="02010609060101010101" pitchFamily="2" charset="-122"/>
                <a:cs typeface="宋体" panose="02010600030101010101" pitchFamily="2" charset="-122"/>
              </a:rPr>
              <a:t>（</a:t>
            </a:r>
            <a:r>
              <a:rPr lang="en-US" altLang="zh-CN" sz="2800" b="1" dirty="0" smtClean="0">
                <a:latin typeface="黑体" panose="02010609060101010101" pitchFamily="2" charset="-122"/>
                <a:ea typeface="黑体" panose="02010609060101010101" pitchFamily="2" charset="-122"/>
                <a:cs typeface="宋体" panose="02010600030101010101" pitchFamily="2" charset="-122"/>
              </a:rPr>
              <a:t>1</a:t>
            </a:r>
            <a:r>
              <a:rPr lang="zh-CN" altLang="en-US" sz="2800" b="1" dirty="0" smtClean="0">
                <a:latin typeface="黑体" panose="02010609060101010101" pitchFamily="2" charset="-122"/>
                <a:ea typeface="黑体" panose="02010609060101010101" pitchFamily="2" charset="-122"/>
                <a:cs typeface="宋体" panose="02010600030101010101" pitchFamily="2" charset="-122"/>
              </a:rPr>
              <a:t>）经济</a:t>
            </a:r>
            <a:r>
              <a:rPr lang="zh-CN" altLang="en-US" sz="2800" b="1" dirty="0">
                <a:latin typeface="黑体" panose="02010609060101010101" pitchFamily="2" charset="-122"/>
                <a:ea typeface="黑体" panose="02010609060101010101" pitchFamily="2" charset="-122"/>
                <a:cs typeface="宋体" panose="02010600030101010101" pitchFamily="2" charset="-122"/>
              </a:rPr>
              <a:t>：</a:t>
            </a:r>
          </a:p>
          <a:p>
            <a:r>
              <a:rPr lang="zh-CN" altLang="en-US" sz="2800" b="1" dirty="0">
                <a:latin typeface="黑体" panose="02010609060101010101" pitchFamily="2" charset="-122"/>
                <a:ea typeface="黑体" panose="02010609060101010101" pitchFamily="2" charset="-122"/>
                <a:cs typeface="宋体" panose="02010600030101010101" pitchFamily="2" charset="-122"/>
              </a:rPr>
              <a:t>（</a:t>
            </a:r>
            <a:r>
              <a:rPr lang="en-US" altLang="zh-CN" sz="2800" b="1" dirty="0">
                <a:latin typeface="黑体" panose="02010609060101010101" pitchFamily="2" charset="-122"/>
                <a:ea typeface="黑体" panose="02010609060101010101" pitchFamily="2" charset="-122"/>
                <a:cs typeface="宋体" panose="02010600030101010101" pitchFamily="2" charset="-122"/>
              </a:rPr>
              <a:t>2</a:t>
            </a:r>
            <a:r>
              <a:rPr lang="zh-CN" altLang="en-US" sz="2800" b="1" dirty="0">
                <a:latin typeface="黑体" panose="02010609060101010101" pitchFamily="2" charset="-122"/>
                <a:ea typeface="黑体" panose="02010609060101010101" pitchFamily="2" charset="-122"/>
                <a:cs typeface="宋体" panose="02010600030101010101" pitchFamily="2" charset="-122"/>
              </a:rPr>
              <a:t>）思想：</a:t>
            </a:r>
          </a:p>
          <a:p>
            <a:pPr>
              <a:lnSpc>
                <a:spcPts val="8760"/>
              </a:lnSpc>
            </a:pPr>
            <a:r>
              <a:rPr lang="zh-CN" altLang="en-US" sz="2800" b="1" dirty="0">
                <a:latin typeface="黑体" panose="02010609060101010101" pitchFamily="2" charset="-122"/>
                <a:ea typeface="黑体" panose="02010609060101010101" pitchFamily="2" charset="-122"/>
                <a:cs typeface="宋体" panose="02010600030101010101" pitchFamily="2" charset="-122"/>
              </a:rPr>
              <a:t>（</a:t>
            </a:r>
            <a:r>
              <a:rPr lang="en-US" altLang="zh-CN" sz="2800" b="1" dirty="0">
                <a:latin typeface="黑体" panose="02010609060101010101" pitchFamily="2" charset="-122"/>
                <a:ea typeface="黑体" panose="02010609060101010101" pitchFamily="2" charset="-122"/>
                <a:cs typeface="宋体" panose="02010600030101010101" pitchFamily="2" charset="-122"/>
              </a:rPr>
              <a:t>3</a:t>
            </a:r>
            <a:r>
              <a:rPr lang="zh-CN" altLang="en-US" sz="2800" b="1" dirty="0">
                <a:latin typeface="黑体" panose="02010609060101010101" pitchFamily="2" charset="-122"/>
                <a:ea typeface="黑体" panose="02010609060101010101" pitchFamily="2" charset="-122"/>
                <a:cs typeface="宋体" panose="02010600030101010101" pitchFamily="2" charset="-122"/>
              </a:rPr>
              <a:t>）政治：</a:t>
            </a:r>
          </a:p>
          <a:p>
            <a:r>
              <a:rPr lang="zh-CN" altLang="en-US" sz="2800" b="1" dirty="0">
                <a:latin typeface="黑体" panose="02010609060101010101" pitchFamily="2" charset="-122"/>
                <a:ea typeface="黑体" panose="02010609060101010101" pitchFamily="2" charset="-122"/>
                <a:cs typeface="宋体" panose="02010600030101010101" pitchFamily="2" charset="-122"/>
              </a:rPr>
              <a:t>（</a:t>
            </a:r>
            <a:r>
              <a:rPr lang="en-US" altLang="zh-CN" sz="2800" b="1" dirty="0">
                <a:latin typeface="黑体" panose="02010609060101010101" pitchFamily="2" charset="-122"/>
                <a:ea typeface="黑体" panose="02010609060101010101" pitchFamily="2" charset="-122"/>
                <a:cs typeface="宋体" panose="02010600030101010101" pitchFamily="2" charset="-122"/>
              </a:rPr>
              <a:t>4</a:t>
            </a:r>
            <a:r>
              <a:rPr lang="zh-CN" altLang="en-US" sz="2800" b="1" dirty="0">
                <a:latin typeface="黑体" panose="02010609060101010101" pitchFamily="2" charset="-122"/>
                <a:ea typeface="黑体" panose="02010609060101010101" pitchFamily="2" charset="-122"/>
                <a:cs typeface="宋体" panose="02010600030101010101" pitchFamily="2" charset="-122"/>
              </a:rPr>
              <a:t>）导火线：</a:t>
            </a:r>
            <a:endParaRPr lang="zh-CN" altLang="en-US" sz="2800" b="1" dirty="0">
              <a:latin typeface="黑体" panose="02010609060101010101" pitchFamily="2" charset="-122"/>
              <a:ea typeface="黑体" panose="02010609060101010101" pitchFamily="2" charset="-122"/>
            </a:endParaRPr>
          </a:p>
        </p:txBody>
      </p:sp>
      <p:sp>
        <p:nvSpPr>
          <p:cNvPr id="5" name="文本框 4"/>
          <p:cNvSpPr txBox="1"/>
          <p:nvPr/>
        </p:nvSpPr>
        <p:spPr>
          <a:xfrm>
            <a:off x="1922780" y="4000500"/>
            <a:ext cx="6160770" cy="891540"/>
          </a:xfrm>
          <a:prstGeom prst="rect">
            <a:avLst/>
          </a:prstGeom>
          <a:noFill/>
        </p:spPr>
        <p:txBody>
          <a:bodyPr wrap="none" rtlCol="0" anchor="t">
            <a:spAutoFit/>
          </a:bodyPr>
          <a:lstStyle/>
          <a:p>
            <a:pPr algn="l"/>
            <a:r>
              <a:rPr lang="zh-CN" altLang="en-US" sz="2600" b="1" dirty="0">
                <a:latin typeface="黑体" panose="02010609060101010101" pitchFamily="2" charset="-122"/>
                <a:ea typeface="黑体" panose="02010609060101010101" pitchFamily="2" charset="-122"/>
                <a:sym typeface="+mn-ea"/>
              </a:rPr>
              <a:t>北洋军阀政府黑暗统治，激化阶级矛盾。</a:t>
            </a:r>
          </a:p>
          <a:p>
            <a:pPr algn="l"/>
            <a:r>
              <a:rPr lang="zh-CN" altLang="en-US" sz="2600" dirty="0">
                <a:latin typeface="楷体" panose="02010609060101010101" charset="-122"/>
                <a:ea typeface="楷体" panose="02010609060101010101" charset="-122"/>
              </a:rPr>
              <a:t>（对内镇压，对外卖国）</a:t>
            </a:r>
          </a:p>
        </p:txBody>
      </p:sp>
      <p:sp>
        <p:nvSpPr>
          <p:cNvPr id="6" name="文本框 5"/>
          <p:cNvSpPr txBox="1"/>
          <p:nvPr/>
        </p:nvSpPr>
        <p:spPr>
          <a:xfrm>
            <a:off x="1909445" y="2008505"/>
            <a:ext cx="7157085" cy="450850"/>
          </a:xfrm>
          <a:prstGeom prst="rect">
            <a:avLst/>
          </a:prstGeom>
          <a:noFill/>
        </p:spPr>
        <p:txBody>
          <a:bodyPr wrap="none" rtlCol="0" anchor="t">
            <a:spAutoFit/>
          </a:bodyPr>
          <a:lstStyle/>
          <a:p>
            <a:pPr algn="l">
              <a:lnSpc>
                <a:spcPct val="90000"/>
              </a:lnSpc>
              <a:spcBef>
                <a:spcPct val="20000"/>
              </a:spcBef>
            </a:pPr>
            <a:r>
              <a:rPr lang="zh-CN" altLang="en-US" sz="2600" b="1" dirty="0">
                <a:latin typeface="黑体" panose="02010609060101010101" pitchFamily="2" charset="-122"/>
                <a:ea typeface="黑体" panose="02010609060101010101" pitchFamily="2" charset="-122"/>
                <a:sym typeface="+mn-ea"/>
              </a:rPr>
              <a:t>一战期间，</a:t>
            </a:r>
            <a:r>
              <a:rPr lang="zh-CN" altLang="en-US" sz="2600" b="1" dirty="0">
                <a:solidFill>
                  <a:srgbClr val="FF0000"/>
                </a:solidFill>
                <a:latin typeface="黑体" panose="02010609060101010101" pitchFamily="2" charset="-122"/>
                <a:ea typeface="黑体" panose="02010609060101010101" pitchFamily="2" charset="-122"/>
                <a:sym typeface="+mn-ea"/>
              </a:rPr>
              <a:t>民族工业发展，工人阶级</a:t>
            </a:r>
            <a:r>
              <a:rPr lang="zh-CN" altLang="en-US" sz="2600" b="1" dirty="0">
                <a:latin typeface="黑体" panose="02010609060101010101" pitchFamily="2" charset="-122"/>
                <a:ea typeface="黑体" panose="02010609060101010101" pitchFamily="2" charset="-122"/>
                <a:sym typeface="+mn-ea"/>
              </a:rPr>
              <a:t>队伍壮大。</a:t>
            </a:r>
            <a:endParaRPr lang="zh-CN" altLang="en-US" dirty="0">
              <a:latin typeface="黑体" panose="02010609060101010101" pitchFamily="2" charset="-122"/>
              <a:ea typeface="黑体" panose="02010609060101010101" pitchFamily="2" charset="-122"/>
            </a:endParaRPr>
          </a:p>
        </p:txBody>
      </p:sp>
      <p:sp>
        <p:nvSpPr>
          <p:cNvPr id="7" name="文本框 6"/>
          <p:cNvSpPr txBox="1"/>
          <p:nvPr/>
        </p:nvSpPr>
        <p:spPr>
          <a:xfrm>
            <a:off x="1922780" y="2969260"/>
            <a:ext cx="4500245" cy="491490"/>
          </a:xfrm>
          <a:prstGeom prst="rect">
            <a:avLst/>
          </a:prstGeom>
          <a:noFill/>
        </p:spPr>
        <p:txBody>
          <a:bodyPr wrap="none" rtlCol="0" anchor="t">
            <a:spAutoFit/>
          </a:bodyPr>
          <a:lstStyle/>
          <a:p>
            <a:r>
              <a:rPr lang="zh-CN" altLang="en-US" sz="2600" b="1" dirty="0">
                <a:solidFill>
                  <a:srgbClr val="FF0000"/>
                </a:solidFill>
                <a:latin typeface="黑体" panose="02010609060101010101" pitchFamily="2" charset="-122"/>
                <a:ea typeface="黑体" panose="02010609060101010101" pitchFamily="2" charset="-122"/>
                <a:sym typeface="+mn-ea"/>
              </a:rPr>
              <a:t>俄国十月革命</a:t>
            </a:r>
            <a:r>
              <a:rPr lang="zh-CN" altLang="en-US" sz="2600" b="1" dirty="0">
                <a:latin typeface="黑体" panose="02010609060101010101" pitchFamily="2" charset="-122"/>
                <a:ea typeface="黑体" panose="02010609060101010101" pitchFamily="2" charset="-122"/>
                <a:sym typeface="+mn-ea"/>
              </a:rPr>
              <a:t>为中国指明方向</a:t>
            </a:r>
            <a:endParaRPr lang="zh-CN" altLang="en-US" dirty="0"/>
          </a:p>
        </p:txBody>
      </p:sp>
      <p:sp>
        <p:nvSpPr>
          <p:cNvPr id="8" name="文本框 7"/>
          <p:cNvSpPr txBox="1"/>
          <p:nvPr/>
        </p:nvSpPr>
        <p:spPr>
          <a:xfrm>
            <a:off x="1922780" y="3509010"/>
            <a:ext cx="4667250" cy="491490"/>
          </a:xfrm>
          <a:prstGeom prst="rect">
            <a:avLst/>
          </a:prstGeom>
          <a:noFill/>
        </p:spPr>
        <p:txBody>
          <a:bodyPr wrap="none" rtlCol="0" anchor="t">
            <a:spAutoFit/>
          </a:bodyPr>
          <a:lstStyle/>
          <a:p>
            <a:r>
              <a:rPr lang="zh-CN" altLang="en-US" sz="2600" b="1" dirty="0">
                <a:latin typeface="黑体" panose="02010609060101010101" pitchFamily="2" charset="-122"/>
                <a:ea typeface="黑体" panose="02010609060101010101" pitchFamily="2" charset="-122"/>
                <a:sym typeface="+mn-ea"/>
              </a:rPr>
              <a:t>美日加紧侵华,激化民族矛盾。</a:t>
            </a:r>
            <a:endParaRPr lang="zh-CN" altLang="en-US" sz="2600" b="1" dirty="0">
              <a:latin typeface="黑体" panose="02010609060101010101" pitchFamily="2" charset="-122"/>
              <a:ea typeface="黑体" panose="0201060906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50825" y="1341438"/>
            <a:ext cx="8705850" cy="2768600"/>
          </a:xfrm>
          <a:prstGeom prst="rect">
            <a:avLst/>
          </a:prstGeom>
          <a:solidFill>
            <a:srgbClr val="FF99FF"/>
          </a:solidFill>
        </p:spPr>
        <p:style>
          <a:lnRef idx="2">
            <a:schemeClr val="dk1"/>
          </a:lnRef>
          <a:fillRef idx="1">
            <a:schemeClr val="lt1"/>
          </a:fillRef>
          <a:effectRef idx="0">
            <a:schemeClr val="dk1"/>
          </a:effectRef>
          <a:fontRef idx="minor">
            <a:schemeClr val="dk1"/>
          </a:fontRef>
        </p:style>
        <p:txBody>
          <a:bodyPr>
            <a:spAutoFit/>
          </a:bodyPr>
          <a:lstStyle/>
          <a:p>
            <a:pPr defTabSz="740410">
              <a:buFont typeface="Arial" panose="020B0604020202020204" pitchFamily="34" charset="0"/>
              <a:buNone/>
              <a:defRPr/>
            </a:pPr>
            <a:r>
              <a:rPr lang="zh-CN" altLang="en-US" sz="2900" b="1" noProof="1">
                <a:latin typeface="微软雅黑" panose="020B0503020204020204" charset="-122"/>
                <a:ea typeface="微软雅黑" panose="020B0503020204020204" charset="-122"/>
                <a:cs typeface="微软雅黑" panose="020B0503020204020204" charset="-122"/>
              </a:rPr>
              <a:t>视角一：</a:t>
            </a:r>
            <a:endParaRPr lang="en-US" altLang="zh-CN" sz="2900" b="1" noProof="1">
              <a:latin typeface="微软雅黑" panose="020B0503020204020204" charset="-122"/>
              <a:ea typeface="微软雅黑" panose="020B0503020204020204" charset="-122"/>
              <a:cs typeface="微软雅黑" panose="020B0503020204020204" charset="-122"/>
            </a:endParaRPr>
          </a:p>
          <a:p>
            <a:pPr defTabSz="740410">
              <a:buFont typeface="Arial" panose="020B0604020202020204" pitchFamily="34" charset="0"/>
              <a:buNone/>
              <a:defRPr/>
            </a:pPr>
            <a:r>
              <a:rPr lang="en-US" altLang="zh-CN" sz="2900" b="1" noProof="1">
                <a:latin typeface="微软雅黑" panose="020B0503020204020204" charset="-122"/>
                <a:ea typeface="微软雅黑" panose="020B0503020204020204" charset="-122"/>
                <a:cs typeface="微软雅黑" panose="020B0503020204020204" charset="-122"/>
              </a:rPr>
              <a:t>“</a:t>
            </a:r>
            <a:r>
              <a:rPr lang="zh-CN" altLang="en-US" sz="2900" b="1" noProof="1">
                <a:latin typeface="微软雅黑" panose="020B0503020204020204" charset="-122"/>
                <a:ea typeface="微软雅黑" panose="020B0503020204020204" charset="-122"/>
                <a:cs typeface="微软雅黑" panose="020B0503020204020204" charset="-122"/>
              </a:rPr>
              <a:t>对这五四运动所以重视</a:t>
            </a:r>
            <a:r>
              <a:rPr lang="zh-CN" altLang="en-US" sz="2900" b="1" noProof="1">
                <a:solidFill>
                  <a:schemeClr val="tx1"/>
                </a:solidFill>
                <a:latin typeface="微软雅黑" panose="020B0503020204020204" charset="-122"/>
                <a:ea typeface="微软雅黑" panose="020B0503020204020204" charset="-122"/>
                <a:cs typeface="微软雅黑" panose="020B0503020204020204" charset="-122"/>
              </a:rPr>
              <a:t>的</a:t>
            </a:r>
            <a:r>
              <a:rPr lang="zh-CN" altLang="en-US" sz="2900" b="1" noProof="1">
                <a:latin typeface="微软雅黑" panose="020B0503020204020204" charset="-122"/>
                <a:ea typeface="微软雅黑" panose="020B0503020204020204" charset="-122"/>
                <a:cs typeface="微软雅黑" panose="020B0503020204020204" charset="-122"/>
              </a:rPr>
              <a:t>，因为他的出发点是直接行动，是唤起公众责任心的运动，人类生活的发挥，全以责任心为基石；所以五四运动自是今后偌大的一个平民运动的最先一步。</a:t>
            </a:r>
            <a:r>
              <a:rPr lang="en-US" altLang="zh-CN" sz="2900" b="1" noProof="1">
                <a:latin typeface="微软雅黑" panose="020B0503020204020204" charset="-122"/>
                <a:ea typeface="微软雅黑" panose="020B0503020204020204" charset="-122"/>
                <a:cs typeface="微软雅黑" panose="020B0503020204020204" charset="-122"/>
              </a:rPr>
              <a:t>”</a:t>
            </a:r>
          </a:p>
          <a:p>
            <a:pPr defTabSz="740410">
              <a:buFont typeface="Arial" panose="020B0604020202020204" pitchFamily="34" charset="0"/>
              <a:buNone/>
              <a:defRPr/>
            </a:pPr>
            <a:r>
              <a:rPr lang="en-US" altLang="zh-CN" sz="2900" b="1" noProof="1">
                <a:latin typeface="微软雅黑" panose="020B0503020204020204" charset="-122"/>
                <a:ea typeface="微软雅黑" panose="020B0503020204020204" charset="-122"/>
                <a:cs typeface="微软雅黑" panose="020B0503020204020204" charset="-122"/>
              </a:rPr>
              <a:t>                ——</a:t>
            </a:r>
            <a:r>
              <a:rPr lang="zh-CN" altLang="en-US" sz="2900" b="1" noProof="1">
                <a:latin typeface="微软雅黑" panose="020B0503020204020204" charset="-122"/>
                <a:ea typeface="微软雅黑" panose="020B0503020204020204" charset="-122"/>
                <a:cs typeface="微软雅黑" panose="020B0503020204020204" charset="-122"/>
              </a:rPr>
              <a:t>傅斯年</a:t>
            </a:r>
            <a:r>
              <a:rPr lang="en-US" altLang="zh-CN" sz="2900" b="1" noProof="1">
                <a:latin typeface="微软雅黑" panose="020B0503020204020204" charset="-122"/>
                <a:ea typeface="微软雅黑" panose="020B0503020204020204" charset="-122"/>
                <a:cs typeface="微软雅黑" panose="020B0503020204020204" charset="-122"/>
              </a:rPr>
              <a:t>《</a:t>
            </a:r>
            <a:r>
              <a:rPr lang="zh-CN" altLang="en-US" sz="2900" b="1" noProof="1">
                <a:latin typeface="微软雅黑" panose="020B0503020204020204" charset="-122"/>
                <a:ea typeface="微软雅黑" panose="020B0503020204020204" charset="-122"/>
                <a:cs typeface="微软雅黑" panose="020B0503020204020204" charset="-122"/>
              </a:rPr>
              <a:t>中国狗和中国人</a:t>
            </a:r>
            <a:r>
              <a:rPr lang="en-US" altLang="zh-CN" sz="2900" b="1" noProof="1">
                <a:latin typeface="微软雅黑" panose="020B0503020204020204" charset="-122"/>
                <a:ea typeface="微软雅黑" panose="020B0503020204020204" charset="-122"/>
                <a:cs typeface="微软雅黑" panose="020B0503020204020204" charset="-122"/>
              </a:rPr>
              <a:t>》</a:t>
            </a:r>
            <a:r>
              <a:rPr lang="zh-CN" altLang="en-US" sz="2900" b="1" noProof="1">
                <a:latin typeface="微软雅黑" panose="020B0503020204020204" charset="-122"/>
                <a:ea typeface="微软雅黑" panose="020B0503020204020204" charset="-122"/>
                <a:cs typeface="微软雅黑" panose="020B0503020204020204" charset="-122"/>
              </a:rPr>
              <a:t> </a:t>
            </a:r>
            <a:endParaRPr lang="en-US" altLang="zh-CN" sz="2900" b="1" noProof="1">
              <a:latin typeface="微软雅黑" panose="020B0503020204020204" charset="-122"/>
              <a:ea typeface="微软雅黑" panose="020B0503020204020204" charset="-122"/>
              <a:cs typeface="微软雅黑" panose="020B0503020204020204" charset="-122"/>
            </a:endParaRPr>
          </a:p>
        </p:txBody>
      </p:sp>
      <p:sp>
        <p:nvSpPr>
          <p:cNvPr id="18435" name="矩形 12"/>
          <p:cNvSpPr>
            <a:spLocks noChangeArrowheads="1"/>
          </p:cNvSpPr>
          <p:nvPr/>
        </p:nvSpPr>
        <p:spPr bwMode="auto">
          <a:xfrm>
            <a:off x="1116013" y="4508500"/>
            <a:ext cx="6840537" cy="1076325"/>
          </a:xfrm>
          <a:prstGeom prst="rect">
            <a:avLst/>
          </a:prstGeom>
          <a:noFill/>
          <a:ln w="9525">
            <a:noFill/>
            <a:miter lim="800000"/>
            <a:headEnd/>
            <a:tailEnd/>
          </a:ln>
        </p:spPr>
        <p:txBody>
          <a:bodyPr>
            <a:spAutoFit/>
          </a:bodyPr>
          <a:lstStyle/>
          <a:p>
            <a:r>
              <a:rPr lang="zh-CN" altLang="en-US" sz="3200" b="1">
                <a:latin typeface="楷体" pitchFamily="49" charset="-122"/>
                <a:ea typeface="楷体" pitchFamily="49" charset="-122"/>
              </a:rPr>
              <a:t>唤起</a:t>
            </a:r>
            <a:r>
              <a:rPr lang="zh-CN" altLang="en-US" sz="2800" b="1" u="sng">
                <a:solidFill>
                  <a:srgbClr val="0000FF"/>
                </a:solidFill>
                <a:latin typeface="微软雅黑" pitchFamily="34" charset="-122"/>
                <a:ea typeface="微软雅黑" pitchFamily="34" charset="-122"/>
              </a:rPr>
              <a:t>                    </a:t>
            </a:r>
            <a:r>
              <a:rPr lang="zh-CN" altLang="en-US" sz="3200" b="1">
                <a:latin typeface="楷体" pitchFamily="49" charset="-122"/>
                <a:ea typeface="楷体" pitchFamily="49" charset="-122"/>
              </a:rPr>
              <a:t>新觉醒；</a:t>
            </a:r>
            <a:endParaRPr lang="en-US" altLang="zh-CN" sz="2800" b="1">
              <a:solidFill>
                <a:srgbClr val="0000FF"/>
              </a:solidFill>
              <a:latin typeface="微软雅黑" pitchFamily="34" charset="-122"/>
              <a:ea typeface="微软雅黑" pitchFamily="34" charset="-122"/>
            </a:endParaRPr>
          </a:p>
          <a:p>
            <a:r>
              <a:rPr lang="zh-CN" altLang="en-US" sz="3200" b="1">
                <a:latin typeface="楷体" pitchFamily="49" charset="-122"/>
                <a:ea typeface="楷体" pitchFamily="49" charset="-122"/>
              </a:rPr>
              <a:t>推动</a:t>
            </a:r>
            <a:r>
              <a:rPr lang="zh-CN" altLang="en-US" sz="2800" b="1" u="sng">
                <a:solidFill>
                  <a:srgbClr val="0000FF"/>
                </a:solidFill>
                <a:latin typeface="微软雅黑" pitchFamily="34" charset="-122"/>
                <a:ea typeface="微软雅黑" pitchFamily="34" charset="-122"/>
              </a:rPr>
              <a:t>                    </a:t>
            </a:r>
            <a:r>
              <a:rPr lang="zh-CN" altLang="en-US" sz="3200" b="1">
                <a:latin typeface="楷体" pitchFamily="49" charset="-122"/>
                <a:ea typeface="楷体" pitchFamily="49" charset="-122"/>
              </a:rPr>
              <a:t>的新发展。</a:t>
            </a:r>
            <a:endParaRPr lang="zh-CN" altLang="en-US" sz="2800">
              <a:solidFill>
                <a:srgbClr val="0000FF"/>
              </a:solidFill>
              <a:latin typeface="微软雅黑" pitchFamily="34" charset="-122"/>
              <a:ea typeface="微软雅黑" pitchFamily="34" charset="-122"/>
            </a:endParaRPr>
          </a:p>
        </p:txBody>
      </p:sp>
      <p:sp>
        <p:nvSpPr>
          <p:cNvPr id="6" name="TextBox 5"/>
          <p:cNvSpPr txBox="1">
            <a:spLocks noChangeArrowheads="1"/>
          </p:cNvSpPr>
          <p:nvPr/>
        </p:nvSpPr>
        <p:spPr bwMode="auto">
          <a:xfrm>
            <a:off x="2195513" y="4437063"/>
            <a:ext cx="1663700" cy="536575"/>
          </a:xfrm>
          <a:prstGeom prst="rect">
            <a:avLst/>
          </a:prstGeom>
          <a:noFill/>
          <a:ln w="9525">
            <a:noFill/>
            <a:miter lim="800000"/>
            <a:headEnd/>
            <a:tailEnd/>
          </a:ln>
        </p:spPr>
        <p:txBody>
          <a:bodyPr wrap="none">
            <a:spAutoFit/>
          </a:bodyPr>
          <a:lstStyle/>
          <a:p>
            <a:r>
              <a:rPr lang="zh-CN" altLang="en-US" sz="2900" b="1">
                <a:solidFill>
                  <a:srgbClr val="FF0000"/>
                </a:solidFill>
              </a:rPr>
              <a:t>民族意识</a:t>
            </a:r>
          </a:p>
        </p:txBody>
      </p:sp>
      <p:sp>
        <p:nvSpPr>
          <p:cNvPr id="8" name="TextBox 7"/>
          <p:cNvSpPr txBox="1">
            <a:spLocks noChangeArrowheads="1"/>
          </p:cNvSpPr>
          <p:nvPr/>
        </p:nvSpPr>
        <p:spPr bwMode="auto">
          <a:xfrm>
            <a:off x="2268538" y="4941888"/>
            <a:ext cx="1663700" cy="536575"/>
          </a:xfrm>
          <a:prstGeom prst="rect">
            <a:avLst/>
          </a:prstGeom>
          <a:noFill/>
          <a:ln w="9525">
            <a:noFill/>
            <a:miter lim="800000"/>
            <a:headEnd/>
            <a:tailEnd/>
          </a:ln>
        </p:spPr>
        <p:txBody>
          <a:bodyPr wrap="none">
            <a:spAutoFit/>
          </a:bodyPr>
          <a:lstStyle/>
          <a:p>
            <a:r>
              <a:rPr lang="zh-CN" altLang="en-US" sz="2900" b="1">
                <a:solidFill>
                  <a:srgbClr val="FF0000"/>
                </a:solidFill>
              </a:rPr>
              <a:t>工人运动</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288" y="981075"/>
            <a:ext cx="8532812" cy="2768600"/>
          </a:xfrm>
          <a:prstGeom prst="rect">
            <a:avLst/>
          </a:prstGeom>
          <a:solidFill>
            <a:srgbClr val="FF99FF"/>
          </a:solidFill>
        </p:spPr>
        <p:style>
          <a:lnRef idx="2">
            <a:schemeClr val="dk1"/>
          </a:lnRef>
          <a:fillRef idx="1">
            <a:schemeClr val="lt1"/>
          </a:fillRef>
          <a:effectRef idx="0">
            <a:schemeClr val="dk1"/>
          </a:effectRef>
          <a:fontRef idx="minor">
            <a:schemeClr val="dk1"/>
          </a:fontRef>
        </p:style>
        <p:txBody>
          <a:bodyPr>
            <a:spAutoFit/>
          </a:bodyPr>
          <a:lstStyle/>
          <a:p>
            <a:pPr eaLnBrk="0" hangingPunct="0">
              <a:buFont typeface="Arial" panose="020B0604020202020204" pitchFamily="34" charset="0"/>
              <a:buNone/>
              <a:defRPr/>
            </a:pPr>
            <a:r>
              <a:rPr lang="zh-CN" altLang="en-US" sz="2900" b="1" noProof="1">
                <a:latin typeface="微软雅黑" panose="020B0503020204020204" charset="-122"/>
                <a:ea typeface="微软雅黑" panose="020B0503020204020204" charset="-122"/>
                <a:cs typeface="微软雅黑" panose="020B0503020204020204" charset="-122"/>
              </a:rPr>
              <a:t>视角二：</a:t>
            </a:r>
            <a:endParaRPr lang="en-US" altLang="zh-CN" sz="2900" b="1" noProof="1">
              <a:latin typeface="微软雅黑" panose="020B0503020204020204" charset="-122"/>
              <a:ea typeface="微软雅黑" panose="020B0503020204020204" charset="-122"/>
              <a:cs typeface="微软雅黑" panose="020B0503020204020204" charset="-122"/>
            </a:endParaRPr>
          </a:p>
          <a:p>
            <a:pPr eaLnBrk="0" hangingPunct="0">
              <a:buFont typeface="Arial" panose="020B0604020202020204" pitchFamily="34" charset="0"/>
              <a:buNone/>
              <a:defRPr/>
            </a:pPr>
            <a:r>
              <a:rPr lang="en-US" altLang="zh-CN" sz="2900" b="1" noProof="1">
                <a:latin typeface="微软雅黑" panose="020B0503020204020204" charset="-122"/>
                <a:ea typeface="微软雅黑" panose="020B0503020204020204" charset="-122"/>
                <a:cs typeface="微软雅黑" panose="020B0503020204020204" charset="-122"/>
              </a:rPr>
              <a:t>“</a:t>
            </a:r>
            <a:r>
              <a:rPr lang="zh-CN" altLang="en-US" sz="2900" b="1" noProof="1">
                <a:latin typeface="微软雅黑" panose="020B0503020204020204" charset="-122"/>
                <a:ea typeface="微软雅黑" panose="020B0503020204020204" charset="-122"/>
                <a:cs typeface="微软雅黑" panose="020B0503020204020204" charset="-122"/>
              </a:rPr>
              <a:t>五四”运动是“中国人的国家情感存在与力量的突出证明，如果还有什么地方的人对中国人爱国主义的力量和普及程度抱怀疑态度，那么这正证明就是深切而且令人信服的教训”。</a:t>
            </a:r>
            <a:endParaRPr lang="en-US" altLang="zh-CN" sz="2900" b="1" noProof="1">
              <a:latin typeface="微软雅黑" panose="020B0503020204020204" charset="-122"/>
              <a:ea typeface="微软雅黑" panose="020B0503020204020204" charset="-122"/>
              <a:cs typeface="微软雅黑" panose="020B0503020204020204" charset="-122"/>
            </a:endParaRPr>
          </a:p>
          <a:p>
            <a:pPr>
              <a:buFont typeface="Arial" panose="020B0604020202020204" pitchFamily="34" charset="0"/>
              <a:buNone/>
              <a:defRPr/>
            </a:pPr>
            <a:r>
              <a:rPr lang="en-US" altLang="zh-CN" sz="2900" b="1" noProof="1">
                <a:latin typeface="微软雅黑" panose="020B0503020204020204" charset="-122"/>
                <a:ea typeface="微软雅黑" panose="020B0503020204020204" charset="-122"/>
                <a:cs typeface="微软雅黑" panose="020B0503020204020204" charset="-122"/>
              </a:rPr>
              <a:t>                 ——</a:t>
            </a:r>
            <a:r>
              <a:rPr lang="zh-CN" altLang="en-US" sz="2900" b="1" noProof="1">
                <a:latin typeface="微软雅黑" panose="020B0503020204020204" charset="-122"/>
                <a:ea typeface="微软雅黑" panose="020B0503020204020204" charset="-122"/>
                <a:cs typeface="微软雅黑" panose="020B0503020204020204" charset="-122"/>
              </a:rPr>
              <a:t>杜威</a:t>
            </a:r>
            <a:r>
              <a:rPr lang="en-US" altLang="zh-CN" sz="2900" b="1" noProof="1">
                <a:latin typeface="微软雅黑" panose="020B0503020204020204" charset="-122"/>
                <a:ea typeface="微软雅黑" panose="020B0503020204020204" charset="-122"/>
                <a:cs typeface="微软雅黑" panose="020B0503020204020204" charset="-122"/>
              </a:rPr>
              <a:t>《</a:t>
            </a:r>
            <a:r>
              <a:rPr lang="zh-CN" altLang="en-US" sz="2900" b="1" noProof="1">
                <a:latin typeface="微软雅黑" panose="020B0503020204020204" charset="-122"/>
                <a:ea typeface="微软雅黑" panose="020B0503020204020204" charset="-122"/>
                <a:cs typeface="微软雅黑" panose="020B0503020204020204" charset="-122"/>
              </a:rPr>
              <a:t>中国人的国家情感</a:t>
            </a:r>
            <a:r>
              <a:rPr lang="en-US" altLang="zh-CN" sz="2900" b="1" noProof="1">
                <a:latin typeface="微软雅黑" panose="020B0503020204020204" charset="-122"/>
                <a:ea typeface="微软雅黑" panose="020B0503020204020204" charset="-122"/>
                <a:cs typeface="微软雅黑" panose="020B0503020204020204" charset="-122"/>
              </a:rPr>
              <a:t>》</a:t>
            </a:r>
          </a:p>
        </p:txBody>
      </p:sp>
      <p:sp>
        <p:nvSpPr>
          <p:cNvPr id="19459" name="矩形 4"/>
          <p:cNvSpPr>
            <a:spLocks noChangeArrowheads="1"/>
          </p:cNvSpPr>
          <p:nvPr/>
        </p:nvSpPr>
        <p:spPr bwMode="auto">
          <a:xfrm>
            <a:off x="1042988" y="4365625"/>
            <a:ext cx="7632700" cy="584200"/>
          </a:xfrm>
          <a:prstGeom prst="rect">
            <a:avLst/>
          </a:prstGeom>
          <a:noFill/>
          <a:ln w="9525">
            <a:noFill/>
            <a:miter lim="800000"/>
            <a:headEnd/>
            <a:tailEnd/>
          </a:ln>
        </p:spPr>
        <p:txBody>
          <a:bodyPr>
            <a:spAutoFit/>
          </a:bodyPr>
          <a:lstStyle/>
          <a:p>
            <a:r>
              <a:rPr lang="zh-CN" altLang="en-US" sz="3200" b="1">
                <a:latin typeface="楷体" pitchFamily="49" charset="-122"/>
                <a:ea typeface="楷体" pitchFamily="49" charset="-122"/>
              </a:rPr>
              <a:t>表达了强烈的</a:t>
            </a:r>
            <a:r>
              <a:rPr lang="zh-CN" altLang="en-US" sz="2800" b="1" u="sng">
                <a:solidFill>
                  <a:srgbClr val="0000FF"/>
                </a:solidFill>
                <a:latin typeface="微软雅黑" pitchFamily="34" charset="-122"/>
                <a:ea typeface="微软雅黑" pitchFamily="34" charset="-122"/>
              </a:rPr>
              <a:t>                    </a:t>
            </a:r>
            <a:r>
              <a:rPr lang="zh-CN" altLang="en-US" sz="3200" b="1">
                <a:latin typeface="楷体" pitchFamily="49" charset="-122"/>
                <a:ea typeface="楷体" pitchFamily="49" charset="-122"/>
              </a:rPr>
              <a:t>情怀</a:t>
            </a:r>
            <a:endParaRPr lang="zh-CN" altLang="en-US" sz="3200" b="1">
              <a:solidFill>
                <a:srgbClr val="0000FF"/>
              </a:solidFill>
              <a:latin typeface="微软雅黑" pitchFamily="34" charset="-122"/>
              <a:ea typeface="微软雅黑" pitchFamily="34" charset="-122"/>
            </a:endParaRPr>
          </a:p>
        </p:txBody>
      </p:sp>
      <p:sp>
        <p:nvSpPr>
          <p:cNvPr id="6" name="TextBox 5"/>
          <p:cNvSpPr txBox="1">
            <a:spLocks noChangeArrowheads="1"/>
          </p:cNvSpPr>
          <p:nvPr/>
        </p:nvSpPr>
        <p:spPr bwMode="auto">
          <a:xfrm>
            <a:off x="3779838" y="4292600"/>
            <a:ext cx="1663700" cy="536575"/>
          </a:xfrm>
          <a:prstGeom prst="rect">
            <a:avLst/>
          </a:prstGeom>
          <a:noFill/>
          <a:ln w="9525">
            <a:noFill/>
            <a:miter lim="800000"/>
            <a:headEnd/>
            <a:tailEnd/>
          </a:ln>
        </p:spPr>
        <p:txBody>
          <a:bodyPr wrap="none">
            <a:spAutoFit/>
          </a:bodyPr>
          <a:lstStyle/>
          <a:p>
            <a:r>
              <a:rPr lang="zh-CN" altLang="en-US" sz="2900" b="1">
                <a:solidFill>
                  <a:srgbClr val="FF0000"/>
                </a:solidFill>
              </a:rPr>
              <a:t>爱国主义</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0350" y="836613"/>
            <a:ext cx="8883650" cy="2768600"/>
          </a:xfrm>
          <a:prstGeom prst="rect">
            <a:avLst/>
          </a:prstGeom>
          <a:solidFill>
            <a:srgbClr val="FF99FF"/>
          </a:solidFill>
        </p:spPr>
        <p:style>
          <a:lnRef idx="2">
            <a:schemeClr val="dk1"/>
          </a:lnRef>
          <a:fillRef idx="1">
            <a:schemeClr val="lt1"/>
          </a:fillRef>
          <a:effectRef idx="0">
            <a:schemeClr val="dk1"/>
          </a:effectRef>
          <a:fontRef idx="minor">
            <a:schemeClr val="dk1"/>
          </a:fontRef>
        </p:style>
        <p:txBody>
          <a:bodyPr>
            <a:spAutoFit/>
          </a:bodyPr>
          <a:lstStyle/>
          <a:p>
            <a:pPr defTabSz="740410">
              <a:buFont typeface="Arial" panose="020B0604020202020204" pitchFamily="34" charset="0"/>
              <a:buNone/>
              <a:defRPr/>
            </a:pPr>
            <a:r>
              <a:rPr lang="zh-CN" altLang="en-US" sz="2900" b="1" noProof="1" smtClean="0">
                <a:latin typeface="微软雅黑" panose="020B0503020204020204" charset="-122"/>
                <a:ea typeface="微软雅黑" panose="020B0503020204020204" charset="-122"/>
                <a:cs typeface="微软雅黑" panose="020B0503020204020204" charset="-122"/>
              </a:rPr>
              <a:t>视角三：</a:t>
            </a:r>
            <a:endParaRPr lang="en-US" altLang="zh-CN" sz="2900" b="1" noProof="1">
              <a:latin typeface="微软雅黑" panose="020B0503020204020204" charset="-122"/>
              <a:ea typeface="微软雅黑" panose="020B0503020204020204" charset="-122"/>
              <a:cs typeface="微软雅黑" panose="020B0503020204020204" charset="-122"/>
            </a:endParaRPr>
          </a:p>
          <a:p>
            <a:pPr defTabSz="740410">
              <a:buFont typeface="Arial" panose="020B0604020202020204" pitchFamily="34" charset="0"/>
              <a:buNone/>
              <a:defRPr/>
            </a:pPr>
            <a:r>
              <a:rPr lang="en-US" altLang="zh-CN" sz="2900" b="1" noProof="1">
                <a:latin typeface="微软雅黑" panose="020B0503020204020204" charset="-122"/>
                <a:ea typeface="微软雅黑" panose="020B0503020204020204" charset="-122"/>
                <a:cs typeface="微软雅黑" panose="020B0503020204020204" charset="-122"/>
              </a:rPr>
              <a:t>“</a:t>
            </a:r>
            <a:r>
              <a:rPr lang="zh-CN" altLang="en-US" sz="2900" b="1" noProof="1">
                <a:latin typeface="微软雅黑" panose="020B0503020204020204" charset="-122"/>
                <a:ea typeface="微软雅黑" panose="020B0503020204020204" charset="-122"/>
                <a:cs typeface="微软雅黑" panose="020B0503020204020204" charset="-122"/>
              </a:rPr>
              <a:t>五四运动既是</a:t>
            </a:r>
            <a:r>
              <a:rPr lang="en-US" altLang="zh-CN" sz="2900" b="1" noProof="1">
                <a:latin typeface="微软雅黑" panose="020B0503020204020204" charset="-122"/>
                <a:ea typeface="微软雅黑" panose="020B0503020204020204" charset="-122"/>
                <a:cs typeface="微软雅黑" panose="020B0503020204020204" charset="-122"/>
              </a:rPr>
              <a:t>‘</a:t>
            </a:r>
            <a:r>
              <a:rPr lang="zh-CN" altLang="en-US" sz="2900" b="1" noProof="1">
                <a:latin typeface="微软雅黑" panose="020B0503020204020204" charset="-122"/>
                <a:ea typeface="微软雅黑" panose="020B0503020204020204" charset="-122"/>
                <a:cs typeface="微软雅黑" panose="020B0503020204020204" charset="-122"/>
              </a:rPr>
              <a:t>彻底地不妥协地反帝国主义</a:t>
            </a:r>
            <a:r>
              <a:rPr lang="en-US" altLang="zh-CN" sz="2900" b="1" noProof="1">
                <a:latin typeface="微软雅黑" panose="020B0503020204020204" charset="-122"/>
                <a:ea typeface="微软雅黑" panose="020B0503020204020204" charset="-122"/>
                <a:cs typeface="微软雅黑" panose="020B0503020204020204" charset="-122"/>
              </a:rPr>
              <a:t>’</a:t>
            </a:r>
            <a:r>
              <a:rPr lang="zh-CN" altLang="en-US" sz="2900" b="1" noProof="1">
                <a:latin typeface="微软雅黑" panose="020B0503020204020204" charset="-122"/>
                <a:ea typeface="微软雅黑" panose="020B0503020204020204" charset="-122"/>
                <a:cs typeface="微软雅黑" panose="020B0503020204020204" charset="-122"/>
              </a:rPr>
              <a:t>和</a:t>
            </a:r>
            <a:r>
              <a:rPr lang="en-US" altLang="zh-CN" sz="2900" b="1" noProof="1">
                <a:latin typeface="微软雅黑" panose="020B0503020204020204" charset="-122"/>
                <a:ea typeface="微软雅黑" panose="020B0503020204020204" charset="-122"/>
                <a:cs typeface="微软雅黑" panose="020B0503020204020204" charset="-122"/>
              </a:rPr>
              <a:t>‘</a:t>
            </a:r>
            <a:r>
              <a:rPr lang="zh-CN" altLang="en-US" sz="2900" b="1" noProof="1">
                <a:latin typeface="微软雅黑" panose="020B0503020204020204" charset="-122"/>
                <a:ea typeface="微软雅黑" panose="020B0503020204020204" charset="-122"/>
                <a:cs typeface="微软雅黑" panose="020B0503020204020204" charset="-122"/>
              </a:rPr>
              <a:t>彻底地不妥协地反封建主义的运动</a:t>
            </a:r>
            <a:r>
              <a:rPr lang="en-US" altLang="zh-CN" sz="2900" b="1" noProof="1">
                <a:latin typeface="微软雅黑" panose="020B0503020204020204" charset="-122"/>
                <a:ea typeface="微软雅黑" panose="020B0503020204020204" charset="-122"/>
                <a:cs typeface="微软雅黑" panose="020B0503020204020204" charset="-122"/>
              </a:rPr>
              <a:t>’,</a:t>
            </a:r>
            <a:r>
              <a:rPr lang="zh-CN" altLang="en-US" sz="2900" b="1" noProof="1">
                <a:latin typeface="微软雅黑" panose="020B0503020204020204" charset="-122"/>
                <a:ea typeface="微软雅黑" panose="020B0503020204020204" charset="-122"/>
                <a:cs typeface="微软雅黑" panose="020B0503020204020204" charset="-122"/>
              </a:rPr>
              <a:t>又是</a:t>
            </a:r>
            <a:r>
              <a:rPr lang="en-US" altLang="zh-CN" sz="2900" b="1" noProof="1">
                <a:latin typeface="微软雅黑" panose="020B0503020204020204" charset="-122"/>
                <a:ea typeface="微软雅黑" panose="020B0503020204020204" charset="-122"/>
                <a:cs typeface="微软雅黑" panose="020B0503020204020204" charset="-122"/>
              </a:rPr>
              <a:t>‘</a:t>
            </a:r>
            <a:r>
              <a:rPr lang="zh-CN" altLang="en-US" sz="2900" b="1" noProof="1">
                <a:latin typeface="微软雅黑" panose="020B0503020204020204" charset="-122"/>
                <a:ea typeface="微软雅黑" panose="020B0503020204020204" charset="-122"/>
                <a:cs typeface="微软雅黑" panose="020B0503020204020204" charset="-122"/>
              </a:rPr>
              <a:t>彻底地反对封建文化的运动</a:t>
            </a:r>
            <a:r>
              <a:rPr lang="en-US" altLang="zh-CN" sz="2900" b="1" noProof="1">
                <a:latin typeface="微软雅黑" panose="020B0503020204020204" charset="-122"/>
                <a:ea typeface="微软雅黑" panose="020B0503020204020204" charset="-122"/>
                <a:cs typeface="微软雅黑" panose="020B0503020204020204" charset="-122"/>
              </a:rPr>
              <a:t>’</a:t>
            </a:r>
            <a:r>
              <a:rPr lang="zh-CN" altLang="en-US" sz="2900" b="1" noProof="1">
                <a:latin typeface="微软雅黑" panose="020B0503020204020204" charset="-122"/>
                <a:ea typeface="微软雅黑" panose="020B0503020204020204" charset="-122"/>
                <a:cs typeface="微软雅黑" panose="020B0503020204020204" charset="-122"/>
              </a:rPr>
              <a:t>；它为中国共产党的成立作了思想上、干部上的准备</a:t>
            </a:r>
            <a:r>
              <a:rPr lang="en-US" altLang="zh-CN" sz="2900" b="1" noProof="1">
                <a:latin typeface="微软雅黑" panose="020B0503020204020204" charset="-122"/>
                <a:ea typeface="微软雅黑" panose="020B0503020204020204" charset="-122"/>
                <a:cs typeface="微软雅黑" panose="020B0503020204020204" charset="-122"/>
              </a:rPr>
              <a:t>;</a:t>
            </a:r>
            <a:r>
              <a:rPr lang="zh-CN" altLang="en-US" sz="2900" b="1" noProof="1">
                <a:latin typeface="微软雅黑" panose="020B0503020204020204" charset="-122"/>
                <a:ea typeface="微软雅黑" panose="020B0503020204020204" charset="-122"/>
                <a:cs typeface="微软雅黑" panose="020B0503020204020204" charset="-122"/>
              </a:rPr>
              <a:t>标志着中国资产阶级民主革命</a:t>
            </a:r>
            <a:r>
              <a:rPr lang="en-US" altLang="zh-CN" sz="2900" b="1" noProof="1">
                <a:latin typeface="微软雅黑" panose="020B0503020204020204" charset="-122"/>
                <a:ea typeface="微软雅黑" panose="020B0503020204020204" charset="-122"/>
                <a:cs typeface="微软雅黑" panose="020B0503020204020204" charset="-122"/>
              </a:rPr>
              <a:t>‘</a:t>
            </a:r>
            <a:r>
              <a:rPr lang="zh-CN" altLang="en-US" sz="2900" b="1" noProof="1">
                <a:latin typeface="微软雅黑" panose="020B0503020204020204" charset="-122"/>
                <a:ea typeface="微软雅黑" panose="020B0503020204020204" charset="-122"/>
                <a:cs typeface="微软雅黑" panose="020B0503020204020204" charset="-122"/>
              </a:rPr>
              <a:t>发展到了一个新阶段</a:t>
            </a:r>
            <a:r>
              <a:rPr lang="en-US" altLang="zh-CN" sz="2900" b="1" noProof="1">
                <a:latin typeface="微软雅黑" panose="020B0503020204020204" charset="-122"/>
                <a:ea typeface="微软雅黑" panose="020B0503020204020204" charset="-122"/>
                <a:cs typeface="微软雅黑" panose="020B0503020204020204" charset="-122"/>
              </a:rPr>
              <a:t>’         ——</a:t>
            </a:r>
            <a:r>
              <a:rPr lang="zh-CN" altLang="en-US" sz="2900" b="1" noProof="1">
                <a:latin typeface="微软雅黑" panose="020B0503020204020204" charset="-122"/>
                <a:ea typeface="微软雅黑" panose="020B0503020204020204" charset="-122"/>
                <a:cs typeface="微软雅黑" panose="020B0503020204020204" charset="-122"/>
              </a:rPr>
              <a:t>毛泽东</a:t>
            </a:r>
          </a:p>
        </p:txBody>
      </p:sp>
      <p:sp>
        <p:nvSpPr>
          <p:cNvPr id="20483" name="矩形 5"/>
          <p:cNvSpPr>
            <a:spLocks noChangeArrowheads="1"/>
          </p:cNvSpPr>
          <p:nvPr/>
        </p:nvSpPr>
        <p:spPr bwMode="auto">
          <a:xfrm>
            <a:off x="252413" y="4005263"/>
            <a:ext cx="8891587" cy="1570037"/>
          </a:xfrm>
          <a:prstGeom prst="rect">
            <a:avLst/>
          </a:prstGeom>
          <a:noFill/>
          <a:ln w="9525">
            <a:noFill/>
            <a:miter lim="800000"/>
            <a:headEnd/>
            <a:tailEnd/>
          </a:ln>
        </p:spPr>
        <p:txBody>
          <a:bodyPr>
            <a:spAutoFit/>
          </a:bodyPr>
          <a:lstStyle/>
          <a:p>
            <a:r>
              <a:rPr lang="zh-CN" altLang="en-US" sz="3200" b="1">
                <a:latin typeface="楷体" pitchFamily="49" charset="-122"/>
                <a:ea typeface="楷体" pitchFamily="49" charset="-122"/>
              </a:rPr>
              <a:t>表现了新的精神面貌</a:t>
            </a:r>
            <a:r>
              <a:rPr lang="zh-CN" altLang="en-US" sz="2900" b="1">
                <a:latin typeface="楷体" pitchFamily="49" charset="-122"/>
                <a:ea typeface="楷体" pitchFamily="49" charset="-122"/>
              </a:rPr>
              <a:t>：</a:t>
            </a:r>
            <a:r>
              <a:rPr lang="zh-CN" altLang="en-US" sz="2800" b="1" u="sng">
                <a:solidFill>
                  <a:srgbClr val="0000FF"/>
                </a:solidFill>
                <a:latin typeface="微软雅黑" pitchFamily="34" charset="-122"/>
                <a:ea typeface="微软雅黑" pitchFamily="34" charset="-122"/>
              </a:rPr>
              <a:t>                      </a:t>
            </a:r>
            <a:r>
              <a:rPr lang="zh-CN" altLang="en-US" sz="3200" b="1">
                <a:latin typeface="楷体" pitchFamily="49" charset="-122"/>
                <a:ea typeface="楷体" pitchFamily="49" charset="-122"/>
              </a:rPr>
              <a:t>地斗争；</a:t>
            </a:r>
            <a:endParaRPr lang="en-US" altLang="zh-CN" sz="2800" b="1">
              <a:solidFill>
                <a:srgbClr val="0000FF"/>
              </a:solidFill>
              <a:latin typeface="微软雅黑" pitchFamily="34" charset="-122"/>
              <a:ea typeface="微软雅黑" pitchFamily="34" charset="-122"/>
            </a:endParaRPr>
          </a:p>
          <a:p>
            <a:r>
              <a:rPr lang="zh-CN" altLang="en-US" sz="2900" b="1">
                <a:latin typeface="楷体" pitchFamily="49" charset="-122"/>
                <a:ea typeface="楷体" pitchFamily="49" charset="-122"/>
              </a:rPr>
              <a:t>为</a:t>
            </a:r>
            <a:r>
              <a:rPr lang="zh-CN" altLang="en-US" sz="2800" b="1" u="sng">
                <a:solidFill>
                  <a:srgbClr val="0000FF"/>
                </a:solidFill>
                <a:latin typeface="微软雅黑" pitchFamily="34" charset="-122"/>
                <a:ea typeface="微软雅黑" pitchFamily="34" charset="-122"/>
              </a:rPr>
              <a:t>                        </a:t>
            </a:r>
            <a:r>
              <a:rPr lang="zh-CN" altLang="en-US" sz="3200" b="1">
                <a:latin typeface="楷体" pitchFamily="49" charset="-122"/>
                <a:ea typeface="楷体" pitchFamily="49" charset="-122"/>
              </a:rPr>
              <a:t>的成立奠定了基础；</a:t>
            </a:r>
          </a:p>
          <a:p>
            <a:r>
              <a:rPr lang="zh-CN" altLang="en-US" sz="3200" b="1">
                <a:latin typeface="楷体" pitchFamily="49" charset="-122"/>
                <a:ea typeface="楷体" pitchFamily="49" charset="-122"/>
              </a:rPr>
              <a:t>是</a:t>
            </a:r>
            <a:r>
              <a:rPr lang="zh-CN" altLang="en-US" sz="2800" b="1" u="sng">
                <a:solidFill>
                  <a:srgbClr val="0000FF"/>
                </a:solidFill>
                <a:latin typeface="微软雅黑" pitchFamily="34" charset="-122"/>
                <a:ea typeface="微软雅黑" pitchFamily="34" charset="-122"/>
              </a:rPr>
              <a:t>                           </a:t>
            </a:r>
            <a:r>
              <a:rPr lang="zh-CN" altLang="en-US" sz="3200" b="1">
                <a:latin typeface="楷体" pitchFamily="49" charset="-122"/>
                <a:ea typeface="楷体" pitchFamily="49" charset="-122"/>
              </a:rPr>
              <a:t>革命的开端。</a:t>
            </a:r>
            <a:endParaRPr lang="en-US" altLang="zh-CN" sz="2800" b="1">
              <a:solidFill>
                <a:srgbClr val="0000FF"/>
              </a:solidFill>
              <a:latin typeface="微软雅黑" pitchFamily="34" charset="-122"/>
              <a:ea typeface="微软雅黑" pitchFamily="34" charset="-122"/>
            </a:endParaRPr>
          </a:p>
        </p:txBody>
      </p:sp>
      <p:sp>
        <p:nvSpPr>
          <p:cNvPr id="5" name="TextBox 6"/>
          <p:cNvSpPr txBox="1">
            <a:spLocks noChangeArrowheads="1"/>
          </p:cNvSpPr>
          <p:nvPr/>
        </p:nvSpPr>
        <p:spPr bwMode="auto">
          <a:xfrm>
            <a:off x="4211638" y="3933825"/>
            <a:ext cx="2519362" cy="538163"/>
          </a:xfrm>
          <a:prstGeom prst="rect">
            <a:avLst/>
          </a:prstGeom>
          <a:noFill/>
          <a:ln w="9525">
            <a:noFill/>
            <a:miter lim="800000"/>
            <a:headEnd/>
            <a:tailEnd/>
          </a:ln>
        </p:spPr>
        <p:txBody>
          <a:bodyPr>
            <a:spAutoFit/>
          </a:bodyPr>
          <a:lstStyle/>
          <a:p>
            <a:r>
              <a:rPr lang="zh-CN" altLang="en-US" sz="2900" b="1">
                <a:solidFill>
                  <a:srgbClr val="FF0000"/>
                </a:solidFill>
              </a:rPr>
              <a:t>彻底 、不妥协</a:t>
            </a:r>
          </a:p>
        </p:txBody>
      </p:sp>
      <p:sp>
        <p:nvSpPr>
          <p:cNvPr id="8" name="TextBox 7"/>
          <p:cNvSpPr txBox="1">
            <a:spLocks noChangeArrowheads="1"/>
          </p:cNvSpPr>
          <p:nvPr/>
        </p:nvSpPr>
        <p:spPr bwMode="auto">
          <a:xfrm>
            <a:off x="971550" y="4437063"/>
            <a:ext cx="2033588" cy="538162"/>
          </a:xfrm>
          <a:prstGeom prst="rect">
            <a:avLst/>
          </a:prstGeom>
          <a:noFill/>
          <a:ln w="9525">
            <a:noFill/>
            <a:miter lim="800000"/>
            <a:headEnd/>
            <a:tailEnd/>
          </a:ln>
        </p:spPr>
        <p:txBody>
          <a:bodyPr wrap="none">
            <a:spAutoFit/>
          </a:bodyPr>
          <a:lstStyle/>
          <a:p>
            <a:r>
              <a:rPr lang="zh-CN" altLang="en-US" sz="2900" b="1">
                <a:solidFill>
                  <a:srgbClr val="FF0000"/>
                </a:solidFill>
              </a:rPr>
              <a:t>中国共产党</a:t>
            </a:r>
          </a:p>
        </p:txBody>
      </p:sp>
      <p:sp>
        <p:nvSpPr>
          <p:cNvPr id="9" name="TextBox 8"/>
          <p:cNvSpPr txBox="1">
            <a:spLocks noChangeArrowheads="1"/>
          </p:cNvSpPr>
          <p:nvPr/>
        </p:nvSpPr>
        <p:spPr bwMode="auto">
          <a:xfrm>
            <a:off x="1116013" y="4941888"/>
            <a:ext cx="2033587" cy="536575"/>
          </a:xfrm>
          <a:prstGeom prst="rect">
            <a:avLst/>
          </a:prstGeom>
          <a:noFill/>
          <a:ln w="9525">
            <a:noFill/>
            <a:miter lim="800000"/>
            <a:headEnd/>
            <a:tailEnd/>
          </a:ln>
        </p:spPr>
        <p:txBody>
          <a:bodyPr wrap="none">
            <a:spAutoFit/>
          </a:bodyPr>
          <a:lstStyle/>
          <a:p>
            <a:r>
              <a:rPr lang="zh-CN" altLang="en-US" sz="2900" b="1">
                <a:solidFill>
                  <a:srgbClr val="FF0000"/>
                </a:solidFill>
              </a:rPr>
              <a:t>新民主主义</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7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2217</Words>
  <Application>Microsoft Office PowerPoint</Application>
  <PresentationFormat>全屏显示(4:3)</PresentationFormat>
  <Paragraphs>273</Paragraphs>
  <Slides>31</Slides>
  <Notes>1</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31</vt:i4>
      </vt:variant>
    </vt:vector>
  </HeadingPairs>
  <TitlesOfParts>
    <vt:vector size="34" baseType="lpstr">
      <vt:lpstr>Office 主题</vt:lpstr>
      <vt:lpstr>Document</vt:lpstr>
      <vt:lpstr>Microsoft Office Word 97 - 2003 文档</vt:lpstr>
      <vt:lpstr>新民主主义革命的崛起——      五四运动、中国共产党的诞  生及国民革命运动</vt:lpstr>
      <vt:lpstr>幻灯片 2</vt:lpstr>
      <vt:lpstr>幻灯片 3</vt:lpstr>
      <vt:lpstr>幻灯片 4</vt:lpstr>
      <vt:lpstr>幻灯片 5</vt:lpstr>
      <vt:lpstr>五四运动爆发的历史背景</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（2020年全国ǁ卷 ）中国共产党的一份告全党党员书指出：“国民党中央驱逐军队中的共产党员，我们的党不得不秘密起来······这所谓的国民政府是什么？他从革命的政权机关变成了资产阶级之反动的执行机关，变成了军阀的工具。”由此，中国共产党       A.阐明工农武装割据的必要性       B.确定武装反抗国民党统治的方针       C.批判“左”倾错误的必要性       D.动员工农红军进行战略性的转移  </vt:lpstr>
      <vt:lpstr>幻灯片 30</vt:lpstr>
      <vt:lpstr>幻灯片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新民主主义革命的崛起——      五四运动、中国共产党的诞  生及国民革命运动</dc:title>
  <dc:creator>Administrator</dc:creator>
  <cp:lastModifiedBy>Sky123.Org</cp:lastModifiedBy>
  <cp:revision>15</cp:revision>
  <dcterms:created xsi:type="dcterms:W3CDTF">2020-10-15T01:14:22Z</dcterms:created>
  <dcterms:modified xsi:type="dcterms:W3CDTF">2020-10-15T03:53:44Z</dcterms:modified>
</cp:coreProperties>
</file>