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5" r:id="rId4"/>
  </p:sldMasterIdLst>
  <p:sldIdLst>
    <p:sldId id="310" r:id="rId5"/>
    <p:sldId id="272" r:id="rId6"/>
    <p:sldId id="308" r:id="rId7"/>
    <p:sldId id="298" r:id="rId8"/>
    <p:sldId id="299" r:id="rId9"/>
    <p:sldId id="300" r:id="rId10"/>
    <p:sldId id="301" r:id="rId11"/>
    <p:sldId id="302" r:id="rId12"/>
    <p:sldId id="303" r:id="rId13"/>
    <p:sldId id="304" r:id="rId14"/>
    <p:sldId id="305" r:id="rId15"/>
    <p:sldId id="306" r:id="rId16"/>
    <p:sldId id="307" r:id="rId17"/>
    <p:sldId id="275" r:id="rId18"/>
    <p:sldId id="277" r:id="rId19"/>
    <p:sldId id="309" r:id="rId20"/>
    <p:sldId id="262" r:id="rId21"/>
    <p:sldId id="267" r:id="rId22"/>
    <p:sldId id="265" r:id="rId23"/>
    <p:sldId id="273"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a:srgbClr val="FFFF00"/>
    <a:srgbClr val="FFFFFF"/>
    <a:srgbClr val="003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GB"/>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GB"/>
          </a:p>
        </p:txBody>
      </p:sp>
      <p:sp>
        <p:nvSpPr>
          <p:cNvPr id="4" name="日期占位符 3"/>
          <p:cNvSpPr>
            <a:spLocks noGrp="1"/>
          </p:cNvSpPr>
          <p:nvPr>
            <p:ph type="dt" sz="half" idx="10"/>
          </p:nvPr>
        </p:nvSpPr>
        <p:spPr/>
        <p:txBody>
          <a:bodyPr/>
          <a:lstStyle>
            <a:lvl1pPr>
              <a:defRPr/>
            </a:lvl1pPr>
          </a:lstStyle>
          <a:p>
            <a:pPr>
              <a:defRPr/>
            </a:pPr>
            <a:fld id="{6E00AB22-F6F7-44B1-9051-F9AAF59E385B}" type="datetimeFigureOut">
              <a:rPr lang="en-GB"/>
            </a:fld>
            <a:endParaRPr lang="en-GB"/>
          </a:p>
        </p:txBody>
      </p:sp>
      <p:sp>
        <p:nvSpPr>
          <p:cNvPr id="5" name="页脚占位符 4"/>
          <p:cNvSpPr>
            <a:spLocks noGrp="1"/>
          </p:cNvSpPr>
          <p:nvPr>
            <p:ph type="ftr" sz="quarter" idx="11"/>
          </p:nvPr>
        </p:nvSpPr>
        <p:spPr/>
        <p:txBody>
          <a:bodyPr/>
          <a:lstStyle>
            <a:lvl1pPr>
              <a:defRPr/>
            </a:lvl1pPr>
          </a:lstStyle>
          <a:p>
            <a:pPr>
              <a:defRPr/>
            </a:pPr>
            <a:endParaRPr lang="en-GB"/>
          </a:p>
        </p:txBody>
      </p:sp>
      <p:sp>
        <p:nvSpPr>
          <p:cNvPr id="6" name="灯片编号占位符 5"/>
          <p:cNvSpPr>
            <a:spLocks noGrp="1"/>
          </p:cNvSpPr>
          <p:nvPr>
            <p:ph type="sldNum" sz="quarter" idx="12"/>
          </p:nvPr>
        </p:nvSpPr>
        <p:spPr/>
        <p:txBody>
          <a:bodyPr/>
          <a:lstStyle>
            <a:lvl1pPr>
              <a:defRPr/>
            </a:lvl1pPr>
          </a:lstStyle>
          <a:p>
            <a:pPr>
              <a:defRPr/>
            </a:pPr>
            <a:fld id="{A0739F2F-50B8-4FB4-B8C3-8E9B6A0DFC1F}"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日期占位符 3"/>
          <p:cNvSpPr>
            <a:spLocks noGrp="1"/>
          </p:cNvSpPr>
          <p:nvPr>
            <p:ph type="dt" sz="half" idx="10"/>
          </p:nvPr>
        </p:nvSpPr>
        <p:spPr/>
        <p:txBody>
          <a:bodyPr/>
          <a:lstStyle>
            <a:lvl1pPr>
              <a:defRPr/>
            </a:lvl1pPr>
          </a:lstStyle>
          <a:p>
            <a:pPr>
              <a:defRPr/>
            </a:pPr>
            <a:fld id="{7DF2A657-3AD6-4912-A92B-D9836F664505}" type="datetimeFigureOut">
              <a:rPr lang="en-GB"/>
            </a:fld>
            <a:endParaRPr lang="en-GB"/>
          </a:p>
        </p:txBody>
      </p:sp>
      <p:sp>
        <p:nvSpPr>
          <p:cNvPr id="5" name="页脚占位符 4"/>
          <p:cNvSpPr>
            <a:spLocks noGrp="1"/>
          </p:cNvSpPr>
          <p:nvPr>
            <p:ph type="ftr" sz="quarter" idx="11"/>
          </p:nvPr>
        </p:nvSpPr>
        <p:spPr/>
        <p:txBody>
          <a:bodyPr/>
          <a:lstStyle>
            <a:lvl1pPr>
              <a:defRPr/>
            </a:lvl1pPr>
          </a:lstStyle>
          <a:p>
            <a:pPr>
              <a:defRPr/>
            </a:pPr>
            <a:endParaRPr lang="en-GB"/>
          </a:p>
        </p:txBody>
      </p:sp>
      <p:sp>
        <p:nvSpPr>
          <p:cNvPr id="6" name="灯片编号占位符 5"/>
          <p:cNvSpPr>
            <a:spLocks noGrp="1"/>
          </p:cNvSpPr>
          <p:nvPr>
            <p:ph type="sldNum" sz="quarter" idx="12"/>
          </p:nvPr>
        </p:nvSpPr>
        <p:spPr/>
        <p:txBody>
          <a:bodyPr/>
          <a:lstStyle>
            <a:lvl1pPr>
              <a:defRPr/>
            </a:lvl1pPr>
          </a:lstStyle>
          <a:p>
            <a:pPr>
              <a:defRPr/>
            </a:pPr>
            <a:fld id="{DDACDCB3-41C3-4D71-AECB-AB3E9A1E156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GB"/>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日期占位符 3"/>
          <p:cNvSpPr>
            <a:spLocks noGrp="1"/>
          </p:cNvSpPr>
          <p:nvPr>
            <p:ph type="dt" sz="half" idx="10"/>
          </p:nvPr>
        </p:nvSpPr>
        <p:spPr/>
        <p:txBody>
          <a:bodyPr/>
          <a:lstStyle>
            <a:lvl1pPr>
              <a:defRPr/>
            </a:lvl1pPr>
          </a:lstStyle>
          <a:p>
            <a:pPr>
              <a:defRPr/>
            </a:pPr>
            <a:fld id="{9E8D2062-75E5-40DA-AFB4-0D38218C0419}" type="datetimeFigureOut">
              <a:rPr lang="en-GB"/>
            </a:fld>
            <a:endParaRPr lang="en-GB"/>
          </a:p>
        </p:txBody>
      </p:sp>
      <p:sp>
        <p:nvSpPr>
          <p:cNvPr id="5" name="页脚占位符 4"/>
          <p:cNvSpPr>
            <a:spLocks noGrp="1"/>
          </p:cNvSpPr>
          <p:nvPr>
            <p:ph type="ftr" sz="quarter" idx="11"/>
          </p:nvPr>
        </p:nvSpPr>
        <p:spPr/>
        <p:txBody>
          <a:bodyPr/>
          <a:lstStyle>
            <a:lvl1pPr>
              <a:defRPr/>
            </a:lvl1pPr>
          </a:lstStyle>
          <a:p>
            <a:pPr>
              <a:defRPr/>
            </a:pPr>
            <a:endParaRPr lang="en-GB"/>
          </a:p>
        </p:txBody>
      </p:sp>
      <p:sp>
        <p:nvSpPr>
          <p:cNvPr id="6" name="灯片编号占位符 5"/>
          <p:cNvSpPr>
            <a:spLocks noGrp="1"/>
          </p:cNvSpPr>
          <p:nvPr>
            <p:ph type="sldNum" sz="quarter" idx="12"/>
          </p:nvPr>
        </p:nvSpPr>
        <p:spPr/>
        <p:txBody>
          <a:bodyPr/>
          <a:lstStyle>
            <a:lvl1pPr>
              <a:defRPr/>
            </a:lvl1pPr>
          </a:lstStyle>
          <a:p>
            <a:pPr>
              <a:defRPr/>
            </a:pPr>
            <a:fld id="{192869EA-D267-4C0A-ACA7-6A30B3A4229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GB"/>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GB"/>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53350A1A-72EC-46F8-9EBA-7AA6A5D61B52}"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066F893E-A75E-4675-8DC2-38DCE70F60BD}"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en-GB"/>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A579B8BF-E615-41F5-A0C3-47ECB890C7E2}" type="slidenum">
              <a:rPr lang="en-US" altLang="zh-CN"/>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173638C6-7AC1-45A2-9D7F-3C844363013F}" type="slidenum">
              <a:rPr lang="en-US" altLang="zh-CN"/>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en-GB"/>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7" name="日期占位符 6"/>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8" name="页脚占位符 7"/>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9" name="灯片编号占位符 8"/>
          <p:cNvSpPr>
            <a:spLocks noGrp="1"/>
          </p:cNvSpPr>
          <p:nvPr>
            <p:ph type="sldNum" sz="quarter" idx="12"/>
          </p:nvPr>
        </p:nvSpPr>
        <p:spPr/>
        <p:txBody>
          <a:bodyPr/>
          <a:lstStyle>
            <a:lvl1pPr fontAlgn="auto">
              <a:spcBef>
                <a:spcPts val="0"/>
              </a:spcBef>
              <a:spcAft>
                <a:spcPts val="0"/>
              </a:spcAft>
              <a:defRPr/>
            </a:lvl1pPr>
          </a:lstStyle>
          <a:p>
            <a:pPr>
              <a:defRPr/>
            </a:pPr>
            <a:fld id="{05783689-9F87-457E-9EC2-1DB26CDABCBE}" type="slidenum">
              <a:rPr lang="en-US" altLang="zh-CN"/>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日期占位符 2"/>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4" name="页脚占位符 3"/>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5" name="灯片编号占位符 4"/>
          <p:cNvSpPr>
            <a:spLocks noGrp="1"/>
          </p:cNvSpPr>
          <p:nvPr>
            <p:ph type="sldNum" sz="quarter" idx="12"/>
          </p:nvPr>
        </p:nvSpPr>
        <p:spPr/>
        <p:txBody>
          <a:bodyPr/>
          <a:lstStyle>
            <a:lvl1pPr fontAlgn="auto">
              <a:spcBef>
                <a:spcPts val="0"/>
              </a:spcBef>
              <a:spcAft>
                <a:spcPts val="0"/>
              </a:spcAft>
              <a:defRPr/>
            </a:lvl1pPr>
          </a:lstStyle>
          <a:p>
            <a:pPr>
              <a:defRPr/>
            </a:pPr>
            <a:fld id="{2FF4BD67-0061-43E3-8799-9AF8B0B25652}" type="slidenum">
              <a:rPr lang="en-US" altLang="zh-CN"/>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3"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4"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1F08FD91-99FE-4D23-BC0B-5683D4F27383}" type="slidenum">
              <a:rPr lang="en-US" altLang="zh-CN"/>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en-GB"/>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1739D1CC-CC07-4671-8646-1CFC6549B744}"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日期占位符 3"/>
          <p:cNvSpPr>
            <a:spLocks noGrp="1"/>
          </p:cNvSpPr>
          <p:nvPr>
            <p:ph type="dt" sz="half" idx="10"/>
          </p:nvPr>
        </p:nvSpPr>
        <p:spPr/>
        <p:txBody>
          <a:bodyPr/>
          <a:lstStyle>
            <a:lvl1pPr>
              <a:defRPr/>
            </a:lvl1pPr>
          </a:lstStyle>
          <a:p>
            <a:pPr>
              <a:defRPr/>
            </a:pPr>
            <a:fld id="{C9802EB2-4820-47CE-BBC6-86B0C364917D}" type="datetimeFigureOut">
              <a:rPr lang="en-GB"/>
            </a:fld>
            <a:endParaRPr lang="en-GB"/>
          </a:p>
        </p:txBody>
      </p:sp>
      <p:sp>
        <p:nvSpPr>
          <p:cNvPr id="5" name="页脚占位符 4"/>
          <p:cNvSpPr>
            <a:spLocks noGrp="1"/>
          </p:cNvSpPr>
          <p:nvPr>
            <p:ph type="ftr" sz="quarter" idx="11"/>
          </p:nvPr>
        </p:nvSpPr>
        <p:spPr/>
        <p:txBody>
          <a:bodyPr/>
          <a:lstStyle>
            <a:lvl1pPr>
              <a:defRPr/>
            </a:lvl1pPr>
          </a:lstStyle>
          <a:p>
            <a:pPr>
              <a:defRPr/>
            </a:pPr>
            <a:endParaRPr lang="en-GB"/>
          </a:p>
        </p:txBody>
      </p:sp>
      <p:sp>
        <p:nvSpPr>
          <p:cNvPr id="6" name="灯片编号占位符 5"/>
          <p:cNvSpPr>
            <a:spLocks noGrp="1"/>
          </p:cNvSpPr>
          <p:nvPr>
            <p:ph type="sldNum" sz="quarter" idx="12"/>
          </p:nvPr>
        </p:nvSpPr>
        <p:spPr/>
        <p:txBody>
          <a:bodyPr/>
          <a:lstStyle>
            <a:lvl1pPr>
              <a:defRPr/>
            </a:lvl1pPr>
          </a:lstStyle>
          <a:p>
            <a:pPr>
              <a:defRPr/>
            </a:pPr>
            <a:fld id="{F8913BE1-A4DD-4EF7-8B1C-0A336D151889}"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en-GB"/>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C3469A93-55D1-4AAC-89BB-998943AB72DA}" type="slidenum">
              <a:rPr lang="en-US" altLang="zh-CN"/>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4B39F945-3AF9-45DB-8DEE-1016C29B4C3E}" type="slidenum">
              <a:rPr lang="en-US" altLang="zh-CN"/>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en-GB"/>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C11A96E3-B4FE-4C41-AAAA-8CB223C9DD84}" type="slidenum">
              <a:rPr lang="en-US" altLang="zh-CN"/>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en-GB"/>
          </a:p>
        </p:txBody>
      </p:sp>
      <p:sp>
        <p:nvSpPr>
          <p:cNvPr id="3" name="文本占位符 2"/>
          <p:cNvSpPr>
            <a:spLocks noGrp="1"/>
          </p:cNvSpPr>
          <p:nvPr>
            <p:ph type="body" sz="half" idx="1"/>
          </p:nvPr>
        </p:nvSpPr>
        <p:spPr>
          <a:xfrm>
            <a:off x="609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44808D3B-AB96-482C-B947-9FCD5F5A8C50}" type="slidenum">
              <a:rPr lang="en-US" altLang="zh-CN"/>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en-GB"/>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内容占位符 3"/>
          <p:cNvSpPr>
            <a:spLocks noGrp="1"/>
          </p:cNvSpPr>
          <p:nvPr>
            <p:ph sz="quarter" idx="2"/>
          </p:nvPr>
        </p:nvSpPr>
        <p:spPr>
          <a:xfrm>
            <a:off x="6197600" y="1600200"/>
            <a:ext cx="53848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内容占位符 4"/>
          <p:cNvSpPr>
            <a:spLocks noGrp="1"/>
          </p:cNvSpPr>
          <p:nvPr>
            <p:ph sz="quarter" idx="3"/>
          </p:nvPr>
        </p:nvSpPr>
        <p:spPr>
          <a:xfrm>
            <a:off x="6197600" y="3938589"/>
            <a:ext cx="53848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6" name="日期占位符 5"/>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7" name="页脚占位符 6"/>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8" name="灯片编号占位符 7"/>
          <p:cNvSpPr>
            <a:spLocks noGrp="1"/>
          </p:cNvSpPr>
          <p:nvPr>
            <p:ph type="sldNum" sz="quarter" idx="12"/>
          </p:nvPr>
        </p:nvSpPr>
        <p:spPr/>
        <p:txBody>
          <a:bodyPr/>
          <a:lstStyle>
            <a:lvl1pPr fontAlgn="auto">
              <a:spcBef>
                <a:spcPts val="0"/>
              </a:spcBef>
              <a:spcAft>
                <a:spcPts val="0"/>
              </a:spcAft>
              <a:defRPr/>
            </a:lvl1pPr>
          </a:lstStyle>
          <a:p>
            <a:pPr>
              <a:defRPr/>
            </a:pPr>
            <a:fld id="{6339813B-E5D0-425E-9E5E-8A2A47871D1A}" type="slidenum">
              <a:rPr lang="en-US" altLang="zh-CN"/>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en-GB"/>
          </a:p>
        </p:txBody>
      </p:sp>
      <p:sp>
        <p:nvSpPr>
          <p:cNvPr id="3" name="表格占位符 2"/>
          <p:cNvSpPr>
            <a:spLocks noGrp="1"/>
          </p:cNvSpPr>
          <p:nvPr>
            <p:ph type="tbl" idx="1"/>
          </p:nvPr>
        </p:nvSpPr>
        <p:spPr>
          <a:xfrm>
            <a:off x="609600" y="1600201"/>
            <a:ext cx="10972800" cy="4525963"/>
          </a:xfrm>
        </p:spPr>
        <p:txBody>
          <a:bodyPr/>
          <a:lstStyle/>
          <a:p>
            <a:pPr lvl="0"/>
            <a:endParaRPr lang="en-GB" noProof="0"/>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0D9EDF88-644A-4318-9F24-E2D9034D74C6}" type="slidenum">
              <a:rPr lang="en-US" altLang="zh-CN"/>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GB"/>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GB"/>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1C9E7C19-3EE6-4975-8CE8-0B39F371EA84}" type="slidenum">
              <a:rPr lang="en-US" altLang="zh-CN"/>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D9194952-0292-4689-ACA2-8E7ACA05C384}" type="slidenum">
              <a:rPr lang="en-US" altLang="zh-CN"/>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en-GB"/>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8052DBBD-57B8-4A7F-8C00-60E59474945A}" type="slidenum">
              <a:rPr lang="en-US" altLang="zh-CN"/>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56736E4D-A501-4767-926C-869F3ABFA086}"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GB"/>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1E70DF4F-5514-4134-84DC-AC6B12881097}" type="datetimeFigureOut">
              <a:rPr lang="en-GB"/>
            </a:fld>
            <a:endParaRPr lang="en-GB"/>
          </a:p>
        </p:txBody>
      </p:sp>
      <p:sp>
        <p:nvSpPr>
          <p:cNvPr id="5" name="页脚占位符 4"/>
          <p:cNvSpPr>
            <a:spLocks noGrp="1"/>
          </p:cNvSpPr>
          <p:nvPr>
            <p:ph type="ftr" sz="quarter" idx="11"/>
          </p:nvPr>
        </p:nvSpPr>
        <p:spPr/>
        <p:txBody>
          <a:bodyPr/>
          <a:lstStyle>
            <a:lvl1pPr>
              <a:defRPr/>
            </a:lvl1pPr>
          </a:lstStyle>
          <a:p>
            <a:pPr>
              <a:defRPr/>
            </a:pPr>
            <a:endParaRPr lang="en-GB"/>
          </a:p>
        </p:txBody>
      </p:sp>
      <p:sp>
        <p:nvSpPr>
          <p:cNvPr id="6" name="灯片编号占位符 5"/>
          <p:cNvSpPr>
            <a:spLocks noGrp="1"/>
          </p:cNvSpPr>
          <p:nvPr>
            <p:ph type="sldNum" sz="quarter" idx="12"/>
          </p:nvPr>
        </p:nvSpPr>
        <p:spPr/>
        <p:txBody>
          <a:bodyPr/>
          <a:lstStyle>
            <a:lvl1pPr>
              <a:defRPr/>
            </a:lvl1pPr>
          </a:lstStyle>
          <a:p>
            <a:pPr>
              <a:defRPr/>
            </a:pPr>
            <a:fld id="{69E190A9-A030-4CAF-88B4-E164961F4E47}" type="slidenum">
              <a:rPr lang="en-GB"/>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en-GB"/>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7" name="日期占位符 6"/>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8" name="页脚占位符 7"/>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9" name="灯片编号占位符 8"/>
          <p:cNvSpPr>
            <a:spLocks noGrp="1"/>
          </p:cNvSpPr>
          <p:nvPr>
            <p:ph type="sldNum" sz="quarter" idx="12"/>
          </p:nvPr>
        </p:nvSpPr>
        <p:spPr/>
        <p:txBody>
          <a:bodyPr/>
          <a:lstStyle>
            <a:lvl1pPr fontAlgn="auto">
              <a:spcBef>
                <a:spcPts val="0"/>
              </a:spcBef>
              <a:spcAft>
                <a:spcPts val="0"/>
              </a:spcAft>
              <a:defRPr/>
            </a:lvl1pPr>
          </a:lstStyle>
          <a:p>
            <a:pPr>
              <a:defRPr/>
            </a:pPr>
            <a:fld id="{EFB77862-5088-44A9-A4FB-922FC76318AB}" type="slidenum">
              <a:rPr lang="en-US" altLang="zh-CN"/>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日期占位符 2"/>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4" name="页脚占位符 3"/>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5" name="灯片编号占位符 4"/>
          <p:cNvSpPr>
            <a:spLocks noGrp="1"/>
          </p:cNvSpPr>
          <p:nvPr>
            <p:ph type="sldNum" sz="quarter" idx="12"/>
          </p:nvPr>
        </p:nvSpPr>
        <p:spPr/>
        <p:txBody>
          <a:bodyPr/>
          <a:lstStyle>
            <a:lvl1pPr fontAlgn="auto">
              <a:spcBef>
                <a:spcPts val="0"/>
              </a:spcBef>
              <a:spcAft>
                <a:spcPts val="0"/>
              </a:spcAft>
              <a:defRPr/>
            </a:lvl1pPr>
          </a:lstStyle>
          <a:p>
            <a:pPr>
              <a:defRPr/>
            </a:pPr>
            <a:fld id="{EF455C53-C77F-4C25-AF8B-7CCCCF2BCFD2}" type="slidenum">
              <a:rPr lang="en-US" altLang="zh-CN"/>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3"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4"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0725DCBA-53BB-476B-821A-1557B356E5F2}" type="slidenum">
              <a:rPr lang="en-US" altLang="zh-CN"/>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en-GB"/>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2063312A-38A8-4CF6-BA3F-24F524D9B1A6}" type="slidenum">
              <a:rPr lang="en-US" altLang="zh-CN"/>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en-GB"/>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38FBF688-4F86-4EE0-9412-894329F45C78}" type="slidenum">
              <a:rPr lang="en-US" altLang="zh-CN"/>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9C733538-28BD-4F0C-84AE-0BFBB5759951}" type="slidenum">
              <a:rPr lang="en-US" altLang="zh-CN"/>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en-GB"/>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C39D68B3-DB67-4292-918D-B1608FF13A09}" type="slidenum">
              <a:rPr lang="en-US" altLang="zh-CN"/>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en-GB"/>
          </a:p>
        </p:txBody>
      </p:sp>
      <p:sp>
        <p:nvSpPr>
          <p:cNvPr id="3" name="文本占位符 2"/>
          <p:cNvSpPr>
            <a:spLocks noGrp="1"/>
          </p:cNvSpPr>
          <p:nvPr>
            <p:ph type="body" sz="half" idx="1"/>
          </p:nvPr>
        </p:nvSpPr>
        <p:spPr>
          <a:xfrm>
            <a:off x="609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58496DEA-4DC9-46F7-A69C-BE2ECD3A1EAC}" type="slidenum">
              <a:rPr lang="en-US" altLang="zh-CN"/>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en-GB"/>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内容占位符 3"/>
          <p:cNvSpPr>
            <a:spLocks noGrp="1"/>
          </p:cNvSpPr>
          <p:nvPr>
            <p:ph sz="quarter" idx="2"/>
          </p:nvPr>
        </p:nvSpPr>
        <p:spPr>
          <a:xfrm>
            <a:off x="6197600" y="1600200"/>
            <a:ext cx="53848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内容占位符 4"/>
          <p:cNvSpPr>
            <a:spLocks noGrp="1"/>
          </p:cNvSpPr>
          <p:nvPr>
            <p:ph sz="quarter" idx="3"/>
          </p:nvPr>
        </p:nvSpPr>
        <p:spPr>
          <a:xfrm>
            <a:off x="6197600" y="3938589"/>
            <a:ext cx="53848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6" name="日期占位符 5"/>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7" name="页脚占位符 6"/>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8" name="灯片编号占位符 7"/>
          <p:cNvSpPr>
            <a:spLocks noGrp="1"/>
          </p:cNvSpPr>
          <p:nvPr>
            <p:ph type="sldNum" sz="quarter" idx="12"/>
          </p:nvPr>
        </p:nvSpPr>
        <p:spPr/>
        <p:txBody>
          <a:bodyPr/>
          <a:lstStyle>
            <a:lvl1pPr fontAlgn="auto">
              <a:spcBef>
                <a:spcPts val="0"/>
              </a:spcBef>
              <a:spcAft>
                <a:spcPts val="0"/>
              </a:spcAft>
              <a:defRPr/>
            </a:lvl1pPr>
          </a:lstStyle>
          <a:p>
            <a:pPr>
              <a:defRPr/>
            </a:pPr>
            <a:fld id="{7D817109-5F39-4AA4-9736-782115C15BF7}" type="slidenum">
              <a:rPr lang="en-US" altLang="zh-CN"/>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en-GB"/>
          </a:p>
        </p:txBody>
      </p:sp>
      <p:sp>
        <p:nvSpPr>
          <p:cNvPr id="3" name="表格占位符 2"/>
          <p:cNvSpPr>
            <a:spLocks noGrp="1"/>
          </p:cNvSpPr>
          <p:nvPr>
            <p:ph type="tbl" idx="1"/>
          </p:nvPr>
        </p:nvSpPr>
        <p:spPr>
          <a:xfrm>
            <a:off x="609600" y="1600201"/>
            <a:ext cx="10972800" cy="4525963"/>
          </a:xfrm>
        </p:spPr>
        <p:txBody>
          <a:bodyPr/>
          <a:lstStyle/>
          <a:p>
            <a:pPr lvl="0"/>
            <a:endParaRPr lang="en-GB" noProof="0"/>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68755594-264A-46A9-A989-30166CF5E537}"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日期占位符 3"/>
          <p:cNvSpPr>
            <a:spLocks noGrp="1"/>
          </p:cNvSpPr>
          <p:nvPr>
            <p:ph type="dt" sz="half" idx="10"/>
          </p:nvPr>
        </p:nvSpPr>
        <p:spPr/>
        <p:txBody>
          <a:bodyPr/>
          <a:lstStyle>
            <a:lvl1pPr>
              <a:defRPr/>
            </a:lvl1pPr>
          </a:lstStyle>
          <a:p>
            <a:pPr>
              <a:defRPr/>
            </a:pPr>
            <a:fld id="{840D7B90-C946-4FF5-834D-94D3483844ED}" type="datetimeFigureOut">
              <a:rPr lang="en-GB"/>
            </a:fld>
            <a:endParaRPr lang="en-GB"/>
          </a:p>
        </p:txBody>
      </p:sp>
      <p:sp>
        <p:nvSpPr>
          <p:cNvPr id="6" name="页脚占位符 4"/>
          <p:cNvSpPr>
            <a:spLocks noGrp="1"/>
          </p:cNvSpPr>
          <p:nvPr>
            <p:ph type="ftr" sz="quarter" idx="11"/>
          </p:nvPr>
        </p:nvSpPr>
        <p:spPr/>
        <p:txBody>
          <a:bodyPr/>
          <a:lstStyle>
            <a:lvl1pPr>
              <a:defRPr/>
            </a:lvl1pPr>
          </a:lstStyle>
          <a:p>
            <a:pPr>
              <a:defRPr/>
            </a:pPr>
            <a:endParaRPr lang="en-GB"/>
          </a:p>
        </p:txBody>
      </p:sp>
      <p:sp>
        <p:nvSpPr>
          <p:cNvPr id="7" name="灯片编号占位符 5"/>
          <p:cNvSpPr>
            <a:spLocks noGrp="1"/>
          </p:cNvSpPr>
          <p:nvPr>
            <p:ph type="sldNum" sz="quarter" idx="12"/>
          </p:nvPr>
        </p:nvSpPr>
        <p:spPr/>
        <p:txBody>
          <a:bodyPr/>
          <a:lstStyle>
            <a:lvl1pPr>
              <a:defRPr/>
            </a:lvl1pPr>
          </a:lstStyle>
          <a:p>
            <a:pPr>
              <a:defRPr/>
            </a:pPr>
            <a:fld id="{BBB9C35D-6625-4CE2-81F0-D2ECDFF62CF7}"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en-GB"/>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7" name="日期占位符 3"/>
          <p:cNvSpPr>
            <a:spLocks noGrp="1"/>
          </p:cNvSpPr>
          <p:nvPr>
            <p:ph type="dt" sz="half" idx="10"/>
          </p:nvPr>
        </p:nvSpPr>
        <p:spPr/>
        <p:txBody>
          <a:bodyPr/>
          <a:lstStyle>
            <a:lvl1pPr>
              <a:defRPr/>
            </a:lvl1pPr>
          </a:lstStyle>
          <a:p>
            <a:pPr>
              <a:defRPr/>
            </a:pPr>
            <a:fld id="{2C0C82C0-9AD6-4D1F-A6B0-BF3FABD13DAB}" type="datetimeFigureOut">
              <a:rPr lang="en-GB"/>
            </a:fld>
            <a:endParaRPr lang="en-GB"/>
          </a:p>
        </p:txBody>
      </p:sp>
      <p:sp>
        <p:nvSpPr>
          <p:cNvPr id="8" name="页脚占位符 4"/>
          <p:cNvSpPr>
            <a:spLocks noGrp="1"/>
          </p:cNvSpPr>
          <p:nvPr>
            <p:ph type="ftr" sz="quarter" idx="11"/>
          </p:nvPr>
        </p:nvSpPr>
        <p:spPr/>
        <p:txBody>
          <a:bodyPr/>
          <a:lstStyle>
            <a:lvl1pPr>
              <a:defRPr/>
            </a:lvl1pPr>
          </a:lstStyle>
          <a:p>
            <a:pPr>
              <a:defRPr/>
            </a:pPr>
            <a:endParaRPr lang="en-GB"/>
          </a:p>
        </p:txBody>
      </p:sp>
      <p:sp>
        <p:nvSpPr>
          <p:cNvPr id="9" name="灯片编号占位符 5"/>
          <p:cNvSpPr>
            <a:spLocks noGrp="1"/>
          </p:cNvSpPr>
          <p:nvPr>
            <p:ph type="sldNum" sz="quarter" idx="12"/>
          </p:nvPr>
        </p:nvSpPr>
        <p:spPr/>
        <p:txBody>
          <a:bodyPr/>
          <a:lstStyle>
            <a:lvl1pPr>
              <a:defRPr/>
            </a:lvl1pPr>
          </a:lstStyle>
          <a:p>
            <a:pPr>
              <a:defRPr/>
            </a:pPr>
            <a:fld id="{519BA00A-5383-41BD-972E-C97C1284E1A2}"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日期占位符 3"/>
          <p:cNvSpPr>
            <a:spLocks noGrp="1"/>
          </p:cNvSpPr>
          <p:nvPr>
            <p:ph type="dt" sz="half" idx="10"/>
          </p:nvPr>
        </p:nvSpPr>
        <p:spPr/>
        <p:txBody>
          <a:bodyPr/>
          <a:lstStyle>
            <a:lvl1pPr>
              <a:defRPr/>
            </a:lvl1pPr>
          </a:lstStyle>
          <a:p>
            <a:pPr>
              <a:defRPr/>
            </a:pPr>
            <a:fld id="{DECFFBFE-82AC-4E0E-ACEA-A5350FCBD944}" type="datetimeFigureOut">
              <a:rPr lang="en-GB"/>
            </a:fld>
            <a:endParaRPr lang="en-GB"/>
          </a:p>
        </p:txBody>
      </p:sp>
      <p:sp>
        <p:nvSpPr>
          <p:cNvPr id="4" name="页脚占位符 4"/>
          <p:cNvSpPr>
            <a:spLocks noGrp="1"/>
          </p:cNvSpPr>
          <p:nvPr>
            <p:ph type="ftr" sz="quarter" idx="11"/>
          </p:nvPr>
        </p:nvSpPr>
        <p:spPr/>
        <p:txBody>
          <a:bodyPr/>
          <a:lstStyle>
            <a:lvl1pPr>
              <a:defRPr/>
            </a:lvl1pPr>
          </a:lstStyle>
          <a:p>
            <a:pPr>
              <a:defRPr/>
            </a:pPr>
            <a:endParaRPr lang="en-GB"/>
          </a:p>
        </p:txBody>
      </p:sp>
      <p:sp>
        <p:nvSpPr>
          <p:cNvPr id="5" name="灯片编号占位符 5"/>
          <p:cNvSpPr>
            <a:spLocks noGrp="1"/>
          </p:cNvSpPr>
          <p:nvPr>
            <p:ph type="sldNum" sz="quarter" idx="12"/>
          </p:nvPr>
        </p:nvSpPr>
        <p:spPr/>
        <p:txBody>
          <a:bodyPr/>
          <a:lstStyle>
            <a:lvl1pPr>
              <a:defRPr/>
            </a:lvl1pPr>
          </a:lstStyle>
          <a:p>
            <a:pPr>
              <a:defRPr/>
            </a:pPr>
            <a:fld id="{5AFDC1DD-0010-4BB4-AD02-683FA5E6FC91}"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5324DE8-545E-4501-852E-625890078A3D}" type="datetimeFigureOut">
              <a:rPr lang="en-GB"/>
            </a:fld>
            <a:endParaRPr lang="en-GB"/>
          </a:p>
        </p:txBody>
      </p:sp>
      <p:sp>
        <p:nvSpPr>
          <p:cNvPr id="3" name="页脚占位符 4"/>
          <p:cNvSpPr>
            <a:spLocks noGrp="1"/>
          </p:cNvSpPr>
          <p:nvPr>
            <p:ph type="ftr" sz="quarter" idx="11"/>
          </p:nvPr>
        </p:nvSpPr>
        <p:spPr/>
        <p:txBody>
          <a:bodyPr/>
          <a:lstStyle>
            <a:lvl1pPr>
              <a:defRPr/>
            </a:lvl1pPr>
          </a:lstStyle>
          <a:p>
            <a:pPr>
              <a:defRPr/>
            </a:pPr>
            <a:endParaRPr lang="en-GB"/>
          </a:p>
        </p:txBody>
      </p:sp>
      <p:sp>
        <p:nvSpPr>
          <p:cNvPr id="4" name="灯片编号占位符 5"/>
          <p:cNvSpPr>
            <a:spLocks noGrp="1"/>
          </p:cNvSpPr>
          <p:nvPr>
            <p:ph type="sldNum" sz="quarter" idx="12"/>
          </p:nvPr>
        </p:nvSpPr>
        <p:spPr/>
        <p:txBody>
          <a:bodyPr/>
          <a:lstStyle>
            <a:lvl1pPr>
              <a:defRPr/>
            </a:lvl1pPr>
          </a:lstStyle>
          <a:p>
            <a:pPr>
              <a:defRPr/>
            </a:pPr>
            <a:fld id="{313EF764-8A15-4C27-8F4F-10BC3CED22B6}"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GB"/>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C6FC4BF8-0B24-49A8-9D18-8E17EADD2891}" type="datetimeFigureOut">
              <a:rPr lang="en-GB"/>
            </a:fld>
            <a:endParaRPr lang="en-GB"/>
          </a:p>
        </p:txBody>
      </p:sp>
      <p:sp>
        <p:nvSpPr>
          <p:cNvPr id="6" name="页脚占位符 4"/>
          <p:cNvSpPr>
            <a:spLocks noGrp="1"/>
          </p:cNvSpPr>
          <p:nvPr>
            <p:ph type="ftr" sz="quarter" idx="11"/>
          </p:nvPr>
        </p:nvSpPr>
        <p:spPr/>
        <p:txBody>
          <a:bodyPr/>
          <a:lstStyle>
            <a:lvl1pPr>
              <a:defRPr/>
            </a:lvl1pPr>
          </a:lstStyle>
          <a:p>
            <a:pPr>
              <a:defRPr/>
            </a:pPr>
            <a:endParaRPr lang="en-GB"/>
          </a:p>
        </p:txBody>
      </p:sp>
      <p:sp>
        <p:nvSpPr>
          <p:cNvPr id="7" name="灯片编号占位符 5"/>
          <p:cNvSpPr>
            <a:spLocks noGrp="1"/>
          </p:cNvSpPr>
          <p:nvPr>
            <p:ph type="sldNum" sz="quarter" idx="12"/>
          </p:nvPr>
        </p:nvSpPr>
        <p:spPr/>
        <p:txBody>
          <a:bodyPr/>
          <a:lstStyle>
            <a:lvl1pPr>
              <a:defRPr/>
            </a:lvl1pPr>
          </a:lstStyle>
          <a:p>
            <a:pPr>
              <a:defRPr/>
            </a:pPr>
            <a:fld id="{7A81C86C-FBF1-43E8-8658-BC2DC30AC0EA}"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GB"/>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8321CC5B-D582-4018-85D6-A8ABE757CF21}" type="datetimeFigureOut">
              <a:rPr lang="en-GB"/>
            </a:fld>
            <a:endParaRPr lang="en-GB"/>
          </a:p>
        </p:txBody>
      </p:sp>
      <p:sp>
        <p:nvSpPr>
          <p:cNvPr id="6" name="页脚占位符 4"/>
          <p:cNvSpPr>
            <a:spLocks noGrp="1"/>
          </p:cNvSpPr>
          <p:nvPr>
            <p:ph type="ftr" sz="quarter" idx="11"/>
          </p:nvPr>
        </p:nvSpPr>
        <p:spPr/>
        <p:txBody>
          <a:bodyPr/>
          <a:lstStyle>
            <a:lvl1pPr>
              <a:defRPr/>
            </a:lvl1pPr>
          </a:lstStyle>
          <a:p>
            <a:pPr>
              <a:defRPr/>
            </a:pPr>
            <a:endParaRPr lang="en-GB"/>
          </a:p>
        </p:txBody>
      </p:sp>
      <p:sp>
        <p:nvSpPr>
          <p:cNvPr id="7" name="灯片编号占位符 5"/>
          <p:cNvSpPr>
            <a:spLocks noGrp="1"/>
          </p:cNvSpPr>
          <p:nvPr>
            <p:ph type="sldNum" sz="quarter" idx="12"/>
          </p:nvPr>
        </p:nvSpPr>
        <p:spPr/>
        <p:txBody>
          <a:bodyPr/>
          <a:lstStyle>
            <a:lvl1pPr>
              <a:defRPr/>
            </a:lvl1pPr>
          </a:lstStyle>
          <a:p>
            <a:pPr>
              <a:defRPr/>
            </a:pPr>
            <a:fld id="{AE8D9B98-FA91-4D90-9093-8E5CFECF7E5C}"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5" Type="http://schemas.openxmlformats.org/officeDocument/2006/relationships/theme" Target="../theme/theme3.xml"/><Relationship Id="rId14" Type="http://schemas.openxmlformats.org/officeDocument/2006/relationships/slideLayout" Target="../slideLayouts/slideLayout39.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GB" smtClean="0"/>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GB"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1639968-A5A9-46B1-BDA4-5C6C2F09807C}" type="datetimeFigureOut">
              <a:rPr lang="en-GB"/>
            </a:fld>
            <a:endParaRPr lang="en-GB"/>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GB"/>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6A82CB6-A8E6-4CF8-88E3-C53352444FD2}" type="slidenum">
              <a:rPr lang="en-GB"/>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defRPr>
      </a:lvl2pPr>
      <a:lvl3pPr algn="l" rtl="0" eaLnBrk="0" fontAlgn="base" hangingPunct="0">
        <a:lnSpc>
          <a:spcPct val="90000"/>
        </a:lnSpc>
        <a:spcBef>
          <a:spcPct val="0"/>
        </a:spcBef>
        <a:spcAft>
          <a:spcPct val="0"/>
        </a:spcAft>
        <a:defRPr sz="4400">
          <a:solidFill>
            <a:schemeClr val="tx1"/>
          </a:solidFill>
          <a:latin typeface="Calibri Light" panose="020F0302020204030204"/>
        </a:defRPr>
      </a:lvl3pPr>
      <a:lvl4pPr algn="l" rtl="0" eaLnBrk="0" fontAlgn="base" hangingPunct="0">
        <a:lnSpc>
          <a:spcPct val="90000"/>
        </a:lnSpc>
        <a:spcBef>
          <a:spcPct val="0"/>
        </a:spcBef>
        <a:spcAft>
          <a:spcPct val="0"/>
        </a:spcAft>
        <a:defRPr sz="4400">
          <a:solidFill>
            <a:schemeClr val="tx1"/>
          </a:solidFill>
          <a:latin typeface="Calibri Light" panose="020F0302020204030204"/>
        </a:defRPr>
      </a:lvl4pPr>
      <a:lvl5pPr algn="l" rtl="0" eaLnBrk="0" fontAlgn="base" hangingPunct="0">
        <a:lnSpc>
          <a:spcPct val="90000"/>
        </a:lnSpc>
        <a:spcBef>
          <a:spcPct val="0"/>
        </a:spcBef>
        <a:spcAft>
          <a:spcPct val="0"/>
        </a:spcAft>
        <a:defRPr sz="4400">
          <a:solidFill>
            <a:schemeClr val="tx1"/>
          </a:solidFill>
          <a:latin typeface="Calibri Light" panose="020F0302020204030204"/>
        </a:defRPr>
      </a:lvl5pPr>
      <a:lvl6pPr marL="457200" algn="l" rtl="0" fontAlgn="base">
        <a:lnSpc>
          <a:spcPct val="90000"/>
        </a:lnSpc>
        <a:spcBef>
          <a:spcPct val="0"/>
        </a:spcBef>
        <a:spcAft>
          <a:spcPct val="0"/>
        </a:spcAft>
        <a:defRPr sz="4400">
          <a:solidFill>
            <a:schemeClr val="tx1"/>
          </a:solidFill>
          <a:latin typeface="Calibri Light" panose="020F0302020204030204"/>
        </a:defRPr>
      </a:lvl6pPr>
      <a:lvl7pPr marL="914400" algn="l" rtl="0" fontAlgn="base">
        <a:lnSpc>
          <a:spcPct val="90000"/>
        </a:lnSpc>
        <a:spcBef>
          <a:spcPct val="0"/>
        </a:spcBef>
        <a:spcAft>
          <a:spcPct val="0"/>
        </a:spcAft>
        <a:defRPr sz="4400">
          <a:solidFill>
            <a:schemeClr val="tx1"/>
          </a:solidFill>
          <a:latin typeface="Calibri Light" panose="020F0302020204030204"/>
        </a:defRPr>
      </a:lvl7pPr>
      <a:lvl8pPr marL="1371600" algn="l" rtl="0" fontAlgn="base">
        <a:lnSpc>
          <a:spcPct val="90000"/>
        </a:lnSpc>
        <a:spcBef>
          <a:spcPct val="0"/>
        </a:spcBef>
        <a:spcAft>
          <a:spcPct val="0"/>
        </a:spcAft>
        <a:defRPr sz="4400">
          <a:solidFill>
            <a:schemeClr val="tx1"/>
          </a:solidFill>
          <a:latin typeface="Calibri Light" panose="020F0302020204030204"/>
        </a:defRPr>
      </a:lvl8pPr>
      <a:lvl9pPr marL="1828800" algn="l" rtl="0" fontAlgn="base">
        <a:lnSpc>
          <a:spcPct val="90000"/>
        </a:lnSpc>
        <a:spcBef>
          <a:spcPct val="0"/>
        </a:spcBef>
        <a:spcAft>
          <a:spcPct val="0"/>
        </a:spcAft>
        <a:defRPr sz="4400">
          <a:solidFill>
            <a:schemeClr val="tx1"/>
          </a:solidFill>
          <a:latin typeface="Calibri Light" panose="020F030202020403020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3315" name="Rectangle 3"/>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solidFill>
                  <a:srgbClr val="000000"/>
                </a:solidFill>
                <a:latin typeface="+mn-lt"/>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solidFill>
                  <a:srgbClr val="000000"/>
                </a:solidFill>
                <a:latin typeface="+mn-lt"/>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solidFill>
                  <a:srgbClr val="000000"/>
                </a:solidFill>
                <a:latin typeface="+mn-lt"/>
                <a:ea typeface="+mn-ea"/>
              </a:defRPr>
            </a:lvl1pPr>
          </a:lstStyle>
          <a:p>
            <a:pPr>
              <a:defRPr/>
            </a:pPr>
            <a:fld id="{1209B418-D971-48F3-A519-73AE04133B58}"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8675" name="Rectangle 3"/>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solidFill>
                  <a:srgbClr val="000000"/>
                </a:solidFill>
                <a:latin typeface="+mn-lt"/>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solidFill>
                  <a:srgbClr val="000000"/>
                </a:solidFill>
                <a:latin typeface="+mn-lt"/>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solidFill>
                  <a:srgbClr val="000000"/>
                </a:solidFill>
                <a:latin typeface="+mn-lt"/>
                <a:ea typeface="+mn-ea"/>
              </a:defRPr>
            </a:lvl1pPr>
          </a:lstStyle>
          <a:p>
            <a:pPr>
              <a:defRPr/>
            </a:pPr>
            <a:fld id="{8D38F919-9636-4991-9FA1-DE5AB7D0F624}"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2.wmf"/><Relationship Id="rId1"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2.wmf"/><Relationship Id="rId1"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2.wmf"/><Relationship Id="rId1"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2.wmf"/><Relationship Id="rId1"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7.xml"/><Relationship Id="rId3" Type="http://schemas.openxmlformats.org/officeDocument/2006/relationships/image" Target="../media/image2.wmf"/><Relationship Id="rId2" Type="http://schemas.openxmlformats.org/officeDocument/2006/relationships/oleObject" Target="../embeddings/oleObject8.bin"/><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2.wmf"/><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标题 1"/>
          <p:cNvSpPr>
            <a:spLocks noGrp="1"/>
          </p:cNvSpPr>
          <p:nvPr>
            <p:ph type="ctrTitle" idx="4294967295"/>
          </p:nvPr>
        </p:nvSpPr>
        <p:spPr>
          <a:xfrm>
            <a:off x="457200" y="1847850"/>
            <a:ext cx="11061700" cy="1535113"/>
          </a:xfrm>
        </p:spPr>
        <p:txBody>
          <a:bodyPr anchor="b"/>
          <a:lstStyle/>
          <a:p>
            <a:pPr algn="ctr" eaLnBrk="1" hangingPunct="1"/>
            <a:r>
              <a:rPr lang="zh-CN" altLang="en-US" sz="5400" b="1" dirty="0" smtClean="0"/>
              <a:t>课程名称</a:t>
            </a:r>
            <a:r>
              <a:rPr lang="en-US" altLang="zh-CN" sz="5400" b="1" dirty="0" smtClean="0"/>
              <a:t>:</a:t>
            </a:r>
            <a:r>
              <a:rPr lang="zh-CN" altLang="en-US" sz="5400" b="1" dirty="0" smtClean="0"/>
              <a:t>影响弱电解质电离的因素</a:t>
            </a:r>
            <a:endParaRPr lang="zh-CN" altLang="en-US" sz="5400" b="1" dirty="0" smtClean="0"/>
          </a:p>
        </p:txBody>
      </p:sp>
      <p:pic>
        <p:nvPicPr>
          <p:cNvPr id="208901" name="Picture 5" descr="校徽1"/>
          <p:cNvPicPr>
            <a:picLocks noChangeAspect="1" noChangeArrowheads="1"/>
          </p:cNvPicPr>
          <p:nvPr/>
        </p:nvPicPr>
        <p:blipFill>
          <a:blip r:embed="rId1" cstate="print"/>
          <a:srcRect/>
          <a:stretch>
            <a:fillRect/>
          </a:stretch>
        </p:blipFill>
        <p:spPr bwMode="auto">
          <a:xfrm>
            <a:off x="9486900" y="0"/>
            <a:ext cx="2032000" cy="167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41" name="组合 27649"/>
          <p:cNvGrpSpPr/>
          <p:nvPr/>
        </p:nvGrpSpPr>
        <p:grpSpPr bwMode="auto">
          <a:xfrm>
            <a:off x="3360738" y="1773238"/>
            <a:ext cx="5302250" cy="579437"/>
            <a:chOff x="-118" y="2772"/>
            <a:chExt cx="3340" cy="365"/>
          </a:xfrm>
        </p:grpSpPr>
        <p:sp>
          <p:nvSpPr>
            <p:cNvPr id="167961" name="文本框 27650"/>
            <p:cNvSpPr txBox="1">
              <a:spLocks noChangeArrowheads="1"/>
            </p:cNvSpPr>
            <p:nvPr/>
          </p:nvSpPr>
          <p:spPr bwMode="auto">
            <a:xfrm>
              <a:off x="-118" y="2772"/>
              <a:ext cx="3340" cy="365"/>
            </a:xfrm>
            <a:prstGeom prst="rect">
              <a:avLst/>
            </a:prstGeom>
            <a:noFill/>
            <a:ln w="9525">
              <a:noFill/>
              <a:miter lim="800000"/>
            </a:ln>
          </p:spPr>
          <p:txBody>
            <a:bodyPr wrap="none">
              <a:spAutoFit/>
            </a:bodyPr>
            <a:lstStyle/>
            <a:p>
              <a:pPr>
                <a:buClr>
                  <a:srgbClr val="000000"/>
                </a:buClr>
              </a:pPr>
              <a:r>
                <a:rPr lang="en-US" altLang="zh-CN" sz="3200" b="1">
                  <a:solidFill>
                    <a:srgbClr val="000000"/>
                  </a:solidFill>
                  <a:latin typeface="Times New Roman" panose="02020603050405020304" pitchFamily="18" charset="0"/>
                </a:rPr>
                <a:t>CH</a:t>
              </a:r>
              <a:r>
                <a:rPr lang="en-US" altLang="zh-CN" sz="3200" b="1" baseline="-25000">
                  <a:solidFill>
                    <a:srgbClr val="000000"/>
                  </a:solidFill>
                  <a:latin typeface="Times New Roman" panose="02020603050405020304" pitchFamily="18" charset="0"/>
                </a:rPr>
                <a:t>3</a:t>
              </a:r>
              <a:r>
                <a:rPr lang="en-US" altLang="zh-CN" sz="3200" b="1">
                  <a:solidFill>
                    <a:srgbClr val="000000"/>
                  </a:solidFill>
                  <a:latin typeface="Times New Roman" panose="02020603050405020304" pitchFamily="18" charset="0"/>
                </a:rPr>
                <a:t>COOH      </a:t>
              </a:r>
              <a:r>
                <a:rPr lang="en-US" altLang="zh-CN" sz="3200" b="1">
                  <a:solidFill>
                    <a:srgbClr val="FF0000"/>
                  </a:solidFill>
                  <a:latin typeface="Times New Roman" panose="02020603050405020304" pitchFamily="18" charset="0"/>
                </a:rPr>
                <a:t>CH</a:t>
              </a:r>
              <a:r>
                <a:rPr lang="en-US" altLang="zh-CN" sz="3200" b="1" baseline="-25000">
                  <a:solidFill>
                    <a:srgbClr val="FF0000"/>
                  </a:solidFill>
                  <a:latin typeface="Times New Roman" panose="02020603050405020304" pitchFamily="18" charset="0"/>
                </a:rPr>
                <a:t>3</a:t>
              </a:r>
              <a:r>
                <a:rPr lang="en-US" altLang="zh-CN" sz="3200" b="1">
                  <a:solidFill>
                    <a:srgbClr val="FF0000"/>
                  </a:solidFill>
                  <a:latin typeface="Times New Roman" panose="02020603050405020304" pitchFamily="18" charset="0"/>
                </a:rPr>
                <a:t>COO</a:t>
              </a:r>
              <a:r>
                <a:rPr lang="en-US" altLang="zh-CN" sz="3200" b="1" baseline="30000">
                  <a:solidFill>
                    <a:srgbClr val="FF0000"/>
                  </a:solidFill>
                  <a:latin typeface="Times New Roman" panose="02020603050405020304" pitchFamily="18" charset="0"/>
                </a:rPr>
                <a:t>- </a:t>
              </a:r>
              <a:r>
                <a:rPr lang="en-US" altLang="zh-CN" sz="3200" b="1">
                  <a:solidFill>
                    <a:srgbClr val="000000"/>
                  </a:solidFill>
                  <a:latin typeface="Times New Roman" panose="02020603050405020304" pitchFamily="18" charset="0"/>
                </a:rPr>
                <a:t>+H</a:t>
              </a:r>
              <a:r>
                <a:rPr lang="en-US" altLang="zh-CN" sz="3200" b="1" baseline="30000">
                  <a:solidFill>
                    <a:srgbClr val="000000"/>
                  </a:solidFill>
                  <a:latin typeface="Times New Roman" panose="02020603050405020304" pitchFamily="18" charset="0"/>
                </a:rPr>
                <a:t>+</a:t>
              </a:r>
              <a:endParaRPr lang="en-US" altLang="zh-CN" sz="3200" b="1">
                <a:solidFill>
                  <a:srgbClr val="000000"/>
                </a:solidFill>
                <a:latin typeface="Times New Roman" panose="02020603050405020304" pitchFamily="18" charset="0"/>
              </a:endParaRPr>
            </a:p>
          </p:txBody>
        </p:sp>
        <p:graphicFrame>
          <p:nvGraphicFramePr>
            <p:cNvPr id="167940" name="Object 4" descr="image1"/>
            <p:cNvGraphicFramePr/>
            <p:nvPr/>
          </p:nvGraphicFramePr>
          <p:xfrm>
            <a:off x="1111" y="2797"/>
            <a:ext cx="566" cy="336"/>
          </p:xfrm>
          <a:graphic>
            <a:graphicData uri="http://schemas.openxmlformats.org/presentationml/2006/ole">
              <mc:AlternateContent xmlns:mc="http://schemas.openxmlformats.org/markup-compatibility/2006">
                <mc:Choice xmlns:v="urn:schemas-microsoft-com:vml" Requires="v">
                  <p:oleObj spid="_x0000_s4097" name="" r:id="rId1" imgW="6715125" imgH="2505075" progId="">
                    <p:embed/>
                  </p:oleObj>
                </mc:Choice>
                <mc:Fallback>
                  <p:oleObj name="" r:id="rId1" imgW="6715125" imgH="2505075" progId="">
                    <p:embed/>
                    <p:pic>
                      <p:nvPicPr>
                        <p:cNvPr id="0" name="图片 4096" descr="image1"/>
                        <p:cNvPicPr/>
                        <p:nvPr/>
                      </p:nvPicPr>
                      <p:blipFill>
                        <a:blip r:embed="rId2"/>
                        <a:stretch>
                          <a:fillRect/>
                        </a:stretch>
                      </p:blipFill>
                      <p:spPr>
                        <a:xfrm>
                          <a:off x="1111" y="2797"/>
                          <a:ext cx="566" cy="336"/>
                        </a:xfrm>
                        <a:prstGeom prst="rect">
                          <a:avLst/>
                        </a:prstGeom>
                        <a:noFill/>
                        <a:ln w="9525">
                          <a:noFill/>
                        </a:ln>
                      </p:spPr>
                    </p:pic>
                  </p:oleObj>
                </mc:Fallback>
              </mc:AlternateContent>
            </a:graphicData>
          </a:graphic>
        </p:graphicFrame>
      </p:grpSp>
      <p:sp>
        <p:nvSpPr>
          <p:cNvPr id="7182" name="文本框 6"/>
          <p:cNvSpPr txBox="1">
            <a:spLocks noChangeArrowheads="1"/>
          </p:cNvSpPr>
          <p:nvPr/>
        </p:nvSpPr>
        <p:spPr bwMode="auto">
          <a:xfrm>
            <a:off x="1285875" y="2638425"/>
            <a:ext cx="7112000" cy="519113"/>
          </a:xfrm>
          <a:prstGeom prst="rect">
            <a:avLst/>
          </a:prstGeom>
          <a:solidFill>
            <a:srgbClr val="CC99FF">
              <a:alpha val="30196"/>
            </a:srgbClr>
          </a:solid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t</a:t>
            </a:r>
            <a:r>
              <a:rPr lang="en-US" altLang="zh-CN" sz="2800" b="1" baseline="-25000">
                <a:latin typeface="Times New Roman" panose="02020603050405020304" pitchFamily="18" charset="0"/>
                <a:cs typeface="Times New Roman" panose="02020603050405020304" pitchFamily="18" charset="0"/>
              </a:rPr>
              <a:t>1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加入前          </a:t>
            </a:r>
            <a:r>
              <a:rPr lang="en-US" altLang="zh-CN" sz="2800" b="1">
                <a:latin typeface="Times New Roman" panose="02020603050405020304" pitchFamily="18" charset="0"/>
                <a:cs typeface="Times New Roman" panose="02020603050405020304" pitchFamily="18" charset="0"/>
              </a:rPr>
              <a:t>0.1                    b               b</a:t>
            </a:r>
            <a:r>
              <a:rPr lang="en-US" altLang="zh-CN" sz="2800" b="1" baseline="30000">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 </a:t>
            </a:r>
            <a:r>
              <a:rPr lang="en-US" altLang="zh-CN" sz="2800" b="1">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grpSp>
        <p:nvGrpSpPr>
          <p:cNvPr id="8" name="组合 14343"/>
          <p:cNvGrpSpPr/>
          <p:nvPr/>
        </p:nvGrpSpPr>
        <p:grpSpPr bwMode="auto">
          <a:xfrm>
            <a:off x="8366125" y="2478088"/>
            <a:ext cx="4391025" cy="865187"/>
            <a:chOff x="1910" y="2437"/>
            <a:chExt cx="1686" cy="545"/>
          </a:xfrm>
        </p:grpSpPr>
        <p:sp>
          <p:nvSpPr>
            <p:cNvPr id="167958" name="文本框 14344"/>
            <p:cNvSpPr txBox="1">
              <a:spLocks noChangeArrowheads="1"/>
            </p:cNvSpPr>
            <p:nvPr/>
          </p:nvSpPr>
          <p:spPr bwMode="auto">
            <a:xfrm>
              <a:off x="1910" y="2538"/>
              <a:ext cx="1686" cy="327"/>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K=  —————</a:t>
              </a:r>
              <a:endParaRPr lang="en-US" altLang="zh-CN" sz="2800" b="1">
                <a:solidFill>
                  <a:srgbClr val="002060"/>
                </a:solidFill>
                <a:latin typeface="Times New Roman" panose="02020603050405020304" pitchFamily="18" charset="0"/>
              </a:endParaRPr>
            </a:p>
          </p:txBody>
        </p:sp>
        <p:sp>
          <p:nvSpPr>
            <p:cNvPr id="167959" name="文本框 14345"/>
            <p:cNvSpPr txBox="1">
              <a:spLocks noChangeArrowheads="1"/>
            </p:cNvSpPr>
            <p:nvPr/>
          </p:nvSpPr>
          <p:spPr bwMode="auto">
            <a:xfrm>
              <a:off x="2392" y="2437"/>
              <a:ext cx="360" cy="327"/>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rPr>
                <a:t>b×b</a:t>
              </a:r>
              <a:endParaRPr lang="en-US" altLang="zh-CN" sz="2800" b="1">
                <a:solidFill>
                  <a:srgbClr val="002060"/>
                </a:solidFill>
                <a:latin typeface="Times New Roman" panose="02020603050405020304" pitchFamily="18" charset="0"/>
              </a:endParaRPr>
            </a:p>
          </p:txBody>
        </p:sp>
        <p:sp>
          <p:nvSpPr>
            <p:cNvPr id="167960" name="矩形 14346"/>
            <p:cNvSpPr>
              <a:spLocks noChangeArrowheads="1"/>
            </p:cNvSpPr>
            <p:nvPr/>
          </p:nvSpPr>
          <p:spPr bwMode="auto">
            <a:xfrm>
              <a:off x="2444" y="2655"/>
              <a:ext cx="241" cy="327"/>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0.1</a:t>
              </a:r>
              <a:endParaRPr lang="en-US" altLang="zh-CN" sz="2800" b="1">
                <a:solidFill>
                  <a:srgbClr val="002060"/>
                </a:solidFill>
                <a:latin typeface="Times New Roman" panose="02020603050405020304" pitchFamily="18" charset="0"/>
              </a:endParaRPr>
            </a:p>
          </p:txBody>
        </p:sp>
      </p:grpSp>
      <p:sp>
        <p:nvSpPr>
          <p:cNvPr id="7186" name="文本框 19"/>
          <p:cNvSpPr txBox="1">
            <a:spLocks noChangeArrowheads="1"/>
          </p:cNvSpPr>
          <p:nvPr/>
        </p:nvSpPr>
        <p:spPr bwMode="auto">
          <a:xfrm>
            <a:off x="1292225" y="4911725"/>
            <a:ext cx="10899775" cy="1128713"/>
          </a:xfrm>
          <a:prstGeom prst="rect">
            <a:avLst/>
          </a:prstGeom>
          <a:solidFill>
            <a:srgbClr val="CC99FF"/>
          </a:solid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t</a:t>
            </a:r>
            <a:r>
              <a:rPr lang="en-US" altLang="zh-CN" sz="2800" b="1" baseline="-25000">
                <a:latin typeface="Times New Roman" panose="02020603050405020304" pitchFamily="18" charset="0"/>
                <a:cs typeface="Times New Roman" panose="02020603050405020304" pitchFamily="18" charset="0"/>
              </a:rPr>
              <a:t>3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加入后        因为</a:t>
            </a:r>
            <a:r>
              <a:rPr lang="en-US" altLang="zh-CN" sz="4000" b="1">
                <a:latin typeface="Times New Roman" panose="02020603050405020304" pitchFamily="18" charset="0"/>
                <a:cs typeface="Times New Roman" panose="02020603050405020304" pitchFamily="18" charset="0"/>
              </a:rPr>
              <a:t>Qc&gt;K</a:t>
            </a:r>
            <a:r>
              <a:rPr lang="zh-CN" altLang="en-US" sz="2800" b="1">
                <a:latin typeface="Times New Roman" panose="02020603050405020304" pitchFamily="18" charset="0"/>
                <a:cs typeface="Times New Roman" panose="02020603050405020304" pitchFamily="18" charset="0"/>
              </a:rPr>
              <a:t>，所以平衡向</a:t>
            </a:r>
            <a:r>
              <a:rPr lang="zh-CN" altLang="en-US" sz="2800" b="1">
                <a:solidFill>
                  <a:srgbClr val="002060"/>
                </a:solidFill>
                <a:latin typeface="Times New Roman" panose="02020603050405020304" pitchFamily="18" charset="0"/>
              </a:rPr>
              <a:t>结合分子</a:t>
            </a:r>
            <a:r>
              <a:rPr lang="en-US" altLang="zh-CN" sz="2800" b="1">
                <a:solidFill>
                  <a:srgbClr val="002060"/>
                </a:solidFill>
                <a:latin typeface="Times New Roman" panose="02020603050405020304" pitchFamily="18" charset="0"/>
              </a:rPr>
              <a:t>(</a:t>
            </a:r>
            <a:r>
              <a:rPr lang="zh-CN" altLang="en-US" sz="2800" b="1">
                <a:solidFill>
                  <a:srgbClr val="002060"/>
                </a:solidFill>
                <a:latin typeface="Times New Roman" panose="02020603050405020304" pitchFamily="18" charset="0"/>
              </a:rPr>
              <a:t>逆</a:t>
            </a:r>
            <a:r>
              <a:rPr lang="en-US" altLang="zh-CN" sz="2800" b="1">
                <a:solidFill>
                  <a:srgbClr val="002060"/>
                </a:solidFill>
                <a:latin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方向移动</a:t>
            </a:r>
            <a:endParaRPr lang="zh-CN" altLang="en-US" sz="2800" b="1">
              <a:latin typeface="Times New Roman" panose="02020603050405020304" pitchFamily="18" charset="0"/>
              <a:cs typeface="Times New Roman" panose="02020603050405020304" pitchFamily="18" charset="0"/>
            </a:endParaRPr>
          </a:p>
          <a:p>
            <a:r>
              <a:rPr lang="en-US" altLang="zh-CN" sz="2800" b="1">
                <a:latin typeface="Times New Roman" panose="02020603050405020304" pitchFamily="18" charset="0"/>
                <a:cs typeface="Times New Roman" panose="02020603050405020304" pitchFamily="18" charset="0"/>
              </a:rPr>
              <a:t>                                                                      pH</a:t>
            </a:r>
            <a:r>
              <a:rPr lang="zh-CN" altLang="en-US" sz="2800" b="1">
                <a:latin typeface="Times New Roman" panose="02020603050405020304" pitchFamily="18" charset="0"/>
                <a:cs typeface="Times New Roman" panose="02020603050405020304" pitchFamily="18" charset="0"/>
              </a:rPr>
              <a:t>值变大。</a:t>
            </a:r>
            <a:endParaRPr lang="zh-CN" altLang="en-US" sz="2800" b="1">
              <a:latin typeface="Times New Roman" panose="02020603050405020304" pitchFamily="18" charset="0"/>
              <a:cs typeface="Times New Roman" panose="02020603050405020304" pitchFamily="18" charset="0"/>
            </a:endParaRPr>
          </a:p>
        </p:txBody>
      </p:sp>
      <p:sp>
        <p:nvSpPr>
          <p:cNvPr id="7187" name="文本框 20"/>
          <p:cNvSpPr txBox="1">
            <a:spLocks noChangeArrowheads="1"/>
          </p:cNvSpPr>
          <p:nvPr/>
        </p:nvSpPr>
        <p:spPr bwMode="auto">
          <a:xfrm>
            <a:off x="1689100" y="3162300"/>
            <a:ext cx="1214438" cy="366713"/>
          </a:xfrm>
          <a:prstGeom prst="rect">
            <a:avLst/>
          </a:prstGeom>
          <a:noFill/>
          <a:ln w="9525">
            <a:noFill/>
            <a:miter lim="800000"/>
          </a:ln>
        </p:spPr>
        <p:txBody>
          <a:bodyPr>
            <a:spAutoFit/>
          </a:bodyPr>
          <a:lstStyle/>
          <a:p>
            <a:r>
              <a:rPr lang="zh-CN" altLang="en-US" b="1">
                <a:latin typeface="Calibri" panose="020F0502020204030204" pitchFamily="34" charset="0"/>
              </a:rPr>
              <a:t>（原平衡）</a:t>
            </a:r>
            <a:endParaRPr lang="en-GB" b="1">
              <a:latin typeface="Calibri" panose="020F0502020204030204" pitchFamily="34" charset="0"/>
            </a:endParaRPr>
          </a:p>
        </p:txBody>
      </p:sp>
      <p:grpSp>
        <p:nvGrpSpPr>
          <p:cNvPr id="7205" name="Group 37"/>
          <p:cNvGrpSpPr/>
          <p:nvPr/>
        </p:nvGrpSpPr>
        <p:grpSpPr bwMode="auto">
          <a:xfrm>
            <a:off x="1277938" y="3643313"/>
            <a:ext cx="11479212" cy="1431925"/>
            <a:chOff x="805" y="2295"/>
            <a:chExt cx="7231" cy="902"/>
          </a:xfrm>
        </p:grpSpPr>
        <p:sp>
          <p:nvSpPr>
            <p:cNvPr id="167952" name="文本框 11"/>
            <p:cNvSpPr txBox="1">
              <a:spLocks noChangeArrowheads="1"/>
            </p:cNvSpPr>
            <p:nvPr/>
          </p:nvSpPr>
          <p:spPr bwMode="auto">
            <a:xfrm>
              <a:off x="805" y="2411"/>
              <a:ext cx="4462" cy="327"/>
            </a:xfrm>
            <a:prstGeom prst="rect">
              <a:avLst/>
            </a:prstGeom>
            <a:solidFill>
              <a:srgbClr val="CC99FF">
                <a:alpha val="47058"/>
              </a:srgbClr>
            </a:solid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t</a:t>
              </a:r>
              <a:r>
                <a:rPr lang="en-US" altLang="zh-CN" sz="2800" b="1" baseline="-25000">
                  <a:latin typeface="Times New Roman" panose="02020603050405020304" pitchFamily="18" charset="0"/>
                  <a:cs typeface="Times New Roman" panose="02020603050405020304" pitchFamily="18" charset="0"/>
                </a:rPr>
                <a:t>2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加入瞬间      </a:t>
              </a:r>
              <a:r>
                <a:rPr lang="en-US" altLang="zh-CN" sz="2800" b="1">
                  <a:latin typeface="Times New Roman" panose="02020603050405020304" pitchFamily="18" charset="0"/>
                  <a:cs typeface="Times New Roman" panose="02020603050405020304" pitchFamily="18" charset="0"/>
                </a:rPr>
                <a:t>0.1                    2b             b</a:t>
              </a:r>
              <a:r>
                <a:rPr lang="en-US" altLang="zh-CN" sz="2800" b="1" baseline="30000">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grpSp>
          <p:nvGrpSpPr>
            <p:cNvPr id="167953" name="组合 14343"/>
            <p:cNvGrpSpPr/>
            <p:nvPr/>
          </p:nvGrpSpPr>
          <p:grpSpPr bwMode="auto">
            <a:xfrm>
              <a:off x="5270" y="2295"/>
              <a:ext cx="2766" cy="902"/>
              <a:chOff x="1910" y="2445"/>
              <a:chExt cx="1686" cy="902"/>
            </a:xfrm>
          </p:grpSpPr>
          <p:sp>
            <p:nvSpPr>
              <p:cNvPr id="167955" name="文本框 14344"/>
              <p:cNvSpPr txBox="1">
                <a:spLocks noChangeArrowheads="1"/>
              </p:cNvSpPr>
              <p:nvPr/>
            </p:nvSpPr>
            <p:spPr bwMode="auto">
              <a:xfrm>
                <a:off x="1910" y="2538"/>
                <a:ext cx="1686" cy="327"/>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Qc=  —————</a:t>
                </a:r>
                <a:endParaRPr lang="en-US" altLang="zh-CN" sz="2800" b="1">
                  <a:solidFill>
                    <a:srgbClr val="002060"/>
                  </a:solidFill>
                  <a:latin typeface="Times New Roman" panose="02020603050405020304" pitchFamily="18" charset="0"/>
                </a:endParaRPr>
              </a:p>
            </p:txBody>
          </p:sp>
          <p:sp>
            <p:nvSpPr>
              <p:cNvPr id="167956" name="文本框 14345"/>
              <p:cNvSpPr txBox="1">
                <a:spLocks noChangeArrowheads="1"/>
              </p:cNvSpPr>
              <p:nvPr/>
            </p:nvSpPr>
            <p:spPr bwMode="auto">
              <a:xfrm>
                <a:off x="2297" y="2445"/>
                <a:ext cx="463" cy="327"/>
              </a:xfrm>
              <a:prstGeom prst="rect">
                <a:avLst/>
              </a:prstGeom>
              <a:noFill/>
              <a:ln w="9525">
                <a:noFill/>
                <a:miter lim="800000"/>
              </a:ln>
            </p:spPr>
            <p:txBody>
              <a:bodyPr wrap="none">
                <a:spAutoFit/>
              </a:bodyPr>
              <a:lstStyle/>
              <a:p>
                <a:pPr algn="ctr">
                  <a:buClr>
                    <a:srgbClr val="000000"/>
                  </a:buClr>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rPr>
                  <a:t> 2b×b</a:t>
                </a:r>
                <a:endParaRPr lang="en-US" altLang="zh-CN" sz="2800" b="1">
                  <a:solidFill>
                    <a:srgbClr val="002060"/>
                  </a:solidFill>
                  <a:latin typeface="Times New Roman" panose="02020603050405020304" pitchFamily="18" charset="0"/>
                </a:endParaRPr>
              </a:p>
            </p:txBody>
          </p:sp>
          <p:sp>
            <p:nvSpPr>
              <p:cNvPr id="167957" name="矩形 14346"/>
              <p:cNvSpPr>
                <a:spLocks noChangeArrowheads="1"/>
              </p:cNvSpPr>
              <p:nvPr/>
            </p:nvSpPr>
            <p:spPr bwMode="auto">
              <a:xfrm>
                <a:off x="2357" y="2751"/>
                <a:ext cx="513" cy="596"/>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   0.1</a:t>
                </a:r>
                <a:endParaRPr lang="en-US" altLang="zh-CN" sz="2800" b="1">
                  <a:solidFill>
                    <a:srgbClr val="002060"/>
                  </a:solidFill>
                  <a:latin typeface="Times New Roman" panose="02020603050405020304" pitchFamily="18" charset="0"/>
                </a:endParaRPr>
              </a:p>
              <a:p>
                <a:pPr>
                  <a:buClr>
                    <a:srgbClr val="000000"/>
                  </a:buClr>
                  <a:buFont typeface="Wingdings" panose="05000000000000000000" pitchFamily="2" charset="2"/>
                  <a:buNone/>
                </a:pPr>
                <a:endParaRPr lang="en-US" altLang="zh-CN" sz="2800" b="1">
                  <a:solidFill>
                    <a:srgbClr val="002060"/>
                  </a:solidFill>
                  <a:latin typeface="Times New Roman" panose="02020603050405020304" pitchFamily="18" charset="0"/>
                </a:endParaRPr>
              </a:p>
            </p:txBody>
          </p:sp>
        </p:grpSp>
        <p:sp>
          <p:nvSpPr>
            <p:cNvPr id="167954" name="文本框 21"/>
            <p:cNvSpPr txBox="1">
              <a:spLocks noChangeArrowheads="1"/>
            </p:cNvSpPr>
            <p:nvPr/>
          </p:nvSpPr>
          <p:spPr bwMode="auto">
            <a:xfrm>
              <a:off x="1109" y="2718"/>
              <a:ext cx="862" cy="231"/>
            </a:xfrm>
            <a:prstGeom prst="rect">
              <a:avLst/>
            </a:prstGeom>
            <a:noFill/>
            <a:ln w="9525">
              <a:noFill/>
              <a:miter lim="800000"/>
            </a:ln>
          </p:spPr>
          <p:txBody>
            <a:bodyPr>
              <a:spAutoFit/>
            </a:bodyPr>
            <a:lstStyle/>
            <a:p>
              <a:r>
                <a:rPr lang="zh-CN" altLang="en-US" b="1">
                  <a:latin typeface="Calibri" panose="020F0502020204030204" pitchFamily="34" charset="0"/>
                </a:rPr>
                <a:t>（打破平衡）</a:t>
              </a:r>
              <a:endParaRPr lang="en-GB" b="1">
                <a:latin typeface="Calibri" panose="020F0502020204030204" pitchFamily="34" charset="0"/>
              </a:endParaRPr>
            </a:p>
          </p:txBody>
        </p:sp>
      </p:grpSp>
      <p:sp>
        <p:nvSpPr>
          <p:cNvPr id="7189" name="文本框 22"/>
          <p:cNvSpPr txBox="1">
            <a:spLocks noChangeArrowheads="1"/>
          </p:cNvSpPr>
          <p:nvPr/>
        </p:nvSpPr>
        <p:spPr bwMode="auto">
          <a:xfrm>
            <a:off x="1689100" y="6037263"/>
            <a:ext cx="1368425" cy="366712"/>
          </a:xfrm>
          <a:prstGeom prst="rect">
            <a:avLst/>
          </a:prstGeom>
          <a:noFill/>
          <a:ln w="9525">
            <a:noFill/>
            <a:miter lim="800000"/>
          </a:ln>
        </p:spPr>
        <p:txBody>
          <a:bodyPr>
            <a:spAutoFit/>
          </a:bodyPr>
          <a:lstStyle/>
          <a:p>
            <a:r>
              <a:rPr lang="zh-CN" altLang="en-US" b="1">
                <a:latin typeface="Calibri" panose="020F0502020204030204" pitchFamily="34" charset="0"/>
              </a:rPr>
              <a:t>（平衡移动）</a:t>
            </a:r>
            <a:endParaRPr lang="en-GB" b="1">
              <a:latin typeface="Calibri" panose="020F0502020204030204" pitchFamily="34" charset="0"/>
            </a:endParaRPr>
          </a:p>
        </p:txBody>
      </p:sp>
      <p:sp>
        <p:nvSpPr>
          <p:cNvPr id="167948" name="文本框 1"/>
          <p:cNvSpPr txBox="1">
            <a:spLocks noChangeArrowheads="1"/>
          </p:cNvSpPr>
          <p:nvPr/>
        </p:nvSpPr>
        <p:spPr bwMode="auto">
          <a:xfrm>
            <a:off x="3575050" y="0"/>
            <a:ext cx="5046663" cy="641350"/>
          </a:xfrm>
          <a:prstGeom prst="rect">
            <a:avLst/>
          </a:prstGeom>
          <a:noFill/>
          <a:ln w="9525">
            <a:noFill/>
            <a:miter lim="800000"/>
          </a:ln>
        </p:spPr>
        <p:txBody>
          <a:bodyPr>
            <a:spAutoFit/>
          </a:bodyPr>
          <a:lstStyle/>
          <a:p>
            <a:r>
              <a:rPr lang="zh-CN" altLang="en-US" sz="3600" b="1">
                <a:latin typeface="Calibri" panose="020F0502020204030204" pitchFamily="34" charset="0"/>
              </a:rPr>
              <a:t>加入</a:t>
            </a:r>
            <a:r>
              <a:rPr lang="en-US" altLang="zh-CN" sz="3600" b="1">
                <a:solidFill>
                  <a:srgbClr val="FF0000"/>
                </a:solidFill>
                <a:latin typeface="Times New Roman" panose="02020603050405020304" pitchFamily="18" charset="0"/>
                <a:cs typeface="Times New Roman" panose="02020603050405020304" pitchFamily="18" charset="0"/>
              </a:rPr>
              <a:t>CH</a:t>
            </a:r>
            <a:r>
              <a:rPr lang="en-US" altLang="zh-CN" sz="3600" b="1" baseline="-25000">
                <a:solidFill>
                  <a:srgbClr val="FF0000"/>
                </a:solidFill>
                <a:latin typeface="Times New Roman" panose="02020603050405020304" pitchFamily="18" charset="0"/>
                <a:cs typeface="Times New Roman" panose="02020603050405020304" pitchFamily="18" charset="0"/>
              </a:rPr>
              <a:t>3</a:t>
            </a:r>
            <a:r>
              <a:rPr lang="en-US" altLang="zh-CN" sz="3600" b="1">
                <a:solidFill>
                  <a:srgbClr val="FF0000"/>
                </a:solidFill>
                <a:latin typeface="Times New Roman" panose="02020603050405020304" pitchFamily="18" charset="0"/>
                <a:cs typeface="Times New Roman" panose="02020603050405020304" pitchFamily="18" charset="0"/>
              </a:rPr>
              <a:t>COO</a:t>
            </a:r>
            <a:r>
              <a:rPr lang="en-US" altLang="zh-CN" sz="3600" b="1">
                <a:latin typeface="Times New Roman" panose="02020603050405020304" pitchFamily="18" charset="0"/>
                <a:cs typeface="Times New Roman" panose="02020603050405020304" pitchFamily="18" charset="0"/>
              </a:rPr>
              <a:t>NH</a:t>
            </a:r>
            <a:r>
              <a:rPr lang="en-US" altLang="zh-CN" sz="3600" b="1" baseline="-25000">
                <a:latin typeface="Times New Roman" panose="02020603050405020304" pitchFamily="18" charset="0"/>
                <a:cs typeface="Times New Roman" panose="02020603050405020304" pitchFamily="18" charset="0"/>
              </a:rPr>
              <a:t>4</a:t>
            </a:r>
            <a:r>
              <a:rPr lang="zh-CN" altLang="en-US" sz="3600" b="1"/>
              <a:t>晶体</a:t>
            </a:r>
            <a:endParaRPr lang="en-GB" sz="3600" b="1">
              <a:latin typeface="Calibri" panose="020F0502020204030204" pitchFamily="34" charset="0"/>
            </a:endParaRPr>
          </a:p>
        </p:txBody>
      </p:sp>
      <p:sp>
        <p:nvSpPr>
          <p:cNvPr id="7191" name="文本框 2"/>
          <p:cNvSpPr txBox="1">
            <a:spLocks noChangeArrowheads="1"/>
          </p:cNvSpPr>
          <p:nvPr/>
        </p:nvSpPr>
        <p:spPr bwMode="auto">
          <a:xfrm>
            <a:off x="1293813" y="857250"/>
            <a:ext cx="10898187" cy="503238"/>
          </a:xfrm>
          <a:prstGeom prst="rect">
            <a:avLst/>
          </a:prstGeom>
          <a:noFill/>
          <a:ln w="9525">
            <a:noFill/>
            <a:miter lim="800000"/>
          </a:ln>
        </p:spPr>
        <p:txBody>
          <a:bodyPr>
            <a:spAutoFit/>
          </a:bodyPr>
          <a:lstStyle/>
          <a:p>
            <a:r>
              <a:rPr lang="zh-CN" altLang="en-US" sz="2700" b="1">
                <a:latin typeface="Calibri" panose="020F0502020204030204" pitchFamily="34" charset="0"/>
              </a:rPr>
              <a:t>增大</a:t>
            </a:r>
            <a:r>
              <a:rPr lang="en-US" altLang="zh-CN" sz="2700" b="1">
                <a:latin typeface="Times New Roman" panose="02020603050405020304" pitchFamily="18" charset="0"/>
              </a:rPr>
              <a:t>c (</a:t>
            </a:r>
            <a:r>
              <a:rPr lang="en-US" altLang="zh-CN" sz="2700" b="1">
                <a:solidFill>
                  <a:srgbClr val="FF0000"/>
                </a:solidFill>
                <a:latin typeface="Times New Roman" panose="02020603050405020304" pitchFamily="18" charset="0"/>
              </a:rPr>
              <a:t>CH</a:t>
            </a:r>
            <a:r>
              <a:rPr lang="en-US" altLang="zh-CN" sz="2700" b="1" baseline="-25000">
                <a:solidFill>
                  <a:srgbClr val="FF0000"/>
                </a:solidFill>
                <a:latin typeface="Times New Roman" panose="02020603050405020304" pitchFamily="18" charset="0"/>
              </a:rPr>
              <a:t>3</a:t>
            </a:r>
            <a:r>
              <a:rPr lang="en-US" altLang="zh-CN" sz="2700" b="1">
                <a:solidFill>
                  <a:srgbClr val="FF0000"/>
                </a:solidFill>
                <a:latin typeface="Times New Roman" panose="02020603050405020304" pitchFamily="18" charset="0"/>
              </a:rPr>
              <a:t>COO</a:t>
            </a:r>
            <a:r>
              <a:rPr lang="en-US" altLang="zh-CN" sz="2700" b="1" baseline="30000">
                <a:solidFill>
                  <a:srgbClr val="FF0000"/>
                </a:solidFill>
                <a:latin typeface="Times New Roman" panose="02020603050405020304" pitchFamily="18" charset="0"/>
              </a:rPr>
              <a:t>-</a:t>
            </a:r>
            <a:r>
              <a:rPr lang="en-US" altLang="zh-CN" sz="2700" b="1" baseline="30000">
                <a:solidFill>
                  <a:srgbClr val="002060"/>
                </a:solidFill>
                <a:latin typeface="Times New Roman" panose="02020603050405020304" pitchFamily="18" charset="0"/>
              </a:rPr>
              <a:t> </a:t>
            </a:r>
            <a:r>
              <a:rPr lang="en-US" altLang="zh-CN" sz="2700" b="1">
                <a:latin typeface="Times New Roman" panose="02020603050405020304" pitchFamily="18" charset="0"/>
              </a:rPr>
              <a:t>)</a:t>
            </a:r>
            <a:r>
              <a:rPr lang="zh-CN" altLang="en-US" sz="2700" b="1">
                <a:latin typeface="Times New Roman" panose="02020603050405020304" pitchFamily="18" charset="0"/>
              </a:rPr>
              <a:t>，电离平衡向结合分子</a:t>
            </a:r>
            <a:r>
              <a:rPr lang="en-US" altLang="zh-CN" sz="2700" b="1">
                <a:latin typeface="Times New Roman" panose="02020603050405020304" pitchFamily="18" charset="0"/>
              </a:rPr>
              <a:t>(</a:t>
            </a:r>
            <a:r>
              <a:rPr lang="zh-CN" altLang="en-US" sz="2700" b="1">
                <a:latin typeface="Times New Roman" panose="02020603050405020304" pitchFamily="18" charset="0"/>
              </a:rPr>
              <a:t>逆</a:t>
            </a:r>
            <a:r>
              <a:rPr lang="en-US" altLang="zh-CN" sz="2700" b="1">
                <a:latin typeface="Times New Roman" panose="02020603050405020304" pitchFamily="18" charset="0"/>
              </a:rPr>
              <a:t>)</a:t>
            </a:r>
            <a:r>
              <a:rPr lang="zh-CN" altLang="en-US" sz="2700" b="1">
                <a:latin typeface="Times New Roman" panose="02020603050405020304" pitchFamily="18" charset="0"/>
              </a:rPr>
              <a:t>方向移动</a:t>
            </a:r>
            <a:r>
              <a:rPr lang="en-US" altLang="zh-CN" sz="2700" b="1">
                <a:latin typeface="Times New Roman" panose="02020603050405020304" pitchFamily="18" charset="0"/>
              </a:rPr>
              <a:t>,</a:t>
            </a:r>
            <a:r>
              <a:rPr lang="zh-CN" altLang="en-US" sz="2700" b="1">
                <a:latin typeface="Times New Roman" panose="02020603050405020304" pitchFamily="18" charset="0"/>
              </a:rPr>
              <a:t>所以</a:t>
            </a:r>
            <a:r>
              <a:rPr lang="en-US" altLang="zh-CN" sz="2700" b="1">
                <a:latin typeface="Times New Roman" panose="02020603050405020304" pitchFamily="18" charset="0"/>
              </a:rPr>
              <a:t>pH</a:t>
            </a:r>
            <a:r>
              <a:rPr lang="zh-CN" altLang="en-US" sz="2700" b="1">
                <a:latin typeface="Times New Roman" panose="02020603050405020304" pitchFamily="18" charset="0"/>
              </a:rPr>
              <a:t>值变大。</a:t>
            </a:r>
            <a:endParaRPr lang="en-GB" sz="2700" b="1">
              <a:latin typeface="Calibri" panose="020F0502020204030204" pitchFamily="34" charset="0"/>
            </a:endParaRPr>
          </a:p>
        </p:txBody>
      </p:sp>
      <p:sp>
        <p:nvSpPr>
          <p:cNvPr id="7202" name="Oval 34"/>
          <p:cNvSpPr>
            <a:spLocks noChangeArrowheads="1"/>
          </p:cNvSpPr>
          <p:nvPr/>
        </p:nvSpPr>
        <p:spPr bwMode="auto">
          <a:xfrm>
            <a:off x="300038" y="642938"/>
            <a:ext cx="985837" cy="857250"/>
          </a:xfrm>
          <a:prstGeom prst="ellipse">
            <a:avLst/>
          </a:prstGeom>
          <a:solidFill>
            <a:schemeClr val="accent1"/>
          </a:solidFill>
          <a:ln w="9525">
            <a:noFill/>
            <a:round/>
          </a:ln>
          <a:effectLst/>
        </p:spPr>
        <p:txBody>
          <a:bodyPr wrap="none" anchor="ctr"/>
          <a:lstStyle/>
          <a:p>
            <a:pPr algn="ctr">
              <a:defRPr/>
            </a:pPr>
            <a:r>
              <a:rPr lang="zh-CN" altLang="en-US" b="1">
                <a:effectLst>
                  <a:outerShdw blurRad="38100" dist="38100" dir="2700000" algn="tl">
                    <a:srgbClr val="FFFFFF"/>
                  </a:outerShdw>
                </a:effectLst>
              </a:rPr>
              <a:t>定性</a:t>
            </a:r>
            <a:endParaRPr lang="zh-CN" altLang="en-US" b="1">
              <a:effectLst>
                <a:outerShdw blurRad="38100" dist="38100" dir="2700000" algn="tl">
                  <a:srgbClr val="FFFFFF"/>
                </a:outerShdw>
              </a:effectLst>
            </a:endParaRPr>
          </a:p>
        </p:txBody>
      </p:sp>
      <p:sp>
        <p:nvSpPr>
          <p:cNvPr id="7204" name="Oval 36"/>
          <p:cNvSpPr>
            <a:spLocks noChangeArrowheads="1"/>
          </p:cNvSpPr>
          <p:nvPr/>
        </p:nvSpPr>
        <p:spPr bwMode="auto">
          <a:xfrm>
            <a:off x="271463" y="4071938"/>
            <a:ext cx="985837" cy="857250"/>
          </a:xfrm>
          <a:prstGeom prst="ellipse">
            <a:avLst/>
          </a:prstGeom>
          <a:solidFill>
            <a:srgbClr val="FFCC00"/>
          </a:solidFill>
          <a:ln w="9525">
            <a:noFill/>
            <a:round/>
          </a:ln>
          <a:effectLst/>
        </p:spPr>
        <p:txBody>
          <a:bodyPr wrap="none" anchor="ctr"/>
          <a:lstStyle/>
          <a:p>
            <a:pPr algn="ctr">
              <a:defRPr/>
            </a:pPr>
            <a:r>
              <a:rPr lang="zh-CN" altLang="en-US" b="1">
                <a:effectLst>
                  <a:outerShdw blurRad="38100" dist="38100" dir="2700000" algn="tl">
                    <a:srgbClr val="FFFFFF"/>
                  </a:outerShdw>
                </a:effectLst>
              </a:rPr>
              <a:t>定量</a:t>
            </a:r>
            <a:endParaRPr lang="zh-CN" altLang="en-US" b="1">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02"/>
                                        </p:tgtEl>
                                        <p:attrNameLst>
                                          <p:attrName>style.visibility</p:attrName>
                                        </p:attrNameLst>
                                      </p:cBhvr>
                                      <p:to>
                                        <p:strVal val="visible"/>
                                      </p:to>
                                    </p:set>
                                    <p:animEffect transition="in" filter="blinds(horizontal)">
                                      <p:cBhvr>
                                        <p:cTn id="7" dur="500"/>
                                        <p:tgtEl>
                                          <p:spTgt spid="720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91"/>
                                        </p:tgtEl>
                                        <p:attrNameLst>
                                          <p:attrName>style.visibility</p:attrName>
                                        </p:attrNameLst>
                                      </p:cBhvr>
                                      <p:to>
                                        <p:strVal val="visible"/>
                                      </p:to>
                                    </p:set>
                                    <p:animEffect transition="in" filter="blinds(horizontal)">
                                      <p:cBhvr>
                                        <p:cTn id="10" dur="500"/>
                                        <p:tgtEl>
                                          <p:spTgt spid="719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182"/>
                                        </p:tgtEl>
                                        <p:attrNameLst>
                                          <p:attrName>style.visibility</p:attrName>
                                        </p:attrNameLst>
                                      </p:cBhvr>
                                      <p:to>
                                        <p:strVal val="visible"/>
                                      </p:to>
                                    </p:set>
                                    <p:animEffect transition="in" filter="blinds(horizontal)">
                                      <p:cBhvr>
                                        <p:cTn id="15" dur="500"/>
                                        <p:tgtEl>
                                          <p:spTgt spid="718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87"/>
                                        </p:tgtEl>
                                        <p:attrNameLst>
                                          <p:attrName>style.visibility</p:attrName>
                                        </p:attrNameLst>
                                      </p:cBhvr>
                                      <p:to>
                                        <p:strVal val="visible"/>
                                      </p:to>
                                    </p:set>
                                    <p:animEffect transition="in" filter="blinds(horizontal)">
                                      <p:cBhvr>
                                        <p:cTn id="18" dur="500"/>
                                        <p:tgtEl>
                                          <p:spTgt spid="718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204"/>
                                        </p:tgtEl>
                                        <p:attrNameLst>
                                          <p:attrName>style.visibility</p:attrName>
                                        </p:attrNameLst>
                                      </p:cBhvr>
                                      <p:to>
                                        <p:strVal val="visible"/>
                                      </p:to>
                                    </p:set>
                                    <p:animEffect transition="in" filter="blinds(horizontal)">
                                      <p:cBhvr>
                                        <p:cTn id="21" dur="500"/>
                                        <p:tgtEl>
                                          <p:spTgt spid="720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205"/>
                                        </p:tgtEl>
                                        <p:attrNameLst>
                                          <p:attrName>style.visibility</p:attrName>
                                        </p:attrNameLst>
                                      </p:cBhvr>
                                      <p:to>
                                        <p:strVal val="visible"/>
                                      </p:to>
                                    </p:set>
                                    <p:animEffect transition="in" filter="blinds(horizontal)">
                                      <p:cBhvr>
                                        <p:cTn id="31" dur="500"/>
                                        <p:tgtEl>
                                          <p:spTgt spid="720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186"/>
                                        </p:tgtEl>
                                        <p:attrNameLst>
                                          <p:attrName>style.visibility</p:attrName>
                                        </p:attrNameLst>
                                      </p:cBhvr>
                                      <p:to>
                                        <p:strVal val="visible"/>
                                      </p:to>
                                    </p:set>
                                    <p:animEffect transition="in" filter="blinds(horizontal)">
                                      <p:cBhvr>
                                        <p:cTn id="36" dur="500"/>
                                        <p:tgtEl>
                                          <p:spTgt spid="718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189"/>
                                        </p:tgtEl>
                                        <p:attrNameLst>
                                          <p:attrName>style.visibility</p:attrName>
                                        </p:attrNameLst>
                                      </p:cBhvr>
                                      <p:to>
                                        <p:strVal val="visible"/>
                                      </p:to>
                                    </p:set>
                                    <p:animEffect transition="in" filter="blinds(horizontal)">
                                      <p:cBhvr>
                                        <p:cTn id="39"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186" grpId="0" animBg="1"/>
      <p:bldP spid="7187" grpId="0"/>
      <p:bldP spid="7189" grpId="0"/>
      <p:bldP spid="7191" grpId="0"/>
      <p:bldP spid="7202" grpId="0" animBg="1"/>
      <p:bldP spid="72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7" name="Rectangle 4"/>
          <p:cNvSpPr>
            <a:spLocks noChangeArrowheads="1"/>
          </p:cNvSpPr>
          <p:nvPr/>
        </p:nvSpPr>
        <p:spPr bwMode="auto">
          <a:xfrm>
            <a:off x="0" y="-41275"/>
            <a:ext cx="7456488" cy="646113"/>
          </a:xfrm>
          <a:prstGeom prst="rect">
            <a:avLst/>
          </a:prstGeom>
          <a:noFill/>
          <a:ln w="9525">
            <a:noFill/>
            <a:miter lim="800000"/>
          </a:ln>
        </p:spPr>
        <p:txBody>
          <a:bodyPr anchor="ctr">
            <a:spAutoFit/>
          </a:bodyPr>
          <a:lstStyle/>
          <a:p>
            <a:pPr indent="63500"/>
            <a:r>
              <a:rPr lang="en-US" altLang="zh-CN" sz="3600" b="1">
                <a:solidFill>
                  <a:srgbClr val="000000"/>
                </a:solidFill>
              </a:rPr>
              <a:t>【</a:t>
            </a:r>
            <a:r>
              <a:rPr lang="zh-CN" altLang="en-US" sz="3600" b="1">
                <a:solidFill>
                  <a:srgbClr val="000000"/>
                </a:solidFill>
              </a:rPr>
              <a:t>任务二</a:t>
            </a:r>
            <a:r>
              <a:rPr lang="en-US" altLang="zh-CN" sz="3600" b="1">
                <a:solidFill>
                  <a:srgbClr val="000000"/>
                </a:solidFill>
              </a:rPr>
              <a:t>】</a:t>
            </a:r>
            <a:endParaRPr lang="zh-CN" altLang="en-US" sz="3600" b="1">
              <a:solidFill>
                <a:srgbClr val="000000"/>
              </a:solidFill>
            </a:endParaRPr>
          </a:p>
        </p:txBody>
      </p:sp>
      <p:sp>
        <p:nvSpPr>
          <p:cNvPr id="168968" name="标题 1"/>
          <p:cNvSpPr txBox="1"/>
          <p:nvPr/>
        </p:nvSpPr>
        <p:spPr bwMode="auto">
          <a:xfrm>
            <a:off x="401638" y="568325"/>
            <a:ext cx="11328400" cy="1287463"/>
          </a:xfrm>
          <a:prstGeom prst="rect">
            <a:avLst/>
          </a:prstGeom>
          <a:noFill/>
          <a:ln w="9525">
            <a:noFill/>
            <a:miter lim="800000"/>
          </a:ln>
        </p:spPr>
        <p:txBody>
          <a:bodyPr anchor="ctr"/>
          <a:lstStyle/>
          <a:p>
            <a:pPr>
              <a:spcBef>
                <a:spcPct val="20000"/>
              </a:spcBef>
              <a:buClr>
                <a:schemeClr val="tx1"/>
              </a:buClr>
              <a:buSzPct val="75000"/>
            </a:pPr>
            <a:r>
              <a:rPr lang="zh-CN" altLang="en-US" sz="2800" b="1">
                <a:latin typeface="Calibri Light" panose="020F0302020204030204"/>
              </a:rPr>
              <a:t>情景：在</a:t>
            </a:r>
            <a:r>
              <a:rPr lang="en-US" altLang="zh-CN" sz="2800" b="1"/>
              <a:t>0.1mol/L </a:t>
            </a:r>
            <a:r>
              <a:rPr lang="zh-CN" altLang="en-US" sz="2800" b="1"/>
              <a:t>盐酸</a:t>
            </a:r>
            <a:r>
              <a:rPr kumimoji="1" lang="zh-CN" altLang="en-US" sz="2800" b="1">
                <a:latin typeface="Sherwood"/>
              </a:rPr>
              <a:t>加少量</a:t>
            </a:r>
            <a:r>
              <a:rPr lang="en-US" altLang="zh-CN" sz="2800" b="1"/>
              <a:t> NaCl</a:t>
            </a:r>
            <a:r>
              <a:rPr lang="zh-CN" altLang="en-US" sz="2800" b="1"/>
              <a:t>晶体</a:t>
            </a:r>
            <a:r>
              <a:rPr lang="en-US" altLang="zh-CN" sz="2800" b="1">
                <a:solidFill>
                  <a:srgbClr val="000066"/>
                </a:solidFill>
              </a:rPr>
              <a:t>pH</a:t>
            </a:r>
            <a:r>
              <a:rPr lang="zh-CN" altLang="en-US" sz="2800" b="1">
                <a:solidFill>
                  <a:srgbClr val="000066"/>
                </a:solidFill>
              </a:rPr>
              <a:t>值没有明显变化。</a:t>
            </a:r>
            <a:endParaRPr lang="zh-CN" altLang="en-US" sz="2800" b="1">
              <a:latin typeface="Times New Roman" panose="02020603050405020304" pitchFamily="18" charset="0"/>
            </a:endParaRPr>
          </a:p>
          <a:p>
            <a:pPr>
              <a:lnSpc>
                <a:spcPct val="150000"/>
              </a:lnSpc>
            </a:pPr>
            <a:r>
              <a:rPr lang="zh-CN" altLang="en-US" sz="2800" b="1">
                <a:latin typeface="Calibri Light" panose="020F0302020204030204"/>
              </a:rPr>
              <a:t>问题：在</a:t>
            </a:r>
            <a:r>
              <a:rPr lang="en-US" altLang="zh-CN" sz="2800" b="1"/>
              <a:t>0.1mol/L </a:t>
            </a:r>
            <a:r>
              <a:rPr lang="zh-CN" altLang="en-US" sz="2800" b="1"/>
              <a:t>醋酸</a:t>
            </a:r>
            <a:r>
              <a:rPr kumimoji="1" lang="zh-CN" altLang="en-US" sz="2800" b="1">
                <a:latin typeface="Sherwood"/>
              </a:rPr>
              <a:t>加少量</a:t>
            </a:r>
            <a:r>
              <a:rPr lang="en-US" altLang="zh-CN" sz="2800" b="1"/>
              <a:t>CH</a:t>
            </a:r>
            <a:r>
              <a:rPr lang="en-US" altLang="zh-CN" sz="2800" b="1" baseline="-25000"/>
              <a:t>3</a:t>
            </a:r>
            <a:r>
              <a:rPr lang="en-US" altLang="zh-CN" sz="2800" b="1"/>
              <a:t>COONH</a:t>
            </a:r>
            <a:r>
              <a:rPr lang="en-US" altLang="zh-CN" sz="2800" b="1" baseline="-25000"/>
              <a:t>4</a:t>
            </a:r>
            <a:r>
              <a:rPr lang="zh-CN" altLang="en-US" sz="2800" b="1"/>
              <a:t>晶体</a:t>
            </a:r>
            <a:r>
              <a:rPr lang="en-US" altLang="zh-CN" sz="2800" b="1">
                <a:solidFill>
                  <a:srgbClr val="000066"/>
                </a:solidFill>
              </a:rPr>
              <a:t>pH</a:t>
            </a:r>
            <a:r>
              <a:rPr lang="zh-CN" altLang="en-US" sz="2800" b="1">
                <a:solidFill>
                  <a:srgbClr val="000066"/>
                </a:solidFill>
              </a:rPr>
              <a:t>是否有变化？</a:t>
            </a:r>
            <a:endParaRPr lang="en-GB" sz="2800" b="1">
              <a:solidFill>
                <a:srgbClr val="002060"/>
              </a:solidFill>
              <a:latin typeface="Times New Roman" panose="02020603050405020304" pitchFamily="18" charset="0"/>
            </a:endParaRPr>
          </a:p>
        </p:txBody>
      </p:sp>
      <p:grpSp>
        <p:nvGrpSpPr>
          <p:cNvPr id="168969" name="组合 27649"/>
          <p:cNvGrpSpPr/>
          <p:nvPr/>
        </p:nvGrpSpPr>
        <p:grpSpPr bwMode="auto">
          <a:xfrm>
            <a:off x="3005138" y="3078163"/>
            <a:ext cx="5462587" cy="584200"/>
            <a:chOff x="-118" y="2772"/>
            <a:chExt cx="3441" cy="368"/>
          </a:xfrm>
        </p:grpSpPr>
        <p:sp>
          <p:nvSpPr>
            <p:cNvPr id="168983" name="文本框 27650"/>
            <p:cNvSpPr txBox="1">
              <a:spLocks noChangeArrowheads="1"/>
            </p:cNvSpPr>
            <p:nvPr/>
          </p:nvSpPr>
          <p:spPr bwMode="auto">
            <a:xfrm>
              <a:off x="-118" y="2772"/>
              <a:ext cx="3441" cy="368"/>
            </a:xfrm>
            <a:prstGeom prst="rect">
              <a:avLst/>
            </a:prstGeom>
            <a:noFill/>
            <a:ln w="9525">
              <a:noFill/>
              <a:miter lim="800000"/>
            </a:ln>
          </p:spPr>
          <p:txBody>
            <a:bodyPr wrap="none">
              <a:spAutoFit/>
            </a:bodyPr>
            <a:lstStyle/>
            <a:p>
              <a:pPr>
                <a:buClr>
                  <a:srgbClr val="000000"/>
                </a:buClr>
              </a:pPr>
              <a:r>
                <a:rPr lang="en-US" altLang="zh-CN" sz="3200" b="1">
                  <a:solidFill>
                    <a:srgbClr val="000000"/>
                  </a:solidFill>
                  <a:latin typeface="Times New Roman" panose="02020603050405020304" pitchFamily="18" charset="0"/>
                </a:rPr>
                <a:t>CH</a:t>
              </a:r>
              <a:r>
                <a:rPr lang="en-US" altLang="zh-CN" sz="3200" b="1" baseline="-25000">
                  <a:solidFill>
                    <a:srgbClr val="000000"/>
                  </a:solidFill>
                  <a:latin typeface="Times New Roman" panose="02020603050405020304" pitchFamily="18" charset="0"/>
                </a:rPr>
                <a:t>3</a:t>
              </a:r>
              <a:r>
                <a:rPr lang="en-US" altLang="zh-CN" sz="3200" b="1">
                  <a:solidFill>
                    <a:srgbClr val="000000"/>
                  </a:solidFill>
                  <a:latin typeface="Times New Roman" panose="02020603050405020304" pitchFamily="18" charset="0"/>
                </a:rPr>
                <a:t>COOH      </a:t>
              </a:r>
              <a:r>
                <a:rPr lang="en-US" altLang="zh-CN" sz="3200" b="1">
                  <a:solidFill>
                    <a:srgbClr val="FF0000"/>
                  </a:solidFill>
                  <a:latin typeface="Times New Roman" panose="02020603050405020304" pitchFamily="18" charset="0"/>
                </a:rPr>
                <a:t>CH</a:t>
              </a:r>
              <a:r>
                <a:rPr lang="en-US" altLang="zh-CN" sz="3200" b="1" baseline="-25000">
                  <a:solidFill>
                    <a:srgbClr val="FF0000"/>
                  </a:solidFill>
                  <a:latin typeface="Times New Roman" panose="02020603050405020304" pitchFamily="18" charset="0"/>
                </a:rPr>
                <a:t>3</a:t>
              </a:r>
              <a:r>
                <a:rPr lang="en-US" altLang="zh-CN" sz="3200" b="1">
                  <a:solidFill>
                    <a:srgbClr val="FF0000"/>
                  </a:solidFill>
                  <a:latin typeface="Times New Roman" panose="02020603050405020304" pitchFamily="18" charset="0"/>
                </a:rPr>
                <a:t>COO</a:t>
              </a:r>
              <a:r>
                <a:rPr lang="en-US" altLang="zh-CN" sz="3200" b="1" baseline="30000">
                  <a:solidFill>
                    <a:srgbClr val="FF0000"/>
                  </a:solidFill>
                  <a:latin typeface="Times New Roman" panose="02020603050405020304" pitchFamily="18" charset="0"/>
                </a:rPr>
                <a:t>- </a:t>
              </a:r>
              <a:r>
                <a:rPr lang="en-US" altLang="zh-CN" sz="3200" b="1">
                  <a:solidFill>
                    <a:srgbClr val="000000"/>
                  </a:solidFill>
                  <a:latin typeface="Times New Roman" panose="02020603050405020304" pitchFamily="18" charset="0"/>
                </a:rPr>
                <a:t>+H</a:t>
              </a:r>
              <a:r>
                <a:rPr lang="en-US" altLang="zh-CN" sz="3200" b="1" baseline="30000">
                  <a:solidFill>
                    <a:srgbClr val="000000"/>
                  </a:solidFill>
                  <a:latin typeface="Times New Roman" panose="02020603050405020304" pitchFamily="18" charset="0"/>
                </a:rPr>
                <a:t>+</a:t>
              </a:r>
              <a:endParaRPr lang="en-US" altLang="zh-CN" sz="3200" b="1">
                <a:solidFill>
                  <a:srgbClr val="000000"/>
                </a:solidFill>
                <a:latin typeface="Times New Roman" panose="02020603050405020304" pitchFamily="18" charset="0"/>
              </a:endParaRPr>
            </a:p>
          </p:txBody>
        </p:sp>
        <p:graphicFrame>
          <p:nvGraphicFramePr>
            <p:cNvPr id="168966" name="Object 6" descr="image1"/>
            <p:cNvGraphicFramePr/>
            <p:nvPr/>
          </p:nvGraphicFramePr>
          <p:xfrm>
            <a:off x="1111" y="2797"/>
            <a:ext cx="566" cy="336"/>
          </p:xfrm>
          <a:graphic>
            <a:graphicData uri="http://schemas.openxmlformats.org/presentationml/2006/ole">
              <mc:AlternateContent xmlns:mc="http://schemas.openxmlformats.org/markup-compatibility/2006">
                <mc:Choice xmlns:v="urn:schemas-microsoft-com:vml" Requires="v">
                  <p:oleObj spid="_x0000_s5121" name="" r:id="rId1" imgW="6715125" imgH="2505075" progId="">
                    <p:embed/>
                  </p:oleObj>
                </mc:Choice>
                <mc:Fallback>
                  <p:oleObj name="" r:id="rId1" imgW="6715125" imgH="2505075" progId="">
                    <p:embed/>
                    <p:pic>
                      <p:nvPicPr>
                        <p:cNvPr id="0" name="图片 5120" descr="image1"/>
                        <p:cNvPicPr/>
                        <p:nvPr/>
                      </p:nvPicPr>
                      <p:blipFill>
                        <a:blip r:embed="rId2"/>
                        <a:stretch>
                          <a:fillRect/>
                        </a:stretch>
                      </p:blipFill>
                      <p:spPr>
                        <a:xfrm>
                          <a:off x="1111" y="2797"/>
                          <a:ext cx="566" cy="336"/>
                        </a:xfrm>
                        <a:prstGeom prst="rect">
                          <a:avLst/>
                        </a:prstGeom>
                        <a:noFill/>
                        <a:ln w="9525">
                          <a:noFill/>
                        </a:ln>
                      </p:spPr>
                    </p:pic>
                  </p:oleObj>
                </mc:Fallback>
              </mc:AlternateContent>
            </a:graphicData>
          </a:graphic>
        </p:graphicFrame>
      </p:grpSp>
      <p:grpSp>
        <p:nvGrpSpPr>
          <p:cNvPr id="168970" name="Group 7"/>
          <p:cNvGrpSpPr/>
          <p:nvPr/>
        </p:nvGrpSpPr>
        <p:grpSpPr bwMode="auto">
          <a:xfrm>
            <a:off x="358775" y="1589088"/>
            <a:ext cx="8753475" cy="852487"/>
            <a:chOff x="226" y="1019"/>
            <a:chExt cx="5514" cy="537"/>
          </a:xfrm>
        </p:grpSpPr>
        <p:sp>
          <p:nvSpPr>
            <p:cNvPr id="168981" name="标题 1"/>
            <p:cNvSpPr txBox="1"/>
            <p:nvPr/>
          </p:nvSpPr>
          <p:spPr bwMode="auto">
            <a:xfrm>
              <a:off x="226" y="1019"/>
              <a:ext cx="5514" cy="537"/>
            </a:xfrm>
            <a:prstGeom prst="rect">
              <a:avLst/>
            </a:prstGeom>
            <a:noFill/>
            <a:ln w="9525">
              <a:noFill/>
              <a:miter lim="800000"/>
            </a:ln>
          </p:spPr>
          <p:txBody>
            <a:bodyPr anchor="ctr"/>
            <a:lstStyle/>
            <a:p>
              <a:pPr>
                <a:lnSpc>
                  <a:spcPct val="90000"/>
                </a:lnSpc>
              </a:pPr>
              <a:r>
                <a:rPr lang="zh-CN" altLang="en-US" sz="2800" b="1">
                  <a:latin typeface="Calibri Light" panose="020F0302020204030204"/>
                </a:rPr>
                <a:t>        ： </a:t>
              </a:r>
              <a:r>
                <a:rPr lang="en-US" altLang="zh-CN" sz="2800" b="1">
                  <a:solidFill>
                    <a:srgbClr val="002060"/>
                  </a:solidFill>
                  <a:latin typeface="Times New Roman" panose="02020603050405020304" pitchFamily="18" charset="0"/>
                </a:rPr>
                <a:t>pH </a:t>
              </a:r>
              <a:r>
                <a:rPr lang="en-US" altLang="zh-CN" sz="2800" b="1" u="sng">
                  <a:solidFill>
                    <a:srgbClr val="002060"/>
                  </a:solidFill>
                  <a:latin typeface="Times New Roman" panose="02020603050405020304" pitchFamily="18" charset="0"/>
                </a:rPr>
                <a:t>          </a:t>
              </a:r>
              <a:r>
                <a:rPr lang="en-US" altLang="zh-CN" sz="2800" b="1">
                  <a:solidFill>
                    <a:srgbClr val="002060"/>
                  </a:solidFill>
                  <a:latin typeface="Times New Roman" panose="02020603050405020304" pitchFamily="18" charset="0"/>
                </a:rPr>
                <a:t> </a:t>
              </a:r>
              <a:r>
                <a:rPr lang="zh-CN" altLang="en-US" sz="2800" b="1">
                  <a:solidFill>
                    <a:srgbClr val="002060"/>
                  </a:solidFill>
                  <a:latin typeface="Times New Roman" panose="02020603050405020304" pitchFamily="18" charset="0"/>
                </a:rPr>
                <a:t>（不变、变大、变小）</a:t>
              </a:r>
              <a:endParaRPr lang="en-US" altLang="zh-CN" sz="2800" b="1">
                <a:solidFill>
                  <a:srgbClr val="002060"/>
                </a:solidFill>
                <a:latin typeface="Times New Roman" panose="02020603050405020304" pitchFamily="18" charset="0"/>
              </a:endParaRPr>
            </a:p>
          </p:txBody>
        </p:sp>
        <p:sp>
          <p:nvSpPr>
            <p:cNvPr id="3" name="Rectangle 9"/>
            <p:cNvSpPr>
              <a:spLocks noChangeArrowheads="1"/>
            </p:cNvSpPr>
            <p:nvPr/>
          </p:nvSpPr>
          <p:spPr bwMode="auto">
            <a:xfrm>
              <a:off x="264" y="1125"/>
              <a:ext cx="549" cy="333"/>
            </a:xfrm>
            <a:prstGeom prst="rect">
              <a:avLst/>
            </a:prstGeom>
            <a:solidFill>
              <a:schemeClr val="accent1"/>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预测</a:t>
              </a:r>
              <a:endParaRPr lang="zh-CN" altLang="en-US" sz="2800" b="1">
                <a:solidFill>
                  <a:srgbClr val="0D0D0D"/>
                </a:solidFill>
                <a:ea typeface="黑体" panose="02010609060101010101" pitchFamily="2" charset="-122"/>
              </a:endParaRPr>
            </a:p>
          </p:txBody>
        </p:sp>
      </p:grpSp>
      <p:grpSp>
        <p:nvGrpSpPr>
          <p:cNvPr id="168971" name="Group 10"/>
          <p:cNvGrpSpPr/>
          <p:nvPr/>
        </p:nvGrpSpPr>
        <p:grpSpPr bwMode="auto">
          <a:xfrm>
            <a:off x="387350" y="2386013"/>
            <a:ext cx="11450638" cy="923925"/>
            <a:chOff x="262" y="1503"/>
            <a:chExt cx="7213" cy="582"/>
          </a:xfrm>
        </p:grpSpPr>
        <p:sp>
          <p:nvSpPr>
            <p:cNvPr id="112662" name="Text Box 29"/>
            <p:cNvSpPr txBox="1">
              <a:spLocks noChangeArrowheads="1"/>
            </p:cNvSpPr>
            <p:nvPr/>
          </p:nvSpPr>
          <p:spPr bwMode="auto">
            <a:xfrm>
              <a:off x="262" y="1528"/>
              <a:ext cx="7213" cy="557"/>
            </a:xfrm>
            <a:prstGeom prst="rect">
              <a:avLst/>
            </a:prstGeom>
            <a:noFill/>
            <a:ln w="9525">
              <a:noFill/>
              <a:miter lim="800000"/>
            </a:ln>
          </p:spPr>
          <p:txBody>
            <a:bodyPr>
              <a:spAutoFit/>
            </a:bodyPr>
            <a:lstStyle/>
            <a:p>
              <a:pPr>
                <a:spcBef>
                  <a:spcPct val="50000"/>
                </a:spcBef>
                <a:defRPr/>
              </a:pPr>
              <a:r>
                <a:rPr lang="zh-CN" altLang="en-US" sz="2800" b="1">
                  <a:solidFill>
                    <a:srgbClr val="0D0D0D"/>
                  </a:solidFill>
                </a:rPr>
                <a:t>        ： 你的依据是什么？</a:t>
              </a:r>
              <a:r>
                <a:rPr lang="zh-CN" altLang="en-US" sz="2400" b="1">
                  <a:solidFill>
                    <a:srgbClr val="0D0D0D"/>
                  </a:solidFill>
                </a:rPr>
                <a:t>（提示：</a:t>
              </a:r>
              <a:r>
                <a:rPr lang="zh-CN" altLang="en-US" sz="2400" b="1">
                  <a:solidFill>
                    <a:srgbClr val="0D0D0D"/>
                  </a:solidFill>
                  <a:effectLst>
                    <a:outerShdw blurRad="38100" dist="38100" dir="2700000" algn="tl">
                      <a:srgbClr val="C0C0C0"/>
                    </a:outerShdw>
                  </a:effectLst>
                </a:rPr>
                <a:t>提示：</a:t>
              </a:r>
              <a:r>
                <a:rPr lang="zh-CN" altLang="zh-CN" sz="2400" b="1">
                  <a:solidFill>
                    <a:srgbClr val="0D0D0D"/>
                  </a:solidFill>
                  <a:effectLst>
                    <a:outerShdw blurRad="38100" dist="38100" dir="2700000" algn="tl">
                      <a:srgbClr val="C0C0C0"/>
                    </a:outerShdw>
                  </a:effectLst>
                </a:rPr>
                <a:t>可运用勒夏特列原理</a:t>
              </a:r>
              <a:r>
                <a:rPr lang="zh-CN" altLang="zh-CN" sz="2400" b="1">
                  <a:solidFill>
                    <a:srgbClr val="FF0000"/>
                  </a:solidFill>
                  <a:effectLst>
                    <a:outerShdw blurRad="38100" dist="38100" dir="2700000" algn="tl">
                      <a:srgbClr val="C0C0C0"/>
                    </a:outerShdw>
                  </a:effectLst>
                </a:rPr>
                <a:t>定性</a:t>
              </a:r>
              <a:r>
                <a:rPr lang="zh-CN" altLang="zh-CN" sz="2400" b="1">
                  <a:solidFill>
                    <a:srgbClr val="0D0D0D"/>
                  </a:solidFill>
                  <a:effectLst>
                    <a:outerShdw blurRad="38100" dist="38100" dir="2700000" algn="tl">
                      <a:srgbClr val="C0C0C0"/>
                    </a:outerShdw>
                  </a:effectLst>
                </a:rPr>
                <a:t>分析，也可运用K和Qc</a:t>
              </a:r>
              <a:r>
                <a:rPr lang="zh-CN" altLang="zh-CN" sz="2400" b="1">
                  <a:solidFill>
                    <a:srgbClr val="FF0000"/>
                  </a:solidFill>
                  <a:effectLst>
                    <a:outerShdw blurRad="38100" dist="38100" dir="2700000" algn="tl">
                      <a:srgbClr val="C0C0C0"/>
                    </a:outerShdw>
                  </a:effectLst>
                </a:rPr>
                <a:t>定量</a:t>
              </a:r>
              <a:r>
                <a:rPr lang="zh-CN" altLang="zh-CN" sz="2400" b="1">
                  <a:solidFill>
                    <a:srgbClr val="0D0D0D"/>
                  </a:solidFill>
                  <a:effectLst>
                    <a:outerShdw blurRad="38100" dist="38100" dir="2700000" algn="tl">
                      <a:srgbClr val="C0C0C0"/>
                    </a:outerShdw>
                  </a:effectLst>
                </a:rPr>
                <a:t>分析。</a:t>
              </a:r>
              <a:r>
                <a:rPr lang="zh-CN" altLang="en-US" sz="2400" b="1">
                  <a:solidFill>
                    <a:srgbClr val="0D0D0D"/>
                  </a:solidFill>
                  <a:effectLst>
                    <a:outerShdw blurRad="38100" dist="38100" dir="2700000" algn="tl">
                      <a:srgbClr val="C0C0C0"/>
                    </a:outerShdw>
                  </a:effectLst>
                </a:rPr>
                <a:t>)</a:t>
              </a:r>
              <a:endParaRPr lang="en-US" altLang="zh-CN" sz="2400" b="1">
                <a:solidFill>
                  <a:srgbClr val="0D0D0D"/>
                </a:solidFill>
              </a:endParaRPr>
            </a:p>
          </p:txBody>
        </p:sp>
        <p:sp>
          <p:nvSpPr>
            <p:cNvPr id="112652" name="Rectangle 12"/>
            <p:cNvSpPr>
              <a:spLocks noChangeArrowheads="1"/>
            </p:cNvSpPr>
            <p:nvPr/>
          </p:nvSpPr>
          <p:spPr bwMode="auto">
            <a:xfrm>
              <a:off x="282" y="1503"/>
              <a:ext cx="549" cy="333"/>
            </a:xfrm>
            <a:prstGeom prst="rect">
              <a:avLst/>
            </a:prstGeom>
            <a:solidFill>
              <a:srgbClr val="CC99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依据</a:t>
              </a:r>
              <a:endParaRPr lang="zh-CN" altLang="en-US" sz="2800" b="1">
                <a:solidFill>
                  <a:srgbClr val="0D0D0D"/>
                </a:solidFill>
                <a:ea typeface="黑体" panose="02010609060101010101" pitchFamily="2" charset="-122"/>
              </a:endParaRPr>
            </a:p>
          </p:txBody>
        </p:sp>
      </p:grpSp>
      <p:sp>
        <p:nvSpPr>
          <p:cNvPr id="168972" name="文本框 8"/>
          <p:cNvSpPr txBox="1">
            <a:spLocks noChangeArrowheads="1"/>
          </p:cNvSpPr>
          <p:nvPr/>
        </p:nvSpPr>
        <p:spPr bwMode="auto">
          <a:xfrm>
            <a:off x="1147763" y="3622675"/>
            <a:ext cx="11044237" cy="457200"/>
          </a:xfrm>
          <a:prstGeom prst="rect">
            <a:avLst/>
          </a:prstGeom>
          <a:noFill/>
          <a:ln w="9525">
            <a:noFill/>
            <a:miter lim="800000"/>
          </a:ln>
        </p:spPr>
        <p:txBody>
          <a:bodyPr>
            <a:spAutoFit/>
          </a:bodyPr>
          <a:lstStyle/>
          <a:p>
            <a:r>
              <a:rPr lang="zh-CN" altLang="en-US" sz="2400" b="1">
                <a:latin typeface="Calibri" panose="020F0502020204030204" pitchFamily="34" charset="0"/>
              </a:rPr>
              <a:t>增大  </a:t>
            </a:r>
            <a:r>
              <a:rPr lang="en-US" altLang="zh-CN" sz="2400" b="1">
                <a:latin typeface="Times New Roman" panose="02020603050405020304" pitchFamily="18" charset="0"/>
              </a:rPr>
              <a:t>c (</a:t>
            </a:r>
            <a:r>
              <a:rPr lang="en-US" altLang="zh-CN" sz="2400" b="1">
                <a:solidFill>
                  <a:srgbClr val="FF0000"/>
                </a:solidFill>
                <a:latin typeface="Times New Roman" panose="02020603050405020304" pitchFamily="18" charset="0"/>
              </a:rPr>
              <a:t>CH</a:t>
            </a:r>
            <a:r>
              <a:rPr lang="en-US" altLang="zh-CN" sz="2400" b="1" baseline="-25000">
                <a:solidFill>
                  <a:srgbClr val="FF0000"/>
                </a:solidFill>
                <a:latin typeface="Times New Roman" panose="02020603050405020304" pitchFamily="18" charset="0"/>
              </a:rPr>
              <a:t>3</a:t>
            </a:r>
            <a:r>
              <a:rPr lang="en-US" altLang="zh-CN" sz="2400" b="1">
                <a:solidFill>
                  <a:srgbClr val="FF0000"/>
                </a:solidFill>
                <a:latin typeface="Times New Roman" panose="02020603050405020304" pitchFamily="18" charset="0"/>
              </a:rPr>
              <a:t>COO</a:t>
            </a:r>
            <a:r>
              <a:rPr lang="en-US" altLang="zh-CN" sz="2400" b="1" baseline="30000">
                <a:solidFill>
                  <a:srgbClr val="FF0000"/>
                </a:solidFill>
                <a:latin typeface="Times New Roman" panose="02020603050405020304" pitchFamily="18" charset="0"/>
              </a:rPr>
              <a:t>-</a:t>
            </a:r>
            <a:r>
              <a:rPr lang="en-US" altLang="zh-CN" sz="2400" b="1" baseline="30000">
                <a:solidFill>
                  <a:srgbClr val="002060"/>
                </a:solidFill>
                <a:latin typeface="Times New Roman" panose="02020603050405020304" pitchFamily="18" charset="0"/>
              </a:rPr>
              <a:t> </a:t>
            </a:r>
            <a:r>
              <a:rPr lang="en-US" altLang="zh-CN" sz="2400" b="1">
                <a:latin typeface="Times New Roman" panose="02020603050405020304" pitchFamily="18" charset="0"/>
              </a:rPr>
              <a:t>)</a:t>
            </a:r>
            <a:r>
              <a:rPr lang="zh-CN" altLang="en-US" sz="2400" b="1">
                <a:latin typeface="Times New Roman" panose="02020603050405020304" pitchFamily="18" charset="0"/>
              </a:rPr>
              <a:t>，电离平衡向结合分子（逆）方向移动。所以，</a:t>
            </a:r>
            <a:r>
              <a:rPr lang="en-US" altLang="zh-CN" sz="2400" b="1">
                <a:latin typeface="Times New Roman" panose="02020603050405020304" pitchFamily="18" charset="0"/>
              </a:rPr>
              <a:t>pH</a:t>
            </a:r>
            <a:r>
              <a:rPr lang="zh-CN" altLang="en-US" sz="2400" b="1">
                <a:latin typeface="Times New Roman" panose="02020603050405020304" pitchFamily="18" charset="0"/>
              </a:rPr>
              <a:t>值变大。</a:t>
            </a:r>
            <a:endParaRPr lang="en-GB" sz="2400" b="1">
              <a:latin typeface="Calibri" panose="020F0502020204030204" pitchFamily="34" charset="0"/>
            </a:endParaRPr>
          </a:p>
        </p:txBody>
      </p:sp>
      <p:sp>
        <p:nvSpPr>
          <p:cNvPr id="168973" name="文本框 9"/>
          <p:cNvSpPr txBox="1">
            <a:spLocks noChangeArrowheads="1"/>
          </p:cNvSpPr>
          <p:nvPr/>
        </p:nvSpPr>
        <p:spPr bwMode="auto">
          <a:xfrm>
            <a:off x="1154113" y="4335463"/>
            <a:ext cx="10823575" cy="457200"/>
          </a:xfrm>
          <a:prstGeom prst="rect">
            <a:avLst/>
          </a:prstGeom>
          <a:noFill/>
          <a:ln w="9525">
            <a:noFill/>
            <a:miter lim="800000"/>
          </a:ln>
        </p:spPr>
        <p:txBody>
          <a:bodyPr>
            <a:spAutoFit/>
          </a:bodyPr>
          <a:lstStyle/>
          <a:p>
            <a:r>
              <a:rPr lang="zh-CN" altLang="en-US" sz="2400" b="1">
                <a:latin typeface="Times New Roman" panose="02020603050405020304" pitchFamily="18" charset="0"/>
                <a:cs typeface="Times New Roman" panose="02020603050405020304" pitchFamily="18" charset="0"/>
              </a:rPr>
              <a:t>运算表明 </a:t>
            </a:r>
            <a:r>
              <a:rPr lang="en-US" altLang="zh-CN" sz="2400" b="1">
                <a:latin typeface="Times New Roman" panose="02020603050405020304" pitchFamily="18" charset="0"/>
                <a:cs typeface="Times New Roman" panose="02020603050405020304" pitchFamily="18" charset="0"/>
              </a:rPr>
              <a:t>Qc&gt;K </a:t>
            </a:r>
            <a:r>
              <a:rPr lang="zh-CN" altLang="en-US" sz="2400" b="1">
                <a:latin typeface="Times New Roman" panose="02020603050405020304" pitchFamily="18" charset="0"/>
                <a:cs typeface="Times New Roman" panose="02020603050405020304" pitchFamily="18" charset="0"/>
              </a:rPr>
              <a:t>，平衡向</a:t>
            </a:r>
            <a:r>
              <a:rPr lang="zh-CN" altLang="en-US" sz="2400" b="1">
                <a:latin typeface="Times New Roman" panose="02020603050405020304" pitchFamily="18" charset="0"/>
              </a:rPr>
              <a:t>结合分子（逆）</a:t>
            </a:r>
            <a:r>
              <a:rPr lang="zh-CN" altLang="en-US" sz="2400" b="1">
                <a:latin typeface="Times New Roman" panose="02020603050405020304" pitchFamily="18" charset="0"/>
                <a:cs typeface="Times New Roman" panose="02020603050405020304" pitchFamily="18" charset="0"/>
              </a:rPr>
              <a:t>方向移动。所以，</a:t>
            </a:r>
            <a:r>
              <a:rPr lang="en-US" altLang="zh-CN" sz="2400" b="1">
                <a:latin typeface="Times New Roman" panose="02020603050405020304" pitchFamily="18" charset="0"/>
                <a:cs typeface="Times New Roman" panose="02020603050405020304" pitchFamily="18" charset="0"/>
              </a:rPr>
              <a:t>pH</a:t>
            </a:r>
            <a:r>
              <a:rPr lang="zh-CN" altLang="en-US" sz="2400" b="1">
                <a:latin typeface="Times New Roman" panose="02020603050405020304" pitchFamily="18" charset="0"/>
                <a:cs typeface="Times New Roman" panose="02020603050405020304" pitchFamily="18" charset="0"/>
              </a:rPr>
              <a:t>值变大。</a:t>
            </a:r>
            <a:endParaRPr lang="zh-CN" altLang="en-US" sz="2400" b="1">
              <a:latin typeface="Times New Roman" panose="02020603050405020304" pitchFamily="18" charset="0"/>
              <a:cs typeface="Times New Roman" panose="02020603050405020304" pitchFamily="18" charset="0"/>
            </a:endParaRPr>
          </a:p>
        </p:txBody>
      </p:sp>
      <p:sp>
        <p:nvSpPr>
          <p:cNvPr id="112659" name="Oval 19"/>
          <p:cNvSpPr>
            <a:spLocks noChangeArrowheads="1"/>
          </p:cNvSpPr>
          <p:nvPr/>
        </p:nvSpPr>
        <p:spPr bwMode="auto">
          <a:xfrm>
            <a:off x="528638" y="3429000"/>
            <a:ext cx="728662" cy="728663"/>
          </a:xfrm>
          <a:prstGeom prst="ellipse">
            <a:avLst/>
          </a:prstGeom>
          <a:solidFill>
            <a:schemeClr val="accent1"/>
          </a:solidFill>
          <a:ln w="9525">
            <a:noFill/>
            <a:round/>
          </a:ln>
          <a:effectLst/>
        </p:spPr>
        <p:txBody>
          <a:bodyPr wrap="none" anchor="ctr"/>
          <a:lstStyle/>
          <a:p>
            <a:pPr algn="ctr">
              <a:defRPr/>
            </a:pPr>
            <a:r>
              <a:rPr lang="zh-CN" altLang="en-US" b="1">
                <a:effectLst>
                  <a:outerShdw blurRad="38100" dist="38100" dir="2700000" algn="tl">
                    <a:srgbClr val="FFFFFF"/>
                  </a:outerShdw>
                </a:effectLst>
              </a:rPr>
              <a:t>定性</a:t>
            </a:r>
            <a:endParaRPr lang="zh-CN" altLang="en-US" b="1">
              <a:effectLst>
                <a:outerShdw blurRad="38100" dist="38100" dir="2700000" algn="tl">
                  <a:srgbClr val="FFFFFF"/>
                </a:outerShdw>
              </a:effectLst>
            </a:endParaRPr>
          </a:p>
        </p:txBody>
      </p:sp>
      <p:sp>
        <p:nvSpPr>
          <p:cNvPr id="112660" name="Oval 20"/>
          <p:cNvSpPr>
            <a:spLocks noChangeArrowheads="1"/>
          </p:cNvSpPr>
          <p:nvPr/>
        </p:nvSpPr>
        <p:spPr bwMode="auto">
          <a:xfrm>
            <a:off x="528638" y="4214813"/>
            <a:ext cx="728662" cy="671512"/>
          </a:xfrm>
          <a:prstGeom prst="ellipse">
            <a:avLst/>
          </a:prstGeom>
          <a:solidFill>
            <a:srgbClr val="FFCC00"/>
          </a:solidFill>
          <a:ln w="9525">
            <a:noFill/>
            <a:round/>
          </a:ln>
          <a:effectLst/>
        </p:spPr>
        <p:txBody>
          <a:bodyPr wrap="none" anchor="ctr"/>
          <a:lstStyle/>
          <a:p>
            <a:pPr algn="ctr">
              <a:defRPr/>
            </a:pPr>
            <a:r>
              <a:rPr lang="zh-CN" altLang="en-US" b="1">
                <a:effectLst>
                  <a:outerShdw blurRad="38100" dist="38100" dir="2700000" algn="tl">
                    <a:srgbClr val="FFFFFF"/>
                  </a:outerShdw>
                </a:effectLst>
              </a:rPr>
              <a:t>定量</a:t>
            </a:r>
            <a:endParaRPr lang="zh-CN" altLang="en-US" b="1">
              <a:effectLst>
                <a:outerShdw blurRad="38100" dist="38100" dir="2700000" algn="tl">
                  <a:srgbClr val="FFFFFF"/>
                </a:outerShdw>
              </a:effectLst>
            </a:endParaRPr>
          </a:p>
        </p:txBody>
      </p:sp>
      <p:grpSp>
        <p:nvGrpSpPr>
          <p:cNvPr id="112661" name="Group 21"/>
          <p:cNvGrpSpPr/>
          <p:nvPr/>
        </p:nvGrpSpPr>
        <p:grpSpPr bwMode="auto">
          <a:xfrm>
            <a:off x="490538" y="4986338"/>
            <a:ext cx="6845300" cy="528637"/>
            <a:chOff x="1407" y="2844"/>
            <a:chExt cx="4312" cy="333"/>
          </a:xfrm>
        </p:grpSpPr>
        <p:sp>
          <p:nvSpPr>
            <p:cNvPr id="168977" name="Text Box 29"/>
            <p:cNvSpPr txBox="1">
              <a:spLocks noChangeArrowheads="1"/>
            </p:cNvSpPr>
            <p:nvPr/>
          </p:nvSpPr>
          <p:spPr bwMode="auto">
            <a:xfrm>
              <a:off x="1873" y="2847"/>
              <a:ext cx="3846" cy="327"/>
            </a:xfrm>
            <a:prstGeom prst="rect">
              <a:avLst/>
            </a:prstGeom>
            <a:noFill/>
            <a:ln w="9525">
              <a:noFill/>
              <a:miter lim="800000"/>
            </a:ln>
          </p:spPr>
          <p:txBody>
            <a:bodyPr>
              <a:spAutoFit/>
            </a:bodyPr>
            <a:lstStyle/>
            <a:p>
              <a:pPr>
                <a:spcBef>
                  <a:spcPct val="50000"/>
                </a:spcBef>
              </a:pPr>
              <a:r>
                <a:rPr lang="zh-CN" altLang="en-US" sz="2800" b="1">
                  <a:solidFill>
                    <a:srgbClr val="0D0D0D"/>
                  </a:solidFill>
                </a:rPr>
                <a:t>：设计实验探究验证你的预测？</a:t>
              </a:r>
              <a:endParaRPr lang="en-US" altLang="zh-CN" sz="2400" b="1">
                <a:solidFill>
                  <a:srgbClr val="0D0D0D"/>
                </a:solidFill>
              </a:endParaRPr>
            </a:p>
          </p:txBody>
        </p:sp>
        <p:sp>
          <p:nvSpPr>
            <p:cNvPr id="112663" name="Rectangle 23"/>
            <p:cNvSpPr>
              <a:spLocks noChangeArrowheads="1"/>
            </p:cNvSpPr>
            <p:nvPr/>
          </p:nvSpPr>
          <p:spPr bwMode="auto">
            <a:xfrm>
              <a:off x="1407" y="2844"/>
              <a:ext cx="549" cy="333"/>
            </a:xfrm>
            <a:prstGeom prst="rect">
              <a:avLst/>
            </a:prstGeom>
            <a:solidFill>
              <a:srgbClr val="CCFF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验证</a:t>
              </a:r>
              <a:endParaRPr lang="zh-CN" altLang="en-US" sz="2800" b="1">
                <a:solidFill>
                  <a:srgbClr val="0D0D0D"/>
                </a:solidFill>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1"/>
                                        </p:tgtEl>
                                        <p:attrNameLst>
                                          <p:attrName>style.visibility</p:attrName>
                                        </p:attrNameLst>
                                      </p:cBhvr>
                                      <p:to>
                                        <p:strVal val="visible"/>
                                      </p:to>
                                    </p:set>
                                    <p:animEffect transition="in" filter="blinds(horizontal)">
                                      <p:cBhvr>
                                        <p:cTn id="7" dur="500"/>
                                        <p:tgtEl>
                                          <p:spTgt spid="112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8"/>
          <p:cNvSpPr txBox="1">
            <a:spLocks noChangeArrowheads="1"/>
          </p:cNvSpPr>
          <p:nvPr/>
        </p:nvSpPr>
        <p:spPr bwMode="auto">
          <a:xfrm>
            <a:off x="4033838" y="2373313"/>
            <a:ext cx="3335337" cy="536575"/>
          </a:xfrm>
          <a:prstGeom prst="rect">
            <a:avLst/>
          </a:prstGeom>
          <a:noFill/>
          <a:ln w="9525">
            <a:noFill/>
            <a:miter lim="800000"/>
          </a:ln>
        </p:spPr>
        <p:txBody>
          <a:bodyPr>
            <a:spAutoFit/>
          </a:bodyPr>
          <a:lstStyle/>
          <a:p>
            <a:pPr>
              <a:spcBef>
                <a:spcPct val="50000"/>
              </a:spcBef>
            </a:pPr>
            <a:endParaRPr lang="zh-CN" altLang="en-US" sz="2800" b="1">
              <a:solidFill>
                <a:srgbClr val="000066"/>
              </a:solidFill>
              <a:latin typeface="Times New Roman" panose="02020603050405020304" pitchFamily="18" charset="0"/>
            </a:endParaRPr>
          </a:p>
        </p:txBody>
      </p:sp>
      <p:grpSp>
        <p:nvGrpSpPr>
          <p:cNvPr id="169986" name="xjhhxsy7"/>
          <p:cNvGrpSpPr/>
          <p:nvPr/>
        </p:nvGrpSpPr>
        <p:grpSpPr bwMode="auto">
          <a:xfrm>
            <a:off x="10313988" y="1706563"/>
            <a:ext cx="339725" cy="1568450"/>
            <a:chOff x="10696" y="1773"/>
            <a:chExt cx="405" cy="2198"/>
          </a:xfrm>
        </p:grpSpPr>
        <p:sp>
          <p:nvSpPr>
            <p:cNvPr id="170020" name="AutoShape 12" descr="横虚线"/>
            <p:cNvSpPr>
              <a:spLocks noChangeArrowheads="1"/>
            </p:cNvSpPr>
            <p:nvPr/>
          </p:nvSpPr>
          <p:spPr bwMode="auto">
            <a:xfrm rot="5400000" flipV="1">
              <a:off x="10195" y="3093"/>
              <a:ext cx="1441" cy="316"/>
            </a:xfrm>
            <a:prstGeom prst="flowChartDisplay">
              <a:avLst/>
            </a:prstGeom>
            <a:pattFill prst="dashHorz">
              <a:fgClr>
                <a:srgbClr val="000000"/>
              </a:fgClr>
              <a:bgClr>
                <a:srgbClr val="FFFFFF"/>
              </a:bgClr>
            </a:pattFill>
            <a:ln w="9525">
              <a:solidFill>
                <a:srgbClr val="000000"/>
              </a:solidFill>
              <a:miter lim="800000"/>
            </a:ln>
          </p:spPr>
          <p:txBody>
            <a:bodyPr vert="eaVert"/>
            <a:lstStyle/>
            <a:p>
              <a:endParaRPr lang="zh-CN" altLang="en-US">
                <a:solidFill>
                  <a:srgbClr val="000000"/>
                </a:solidFill>
              </a:endParaRPr>
            </a:p>
          </p:txBody>
        </p:sp>
        <p:sp>
          <p:nvSpPr>
            <p:cNvPr id="170021" name="Freeform 13"/>
            <p:cNvSpPr/>
            <p:nvPr/>
          </p:nvSpPr>
          <p:spPr bwMode="auto">
            <a:xfrm>
              <a:off x="10696" y="1773"/>
              <a:ext cx="405" cy="1007"/>
            </a:xfrm>
            <a:custGeom>
              <a:avLst/>
              <a:gdLst>
                <a:gd name="T0" fmla="*/ 60 w 405"/>
                <a:gd name="T1" fmla="*/ 1007 h 1007"/>
                <a:gd name="T2" fmla="*/ 60 w 405"/>
                <a:gd name="T3" fmla="*/ 90 h 1007"/>
                <a:gd name="T4" fmla="*/ 0 w 405"/>
                <a:gd name="T5" fmla="*/ 0 h 1007"/>
                <a:gd name="T6" fmla="*/ 405 w 405"/>
                <a:gd name="T7" fmla="*/ 0 h 1007"/>
                <a:gd name="T8" fmla="*/ 375 w 405"/>
                <a:gd name="T9" fmla="*/ 105 h 1007"/>
                <a:gd name="T10" fmla="*/ 375 w 405"/>
                <a:gd name="T11" fmla="*/ 1007 h 1007"/>
                <a:gd name="T12" fmla="*/ 60 w 405"/>
                <a:gd name="T13" fmla="*/ 1007 h 1007"/>
                <a:gd name="T14" fmla="*/ 0 60000 65536"/>
                <a:gd name="T15" fmla="*/ 0 60000 65536"/>
                <a:gd name="T16" fmla="*/ 0 60000 65536"/>
                <a:gd name="T17" fmla="*/ 0 60000 65536"/>
                <a:gd name="T18" fmla="*/ 0 60000 65536"/>
                <a:gd name="T19" fmla="*/ 0 60000 65536"/>
                <a:gd name="T20" fmla="*/ 0 60000 65536"/>
                <a:gd name="T21" fmla="*/ 0 w 405"/>
                <a:gd name="T22" fmla="*/ 0 h 1007"/>
                <a:gd name="T23" fmla="*/ 405 w 405"/>
                <a:gd name="T24" fmla="*/ 1007 h 1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5" h="1007">
                  <a:moveTo>
                    <a:pt x="60" y="1007"/>
                  </a:moveTo>
                  <a:lnTo>
                    <a:pt x="60" y="90"/>
                  </a:lnTo>
                  <a:lnTo>
                    <a:pt x="0" y="0"/>
                  </a:lnTo>
                  <a:lnTo>
                    <a:pt x="405" y="0"/>
                  </a:lnTo>
                  <a:lnTo>
                    <a:pt x="375" y="105"/>
                  </a:lnTo>
                  <a:lnTo>
                    <a:pt x="375" y="1007"/>
                  </a:lnTo>
                  <a:lnTo>
                    <a:pt x="60" y="1007"/>
                  </a:lnTo>
                  <a:close/>
                </a:path>
              </a:pathLst>
            </a:custGeom>
            <a:solidFill>
              <a:srgbClr val="FFFFFF"/>
            </a:solidFill>
            <a:ln w="9525">
              <a:solidFill>
                <a:srgbClr val="000000"/>
              </a:solidFill>
              <a:round/>
            </a:ln>
          </p:spPr>
          <p:txBody>
            <a:bodyPr/>
            <a:lstStyle/>
            <a:p>
              <a:endParaRPr lang="zh-CN" altLang="en-US"/>
            </a:p>
          </p:txBody>
        </p:sp>
      </p:grpSp>
      <p:sp>
        <p:nvSpPr>
          <p:cNvPr id="169987" name="Text Box 3"/>
          <p:cNvSpPr txBox="1">
            <a:spLocks noChangeArrowheads="1"/>
          </p:cNvSpPr>
          <p:nvPr/>
        </p:nvSpPr>
        <p:spPr bwMode="auto">
          <a:xfrm>
            <a:off x="9067800" y="714375"/>
            <a:ext cx="3124200" cy="822325"/>
          </a:xfrm>
          <a:prstGeom prst="rect">
            <a:avLst/>
          </a:prstGeom>
          <a:noFill/>
          <a:ln w="9525">
            <a:noFill/>
            <a:miter lim="800000"/>
          </a:ln>
        </p:spPr>
        <p:txBody>
          <a:bodyPr>
            <a:spAutoFit/>
          </a:bodyPr>
          <a:lstStyle/>
          <a:p>
            <a:r>
              <a:rPr kumimoji="1" lang="zh-CN" altLang="en-US" sz="2400" b="1">
                <a:solidFill>
                  <a:srgbClr val="000000"/>
                </a:solidFill>
                <a:latin typeface="Sherwood"/>
              </a:rPr>
              <a:t>加少量</a:t>
            </a:r>
            <a:r>
              <a:rPr lang="en-US" altLang="zh-CN" sz="2400" b="1">
                <a:solidFill>
                  <a:srgbClr val="FF0000"/>
                </a:solidFill>
                <a:latin typeface="Times New Roman" panose="02020603050405020304" pitchFamily="18" charset="0"/>
              </a:rPr>
              <a:t>CH</a:t>
            </a:r>
            <a:r>
              <a:rPr lang="en-US" altLang="zh-CN" sz="2400" b="1" baseline="-25000">
                <a:solidFill>
                  <a:srgbClr val="FF0000"/>
                </a:solidFill>
                <a:latin typeface="Times New Roman" panose="02020603050405020304" pitchFamily="18" charset="0"/>
              </a:rPr>
              <a:t>3</a:t>
            </a:r>
            <a:r>
              <a:rPr lang="en-US" altLang="zh-CN" sz="2400" b="1">
                <a:solidFill>
                  <a:srgbClr val="FF0000"/>
                </a:solidFill>
                <a:latin typeface="Times New Roman" panose="02020603050405020304" pitchFamily="18" charset="0"/>
              </a:rPr>
              <a:t>COO</a:t>
            </a:r>
            <a:r>
              <a:rPr lang="en-US" altLang="zh-CN" sz="2400" b="1">
                <a:solidFill>
                  <a:srgbClr val="000000"/>
                </a:solidFill>
              </a:rPr>
              <a:t>NH</a:t>
            </a:r>
            <a:r>
              <a:rPr lang="en-US" altLang="zh-CN" sz="2400" b="1" baseline="-25000">
                <a:solidFill>
                  <a:srgbClr val="000000"/>
                </a:solidFill>
              </a:rPr>
              <a:t>4</a:t>
            </a:r>
            <a:endParaRPr lang="en-US" altLang="zh-CN" sz="2400" b="1" baseline="-25000">
              <a:solidFill>
                <a:srgbClr val="000000"/>
              </a:solidFill>
            </a:endParaRPr>
          </a:p>
          <a:p>
            <a:r>
              <a:rPr lang="zh-CN" altLang="en-US" sz="2400" b="1">
                <a:solidFill>
                  <a:srgbClr val="000000"/>
                </a:solidFill>
              </a:rPr>
              <a:t>晶体，振荡，</a:t>
            </a:r>
            <a:r>
              <a:rPr kumimoji="1" lang="zh-CN" altLang="en-US" sz="2400" b="1">
                <a:solidFill>
                  <a:srgbClr val="000000"/>
                </a:solidFill>
                <a:latin typeface="Sherwood"/>
              </a:rPr>
              <a:t>测</a:t>
            </a:r>
            <a:r>
              <a:rPr kumimoji="1" lang="en-US" altLang="zh-CN" sz="2400" b="1">
                <a:solidFill>
                  <a:srgbClr val="000000"/>
                </a:solidFill>
                <a:latin typeface="Sherwood"/>
              </a:rPr>
              <a:t>PH</a:t>
            </a:r>
            <a:r>
              <a:rPr kumimoji="1" lang="zh-CN" altLang="en-US" sz="2400" b="1">
                <a:solidFill>
                  <a:srgbClr val="000000"/>
                </a:solidFill>
                <a:latin typeface="Sherwood"/>
              </a:rPr>
              <a:t>值</a:t>
            </a:r>
            <a:endParaRPr kumimoji="1" lang="zh-CN" altLang="en-US" sz="2400" b="1">
              <a:solidFill>
                <a:srgbClr val="000000"/>
              </a:solidFill>
              <a:latin typeface="Times New Roman" panose="02020603050405020304" pitchFamily="18" charset="0"/>
            </a:endParaRPr>
          </a:p>
        </p:txBody>
      </p:sp>
      <p:graphicFrame>
        <p:nvGraphicFramePr>
          <p:cNvPr id="63565" name="Group 77"/>
          <p:cNvGraphicFramePr>
            <a:graphicFrameLocks noGrp="1"/>
          </p:cNvGraphicFramePr>
          <p:nvPr/>
        </p:nvGraphicFramePr>
        <p:xfrm>
          <a:off x="319088" y="873125"/>
          <a:ext cx="8745537" cy="2432050"/>
        </p:xfrm>
        <a:graphic>
          <a:graphicData uri="http://schemas.openxmlformats.org/drawingml/2006/table">
            <a:tbl>
              <a:tblPr/>
              <a:tblGrid>
                <a:gridCol w="2203450"/>
                <a:gridCol w="2779712"/>
                <a:gridCol w="3762375"/>
              </a:tblGrid>
              <a:tr h="6921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现象                实验</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ap="flat" cmpd="sng" algn="ctr">
                      <a:solidFill>
                        <a:schemeClr val="tx2"/>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0.1mol/L </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盐酸</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0.1mol/L </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醋酸</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1" lang="en-US" altLang="zh-CN" sz="2400" b="1" i="0" u="none" strike="noStrike" cap="none" normalizeH="0" baseline="0" smtClean="0">
                          <a:ln>
                            <a:noFill/>
                          </a:ln>
                          <a:solidFill>
                            <a:schemeClr val="tx1"/>
                          </a:solidFill>
                          <a:effectLst/>
                          <a:latin typeface="Sherwood"/>
                          <a:ea typeface="宋体" panose="02010600030101010101" pitchFamily="2" charset="-122"/>
                        </a:rPr>
                        <a:t>①</a:t>
                      </a:r>
                      <a:r>
                        <a:rPr kumimoji="1" lang="zh-CN" altLang="en-US" sz="2400" b="1" i="0" u="none" strike="noStrike" cap="none" normalizeH="0" baseline="0" smtClean="0">
                          <a:ln>
                            <a:noFill/>
                          </a:ln>
                          <a:solidFill>
                            <a:schemeClr val="tx1"/>
                          </a:solidFill>
                          <a:effectLst/>
                          <a:latin typeface="Sherwood"/>
                          <a:ea typeface="宋体" panose="02010600030101010101" pitchFamily="2" charset="-122"/>
                        </a:rPr>
                        <a:t>原溶液</a:t>
                      </a:r>
                      <a:r>
                        <a:rPr kumimoji="1" lang="en-US" altLang="zh-CN" sz="2400" b="1" i="0" u="none" strike="noStrike" cap="none" normalizeH="0" baseline="0" smtClean="0">
                          <a:ln>
                            <a:noFill/>
                          </a:ln>
                          <a:solidFill>
                            <a:schemeClr val="tx1"/>
                          </a:solidFill>
                          <a:effectLst/>
                          <a:latin typeface="Sherwood"/>
                          <a:ea typeface="宋体" panose="02010600030101010101" pitchFamily="2" charset="-122"/>
                        </a:rPr>
                        <a:t>pH</a:t>
                      </a:r>
                      <a:r>
                        <a:rPr kumimoji="1" lang="zh-CN" altLang="en-US" sz="2400" b="1" i="0" u="none" strike="noStrike" cap="none" normalizeH="0" baseline="0" smtClean="0">
                          <a:ln>
                            <a:noFill/>
                          </a:ln>
                          <a:solidFill>
                            <a:schemeClr val="tx1"/>
                          </a:solidFill>
                          <a:effectLst/>
                          <a:latin typeface="Sherwood"/>
                          <a:ea typeface="宋体" panose="02010600030101010101" pitchFamily="2" charset="-122"/>
                        </a:rPr>
                        <a:t>值</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altLang="zh-CN"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68325">
                <a:tc rowSpan="2">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1" lang="en-US" altLang="zh-CN" sz="2400" b="1" i="0" u="none" strike="noStrike" cap="none" normalizeH="0" baseline="0" smtClean="0">
                          <a:ln>
                            <a:noFill/>
                          </a:ln>
                          <a:solidFill>
                            <a:schemeClr val="tx1"/>
                          </a:solidFill>
                          <a:effectLst/>
                          <a:latin typeface="Sherwood"/>
                          <a:ea typeface="宋体" panose="02010600030101010101" pitchFamily="2" charset="-122"/>
                        </a:rPr>
                        <a:t>②</a:t>
                      </a:r>
                      <a:r>
                        <a:rPr kumimoji="1" lang="zh-CN" altLang="en-US" sz="2400" b="1" i="0" u="none" strike="noStrike" cap="none" normalizeH="0" baseline="0" smtClean="0">
                          <a:ln>
                            <a:noFill/>
                          </a:ln>
                          <a:solidFill>
                            <a:schemeClr val="tx1"/>
                          </a:solidFill>
                          <a:effectLst/>
                          <a:latin typeface="Sherwood"/>
                          <a:ea typeface="宋体" panose="02010600030101010101" pitchFamily="2" charset="-122"/>
                        </a:rPr>
                        <a:t>加入相应的盐后再测</a:t>
                      </a:r>
                      <a:r>
                        <a:rPr kumimoji="1" lang="en-US" altLang="zh-CN" sz="2400" b="1" i="0" u="none" strike="noStrike" cap="none" normalizeH="0" baseline="0" smtClean="0">
                          <a:ln>
                            <a:noFill/>
                          </a:ln>
                          <a:solidFill>
                            <a:schemeClr val="tx1"/>
                          </a:solidFill>
                          <a:effectLst/>
                          <a:latin typeface="Sherwood"/>
                          <a:ea typeface="宋体" panose="02010600030101010101" pitchFamily="2" charset="-122"/>
                        </a:rPr>
                        <a:t>pH</a:t>
                      </a:r>
                      <a:r>
                        <a:rPr kumimoji="1" lang="zh-CN" altLang="en-US" sz="2400" b="1" i="0" u="none" strike="noStrike" cap="none" normalizeH="0" baseline="0" smtClean="0">
                          <a:ln>
                            <a:noFill/>
                          </a:ln>
                          <a:solidFill>
                            <a:schemeClr val="tx1"/>
                          </a:solidFill>
                          <a:effectLst/>
                          <a:latin typeface="Sherwood"/>
                          <a:ea typeface="宋体" panose="02010600030101010101" pitchFamily="2" charset="-122"/>
                        </a:rPr>
                        <a:t>值</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Sherwood"/>
                          <a:ea typeface="宋体" panose="02010600030101010101" pitchFamily="2" charset="-122"/>
                        </a:rPr>
                        <a:t>加少量</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NaCl</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晶体</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Sherwood"/>
                          <a:ea typeface="宋体" panose="02010600030101010101" pitchFamily="2" charset="-122"/>
                        </a:rPr>
                        <a:t>加少量</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CH</a:t>
                      </a:r>
                      <a:r>
                        <a:rPr kumimoji="0" lang="en-US" altLang="zh-CN" sz="2400" b="1" i="0" u="none" strike="noStrike" cap="none" normalizeH="0" baseline="-25000" smtClean="0">
                          <a:ln>
                            <a:noFill/>
                          </a:ln>
                          <a:solidFill>
                            <a:srgbClr val="FF0000"/>
                          </a:solidFill>
                          <a:effectLst/>
                          <a:latin typeface="Arial" panose="020B0604020202020204" pitchFamily="34" charset="0"/>
                          <a:ea typeface="宋体" panose="02010600030101010101" pitchFamily="2" charset="-122"/>
                        </a:rPr>
                        <a:t>3</a:t>
                      </a:r>
                      <a:r>
                        <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COO</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NH</a:t>
                      </a:r>
                      <a:r>
                        <a:rPr kumimoji="0" lang="en-US" altLang="zh-CN" sz="24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4</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晶体</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644525">
                <a:tc vMerge="1">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pH</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值没有明显变化</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altLang="zh-CN"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0858" name="Text Box 26"/>
          <p:cNvSpPr txBox="1">
            <a:spLocks noChangeArrowheads="1"/>
          </p:cNvSpPr>
          <p:nvPr/>
        </p:nvSpPr>
        <p:spPr bwMode="auto">
          <a:xfrm>
            <a:off x="5918200" y="2697163"/>
            <a:ext cx="2541588" cy="519112"/>
          </a:xfrm>
          <a:prstGeom prst="rect">
            <a:avLst/>
          </a:prstGeom>
          <a:noFill/>
          <a:ln w="9525">
            <a:noFill/>
            <a:miter lim="800000"/>
          </a:ln>
        </p:spPr>
        <p:txBody>
          <a:bodyPr>
            <a:spAutoFit/>
          </a:bodyPr>
          <a:lstStyle/>
          <a:p>
            <a:pPr>
              <a:spcBef>
                <a:spcPct val="50000"/>
              </a:spcBef>
            </a:pPr>
            <a:r>
              <a:rPr lang="en-US" altLang="zh-CN" sz="2800" b="1">
                <a:solidFill>
                  <a:srgbClr val="000066"/>
                </a:solidFill>
              </a:rPr>
              <a:t>pH</a:t>
            </a:r>
            <a:r>
              <a:rPr lang="zh-CN" altLang="en-US" sz="2800" b="1">
                <a:solidFill>
                  <a:srgbClr val="000066"/>
                </a:solidFill>
              </a:rPr>
              <a:t>值明显变大</a:t>
            </a:r>
            <a:endParaRPr lang="zh-CN" altLang="en-US" sz="2800" b="1">
              <a:solidFill>
                <a:srgbClr val="000066"/>
              </a:solidFill>
            </a:endParaRPr>
          </a:p>
        </p:txBody>
      </p:sp>
      <p:sp>
        <p:nvSpPr>
          <p:cNvPr id="170011" name="Rectangle 4"/>
          <p:cNvSpPr>
            <a:spLocks noChangeArrowheads="1"/>
          </p:cNvSpPr>
          <p:nvPr/>
        </p:nvSpPr>
        <p:spPr bwMode="auto">
          <a:xfrm>
            <a:off x="0" y="0"/>
            <a:ext cx="12192000" cy="641350"/>
          </a:xfrm>
          <a:prstGeom prst="rect">
            <a:avLst/>
          </a:prstGeom>
          <a:noFill/>
          <a:ln w="9525">
            <a:noFill/>
            <a:miter lim="800000"/>
          </a:ln>
        </p:spPr>
        <p:txBody>
          <a:bodyPr anchor="ctr">
            <a:spAutoFit/>
          </a:bodyPr>
          <a:lstStyle/>
          <a:p>
            <a:pPr indent="63500"/>
            <a:r>
              <a:rPr lang="en-US" altLang="zh-CN" sz="3600" b="1">
                <a:solidFill>
                  <a:srgbClr val="000000"/>
                </a:solidFill>
              </a:rPr>
              <a:t>【</a:t>
            </a:r>
            <a:r>
              <a:rPr lang="zh-CN" altLang="en-US" sz="3600" b="1">
                <a:solidFill>
                  <a:srgbClr val="000000"/>
                </a:solidFill>
              </a:rPr>
              <a:t>实验探究</a:t>
            </a:r>
            <a:r>
              <a:rPr lang="en-US" altLang="zh-CN" sz="3600" b="1">
                <a:solidFill>
                  <a:srgbClr val="000000"/>
                </a:solidFill>
              </a:rPr>
              <a:t>】</a:t>
            </a:r>
            <a:r>
              <a:rPr lang="zh-CN" altLang="en-US" sz="2800" b="1">
                <a:solidFill>
                  <a:srgbClr val="000000"/>
                </a:solidFill>
              </a:rPr>
              <a:t>在</a:t>
            </a:r>
            <a:r>
              <a:rPr lang="en-US" altLang="zh-CN" sz="2800" b="1">
                <a:solidFill>
                  <a:srgbClr val="000000"/>
                </a:solidFill>
                <a:latin typeface="Times New Roman" panose="02020603050405020304" pitchFamily="18" charset="0"/>
              </a:rPr>
              <a:t>0.1mol/L</a:t>
            </a:r>
            <a:r>
              <a:rPr lang="en-US" altLang="zh-CN" sz="2800" b="1">
                <a:solidFill>
                  <a:srgbClr val="000000"/>
                </a:solidFill>
              </a:rPr>
              <a:t> </a:t>
            </a:r>
            <a:r>
              <a:rPr lang="zh-CN" altLang="en-US" sz="2800" b="1">
                <a:solidFill>
                  <a:srgbClr val="000000"/>
                </a:solidFill>
              </a:rPr>
              <a:t>醋酸加少量</a:t>
            </a:r>
            <a:r>
              <a:rPr lang="en-US" altLang="zh-CN" sz="2800" b="1">
                <a:solidFill>
                  <a:srgbClr val="FF0000"/>
                </a:solidFill>
                <a:latin typeface="Times New Roman" panose="02020603050405020304" pitchFamily="18" charset="0"/>
              </a:rPr>
              <a:t>CH</a:t>
            </a:r>
            <a:r>
              <a:rPr lang="en-US" altLang="zh-CN" sz="2800" b="1" baseline="-25000">
                <a:solidFill>
                  <a:srgbClr val="FF0000"/>
                </a:solidFill>
                <a:latin typeface="Times New Roman" panose="02020603050405020304" pitchFamily="18" charset="0"/>
              </a:rPr>
              <a:t>3</a:t>
            </a:r>
            <a:r>
              <a:rPr lang="en-US" altLang="zh-CN" sz="2800" b="1">
                <a:solidFill>
                  <a:srgbClr val="FF0000"/>
                </a:solidFill>
                <a:latin typeface="Times New Roman" panose="02020603050405020304" pitchFamily="18" charset="0"/>
              </a:rPr>
              <a:t>COO</a:t>
            </a:r>
            <a:r>
              <a:rPr lang="en-US" altLang="zh-CN" sz="2800" b="1">
                <a:solidFill>
                  <a:srgbClr val="000000"/>
                </a:solidFill>
                <a:latin typeface="Times New Roman" panose="02020603050405020304" pitchFamily="18" charset="0"/>
              </a:rPr>
              <a:t>NH</a:t>
            </a:r>
            <a:r>
              <a:rPr lang="en-US" altLang="zh-CN" sz="2800" b="1" baseline="-25000">
                <a:solidFill>
                  <a:srgbClr val="000000"/>
                </a:solidFill>
                <a:latin typeface="Times New Roman" panose="02020603050405020304" pitchFamily="18" charset="0"/>
              </a:rPr>
              <a:t>4</a:t>
            </a:r>
            <a:r>
              <a:rPr lang="zh-CN" altLang="en-US" sz="2800" b="1">
                <a:solidFill>
                  <a:srgbClr val="000000"/>
                </a:solidFill>
              </a:rPr>
              <a:t>晶体</a:t>
            </a:r>
            <a:r>
              <a:rPr lang="en-US" altLang="zh-CN" sz="2800" b="1">
                <a:solidFill>
                  <a:srgbClr val="000000"/>
                </a:solidFill>
                <a:latin typeface="Times New Roman" panose="02020603050405020304" pitchFamily="18" charset="0"/>
              </a:rPr>
              <a:t>pH</a:t>
            </a:r>
            <a:r>
              <a:rPr lang="zh-CN" altLang="en-US" sz="2800" b="1">
                <a:solidFill>
                  <a:srgbClr val="000000"/>
                </a:solidFill>
              </a:rPr>
              <a:t>是否有变化？</a:t>
            </a:r>
            <a:endParaRPr lang="zh-CN" altLang="en-US" sz="2800" b="1">
              <a:solidFill>
                <a:srgbClr val="000000"/>
              </a:solidFill>
            </a:endParaRPr>
          </a:p>
        </p:txBody>
      </p:sp>
      <p:cxnSp>
        <p:nvCxnSpPr>
          <p:cNvPr id="5" name="直接箭头连接符 4"/>
          <p:cNvCxnSpPr/>
          <p:nvPr/>
        </p:nvCxnSpPr>
        <p:spPr>
          <a:xfrm>
            <a:off x="10498138" y="1463675"/>
            <a:ext cx="0" cy="298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0861" name="矩形 5"/>
          <p:cNvSpPr>
            <a:spLocks noChangeArrowheads="1"/>
          </p:cNvSpPr>
          <p:nvPr/>
        </p:nvSpPr>
        <p:spPr bwMode="auto">
          <a:xfrm>
            <a:off x="6564313" y="1593850"/>
            <a:ext cx="1250950" cy="519113"/>
          </a:xfrm>
          <a:prstGeom prst="rect">
            <a:avLst/>
          </a:prstGeom>
          <a:noFill/>
          <a:ln w="9525">
            <a:noFill/>
            <a:miter lim="800000"/>
          </a:ln>
        </p:spPr>
        <p:txBody>
          <a:bodyPr>
            <a:spAutoFit/>
          </a:bodyPr>
          <a:lstStyle/>
          <a:p>
            <a:pPr algn="ctr">
              <a:spcBef>
                <a:spcPct val="20000"/>
              </a:spcBef>
              <a:buClr>
                <a:schemeClr val="tx1"/>
              </a:buClr>
              <a:buSzPct val="75000"/>
            </a:pPr>
            <a:r>
              <a:rPr lang="zh-CN" altLang="en-US" sz="2800" b="1">
                <a:solidFill>
                  <a:srgbClr val="000066"/>
                </a:solidFill>
              </a:rPr>
              <a:t>接近</a:t>
            </a:r>
            <a:r>
              <a:rPr lang="en-US" altLang="zh-CN" sz="2800" b="1">
                <a:solidFill>
                  <a:srgbClr val="000066"/>
                </a:solidFill>
              </a:rPr>
              <a:t>3</a:t>
            </a:r>
            <a:endParaRPr lang="zh-CN" altLang="zh-CN" sz="2800" b="1">
              <a:solidFill>
                <a:srgbClr val="000066"/>
              </a:solidFill>
            </a:endParaRPr>
          </a:p>
        </p:txBody>
      </p:sp>
      <p:sp>
        <p:nvSpPr>
          <p:cNvPr id="63526" name="Rectangle 38"/>
          <p:cNvSpPr>
            <a:spLocks noChangeArrowheads="1"/>
          </p:cNvSpPr>
          <p:nvPr/>
        </p:nvSpPr>
        <p:spPr bwMode="auto">
          <a:xfrm>
            <a:off x="263525" y="3778250"/>
            <a:ext cx="871538" cy="528638"/>
          </a:xfrm>
          <a:prstGeom prst="rect">
            <a:avLst/>
          </a:prstGeom>
          <a:solidFill>
            <a:srgbClr val="FFFF99"/>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收获</a:t>
            </a:r>
            <a:endParaRPr lang="zh-CN" altLang="en-US" sz="2800" b="1">
              <a:solidFill>
                <a:srgbClr val="0D0D0D"/>
              </a:solidFill>
              <a:ea typeface="黑体" panose="02010609060101010101" pitchFamily="2" charset="-122"/>
            </a:endParaRPr>
          </a:p>
        </p:txBody>
      </p:sp>
      <p:sp>
        <p:nvSpPr>
          <p:cNvPr id="63566" name="Text Box 29"/>
          <p:cNvSpPr txBox="1">
            <a:spLocks noChangeArrowheads="1"/>
          </p:cNvSpPr>
          <p:nvPr/>
        </p:nvSpPr>
        <p:spPr bwMode="auto">
          <a:xfrm>
            <a:off x="1601788" y="3811588"/>
            <a:ext cx="5276850" cy="64135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3600" b="1">
                <a:solidFill>
                  <a:srgbClr val="0D0D0D"/>
                </a:solidFill>
              </a:rPr>
              <a:t>(1)</a:t>
            </a:r>
            <a:r>
              <a:rPr lang="zh-CN" altLang="en-US" sz="3600" b="1">
                <a:solidFill>
                  <a:srgbClr val="0D0D0D"/>
                </a:solidFill>
              </a:rPr>
              <a:t>加“</a:t>
            </a:r>
            <a:r>
              <a:rPr lang="zh-CN" altLang="en-US" sz="3600" b="1">
                <a:solidFill>
                  <a:srgbClr val="FF0000"/>
                </a:solidFill>
              </a:rPr>
              <a:t>同离子</a:t>
            </a:r>
            <a:r>
              <a:rPr lang="zh-CN" altLang="en-US" sz="3600" b="1">
                <a:solidFill>
                  <a:srgbClr val="0D0D0D"/>
                </a:solidFill>
              </a:rPr>
              <a:t>”</a:t>
            </a:r>
            <a:r>
              <a:rPr lang="zh-CN" altLang="en-US" sz="3600" b="1">
                <a:solidFill>
                  <a:srgbClr val="FF0000"/>
                </a:solidFill>
              </a:rPr>
              <a:t>抑制</a:t>
            </a:r>
            <a:r>
              <a:rPr lang="zh-CN" altLang="en-US" sz="3600" b="1">
                <a:solidFill>
                  <a:srgbClr val="0D0D0D"/>
                </a:solidFill>
              </a:rPr>
              <a:t>电离。</a:t>
            </a:r>
            <a:endParaRPr lang="en-US" altLang="zh-CN" sz="3600" b="1">
              <a:solidFill>
                <a:srgbClr val="0D0D0D"/>
              </a:solidFill>
            </a:endParaRPr>
          </a:p>
        </p:txBody>
      </p:sp>
      <p:grpSp>
        <p:nvGrpSpPr>
          <p:cNvPr id="120870" name="Group 38"/>
          <p:cNvGrpSpPr/>
          <p:nvPr/>
        </p:nvGrpSpPr>
        <p:grpSpPr bwMode="auto">
          <a:xfrm>
            <a:off x="320675" y="5226050"/>
            <a:ext cx="11871325" cy="641350"/>
            <a:chOff x="202" y="3205"/>
            <a:chExt cx="7478" cy="404"/>
          </a:xfrm>
        </p:grpSpPr>
        <p:sp>
          <p:nvSpPr>
            <p:cNvPr id="170018" name="文本框 24"/>
            <p:cNvSpPr txBox="1">
              <a:spLocks noChangeArrowheads="1"/>
            </p:cNvSpPr>
            <p:nvPr/>
          </p:nvSpPr>
          <p:spPr bwMode="auto">
            <a:xfrm>
              <a:off x="675" y="3205"/>
              <a:ext cx="7005" cy="404"/>
            </a:xfrm>
            <a:prstGeom prst="rect">
              <a:avLst/>
            </a:prstGeom>
            <a:noFill/>
            <a:ln w="9525">
              <a:noFill/>
              <a:miter lim="800000"/>
            </a:ln>
          </p:spPr>
          <p:txBody>
            <a:bodyPr>
              <a:spAutoFit/>
            </a:bodyPr>
            <a:lstStyle/>
            <a:p>
              <a:pPr>
                <a:spcBef>
                  <a:spcPct val="20000"/>
                </a:spcBef>
                <a:buClr>
                  <a:srgbClr val="000000"/>
                </a:buClr>
                <a:buSzPct val="75000"/>
              </a:pPr>
              <a:r>
                <a:rPr lang="zh-CN" altLang="en-US" sz="3200" b="1">
                  <a:latin typeface="宋体" panose="02010600030101010101" pitchFamily="2" charset="-122"/>
                </a:rPr>
                <a:t>：若往</a:t>
              </a:r>
              <a:r>
                <a:rPr lang="en-US" altLang="zh-CN" sz="3200" b="1">
                  <a:solidFill>
                    <a:srgbClr val="000066"/>
                  </a:solidFill>
                  <a:latin typeface="宋体" panose="02010600030101010101" pitchFamily="2" charset="-122"/>
                </a:rPr>
                <a:t>0.1mol/L</a:t>
              </a:r>
              <a:r>
                <a:rPr lang="zh-CN" altLang="en-US" sz="3200" b="1">
                  <a:solidFill>
                    <a:srgbClr val="000066"/>
                  </a:solidFill>
                  <a:latin typeface="宋体" panose="02010600030101010101" pitchFamily="2" charset="-122"/>
                </a:rPr>
                <a:t>醋酸中</a:t>
              </a:r>
              <a:r>
                <a:rPr kumimoji="1" lang="zh-CN" altLang="en-US" sz="3200" b="1">
                  <a:solidFill>
                    <a:srgbClr val="000066"/>
                  </a:solidFill>
                  <a:latin typeface="宋体" panose="02010600030101010101" pitchFamily="2" charset="-122"/>
                </a:rPr>
                <a:t>加少量</a:t>
              </a:r>
              <a:r>
                <a:rPr kumimoji="1" lang="en-US" altLang="zh-CN" sz="3600" b="1">
                  <a:solidFill>
                    <a:srgbClr val="000066"/>
                  </a:solidFill>
                  <a:latin typeface="Times New Roman" panose="02020603050405020304" pitchFamily="18" charset="0"/>
                  <a:cs typeface="Times New Roman" panose="02020603050405020304" pitchFamily="18" charset="0"/>
                </a:rPr>
                <a:t>NaOH</a:t>
              </a:r>
              <a:r>
                <a:rPr lang="zh-CN" altLang="en-US" sz="3200" b="1">
                  <a:solidFill>
                    <a:srgbClr val="000066"/>
                  </a:solidFill>
                  <a:latin typeface="宋体" panose="02010600030101010101" pitchFamily="2" charset="-122"/>
                </a:rPr>
                <a:t>晶体，</a:t>
              </a:r>
              <a:r>
                <a:rPr lang="en-US" altLang="zh-CN" sz="3200" b="1">
                  <a:solidFill>
                    <a:srgbClr val="000066"/>
                  </a:solidFill>
                  <a:latin typeface="宋体" panose="02010600030101010101" pitchFamily="2" charset="-122"/>
                </a:rPr>
                <a:t>pH</a:t>
              </a:r>
              <a:r>
                <a:rPr lang="zh-CN" altLang="en-US" sz="3200" b="1">
                  <a:solidFill>
                    <a:srgbClr val="000066"/>
                  </a:solidFill>
                  <a:latin typeface="宋体" panose="02010600030101010101" pitchFamily="2" charset="-122"/>
                </a:rPr>
                <a:t>值如何变化？</a:t>
              </a:r>
              <a:endParaRPr lang="zh-CN" altLang="en-US" sz="3200" b="1">
                <a:solidFill>
                  <a:srgbClr val="000066"/>
                </a:solidFill>
                <a:latin typeface="宋体" panose="02010600030101010101" pitchFamily="2" charset="-122"/>
              </a:endParaRPr>
            </a:p>
          </p:txBody>
        </p:sp>
        <p:sp>
          <p:nvSpPr>
            <p:cNvPr id="63569" name="Rectangle 81"/>
            <p:cNvSpPr>
              <a:spLocks noChangeArrowheads="1"/>
            </p:cNvSpPr>
            <p:nvPr/>
          </p:nvSpPr>
          <p:spPr bwMode="auto">
            <a:xfrm>
              <a:off x="202" y="3244"/>
              <a:ext cx="549" cy="333"/>
            </a:xfrm>
            <a:prstGeom prst="rect">
              <a:avLst/>
            </a:prstGeom>
            <a:solidFill>
              <a:srgbClr val="FF99CC">
                <a:alpha val="50999"/>
              </a:srgbClr>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拓展</a:t>
              </a:r>
              <a:endParaRPr lang="zh-CN" altLang="en-US" sz="2800" b="1">
                <a:solidFill>
                  <a:srgbClr val="0D0D0D"/>
                </a:solidFill>
                <a:ea typeface="黑体" panose="02010609060101010101" pitchFamily="2" charset="-122"/>
              </a:endParaRPr>
            </a:p>
          </p:txBody>
        </p:sp>
      </p:grpSp>
      <p:sp>
        <p:nvSpPr>
          <p:cNvPr id="170023" name="Text Box 39"/>
          <p:cNvSpPr txBox="1">
            <a:spLocks noChangeArrowheads="1"/>
          </p:cNvSpPr>
          <p:nvPr/>
        </p:nvSpPr>
        <p:spPr bwMode="auto">
          <a:xfrm>
            <a:off x="9207500" y="1176338"/>
            <a:ext cx="2781300" cy="2147887"/>
          </a:xfrm>
          <a:prstGeom prst="rect">
            <a:avLst/>
          </a:prstGeom>
          <a:solidFill>
            <a:schemeClr val="bg1"/>
          </a:solidFill>
          <a:ln w="9525">
            <a:noFill/>
            <a:miter lim="800000"/>
          </a:ln>
        </p:spPr>
        <p:txBody>
          <a:bodyPr>
            <a:spAutoFit/>
          </a:bodyPr>
          <a:lstStyle/>
          <a:p>
            <a:pPr algn="ctr">
              <a:spcBef>
                <a:spcPct val="50000"/>
              </a:spcBef>
            </a:pPr>
            <a:r>
              <a:rPr lang="zh-CN" altLang="en-US" sz="5400" b="1">
                <a:solidFill>
                  <a:srgbClr val="FF0000"/>
                </a:solidFill>
                <a:ea typeface="黑体" panose="02010609060101010101" pitchFamily="2" charset="-122"/>
              </a:rPr>
              <a:t>同离子</a:t>
            </a:r>
            <a:endParaRPr lang="zh-CN" altLang="en-US" sz="5400" b="1">
              <a:solidFill>
                <a:srgbClr val="FF0000"/>
              </a:solidFill>
              <a:ea typeface="黑体" panose="02010609060101010101" pitchFamily="2" charset="-122"/>
            </a:endParaRPr>
          </a:p>
          <a:p>
            <a:pPr algn="ctr">
              <a:spcBef>
                <a:spcPct val="50000"/>
              </a:spcBef>
            </a:pPr>
            <a:r>
              <a:rPr lang="zh-CN" altLang="en-US" sz="5400" b="1">
                <a:solidFill>
                  <a:srgbClr val="FF0000"/>
                </a:solidFill>
                <a:ea typeface="黑体" panose="02010609060101010101" pitchFamily="2" charset="-122"/>
              </a:rPr>
              <a:t>效应</a:t>
            </a:r>
            <a:endParaRPr lang="zh-CN" altLang="en-US" sz="5400" b="1">
              <a:solidFill>
                <a:srgbClr val="FF0000"/>
              </a:solidFill>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61"/>
                                        </p:tgtEl>
                                        <p:attrNameLst>
                                          <p:attrName>style.visibility</p:attrName>
                                        </p:attrNameLst>
                                      </p:cBhvr>
                                      <p:to>
                                        <p:strVal val="visible"/>
                                      </p:to>
                                    </p:set>
                                    <p:animEffect transition="in" filter="blinds(horizontal)">
                                      <p:cBhvr>
                                        <p:cTn id="7" dur="500"/>
                                        <p:tgtEl>
                                          <p:spTgt spid="1208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858"/>
                                        </p:tgtEl>
                                        <p:attrNameLst>
                                          <p:attrName>style.visibility</p:attrName>
                                        </p:attrNameLst>
                                      </p:cBhvr>
                                      <p:to>
                                        <p:strVal val="visible"/>
                                      </p:to>
                                    </p:set>
                                    <p:animEffect transition="in" filter="blinds(horizontal)">
                                      <p:cBhvr>
                                        <p:cTn id="12" dur="500"/>
                                        <p:tgtEl>
                                          <p:spTgt spid="1208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0023"/>
                                        </p:tgtEl>
                                        <p:attrNameLst>
                                          <p:attrName>style.visibility</p:attrName>
                                        </p:attrNameLst>
                                      </p:cBhvr>
                                      <p:to>
                                        <p:strVal val="visible"/>
                                      </p:to>
                                    </p:set>
                                    <p:animEffect transition="in" filter="blinds(horizontal)">
                                      <p:cBhvr>
                                        <p:cTn id="17" dur="500"/>
                                        <p:tgtEl>
                                          <p:spTgt spid="17002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3526"/>
                                        </p:tgtEl>
                                        <p:attrNameLst>
                                          <p:attrName>style.visibility</p:attrName>
                                        </p:attrNameLst>
                                      </p:cBhvr>
                                      <p:to>
                                        <p:strVal val="visible"/>
                                      </p:to>
                                    </p:set>
                                    <p:animEffect transition="in" filter="blinds(horizontal)">
                                      <p:cBhvr>
                                        <p:cTn id="20" dur="500"/>
                                        <p:tgtEl>
                                          <p:spTgt spid="635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3566"/>
                                        </p:tgtEl>
                                        <p:attrNameLst>
                                          <p:attrName>style.visibility</p:attrName>
                                        </p:attrNameLst>
                                      </p:cBhvr>
                                      <p:to>
                                        <p:strVal val="visible"/>
                                      </p:to>
                                    </p:set>
                                    <p:animEffect transition="in" filter="blinds(horizontal)">
                                      <p:cBhvr>
                                        <p:cTn id="25" dur="500"/>
                                        <p:tgtEl>
                                          <p:spTgt spid="6356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0870"/>
                                        </p:tgtEl>
                                        <p:attrNameLst>
                                          <p:attrName>style.visibility</p:attrName>
                                        </p:attrNameLst>
                                      </p:cBhvr>
                                      <p:to>
                                        <p:strVal val="visible"/>
                                      </p:to>
                                    </p:set>
                                    <p:animEffect transition="in" filter="blinds(horizontal)">
                                      <p:cBhvr>
                                        <p:cTn id="30" dur="500"/>
                                        <p:tgtEl>
                                          <p:spTgt spid="120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8" grpId="0"/>
      <p:bldP spid="120861" grpId="0"/>
      <p:bldP spid="63526" grpId="0" animBg="1"/>
      <p:bldP spid="63566" grpId="0"/>
      <p:bldP spid="1700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013" name="组合 27649"/>
          <p:cNvGrpSpPr/>
          <p:nvPr/>
        </p:nvGrpSpPr>
        <p:grpSpPr bwMode="auto">
          <a:xfrm>
            <a:off x="3360738" y="1773238"/>
            <a:ext cx="5302250" cy="579437"/>
            <a:chOff x="-118" y="2772"/>
            <a:chExt cx="3340" cy="365"/>
          </a:xfrm>
        </p:grpSpPr>
        <p:sp>
          <p:nvSpPr>
            <p:cNvPr id="171035" name="文本框 27650"/>
            <p:cNvSpPr txBox="1">
              <a:spLocks noChangeArrowheads="1"/>
            </p:cNvSpPr>
            <p:nvPr/>
          </p:nvSpPr>
          <p:spPr bwMode="auto">
            <a:xfrm>
              <a:off x="-118" y="2772"/>
              <a:ext cx="3340" cy="365"/>
            </a:xfrm>
            <a:prstGeom prst="rect">
              <a:avLst/>
            </a:prstGeom>
            <a:noFill/>
            <a:ln w="9525">
              <a:noFill/>
              <a:miter lim="800000"/>
            </a:ln>
          </p:spPr>
          <p:txBody>
            <a:bodyPr wrap="none">
              <a:spAutoFit/>
            </a:bodyPr>
            <a:lstStyle/>
            <a:p>
              <a:pPr>
                <a:buClr>
                  <a:srgbClr val="000000"/>
                </a:buClr>
              </a:pPr>
              <a:r>
                <a:rPr lang="en-US" altLang="zh-CN" sz="3200" b="1">
                  <a:solidFill>
                    <a:srgbClr val="000000"/>
                  </a:solidFill>
                  <a:latin typeface="Times New Roman" panose="02020603050405020304" pitchFamily="18" charset="0"/>
                </a:rPr>
                <a:t>CH</a:t>
              </a:r>
              <a:r>
                <a:rPr lang="en-US" altLang="zh-CN" sz="3200" b="1" baseline="-25000">
                  <a:solidFill>
                    <a:srgbClr val="000000"/>
                  </a:solidFill>
                  <a:latin typeface="Times New Roman" panose="02020603050405020304" pitchFamily="18" charset="0"/>
                </a:rPr>
                <a:t>3</a:t>
              </a:r>
              <a:r>
                <a:rPr lang="en-US" altLang="zh-CN" sz="3200" b="1">
                  <a:solidFill>
                    <a:srgbClr val="000000"/>
                  </a:solidFill>
                  <a:latin typeface="Times New Roman" panose="02020603050405020304" pitchFamily="18" charset="0"/>
                </a:rPr>
                <a:t>COOH      </a:t>
              </a:r>
              <a:r>
                <a:rPr lang="en-US" altLang="zh-CN" sz="3200" b="1">
                  <a:solidFill>
                    <a:srgbClr val="FF0000"/>
                  </a:solidFill>
                  <a:latin typeface="Times New Roman" panose="02020603050405020304" pitchFamily="18" charset="0"/>
                </a:rPr>
                <a:t>CH</a:t>
              </a:r>
              <a:r>
                <a:rPr lang="en-US" altLang="zh-CN" sz="3200" b="1" baseline="-25000">
                  <a:solidFill>
                    <a:srgbClr val="FF0000"/>
                  </a:solidFill>
                  <a:latin typeface="Times New Roman" panose="02020603050405020304" pitchFamily="18" charset="0"/>
                </a:rPr>
                <a:t>3</a:t>
              </a:r>
              <a:r>
                <a:rPr lang="en-US" altLang="zh-CN" sz="3200" b="1">
                  <a:solidFill>
                    <a:srgbClr val="FF0000"/>
                  </a:solidFill>
                  <a:latin typeface="Times New Roman" panose="02020603050405020304" pitchFamily="18" charset="0"/>
                </a:rPr>
                <a:t>COO</a:t>
              </a:r>
              <a:r>
                <a:rPr lang="en-US" altLang="zh-CN" sz="3200" b="1" baseline="30000">
                  <a:solidFill>
                    <a:srgbClr val="FF0000"/>
                  </a:solidFill>
                  <a:latin typeface="Times New Roman" panose="02020603050405020304" pitchFamily="18" charset="0"/>
                </a:rPr>
                <a:t>- </a:t>
              </a:r>
              <a:r>
                <a:rPr lang="en-US" altLang="zh-CN" sz="3200" b="1">
                  <a:solidFill>
                    <a:srgbClr val="000000"/>
                  </a:solidFill>
                  <a:latin typeface="Times New Roman" panose="02020603050405020304" pitchFamily="18" charset="0"/>
                </a:rPr>
                <a:t>+H</a:t>
              </a:r>
              <a:r>
                <a:rPr lang="en-US" altLang="zh-CN" sz="3200" b="1" baseline="30000">
                  <a:solidFill>
                    <a:srgbClr val="000000"/>
                  </a:solidFill>
                  <a:latin typeface="Times New Roman" panose="02020603050405020304" pitchFamily="18" charset="0"/>
                </a:rPr>
                <a:t>+</a:t>
              </a:r>
              <a:endParaRPr lang="en-US" altLang="zh-CN" sz="3200" b="1">
                <a:solidFill>
                  <a:srgbClr val="000000"/>
                </a:solidFill>
                <a:latin typeface="Times New Roman" panose="02020603050405020304" pitchFamily="18" charset="0"/>
              </a:endParaRPr>
            </a:p>
          </p:txBody>
        </p:sp>
        <p:graphicFrame>
          <p:nvGraphicFramePr>
            <p:cNvPr id="171012" name="Object 4" descr="image1"/>
            <p:cNvGraphicFramePr/>
            <p:nvPr/>
          </p:nvGraphicFramePr>
          <p:xfrm>
            <a:off x="1111" y="2797"/>
            <a:ext cx="566" cy="336"/>
          </p:xfrm>
          <a:graphic>
            <a:graphicData uri="http://schemas.openxmlformats.org/presentationml/2006/ole">
              <mc:AlternateContent xmlns:mc="http://schemas.openxmlformats.org/markup-compatibility/2006">
                <mc:Choice xmlns:v="urn:schemas-microsoft-com:vml" Requires="v">
                  <p:oleObj spid="_x0000_s6145" name="" r:id="rId1" imgW="6715125" imgH="2505075" progId="">
                    <p:embed/>
                  </p:oleObj>
                </mc:Choice>
                <mc:Fallback>
                  <p:oleObj name="" r:id="rId1" imgW="6715125" imgH="2505075" progId="">
                    <p:embed/>
                    <p:pic>
                      <p:nvPicPr>
                        <p:cNvPr id="0" name="图片 6144" descr="image1"/>
                        <p:cNvPicPr/>
                        <p:nvPr/>
                      </p:nvPicPr>
                      <p:blipFill>
                        <a:blip r:embed="rId2"/>
                        <a:stretch>
                          <a:fillRect/>
                        </a:stretch>
                      </p:blipFill>
                      <p:spPr>
                        <a:xfrm>
                          <a:off x="1111" y="2797"/>
                          <a:ext cx="566" cy="336"/>
                        </a:xfrm>
                        <a:prstGeom prst="rect">
                          <a:avLst/>
                        </a:prstGeom>
                        <a:noFill/>
                        <a:ln w="9525">
                          <a:noFill/>
                        </a:ln>
                      </p:spPr>
                    </p:pic>
                  </p:oleObj>
                </mc:Fallback>
              </mc:AlternateContent>
            </a:graphicData>
          </a:graphic>
        </p:graphicFrame>
      </p:grpSp>
      <p:sp>
        <p:nvSpPr>
          <p:cNvPr id="2" name="文本框 6"/>
          <p:cNvSpPr txBox="1">
            <a:spLocks noChangeArrowheads="1"/>
          </p:cNvSpPr>
          <p:nvPr/>
        </p:nvSpPr>
        <p:spPr bwMode="auto">
          <a:xfrm>
            <a:off x="1285875" y="2638425"/>
            <a:ext cx="7112000" cy="519113"/>
          </a:xfrm>
          <a:prstGeom prst="rect">
            <a:avLst/>
          </a:prstGeom>
          <a:solidFill>
            <a:srgbClr val="CC99FF">
              <a:alpha val="30196"/>
            </a:srgbClr>
          </a:solid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t</a:t>
            </a:r>
            <a:r>
              <a:rPr lang="en-US" altLang="zh-CN" sz="2800" b="1" baseline="-25000">
                <a:latin typeface="Times New Roman" panose="02020603050405020304" pitchFamily="18" charset="0"/>
                <a:cs typeface="Times New Roman" panose="02020603050405020304" pitchFamily="18" charset="0"/>
              </a:rPr>
              <a:t>1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加入前          </a:t>
            </a:r>
            <a:r>
              <a:rPr lang="en-US" altLang="zh-CN" sz="2800" b="1">
                <a:latin typeface="Times New Roman" panose="02020603050405020304" pitchFamily="18" charset="0"/>
                <a:cs typeface="Times New Roman" panose="02020603050405020304" pitchFamily="18" charset="0"/>
              </a:rPr>
              <a:t>0.1                    b               b</a:t>
            </a:r>
            <a:r>
              <a:rPr lang="en-US" altLang="zh-CN" sz="2800" b="1" baseline="30000">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 </a:t>
            </a:r>
            <a:r>
              <a:rPr lang="en-US" altLang="zh-CN" sz="2800" b="1">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grpSp>
        <p:nvGrpSpPr>
          <p:cNvPr id="8" name="组合 14343"/>
          <p:cNvGrpSpPr/>
          <p:nvPr/>
        </p:nvGrpSpPr>
        <p:grpSpPr bwMode="auto">
          <a:xfrm>
            <a:off x="8366125" y="2478088"/>
            <a:ext cx="4391025" cy="865187"/>
            <a:chOff x="1910" y="2437"/>
            <a:chExt cx="1686" cy="545"/>
          </a:xfrm>
        </p:grpSpPr>
        <p:sp>
          <p:nvSpPr>
            <p:cNvPr id="171032" name="文本框 14344"/>
            <p:cNvSpPr txBox="1">
              <a:spLocks noChangeArrowheads="1"/>
            </p:cNvSpPr>
            <p:nvPr/>
          </p:nvSpPr>
          <p:spPr bwMode="auto">
            <a:xfrm>
              <a:off x="1910" y="2538"/>
              <a:ext cx="1686" cy="327"/>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K=  —————</a:t>
              </a:r>
              <a:endParaRPr lang="en-US" altLang="zh-CN" sz="2800" b="1">
                <a:solidFill>
                  <a:srgbClr val="002060"/>
                </a:solidFill>
                <a:latin typeface="Times New Roman" panose="02020603050405020304" pitchFamily="18" charset="0"/>
              </a:endParaRPr>
            </a:p>
          </p:txBody>
        </p:sp>
        <p:sp>
          <p:nvSpPr>
            <p:cNvPr id="171033" name="文本框 14345"/>
            <p:cNvSpPr txBox="1">
              <a:spLocks noChangeArrowheads="1"/>
            </p:cNvSpPr>
            <p:nvPr/>
          </p:nvSpPr>
          <p:spPr bwMode="auto">
            <a:xfrm>
              <a:off x="2392" y="2437"/>
              <a:ext cx="360" cy="327"/>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rPr>
                <a:t>b×b</a:t>
              </a:r>
              <a:endParaRPr lang="en-US" altLang="zh-CN" sz="2800" b="1">
                <a:solidFill>
                  <a:srgbClr val="002060"/>
                </a:solidFill>
                <a:latin typeface="Times New Roman" panose="02020603050405020304" pitchFamily="18" charset="0"/>
              </a:endParaRPr>
            </a:p>
          </p:txBody>
        </p:sp>
        <p:sp>
          <p:nvSpPr>
            <p:cNvPr id="171034" name="矩形 14346"/>
            <p:cNvSpPr>
              <a:spLocks noChangeArrowheads="1"/>
            </p:cNvSpPr>
            <p:nvPr/>
          </p:nvSpPr>
          <p:spPr bwMode="auto">
            <a:xfrm>
              <a:off x="2444" y="2655"/>
              <a:ext cx="241" cy="327"/>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0.1</a:t>
              </a:r>
              <a:endParaRPr lang="en-US" altLang="zh-CN" sz="2800" b="1">
                <a:solidFill>
                  <a:srgbClr val="002060"/>
                </a:solidFill>
                <a:latin typeface="Times New Roman" panose="02020603050405020304" pitchFamily="18" charset="0"/>
              </a:endParaRPr>
            </a:p>
          </p:txBody>
        </p:sp>
      </p:grpSp>
      <p:sp>
        <p:nvSpPr>
          <p:cNvPr id="113674" name="文本框 19"/>
          <p:cNvSpPr txBox="1">
            <a:spLocks noChangeArrowheads="1"/>
          </p:cNvSpPr>
          <p:nvPr/>
        </p:nvSpPr>
        <p:spPr bwMode="auto">
          <a:xfrm>
            <a:off x="1292225" y="4805363"/>
            <a:ext cx="10899775" cy="701675"/>
          </a:xfrm>
          <a:prstGeom prst="rect">
            <a:avLst/>
          </a:prstGeom>
          <a:solidFill>
            <a:srgbClr val="CC99FF"/>
          </a:solid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t</a:t>
            </a:r>
            <a:r>
              <a:rPr lang="en-US" altLang="zh-CN" sz="2800" b="1" baseline="-25000">
                <a:latin typeface="Times New Roman" panose="02020603050405020304" pitchFamily="18" charset="0"/>
                <a:cs typeface="Times New Roman" panose="02020603050405020304" pitchFamily="18" charset="0"/>
              </a:rPr>
              <a:t>3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加入后   因为</a:t>
            </a:r>
            <a:r>
              <a:rPr lang="en-US" altLang="zh-CN" sz="4000" b="1">
                <a:latin typeface="Times New Roman" panose="02020603050405020304" pitchFamily="18" charset="0"/>
                <a:cs typeface="Times New Roman" panose="02020603050405020304" pitchFamily="18" charset="0"/>
              </a:rPr>
              <a:t>Qc&lt;K</a:t>
            </a:r>
            <a:r>
              <a:rPr lang="zh-CN" altLang="en-US" sz="2800" b="1">
                <a:latin typeface="Times New Roman" panose="02020603050405020304" pitchFamily="18" charset="0"/>
                <a:cs typeface="Times New Roman" panose="02020603050405020304" pitchFamily="18" charset="0"/>
              </a:rPr>
              <a:t>，所以平衡向电离</a:t>
            </a:r>
            <a:r>
              <a:rPr lang="en-US" altLang="zh-CN" sz="2800" b="1">
                <a:solidFill>
                  <a:srgbClr val="002060"/>
                </a:solidFill>
                <a:latin typeface="Times New Roman" panose="02020603050405020304" pitchFamily="18" charset="0"/>
              </a:rPr>
              <a:t>(</a:t>
            </a:r>
            <a:r>
              <a:rPr lang="zh-CN" altLang="en-US" sz="2800" b="1">
                <a:solidFill>
                  <a:srgbClr val="002060"/>
                </a:solidFill>
                <a:latin typeface="Times New Roman" panose="02020603050405020304" pitchFamily="18" charset="0"/>
              </a:rPr>
              <a:t>正</a:t>
            </a:r>
            <a:r>
              <a:rPr lang="en-US" altLang="zh-CN" sz="2800" b="1">
                <a:solidFill>
                  <a:srgbClr val="002060"/>
                </a:solidFill>
                <a:latin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方向移动，</a:t>
            </a:r>
            <a:r>
              <a:rPr lang="en-US" altLang="zh-CN" sz="2800" b="1">
                <a:latin typeface="Times New Roman" panose="02020603050405020304" pitchFamily="18" charset="0"/>
                <a:cs typeface="Times New Roman" panose="02020603050405020304" pitchFamily="18" charset="0"/>
              </a:rPr>
              <a:t>pH</a:t>
            </a:r>
            <a:r>
              <a:rPr lang="zh-CN" altLang="en-US" sz="2800" b="1">
                <a:latin typeface="Times New Roman" panose="02020603050405020304" pitchFamily="18" charset="0"/>
                <a:cs typeface="Times New Roman" panose="02020603050405020304" pitchFamily="18" charset="0"/>
              </a:rPr>
              <a:t>值变大。</a:t>
            </a:r>
            <a:endParaRPr lang="zh-CN" altLang="en-US" sz="2800" b="1">
              <a:latin typeface="Times New Roman" panose="02020603050405020304" pitchFamily="18" charset="0"/>
              <a:cs typeface="Times New Roman" panose="02020603050405020304" pitchFamily="18" charset="0"/>
            </a:endParaRPr>
          </a:p>
        </p:txBody>
      </p:sp>
      <p:sp>
        <p:nvSpPr>
          <p:cNvPr id="113675" name="文本框 20"/>
          <p:cNvSpPr txBox="1">
            <a:spLocks noChangeArrowheads="1"/>
          </p:cNvSpPr>
          <p:nvPr/>
        </p:nvSpPr>
        <p:spPr bwMode="auto">
          <a:xfrm>
            <a:off x="1689100" y="3162300"/>
            <a:ext cx="1214438" cy="366713"/>
          </a:xfrm>
          <a:prstGeom prst="rect">
            <a:avLst/>
          </a:prstGeom>
          <a:noFill/>
          <a:ln w="9525">
            <a:noFill/>
            <a:miter lim="800000"/>
          </a:ln>
        </p:spPr>
        <p:txBody>
          <a:bodyPr>
            <a:spAutoFit/>
          </a:bodyPr>
          <a:lstStyle/>
          <a:p>
            <a:r>
              <a:rPr lang="zh-CN" altLang="en-US" b="1">
                <a:latin typeface="Calibri" panose="020F0502020204030204" pitchFamily="34" charset="0"/>
              </a:rPr>
              <a:t>（原平衡）</a:t>
            </a:r>
            <a:endParaRPr lang="en-GB" b="1">
              <a:latin typeface="Calibri" panose="020F0502020204030204" pitchFamily="34" charset="0"/>
            </a:endParaRPr>
          </a:p>
        </p:txBody>
      </p:sp>
      <p:grpSp>
        <p:nvGrpSpPr>
          <p:cNvPr id="113676" name="Group 12"/>
          <p:cNvGrpSpPr/>
          <p:nvPr/>
        </p:nvGrpSpPr>
        <p:grpSpPr bwMode="auto">
          <a:xfrm>
            <a:off x="1277938" y="3643313"/>
            <a:ext cx="11479212" cy="1431925"/>
            <a:chOff x="805" y="2295"/>
            <a:chExt cx="7231" cy="902"/>
          </a:xfrm>
        </p:grpSpPr>
        <p:sp>
          <p:nvSpPr>
            <p:cNvPr id="171026" name="文本框 11"/>
            <p:cNvSpPr txBox="1">
              <a:spLocks noChangeArrowheads="1"/>
            </p:cNvSpPr>
            <p:nvPr/>
          </p:nvSpPr>
          <p:spPr bwMode="auto">
            <a:xfrm>
              <a:off x="805" y="2411"/>
              <a:ext cx="4462" cy="327"/>
            </a:xfrm>
            <a:prstGeom prst="rect">
              <a:avLst/>
            </a:prstGeom>
            <a:solidFill>
              <a:srgbClr val="CC99FF">
                <a:alpha val="47058"/>
              </a:srgbClr>
            </a:solid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t</a:t>
              </a:r>
              <a:r>
                <a:rPr lang="en-US" altLang="zh-CN" sz="2800" b="1" baseline="-25000">
                  <a:latin typeface="Times New Roman" panose="02020603050405020304" pitchFamily="18" charset="0"/>
                  <a:cs typeface="Times New Roman" panose="02020603050405020304" pitchFamily="18" charset="0"/>
                </a:rPr>
                <a:t>2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加入瞬间      </a:t>
              </a:r>
              <a:r>
                <a:rPr lang="en-US" altLang="zh-CN" sz="2800" b="1">
                  <a:latin typeface="Times New Roman" panose="02020603050405020304" pitchFamily="18" charset="0"/>
                  <a:cs typeface="Times New Roman" panose="02020603050405020304" pitchFamily="18" charset="0"/>
                </a:rPr>
                <a:t>0.1                    b             0.5b</a:t>
              </a:r>
              <a:r>
                <a:rPr lang="en-US" altLang="zh-CN" sz="2800" b="1" baseline="30000">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grpSp>
          <p:nvGrpSpPr>
            <p:cNvPr id="171027" name="组合 14343"/>
            <p:cNvGrpSpPr/>
            <p:nvPr/>
          </p:nvGrpSpPr>
          <p:grpSpPr bwMode="auto">
            <a:xfrm>
              <a:off x="5270" y="2295"/>
              <a:ext cx="2766" cy="902"/>
              <a:chOff x="1910" y="2445"/>
              <a:chExt cx="1686" cy="902"/>
            </a:xfrm>
          </p:grpSpPr>
          <p:sp>
            <p:nvSpPr>
              <p:cNvPr id="171029" name="文本框 14344"/>
              <p:cNvSpPr txBox="1">
                <a:spLocks noChangeArrowheads="1"/>
              </p:cNvSpPr>
              <p:nvPr/>
            </p:nvSpPr>
            <p:spPr bwMode="auto">
              <a:xfrm>
                <a:off x="1910" y="2538"/>
                <a:ext cx="1686" cy="327"/>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Qc=  —————</a:t>
                </a:r>
                <a:endParaRPr lang="en-US" altLang="zh-CN" sz="2800" b="1">
                  <a:solidFill>
                    <a:srgbClr val="002060"/>
                  </a:solidFill>
                  <a:latin typeface="Times New Roman" panose="02020603050405020304" pitchFamily="18" charset="0"/>
                </a:endParaRPr>
              </a:p>
            </p:txBody>
          </p:sp>
          <p:sp>
            <p:nvSpPr>
              <p:cNvPr id="171030" name="文本框 14345"/>
              <p:cNvSpPr txBox="1">
                <a:spLocks noChangeArrowheads="1"/>
              </p:cNvSpPr>
              <p:nvPr/>
            </p:nvSpPr>
            <p:spPr bwMode="auto">
              <a:xfrm>
                <a:off x="2246" y="2445"/>
                <a:ext cx="565" cy="327"/>
              </a:xfrm>
              <a:prstGeom prst="rect">
                <a:avLst/>
              </a:prstGeom>
              <a:noFill/>
              <a:ln w="9525">
                <a:noFill/>
                <a:miter lim="800000"/>
              </a:ln>
            </p:spPr>
            <p:txBody>
              <a:bodyPr wrap="none">
                <a:spAutoFit/>
              </a:bodyPr>
              <a:lstStyle/>
              <a:p>
                <a:pPr algn="ctr">
                  <a:buClr>
                    <a:srgbClr val="000000"/>
                  </a:buClr>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rPr>
                  <a:t> b×0.5b</a:t>
                </a:r>
                <a:endParaRPr lang="en-US" altLang="zh-CN" sz="2800" b="1">
                  <a:solidFill>
                    <a:srgbClr val="002060"/>
                  </a:solidFill>
                  <a:latin typeface="Times New Roman" panose="02020603050405020304" pitchFamily="18" charset="0"/>
                </a:endParaRPr>
              </a:p>
            </p:txBody>
          </p:sp>
          <p:sp>
            <p:nvSpPr>
              <p:cNvPr id="171031" name="矩形 14346"/>
              <p:cNvSpPr>
                <a:spLocks noChangeArrowheads="1"/>
              </p:cNvSpPr>
              <p:nvPr/>
            </p:nvSpPr>
            <p:spPr bwMode="auto">
              <a:xfrm>
                <a:off x="2357" y="2751"/>
                <a:ext cx="513" cy="596"/>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   0.1</a:t>
                </a:r>
                <a:endParaRPr lang="en-US" altLang="zh-CN" sz="2800" b="1">
                  <a:solidFill>
                    <a:srgbClr val="002060"/>
                  </a:solidFill>
                  <a:latin typeface="Times New Roman" panose="02020603050405020304" pitchFamily="18" charset="0"/>
                </a:endParaRPr>
              </a:p>
              <a:p>
                <a:pPr>
                  <a:buClr>
                    <a:srgbClr val="000000"/>
                  </a:buClr>
                  <a:buFont typeface="Wingdings" panose="05000000000000000000" pitchFamily="2" charset="2"/>
                  <a:buNone/>
                </a:pPr>
                <a:endParaRPr lang="en-US" altLang="zh-CN" sz="2800" b="1">
                  <a:solidFill>
                    <a:srgbClr val="002060"/>
                  </a:solidFill>
                  <a:latin typeface="Times New Roman" panose="02020603050405020304" pitchFamily="18" charset="0"/>
                </a:endParaRPr>
              </a:p>
            </p:txBody>
          </p:sp>
        </p:grpSp>
        <p:sp>
          <p:nvSpPr>
            <p:cNvPr id="171028" name="文本框 21"/>
            <p:cNvSpPr txBox="1">
              <a:spLocks noChangeArrowheads="1"/>
            </p:cNvSpPr>
            <p:nvPr/>
          </p:nvSpPr>
          <p:spPr bwMode="auto">
            <a:xfrm>
              <a:off x="1109" y="2718"/>
              <a:ext cx="862" cy="231"/>
            </a:xfrm>
            <a:prstGeom prst="rect">
              <a:avLst/>
            </a:prstGeom>
            <a:noFill/>
            <a:ln w="9525">
              <a:noFill/>
              <a:miter lim="800000"/>
            </a:ln>
          </p:spPr>
          <p:txBody>
            <a:bodyPr>
              <a:spAutoFit/>
            </a:bodyPr>
            <a:lstStyle/>
            <a:p>
              <a:r>
                <a:rPr lang="zh-CN" altLang="en-US" b="1">
                  <a:latin typeface="Calibri" panose="020F0502020204030204" pitchFamily="34" charset="0"/>
                </a:rPr>
                <a:t>（打破平衡）</a:t>
              </a:r>
              <a:endParaRPr lang="en-GB" b="1">
                <a:latin typeface="Calibri" panose="020F0502020204030204" pitchFamily="34" charset="0"/>
              </a:endParaRPr>
            </a:p>
          </p:txBody>
        </p:sp>
      </p:grpSp>
      <p:sp>
        <p:nvSpPr>
          <p:cNvPr id="113683" name="文本框 22"/>
          <p:cNvSpPr txBox="1">
            <a:spLocks noChangeArrowheads="1"/>
          </p:cNvSpPr>
          <p:nvPr/>
        </p:nvSpPr>
        <p:spPr bwMode="auto">
          <a:xfrm>
            <a:off x="1803400" y="5532438"/>
            <a:ext cx="1368425" cy="366712"/>
          </a:xfrm>
          <a:prstGeom prst="rect">
            <a:avLst/>
          </a:prstGeom>
          <a:noFill/>
          <a:ln w="9525">
            <a:noFill/>
            <a:miter lim="800000"/>
          </a:ln>
        </p:spPr>
        <p:txBody>
          <a:bodyPr>
            <a:spAutoFit/>
          </a:bodyPr>
          <a:lstStyle/>
          <a:p>
            <a:r>
              <a:rPr lang="zh-CN" altLang="en-US" b="1">
                <a:latin typeface="Calibri" panose="020F0502020204030204" pitchFamily="34" charset="0"/>
              </a:rPr>
              <a:t>（平衡移动）</a:t>
            </a:r>
            <a:endParaRPr lang="en-GB" b="1">
              <a:latin typeface="Calibri" panose="020F0502020204030204" pitchFamily="34" charset="0"/>
            </a:endParaRPr>
          </a:p>
        </p:txBody>
      </p:sp>
      <p:sp>
        <p:nvSpPr>
          <p:cNvPr id="171020" name="文本框 1"/>
          <p:cNvSpPr txBox="1">
            <a:spLocks noChangeArrowheads="1"/>
          </p:cNvSpPr>
          <p:nvPr/>
        </p:nvSpPr>
        <p:spPr bwMode="auto">
          <a:xfrm>
            <a:off x="3575050" y="0"/>
            <a:ext cx="5046663" cy="641350"/>
          </a:xfrm>
          <a:prstGeom prst="rect">
            <a:avLst/>
          </a:prstGeom>
          <a:noFill/>
          <a:ln w="9525">
            <a:noFill/>
            <a:miter lim="800000"/>
          </a:ln>
        </p:spPr>
        <p:txBody>
          <a:bodyPr>
            <a:spAutoFit/>
          </a:bodyPr>
          <a:lstStyle/>
          <a:p>
            <a:pPr algn="ctr"/>
            <a:r>
              <a:rPr lang="zh-CN" altLang="en-US" sz="3600" b="1">
                <a:latin typeface="Calibri" panose="020F0502020204030204" pitchFamily="34" charset="0"/>
              </a:rPr>
              <a:t>加入</a:t>
            </a:r>
            <a:r>
              <a:rPr lang="en-US" altLang="zh-CN" sz="3600" b="1">
                <a:solidFill>
                  <a:srgbClr val="FF0000"/>
                </a:solidFill>
                <a:latin typeface="Times New Roman" panose="02020603050405020304" pitchFamily="18" charset="0"/>
                <a:cs typeface="Times New Roman" panose="02020603050405020304" pitchFamily="18" charset="0"/>
              </a:rPr>
              <a:t>NaOH</a:t>
            </a:r>
            <a:r>
              <a:rPr lang="zh-CN" altLang="en-US" sz="3600" b="1"/>
              <a:t>晶体</a:t>
            </a:r>
            <a:endParaRPr lang="en-GB" sz="3600" b="1"/>
          </a:p>
        </p:txBody>
      </p:sp>
      <p:sp>
        <p:nvSpPr>
          <p:cNvPr id="113685" name="文本框 2"/>
          <p:cNvSpPr txBox="1">
            <a:spLocks noChangeArrowheads="1"/>
          </p:cNvSpPr>
          <p:nvPr/>
        </p:nvSpPr>
        <p:spPr bwMode="auto">
          <a:xfrm>
            <a:off x="1293813" y="857250"/>
            <a:ext cx="10898187" cy="519113"/>
          </a:xfrm>
          <a:prstGeom prst="rect">
            <a:avLst/>
          </a:prstGeom>
          <a:noFill/>
          <a:ln w="9525">
            <a:noFill/>
            <a:miter lim="800000"/>
          </a:ln>
        </p:spPr>
        <p:txBody>
          <a:bodyPr>
            <a:spAutoFit/>
          </a:bodyPr>
          <a:lstStyle/>
          <a:p>
            <a:r>
              <a:rPr lang="zh-CN" altLang="en-US" sz="2800" b="1">
                <a:latin typeface="Calibri" panose="020F0502020204030204" pitchFamily="34" charset="0"/>
              </a:rPr>
              <a:t>减少  </a:t>
            </a:r>
            <a:r>
              <a:rPr lang="en-US" altLang="zh-CN" sz="2800" b="1">
                <a:latin typeface="Times New Roman" panose="02020603050405020304" pitchFamily="18" charset="0"/>
              </a:rPr>
              <a:t>c (H</a:t>
            </a:r>
            <a:r>
              <a:rPr lang="en-US" altLang="zh-CN" sz="2800" b="1" baseline="30000">
                <a:latin typeface="Times New Roman" panose="02020603050405020304" pitchFamily="18" charset="0"/>
              </a:rPr>
              <a:t>+ </a:t>
            </a:r>
            <a:r>
              <a:rPr lang="en-US" altLang="zh-CN" sz="2800" b="1">
                <a:latin typeface="Times New Roman" panose="02020603050405020304" pitchFamily="18" charset="0"/>
              </a:rPr>
              <a:t>) </a:t>
            </a:r>
            <a:r>
              <a:rPr lang="zh-CN" altLang="en-US" sz="2800" b="1">
                <a:latin typeface="Times New Roman" panose="02020603050405020304" pitchFamily="18" charset="0"/>
              </a:rPr>
              <a:t>，电离平衡向电离（正）方向移动，所以，</a:t>
            </a:r>
            <a:r>
              <a:rPr lang="en-US" altLang="zh-CN" sz="2800" b="1">
                <a:latin typeface="Times New Roman" panose="02020603050405020304" pitchFamily="18" charset="0"/>
              </a:rPr>
              <a:t>pH</a:t>
            </a:r>
            <a:r>
              <a:rPr lang="zh-CN" altLang="en-US" sz="2800" b="1">
                <a:latin typeface="Times New Roman" panose="02020603050405020304" pitchFamily="18" charset="0"/>
              </a:rPr>
              <a:t>值变大。</a:t>
            </a:r>
            <a:endParaRPr lang="en-GB" sz="2800" b="1">
              <a:latin typeface="Times New Roman" panose="02020603050405020304" pitchFamily="18" charset="0"/>
            </a:endParaRPr>
          </a:p>
        </p:txBody>
      </p:sp>
      <p:sp>
        <p:nvSpPr>
          <p:cNvPr id="113686" name="Oval 22"/>
          <p:cNvSpPr>
            <a:spLocks noChangeArrowheads="1"/>
          </p:cNvSpPr>
          <p:nvPr/>
        </p:nvSpPr>
        <p:spPr bwMode="auto">
          <a:xfrm>
            <a:off x="300038" y="642938"/>
            <a:ext cx="985837" cy="857250"/>
          </a:xfrm>
          <a:prstGeom prst="ellipse">
            <a:avLst/>
          </a:prstGeom>
          <a:solidFill>
            <a:schemeClr val="accent1"/>
          </a:solidFill>
          <a:ln w="9525">
            <a:noFill/>
            <a:round/>
          </a:ln>
          <a:effectLst/>
        </p:spPr>
        <p:txBody>
          <a:bodyPr wrap="none" anchor="ctr"/>
          <a:lstStyle/>
          <a:p>
            <a:pPr algn="ctr">
              <a:defRPr/>
            </a:pPr>
            <a:r>
              <a:rPr lang="zh-CN" altLang="en-US" b="1">
                <a:effectLst>
                  <a:outerShdw blurRad="38100" dist="38100" dir="2700000" algn="tl">
                    <a:srgbClr val="FFFFFF"/>
                  </a:outerShdw>
                </a:effectLst>
              </a:rPr>
              <a:t>定性</a:t>
            </a:r>
            <a:endParaRPr lang="zh-CN" altLang="en-US" b="1">
              <a:effectLst>
                <a:outerShdw blurRad="38100" dist="38100" dir="2700000" algn="tl">
                  <a:srgbClr val="FFFFFF"/>
                </a:outerShdw>
              </a:effectLst>
            </a:endParaRPr>
          </a:p>
        </p:txBody>
      </p:sp>
      <p:sp>
        <p:nvSpPr>
          <p:cNvPr id="113687" name="Oval 23"/>
          <p:cNvSpPr>
            <a:spLocks noChangeArrowheads="1"/>
          </p:cNvSpPr>
          <p:nvPr/>
        </p:nvSpPr>
        <p:spPr bwMode="auto">
          <a:xfrm>
            <a:off x="271463" y="3729038"/>
            <a:ext cx="985837" cy="857250"/>
          </a:xfrm>
          <a:prstGeom prst="ellipse">
            <a:avLst/>
          </a:prstGeom>
          <a:solidFill>
            <a:srgbClr val="FFCC00"/>
          </a:solidFill>
          <a:ln w="9525">
            <a:noFill/>
            <a:round/>
          </a:ln>
          <a:effectLst/>
        </p:spPr>
        <p:txBody>
          <a:bodyPr wrap="none" anchor="ctr"/>
          <a:lstStyle/>
          <a:p>
            <a:pPr algn="ctr">
              <a:defRPr/>
            </a:pPr>
            <a:r>
              <a:rPr lang="zh-CN" altLang="en-US" b="1">
                <a:effectLst>
                  <a:outerShdw blurRad="38100" dist="38100" dir="2700000" algn="tl">
                    <a:srgbClr val="FFFFFF"/>
                  </a:outerShdw>
                </a:effectLst>
              </a:rPr>
              <a:t>定量</a:t>
            </a:r>
            <a:endParaRPr lang="zh-CN" altLang="en-US" b="1">
              <a:effectLst>
                <a:outerShdw blurRad="38100" dist="38100" dir="2700000" algn="tl">
                  <a:srgbClr val="FFFFFF"/>
                </a:outerShdw>
              </a:effectLst>
            </a:endParaRPr>
          </a:p>
        </p:txBody>
      </p:sp>
      <p:sp>
        <p:nvSpPr>
          <p:cNvPr id="63526" name="Rectangle 38"/>
          <p:cNvSpPr>
            <a:spLocks noChangeArrowheads="1"/>
          </p:cNvSpPr>
          <p:nvPr/>
        </p:nvSpPr>
        <p:spPr bwMode="auto">
          <a:xfrm>
            <a:off x="388938" y="5884863"/>
            <a:ext cx="871537" cy="528637"/>
          </a:xfrm>
          <a:prstGeom prst="rect">
            <a:avLst/>
          </a:prstGeom>
          <a:solidFill>
            <a:srgbClr val="FFFF99"/>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收获</a:t>
            </a:r>
            <a:endParaRPr lang="zh-CN" altLang="en-US" sz="2800" b="1">
              <a:solidFill>
                <a:srgbClr val="0D0D0D"/>
              </a:solidFill>
              <a:ea typeface="黑体" panose="02010609060101010101" pitchFamily="2" charset="-122"/>
            </a:endParaRPr>
          </a:p>
        </p:txBody>
      </p:sp>
      <p:sp>
        <p:nvSpPr>
          <p:cNvPr id="63566" name="Text Box 29"/>
          <p:cNvSpPr txBox="1">
            <a:spLocks noChangeArrowheads="1"/>
          </p:cNvSpPr>
          <p:nvPr/>
        </p:nvSpPr>
        <p:spPr bwMode="auto">
          <a:xfrm>
            <a:off x="1727200" y="5918200"/>
            <a:ext cx="6596063" cy="64135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3600" b="1">
                <a:solidFill>
                  <a:srgbClr val="0D0D0D"/>
                </a:solidFill>
              </a:rPr>
              <a:t>(2)</a:t>
            </a:r>
            <a:r>
              <a:rPr lang="zh-CN" altLang="en-US" sz="3600" b="1">
                <a:solidFill>
                  <a:srgbClr val="0D0D0D"/>
                </a:solidFill>
              </a:rPr>
              <a:t>加“</a:t>
            </a:r>
            <a:r>
              <a:rPr lang="zh-CN" altLang="en-US" sz="3600" b="1">
                <a:solidFill>
                  <a:srgbClr val="FF0000"/>
                </a:solidFill>
              </a:rPr>
              <a:t>反应离子</a:t>
            </a:r>
            <a:r>
              <a:rPr lang="en-US" altLang="zh-CN" sz="3600" b="1">
                <a:solidFill>
                  <a:srgbClr val="0D0D0D"/>
                </a:solidFill>
              </a:rPr>
              <a:t>”</a:t>
            </a:r>
            <a:r>
              <a:rPr lang="zh-CN" altLang="en-US" sz="3600" b="1">
                <a:solidFill>
                  <a:srgbClr val="FF0000"/>
                </a:solidFill>
              </a:rPr>
              <a:t>促进</a:t>
            </a:r>
            <a:r>
              <a:rPr lang="zh-CN" altLang="en-US" sz="3600" b="1">
                <a:solidFill>
                  <a:srgbClr val="0D0D0D"/>
                </a:solidFill>
              </a:rPr>
              <a:t>电离。</a:t>
            </a:r>
            <a:endParaRPr lang="en-US" altLang="zh-CN" sz="3600" b="1">
              <a:solidFill>
                <a:srgbClr val="0D0D0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86"/>
                                        </p:tgtEl>
                                        <p:attrNameLst>
                                          <p:attrName>style.visibility</p:attrName>
                                        </p:attrNameLst>
                                      </p:cBhvr>
                                      <p:to>
                                        <p:strVal val="visible"/>
                                      </p:to>
                                    </p:set>
                                    <p:animEffect transition="in" filter="blinds(horizontal)">
                                      <p:cBhvr>
                                        <p:cTn id="7" dur="500"/>
                                        <p:tgtEl>
                                          <p:spTgt spid="1136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685"/>
                                        </p:tgtEl>
                                        <p:attrNameLst>
                                          <p:attrName>style.visibility</p:attrName>
                                        </p:attrNameLst>
                                      </p:cBhvr>
                                      <p:to>
                                        <p:strVal val="visible"/>
                                      </p:to>
                                    </p:set>
                                    <p:animEffect transition="in" filter="blinds(horizontal)">
                                      <p:cBhvr>
                                        <p:cTn id="10" dur="500"/>
                                        <p:tgtEl>
                                          <p:spTgt spid="11368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3675"/>
                                        </p:tgtEl>
                                        <p:attrNameLst>
                                          <p:attrName>style.visibility</p:attrName>
                                        </p:attrNameLst>
                                      </p:cBhvr>
                                      <p:to>
                                        <p:strVal val="visible"/>
                                      </p:to>
                                    </p:set>
                                    <p:animEffect transition="in" filter="blinds(horizontal)">
                                      <p:cBhvr>
                                        <p:cTn id="18" dur="500"/>
                                        <p:tgtEl>
                                          <p:spTgt spid="11367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3687"/>
                                        </p:tgtEl>
                                        <p:attrNameLst>
                                          <p:attrName>style.visibility</p:attrName>
                                        </p:attrNameLst>
                                      </p:cBhvr>
                                      <p:to>
                                        <p:strVal val="visible"/>
                                      </p:to>
                                    </p:set>
                                    <p:animEffect transition="in" filter="blinds(horizontal)">
                                      <p:cBhvr>
                                        <p:cTn id="21" dur="500"/>
                                        <p:tgtEl>
                                          <p:spTgt spid="11368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3676"/>
                                        </p:tgtEl>
                                        <p:attrNameLst>
                                          <p:attrName>style.visibility</p:attrName>
                                        </p:attrNameLst>
                                      </p:cBhvr>
                                      <p:to>
                                        <p:strVal val="visible"/>
                                      </p:to>
                                    </p:set>
                                    <p:animEffect transition="in" filter="blinds(horizontal)">
                                      <p:cBhvr>
                                        <p:cTn id="31" dur="500"/>
                                        <p:tgtEl>
                                          <p:spTgt spid="11367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3674"/>
                                        </p:tgtEl>
                                        <p:attrNameLst>
                                          <p:attrName>style.visibility</p:attrName>
                                        </p:attrNameLst>
                                      </p:cBhvr>
                                      <p:to>
                                        <p:strVal val="visible"/>
                                      </p:to>
                                    </p:set>
                                    <p:animEffect transition="in" filter="blinds(horizontal)">
                                      <p:cBhvr>
                                        <p:cTn id="36" dur="500"/>
                                        <p:tgtEl>
                                          <p:spTgt spid="11367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3683"/>
                                        </p:tgtEl>
                                        <p:attrNameLst>
                                          <p:attrName>style.visibility</p:attrName>
                                        </p:attrNameLst>
                                      </p:cBhvr>
                                      <p:to>
                                        <p:strVal val="visible"/>
                                      </p:to>
                                    </p:set>
                                    <p:animEffect transition="in" filter="blinds(horizontal)">
                                      <p:cBhvr>
                                        <p:cTn id="39" dur="500"/>
                                        <p:tgtEl>
                                          <p:spTgt spid="11368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3526"/>
                                        </p:tgtEl>
                                        <p:attrNameLst>
                                          <p:attrName>style.visibility</p:attrName>
                                        </p:attrNameLst>
                                      </p:cBhvr>
                                      <p:to>
                                        <p:strVal val="visible"/>
                                      </p:to>
                                    </p:set>
                                    <p:animEffect transition="in" filter="blinds(horizontal)">
                                      <p:cBhvr>
                                        <p:cTn id="42" dur="500"/>
                                        <p:tgtEl>
                                          <p:spTgt spid="635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3566"/>
                                        </p:tgtEl>
                                        <p:attrNameLst>
                                          <p:attrName>style.visibility</p:attrName>
                                        </p:attrNameLst>
                                      </p:cBhvr>
                                      <p:to>
                                        <p:strVal val="visible"/>
                                      </p:to>
                                    </p:set>
                                    <p:animEffect transition="in" filter="blinds(horizontal)">
                                      <p:cBhvr>
                                        <p:cTn id="47" dur="500"/>
                                        <p:tgtEl>
                                          <p:spTgt spid="6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3674" grpId="0" animBg="1"/>
      <p:bldP spid="113675" grpId="0"/>
      <p:bldP spid="113683" grpId="0"/>
      <p:bldP spid="113685" grpId="0"/>
      <p:bldP spid="113686" grpId="0" animBg="1"/>
      <p:bldP spid="113687" grpId="0" animBg="1"/>
      <p:bldP spid="63526" grpId="0" animBg="1"/>
      <p:bldP spid="635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标题 1"/>
          <p:cNvSpPr txBox="1"/>
          <p:nvPr/>
        </p:nvSpPr>
        <p:spPr bwMode="auto">
          <a:xfrm>
            <a:off x="4286250" y="488950"/>
            <a:ext cx="7235825" cy="1287463"/>
          </a:xfrm>
          <a:prstGeom prst="rect">
            <a:avLst/>
          </a:prstGeom>
          <a:noFill/>
          <a:ln w="9525">
            <a:noFill/>
            <a:miter lim="800000"/>
          </a:ln>
        </p:spPr>
        <p:txBody>
          <a:bodyPr anchor="ctr"/>
          <a:lstStyle/>
          <a:p>
            <a:pPr>
              <a:lnSpc>
                <a:spcPct val="90000"/>
              </a:lnSpc>
            </a:pPr>
            <a:r>
              <a:rPr lang="zh-CN" altLang="en-US" sz="2800" b="1">
                <a:latin typeface="Calibri Light" panose="020F0302020204030204"/>
              </a:rPr>
              <a:t>情景：已知</a:t>
            </a:r>
            <a:r>
              <a:rPr lang="en-US" altLang="zh-CN" sz="2800" b="1">
                <a:solidFill>
                  <a:srgbClr val="002060"/>
                </a:solidFill>
                <a:latin typeface="Times New Roman" panose="02020603050405020304" pitchFamily="18" charset="0"/>
              </a:rPr>
              <a:t>pH=3</a:t>
            </a:r>
            <a:r>
              <a:rPr lang="zh-CN" altLang="en-US" sz="2800" b="1">
                <a:latin typeface="Calibri Light" panose="020F0302020204030204"/>
              </a:rPr>
              <a:t>盐酸稀释</a:t>
            </a:r>
            <a:r>
              <a:rPr lang="en-US" altLang="zh-CN" sz="2800" b="1">
                <a:latin typeface="Calibri Light" panose="020F0302020204030204"/>
              </a:rPr>
              <a:t>1000</a:t>
            </a:r>
            <a:r>
              <a:rPr lang="zh-CN" altLang="en-US" sz="2800" b="1">
                <a:latin typeface="Calibri Light" panose="020F0302020204030204"/>
              </a:rPr>
              <a:t>倍后</a:t>
            </a:r>
            <a:r>
              <a:rPr lang="en-US" altLang="zh-CN" sz="2800" b="1">
                <a:solidFill>
                  <a:srgbClr val="002060"/>
                </a:solidFill>
                <a:latin typeface="Times New Roman" panose="02020603050405020304" pitchFamily="18" charset="0"/>
              </a:rPr>
              <a:t>pH=6</a:t>
            </a:r>
            <a:endParaRPr lang="en-US" altLang="zh-CN" sz="2800" b="1">
              <a:solidFill>
                <a:srgbClr val="002060"/>
              </a:solidFill>
              <a:latin typeface="Times New Roman" panose="02020603050405020304" pitchFamily="18" charset="0"/>
            </a:endParaRPr>
          </a:p>
          <a:p>
            <a:pPr>
              <a:lnSpc>
                <a:spcPct val="150000"/>
              </a:lnSpc>
            </a:pPr>
            <a:r>
              <a:rPr lang="zh-CN" altLang="en-US" sz="2800" b="1">
                <a:latin typeface="Calibri Light" panose="020F0302020204030204"/>
              </a:rPr>
              <a:t>问题：那么</a:t>
            </a:r>
            <a:r>
              <a:rPr lang="en-US" altLang="zh-CN" sz="2800" b="1">
                <a:solidFill>
                  <a:srgbClr val="002060"/>
                </a:solidFill>
                <a:latin typeface="Times New Roman" panose="02020603050405020304" pitchFamily="18" charset="0"/>
              </a:rPr>
              <a:t>pH=3</a:t>
            </a:r>
            <a:r>
              <a:rPr lang="zh-CN" altLang="en-US" sz="2800" b="1">
                <a:solidFill>
                  <a:srgbClr val="FF0000"/>
                </a:solidFill>
                <a:latin typeface="Calibri Light" panose="020F0302020204030204"/>
              </a:rPr>
              <a:t>醋酸</a:t>
            </a:r>
            <a:r>
              <a:rPr lang="zh-CN" altLang="en-US" sz="2800" b="1">
                <a:latin typeface="Calibri Light" panose="020F0302020204030204"/>
              </a:rPr>
              <a:t>稀释</a:t>
            </a:r>
            <a:r>
              <a:rPr lang="en-US" altLang="zh-CN" sz="2800" b="1">
                <a:latin typeface="Calibri Light" panose="020F0302020204030204"/>
              </a:rPr>
              <a:t>1000</a:t>
            </a:r>
            <a:r>
              <a:rPr lang="zh-CN" altLang="en-US" sz="2800" b="1">
                <a:latin typeface="Calibri Light" panose="020F0302020204030204"/>
              </a:rPr>
              <a:t>倍后</a:t>
            </a:r>
            <a:r>
              <a:rPr lang="en-US" altLang="zh-CN" sz="2800" b="1">
                <a:solidFill>
                  <a:srgbClr val="FF0000"/>
                </a:solidFill>
                <a:latin typeface="Times New Roman" panose="02020603050405020304" pitchFamily="18" charset="0"/>
              </a:rPr>
              <a:t>pH=</a:t>
            </a:r>
            <a:r>
              <a:rPr lang="zh-CN" altLang="en-US" sz="2800" b="1">
                <a:solidFill>
                  <a:srgbClr val="FF0000"/>
                </a:solidFill>
                <a:latin typeface="Times New Roman" panose="02020603050405020304" pitchFamily="18" charset="0"/>
              </a:rPr>
              <a:t>？</a:t>
            </a:r>
            <a:endParaRPr lang="en-GB" sz="2800" b="1">
              <a:solidFill>
                <a:srgbClr val="FF0000"/>
              </a:solidFill>
              <a:latin typeface="Times New Roman" panose="02020603050405020304" pitchFamily="18" charset="0"/>
            </a:endParaRPr>
          </a:p>
        </p:txBody>
      </p:sp>
      <p:grpSp>
        <p:nvGrpSpPr>
          <p:cNvPr id="3098" name="组合 17"/>
          <p:cNvGrpSpPr/>
          <p:nvPr/>
        </p:nvGrpSpPr>
        <p:grpSpPr bwMode="auto">
          <a:xfrm>
            <a:off x="295275" y="939800"/>
            <a:ext cx="3556000" cy="4740275"/>
            <a:chOff x="0" y="985298"/>
            <a:chExt cx="3554729" cy="4739639"/>
          </a:xfrm>
        </p:grpSpPr>
        <p:pic>
          <p:nvPicPr>
            <p:cNvPr id="172043" name="图片 16"/>
            <p:cNvPicPr>
              <a:picLocks noChangeAspect="1"/>
            </p:cNvPicPr>
            <p:nvPr/>
          </p:nvPicPr>
          <p:blipFill>
            <a:blip r:embed="rId1" cstate="print"/>
            <a:srcRect/>
            <a:stretch>
              <a:fillRect/>
            </a:stretch>
          </p:blipFill>
          <p:spPr bwMode="auto">
            <a:xfrm rot="5400000">
              <a:off x="-592455" y="1577753"/>
              <a:ext cx="4739639" cy="3554729"/>
            </a:xfrm>
            <a:prstGeom prst="rect">
              <a:avLst/>
            </a:prstGeom>
            <a:noFill/>
            <a:ln w="9525">
              <a:noFill/>
              <a:miter lim="800000"/>
              <a:headEnd/>
              <a:tailEnd/>
            </a:ln>
          </p:spPr>
        </p:pic>
        <p:sp>
          <p:nvSpPr>
            <p:cNvPr id="5" name="文本框 4"/>
            <p:cNvSpPr txBox="1"/>
            <p:nvPr/>
          </p:nvSpPr>
          <p:spPr>
            <a:xfrm>
              <a:off x="674447" y="1145614"/>
              <a:ext cx="2205836" cy="396822"/>
            </a:xfrm>
            <a:prstGeom prst="rect">
              <a:avLst/>
            </a:prstGeom>
            <a:solidFill>
              <a:srgbClr val="FFFFFF">
                <a:alpha val="50980"/>
              </a:srgbClr>
            </a:solidFill>
          </p:spPr>
          <p:txBody>
            <a:bodyPr>
              <a:spAutoFit/>
            </a:bodyPr>
            <a:lstStyle/>
            <a:p>
              <a:pPr fontAlgn="auto">
                <a:spcBef>
                  <a:spcPts val="0"/>
                </a:spcBef>
                <a:spcAft>
                  <a:spcPts val="0"/>
                </a:spcAft>
                <a:defRPr/>
              </a:pPr>
              <a:r>
                <a:rPr lang="zh-CN" altLang="en-US" sz="2000" b="1" dirty="0">
                  <a:effectLst>
                    <a:outerShdw blurRad="38100" dist="38100" dir="2700000" algn="tl">
                      <a:srgbClr val="000000">
                        <a:alpha val="43137"/>
                      </a:srgbClr>
                    </a:outerShdw>
                  </a:effectLst>
                  <a:latin typeface="+mn-lt"/>
                  <a:ea typeface="+mn-ea"/>
                </a:rPr>
                <a:t>测量稀释后</a:t>
              </a:r>
              <a:r>
                <a:rPr lang="en-US" altLang="zh-CN" sz="2000" b="1" dirty="0">
                  <a:effectLst>
                    <a:outerShdw blurRad="38100" dist="38100" dir="2700000" algn="tl">
                      <a:srgbClr val="000000">
                        <a:alpha val="43137"/>
                      </a:srgbClr>
                    </a:outerShdw>
                  </a:effectLst>
                  <a:latin typeface="+mn-lt"/>
                  <a:ea typeface="+mn-ea"/>
                </a:rPr>
                <a:t>PH</a:t>
              </a:r>
              <a:r>
                <a:rPr lang="zh-CN" altLang="en-US" sz="2000" b="1" dirty="0">
                  <a:effectLst>
                    <a:outerShdw blurRad="38100" dist="38100" dir="2700000" algn="tl">
                      <a:srgbClr val="000000">
                        <a:alpha val="43137"/>
                      </a:srgbClr>
                    </a:outerShdw>
                  </a:effectLst>
                  <a:latin typeface="+mn-lt"/>
                  <a:ea typeface="+mn-ea"/>
                </a:rPr>
                <a:t>值</a:t>
              </a:r>
              <a:endParaRPr lang="en-GB" sz="2000" b="1" dirty="0">
                <a:effectLst>
                  <a:outerShdw blurRad="38100" dist="38100" dir="2700000" algn="tl">
                    <a:srgbClr val="000000">
                      <a:alpha val="43137"/>
                    </a:srgbClr>
                  </a:outerShdw>
                </a:effectLst>
                <a:latin typeface="+mn-lt"/>
                <a:ea typeface="+mn-ea"/>
              </a:endParaRPr>
            </a:p>
          </p:txBody>
        </p:sp>
      </p:grpSp>
      <p:grpSp>
        <p:nvGrpSpPr>
          <p:cNvPr id="3111" name="Group 39"/>
          <p:cNvGrpSpPr/>
          <p:nvPr/>
        </p:nvGrpSpPr>
        <p:grpSpPr bwMode="auto">
          <a:xfrm>
            <a:off x="4213225" y="1890713"/>
            <a:ext cx="8753475" cy="708025"/>
            <a:chOff x="2614" y="1716"/>
            <a:chExt cx="5514" cy="446"/>
          </a:xfrm>
        </p:grpSpPr>
        <p:sp>
          <p:nvSpPr>
            <p:cNvPr id="172041" name="标题 1"/>
            <p:cNvSpPr txBox="1"/>
            <p:nvPr/>
          </p:nvSpPr>
          <p:spPr bwMode="auto">
            <a:xfrm>
              <a:off x="2614" y="1716"/>
              <a:ext cx="5514" cy="446"/>
            </a:xfrm>
            <a:prstGeom prst="rect">
              <a:avLst/>
            </a:prstGeom>
            <a:noFill/>
            <a:ln w="9525">
              <a:noFill/>
              <a:miter lim="800000"/>
            </a:ln>
          </p:spPr>
          <p:txBody>
            <a:bodyPr anchor="ctr"/>
            <a:lstStyle/>
            <a:p>
              <a:pPr>
                <a:lnSpc>
                  <a:spcPct val="90000"/>
                </a:lnSpc>
              </a:pPr>
              <a:r>
                <a:rPr lang="zh-CN" altLang="en-US" sz="2800" b="1">
                  <a:latin typeface="Calibri Light" panose="020F0302020204030204"/>
                </a:rPr>
                <a:t>         ： </a:t>
              </a:r>
              <a:r>
                <a:rPr lang="en-US" altLang="zh-CN" sz="2800" b="1">
                  <a:solidFill>
                    <a:srgbClr val="002060"/>
                  </a:solidFill>
                  <a:latin typeface="Times New Roman" panose="02020603050405020304" pitchFamily="18" charset="0"/>
                </a:rPr>
                <a:t>pH </a:t>
              </a:r>
              <a:r>
                <a:rPr lang="en-US" altLang="zh-CN" sz="2800" b="1" u="sng">
                  <a:solidFill>
                    <a:srgbClr val="002060"/>
                  </a:solidFill>
                  <a:latin typeface="Times New Roman" panose="02020603050405020304" pitchFamily="18" charset="0"/>
                </a:rPr>
                <a:t>       </a:t>
              </a:r>
              <a:r>
                <a:rPr lang="en-US" altLang="zh-CN" sz="2800" b="1">
                  <a:solidFill>
                    <a:srgbClr val="002060"/>
                  </a:solidFill>
                  <a:latin typeface="Times New Roman" panose="02020603050405020304" pitchFamily="18" charset="0"/>
                </a:rPr>
                <a:t> 6</a:t>
              </a:r>
              <a:r>
                <a:rPr lang="zh-CN" altLang="en-US" sz="2800" b="1">
                  <a:latin typeface="Calibri Light" panose="020F0302020204030204"/>
                </a:rPr>
                <a:t>、</a:t>
              </a:r>
              <a:r>
                <a:rPr lang="en-US" altLang="zh-CN" sz="2800" b="1">
                  <a:solidFill>
                    <a:srgbClr val="002060"/>
                  </a:solidFill>
                  <a:latin typeface="Times New Roman" panose="02020603050405020304" pitchFamily="18" charset="0"/>
                </a:rPr>
                <a:t>c (H</a:t>
              </a:r>
              <a:r>
                <a:rPr lang="en-US" altLang="zh-CN" sz="2800" b="1" baseline="30000">
                  <a:solidFill>
                    <a:srgbClr val="002060"/>
                  </a:solidFill>
                  <a:latin typeface="Times New Roman" panose="02020603050405020304" pitchFamily="18" charset="0"/>
                </a:rPr>
                <a:t>+</a:t>
              </a:r>
              <a:r>
                <a:rPr lang="en-US" altLang="zh-CN" sz="2800" b="1">
                  <a:solidFill>
                    <a:srgbClr val="002060"/>
                  </a:solidFill>
                  <a:latin typeface="Times New Roman" panose="02020603050405020304" pitchFamily="18" charset="0"/>
                </a:rPr>
                <a:t>) </a:t>
              </a:r>
              <a:r>
                <a:rPr lang="en-US" altLang="zh-CN" sz="2800" b="1" u="sng">
                  <a:solidFill>
                    <a:srgbClr val="002060"/>
                  </a:solidFill>
                  <a:latin typeface="Times New Roman" panose="02020603050405020304" pitchFamily="18" charset="0"/>
                </a:rPr>
                <a:t>        </a:t>
              </a:r>
              <a:r>
                <a:rPr lang="en-US" altLang="zh-CN" sz="2800" b="1">
                  <a:solidFill>
                    <a:srgbClr val="002060"/>
                  </a:solidFill>
                  <a:latin typeface="Times New Roman" panose="02020603050405020304" pitchFamily="18" charset="0"/>
                </a:rPr>
                <a:t>10</a:t>
              </a:r>
              <a:r>
                <a:rPr lang="en-US" altLang="zh-CN" sz="2800" b="1" baseline="30000">
                  <a:solidFill>
                    <a:srgbClr val="002060"/>
                  </a:solidFill>
                  <a:latin typeface="Times New Roman" panose="02020603050405020304" pitchFamily="18" charset="0"/>
                </a:rPr>
                <a:t>-6</a:t>
              </a:r>
              <a:r>
                <a:rPr lang="en-US" altLang="zh-CN" sz="2800" b="1">
                  <a:solidFill>
                    <a:srgbClr val="002060"/>
                  </a:solidFill>
                  <a:latin typeface="Times New Roman" panose="02020603050405020304" pitchFamily="18" charset="0"/>
                </a:rPr>
                <a:t>mol/L</a:t>
              </a:r>
              <a:endParaRPr lang="en-US" altLang="zh-CN" sz="2800" b="1">
                <a:solidFill>
                  <a:srgbClr val="002060"/>
                </a:solidFill>
                <a:latin typeface="Times New Roman" panose="02020603050405020304" pitchFamily="18" charset="0"/>
              </a:endParaRPr>
            </a:p>
          </p:txBody>
        </p:sp>
        <p:sp>
          <p:nvSpPr>
            <p:cNvPr id="3106" name="Rectangle 34"/>
            <p:cNvSpPr>
              <a:spLocks noChangeArrowheads="1"/>
            </p:cNvSpPr>
            <p:nvPr/>
          </p:nvSpPr>
          <p:spPr bwMode="auto">
            <a:xfrm>
              <a:off x="2685" y="1791"/>
              <a:ext cx="549" cy="333"/>
            </a:xfrm>
            <a:prstGeom prst="rect">
              <a:avLst/>
            </a:prstGeom>
            <a:solidFill>
              <a:schemeClr val="accent1"/>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预测</a:t>
              </a:r>
              <a:endParaRPr lang="zh-CN" altLang="en-US" sz="2800" b="1">
                <a:solidFill>
                  <a:srgbClr val="0D0D0D"/>
                </a:solidFill>
                <a:ea typeface="黑体" panose="02010609060101010101" pitchFamily="2" charset="-122"/>
              </a:endParaRPr>
            </a:p>
          </p:txBody>
        </p:sp>
      </p:grpSp>
      <p:grpSp>
        <p:nvGrpSpPr>
          <p:cNvPr id="3114" name="Group 42"/>
          <p:cNvGrpSpPr/>
          <p:nvPr/>
        </p:nvGrpSpPr>
        <p:grpSpPr bwMode="auto">
          <a:xfrm>
            <a:off x="4176713" y="2825750"/>
            <a:ext cx="7816850" cy="973138"/>
            <a:chOff x="2639" y="2349"/>
            <a:chExt cx="4924" cy="613"/>
          </a:xfrm>
        </p:grpSpPr>
        <p:sp>
          <p:nvSpPr>
            <p:cNvPr id="16" name="Text Box 29"/>
            <p:cNvSpPr txBox="1">
              <a:spLocks noChangeArrowheads="1"/>
            </p:cNvSpPr>
            <p:nvPr/>
          </p:nvSpPr>
          <p:spPr bwMode="auto">
            <a:xfrm>
              <a:off x="2639" y="2405"/>
              <a:ext cx="4924" cy="557"/>
            </a:xfrm>
            <a:prstGeom prst="rect">
              <a:avLst/>
            </a:prstGeom>
            <a:noFill/>
            <a:ln w="9525">
              <a:noFill/>
              <a:miter lim="800000"/>
            </a:ln>
          </p:spPr>
          <p:txBody>
            <a:bodyPr>
              <a:spAutoFit/>
            </a:bodyPr>
            <a:lstStyle/>
            <a:p>
              <a:pPr>
                <a:spcBef>
                  <a:spcPct val="50000"/>
                </a:spcBef>
                <a:defRPr/>
              </a:pPr>
              <a:r>
                <a:rPr lang="zh-CN" altLang="en-US" sz="2800" b="1">
                  <a:solidFill>
                    <a:srgbClr val="0D0D0D"/>
                  </a:solidFill>
                  <a:effectLst>
                    <a:outerShdw blurRad="38100" dist="38100" dir="2700000" algn="tl">
                      <a:srgbClr val="C0C0C0"/>
                    </a:outerShdw>
                  </a:effectLst>
                </a:rPr>
                <a:t>         ： 你的依据是什么？</a:t>
              </a:r>
              <a:r>
                <a:rPr lang="zh-CN" altLang="en-US" sz="2400" b="1">
                  <a:solidFill>
                    <a:srgbClr val="0D0D0D"/>
                  </a:solidFill>
                  <a:effectLst>
                    <a:outerShdw blurRad="38100" dist="38100" dir="2700000" algn="tl">
                      <a:srgbClr val="C0C0C0"/>
                    </a:outerShdw>
                  </a:effectLst>
                </a:rPr>
                <a:t>（提示：</a:t>
              </a:r>
              <a:r>
                <a:rPr lang="zh-CN" altLang="zh-CN" sz="2400" b="1">
                  <a:solidFill>
                    <a:srgbClr val="0D0D0D"/>
                  </a:solidFill>
                  <a:effectLst>
                    <a:outerShdw blurRad="38100" dist="38100" dir="2700000" algn="tl">
                      <a:srgbClr val="C0C0C0"/>
                    </a:outerShdw>
                  </a:effectLst>
                </a:rPr>
                <a:t>运用勒夏特列原理</a:t>
              </a:r>
              <a:r>
                <a:rPr lang="zh-CN" altLang="zh-CN" sz="2400" b="1">
                  <a:solidFill>
                    <a:srgbClr val="FF0000"/>
                  </a:solidFill>
                  <a:effectLst>
                    <a:outerShdw blurRad="38100" dist="38100" dir="2700000" algn="tl">
                      <a:srgbClr val="C0C0C0"/>
                    </a:outerShdw>
                  </a:effectLst>
                </a:rPr>
                <a:t>定性</a:t>
              </a:r>
              <a:r>
                <a:rPr lang="zh-CN" altLang="zh-CN" sz="2400" b="1">
                  <a:solidFill>
                    <a:srgbClr val="0D0D0D"/>
                  </a:solidFill>
                  <a:effectLst>
                    <a:outerShdw blurRad="38100" dist="38100" dir="2700000" algn="tl">
                      <a:srgbClr val="C0C0C0"/>
                    </a:outerShdw>
                  </a:effectLst>
                </a:rPr>
                <a:t>分析</a:t>
              </a:r>
              <a:r>
                <a:rPr lang="zh-CN" altLang="en-US" sz="2400" b="1">
                  <a:solidFill>
                    <a:srgbClr val="0D0D0D"/>
                  </a:solidFill>
                  <a:effectLst>
                    <a:outerShdw blurRad="38100" dist="38100" dir="2700000" algn="tl">
                      <a:srgbClr val="C0C0C0"/>
                    </a:outerShdw>
                  </a:effectLst>
                </a:rPr>
                <a:t>或</a:t>
              </a:r>
              <a:r>
                <a:rPr lang="zh-CN" altLang="zh-CN" sz="2400" b="1">
                  <a:solidFill>
                    <a:srgbClr val="0D0D0D"/>
                  </a:solidFill>
                  <a:effectLst>
                    <a:outerShdw blurRad="38100" dist="38100" dir="2700000" algn="tl">
                      <a:srgbClr val="C0C0C0"/>
                    </a:outerShdw>
                  </a:effectLst>
                </a:rPr>
                <a:t>运用K和Qc</a:t>
              </a:r>
              <a:r>
                <a:rPr lang="zh-CN" altLang="zh-CN" sz="2400" b="1">
                  <a:solidFill>
                    <a:srgbClr val="FF0000"/>
                  </a:solidFill>
                  <a:effectLst>
                    <a:outerShdw blurRad="38100" dist="38100" dir="2700000" algn="tl">
                      <a:srgbClr val="C0C0C0"/>
                    </a:outerShdw>
                  </a:effectLst>
                </a:rPr>
                <a:t>定量</a:t>
              </a:r>
              <a:r>
                <a:rPr lang="zh-CN" altLang="zh-CN" sz="2400" b="1">
                  <a:solidFill>
                    <a:srgbClr val="0D0D0D"/>
                  </a:solidFill>
                  <a:effectLst>
                    <a:outerShdw blurRad="38100" dist="38100" dir="2700000" algn="tl">
                      <a:srgbClr val="C0C0C0"/>
                    </a:outerShdw>
                  </a:effectLst>
                </a:rPr>
                <a:t>分析。</a:t>
              </a:r>
              <a:r>
                <a:rPr lang="zh-CN" altLang="en-US" sz="2400" b="1">
                  <a:solidFill>
                    <a:srgbClr val="0D0D0D"/>
                  </a:solidFill>
                  <a:effectLst>
                    <a:outerShdw blurRad="38100" dist="38100" dir="2700000" algn="tl">
                      <a:srgbClr val="C0C0C0"/>
                    </a:outerShdw>
                  </a:effectLst>
                </a:rPr>
                <a:t>)</a:t>
              </a:r>
              <a:endParaRPr lang="en-US" altLang="zh-CN" sz="2400" b="1">
                <a:solidFill>
                  <a:srgbClr val="0D0D0D"/>
                </a:solidFill>
                <a:effectLst>
                  <a:outerShdw blurRad="38100" dist="38100" dir="2700000" algn="tl">
                    <a:srgbClr val="C0C0C0"/>
                  </a:outerShdw>
                </a:effectLst>
              </a:endParaRPr>
            </a:p>
          </p:txBody>
        </p:sp>
        <p:sp>
          <p:nvSpPr>
            <p:cNvPr id="3107" name="Rectangle 35"/>
            <p:cNvSpPr>
              <a:spLocks noChangeArrowheads="1"/>
            </p:cNvSpPr>
            <p:nvPr/>
          </p:nvSpPr>
          <p:spPr bwMode="auto">
            <a:xfrm>
              <a:off x="2712" y="2349"/>
              <a:ext cx="549" cy="333"/>
            </a:xfrm>
            <a:prstGeom prst="rect">
              <a:avLst/>
            </a:prstGeom>
            <a:solidFill>
              <a:srgbClr val="CC99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依据</a:t>
              </a:r>
              <a:endParaRPr lang="zh-CN" altLang="en-US" sz="2800" b="1">
                <a:solidFill>
                  <a:srgbClr val="0D0D0D"/>
                </a:solidFill>
                <a:ea typeface="黑体" panose="02010609060101010101" pitchFamily="2" charset="-122"/>
              </a:endParaRPr>
            </a:p>
          </p:txBody>
        </p:sp>
      </p:grpSp>
      <p:sp>
        <p:nvSpPr>
          <p:cNvPr id="172037" name="Rectangle 40"/>
          <p:cNvSpPr>
            <a:spLocks noChangeArrowheads="1"/>
          </p:cNvSpPr>
          <p:nvPr/>
        </p:nvSpPr>
        <p:spPr bwMode="auto">
          <a:xfrm>
            <a:off x="0" y="0"/>
            <a:ext cx="2478088" cy="641350"/>
          </a:xfrm>
          <a:prstGeom prst="rect">
            <a:avLst/>
          </a:prstGeom>
          <a:noFill/>
          <a:ln w="9525">
            <a:noFill/>
            <a:miter lim="800000"/>
          </a:ln>
        </p:spPr>
        <p:txBody>
          <a:bodyPr wrap="none">
            <a:spAutoFit/>
          </a:bodyPr>
          <a:lstStyle/>
          <a:p>
            <a:r>
              <a:rPr lang="en-US" altLang="zh-CN" sz="3600" b="1">
                <a:solidFill>
                  <a:srgbClr val="000000"/>
                </a:solidFill>
              </a:rPr>
              <a:t>【</a:t>
            </a:r>
            <a:r>
              <a:rPr lang="zh-CN" altLang="en-US" sz="3600" b="1">
                <a:solidFill>
                  <a:srgbClr val="000000"/>
                </a:solidFill>
              </a:rPr>
              <a:t>任务三</a:t>
            </a:r>
            <a:r>
              <a:rPr lang="en-US" altLang="zh-CN" sz="3600" b="1">
                <a:solidFill>
                  <a:srgbClr val="000000"/>
                </a:solidFill>
              </a:rPr>
              <a:t>】</a:t>
            </a:r>
            <a:endParaRPr lang="zh-CN" altLang="en-US" sz="3600" b="1">
              <a:solidFill>
                <a:srgbClr val="000000"/>
              </a:solidFill>
            </a:endParaRPr>
          </a:p>
        </p:txBody>
      </p:sp>
      <p:pic>
        <p:nvPicPr>
          <p:cNvPr id="3113" name="Picture 41" descr="@Y1@L220WQ70NC3B7M5(ITI"/>
          <p:cNvPicPr>
            <a:picLocks noChangeAspect="1" noChangeArrowheads="1"/>
          </p:cNvPicPr>
          <p:nvPr/>
        </p:nvPicPr>
        <p:blipFill>
          <a:blip r:embed="rId2" cstate="print"/>
          <a:srcRect/>
          <a:stretch>
            <a:fillRect/>
          </a:stretch>
        </p:blipFill>
        <p:spPr bwMode="auto">
          <a:xfrm>
            <a:off x="4365625" y="3960813"/>
            <a:ext cx="7494588" cy="2693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blinds(horizontal)">
                                      <p:cBhvr>
                                        <p:cTn id="7" dur="500"/>
                                        <p:tgtEl>
                                          <p:spTgt spid="30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98"/>
                                        </p:tgtEl>
                                        <p:attrNameLst>
                                          <p:attrName>style.visibility</p:attrName>
                                        </p:attrNameLst>
                                      </p:cBhvr>
                                      <p:to>
                                        <p:strVal val="visible"/>
                                      </p:to>
                                    </p:set>
                                    <p:animEffect transition="in" filter="blinds(horizontal)">
                                      <p:cBhvr>
                                        <p:cTn id="12" dur="500"/>
                                        <p:tgtEl>
                                          <p:spTgt spid="3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11"/>
                                        </p:tgtEl>
                                        <p:attrNameLst>
                                          <p:attrName>style.visibility</p:attrName>
                                        </p:attrNameLst>
                                      </p:cBhvr>
                                      <p:to>
                                        <p:strVal val="visible"/>
                                      </p:to>
                                    </p:set>
                                    <p:animEffect transition="in" filter="blinds(horizontal)">
                                      <p:cBhvr>
                                        <p:cTn id="17" dur="500"/>
                                        <p:tgtEl>
                                          <p:spTgt spid="31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14"/>
                                        </p:tgtEl>
                                        <p:attrNameLst>
                                          <p:attrName>style.visibility</p:attrName>
                                        </p:attrNameLst>
                                      </p:cBhvr>
                                      <p:to>
                                        <p:strVal val="visible"/>
                                      </p:to>
                                    </p:set>
                                    <p:animEffect transition="in" filter="blinds(horizontal)">
                                      <p:cBhvr>
                                        <p:cTn id="22" dur="500"/>
                                        <p:tgtEl>
                                          <p:spTgt spid="31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113"/>
                                        </p:tgtEl>
                                        <p:attrNameLst>
                                          <p:attrName>style.visibility</p:attrName>
                                        </p:attrNameLst>
                                      </p:cBhvr>
                                      <p:to>
                                        <p:strVal val="visible"/>
                                      </p:to>
                                    </p:set>
                                    <p:animEffect transition="in" filter="diamond(in)">
                                      <p:cBhvr>
                                        <p:cTn id="27" dur="2000"/>
                                        <p:tgtEl>
                                          <p:spTgt spid="3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7" name="组合 27649"/>
          <p:cNvGrpSpPr/>
          <p:nvPr/>
        </p:nvGrpSpPr>
        <p:grpSpPr bwMode="auto">
          <a:xfrm>
            <a:off x="2000250" y="950913"/>
            <a:ext cx="5302250" cy="579437"/>
            <a:chOff x="-118" y="2772"/>
            <a:chExt cx="3340" cy="365"/>
          </a:xfrm>
        </p:grpSpPr>
        <p:sp>
          <p:nvSpPr>
            <p:cNvPr id="4141" name="文本框 27650"/>
            <p:cNvSpPr txBox="1">
              <a:spLocks noChangeArrowheads="1"/>
            </p:cNvSpPr>
            <p:nvPr/>
          </p:nvSpPr>
          <p:spPr bwMode="auto">
            <a:xfrm>
              <a:off x="-118" y="2772"/>
              <a:ext cx="3340" cy="365"/>
            </a:xfrm>
            <a:prstGeom prst="rect">
              <a:avLst/>
            </a:prstGeom>
            <a:noFill/>
            <a:ln w="9525">
              <a:noFill/>
              <a:miter lim="800000"/>
            </a:ln>
          </p:spPr>
          <p:txBody>
            <a:bodyPr wrap="none">
              <a:spAutoFit/>
            </a:bodyPr>
            <a:lstStyle/>
            <a:p>
              <a:pPr>
                <a:buClr>
                  <a:srgbClr val="000000"/>
                </a:buClr>
              </a:pPr>
              <a:r>
                <a:rPr lang="en-US" altLang="zh-CN" sz="3200" b="1">
                  <a:solidFill>
                    <a:srgbClr val="000000"/>
                  </a:solidFill>
                  <a:latin typeface="Times New Roman" panose="02020603050405020304" pitchFamily="18" charset="0"/>
                </a:rPr>
                <a:t>CH</a:t>
              </a:r>
              <a:r>
                <a:rPr lang="en-US" altLang="zh-CN" sz="3200" b="1" baseline="-25000">
                  <a:solidFill>
                    <a:srgbClr val="000000"/>
                  </a:solidFill>
                  <a:latin typeface="Times New Roman" panose="02020603050405020304" pitchFamily="18" charset="0"/>
                </a:rPr>
                <a:t>3</a:t>
              </a:r>
              <a:r>
                <a:rPr lang="en-US" altLang="zh-CN" sz="3200" b="1">
                  <a:solidFill>
                    <a:srgbClr val="000000"/>
                  </a:solidFill>
                  <a:latin typeface="Times New Roman" panose="02020603050405020304" pitchFamily="18" charset="0"/>
                </a:rPr>
                <a:t>COOH      CH</a:t>
              </a:r>
              <a:r>
                <a:rPr lang="en-US" altLang="zh-CN" sz="3200" b="1" baseline="-25000">
                  <a:solidFill>
                    <a:srgbClr val="000000"/>
                  </a:solidFill>
                  <a:latin typeface="Times New Roman" panose="02020603050405020304" pitchFamily="18" charset="0"/>
                </a:rPr>
                <a:t>3</a:t>
              </a:r>
              <a:r>
                <a:rPr lang="en-US" altLang="zh-CN" sz="3200" b="1">
                  <a:solidFill>
                    <a:srgbClr val="000000"/>
                  </a:solidFill>
                  <a:latin typeface="Times New Roman" panose="02020603050405020304" pitchFamily="18" charset="0"/>
                </a:rPr>
                <a:t>COO</a:t>
              </a:r>
              <a:r>
                <a:rPr lang="en-US" altLang="zh-CN" sz="3200" b="1" baseline="30000">
                  <a:solidFill>
                    <a:srgbClr val="000000"/>
                  </a:solidFill>
                  <a:latin typeface="Times New Roman" panose="02020603050405020304" pitchFamily="18" charset="0"/>
                </a:rPr>
                <a:t>- </a:t>
              </a:r>
              <a:r>
                <a:rPr lang="en-US" altLang="zh-CN" sz="3200" b="1">
                  <a:solidFill>
                    <a:srgbClr val="000000"/>
                  </a:solidFill>
                  <a:latin typeface="Times New Roman" panose="02020603050405020304" pitchFamily="18" charset="0"/>
                </a:rPr>
                <a:t>+H</a:t>
              </a:r>
              <a:r>
                <a:rPr lang="en-US" altLang="zh-CN" sz="3200" b="1" baseline="30000">
                  <a:solidFill>
                    <a:srgbClr val="000000"/>
                  </a:solidFill>
                  <a:latin typeface="Times New Roman" panose="02020603050405020304" pitchFamily="18" charset="0"/>
                </a:rPr>
                <a:t>+</a:t>
              </a:r>
              <a:endParaRPr lang="en-US" altLang="zh-CN" sz="3200" b="1">
                <a:solidFill>
                  <a:srgbClr val="000000"/>
                </a:solidFill>
                <a:latin typeface="Times New Roman" panose="02020603050405020304" pitchFamily="18" charset="0"/>
              </a:endParaRPr>
            </a:p>
          </p:txBody>
        </p:sp>
        <p:graphicFrame>
          <p:nvGraphicFramePr>
            <p:cNvPr id="4116" name="Object 20" descr="image1"/>
            <p:cNvGraphicFramePr/>
            <p:nvPr/>
          </p:nvGraphicFramePr>
          <p:xfrm>
            <a:off x="1111" y="2797"/>
            <a:ext cx="566" cy="336"/>
          </p:xfrm>
          <a:graphic>
            <a:graphicData uri="http://schemas.openxmlformats.org/presentationml/2006/ole">
              <mc:AlternateContent xmlns:mc="http://schemas.openxmlformats.org/markup-compatibility/2006">
                <mc:Choice xmlns:v="urn:schemas-microsoft-com:vml" Requires="v">
                  <p:oleObj spid="_x0000_s7169" name="" r:id="rId1" imgW="6715125" imgH="2505075" progId="">
                    <p:embed/>
                  </p:oleObj>
                </mc:Choice>
                <mc:Fallback>
                  <p:oleObj name="" r:id="rId1" imgW="6715125" imgH="2505075" progId="">
                    <p:embed/>
                    <p:pic>
                      <p:nvPicPr>
                        <p:cNvPr id="0" name="图片 7168" descr="image1"/>
                        <p:cNvPicPr/>
                        <p:nvPr/>
                      </p:nvPicPr>
                      <p:blipFill>
                        <a:blip r:embed="rId2"/>
                        <a:stretch>
                          <a:fillRect/>
                        </a:stretch>
                      </p:blipFill>
                      <p:spPr>
                        <a:xfrm>
                          <a:off x="1111" y="2797"/>
                          <a:ext cx="566" cy="336"/>
                        </a:xfrm>
                        <a:prstGeom prst="rect">
                          <a:avLst/>
                        </a:prstGeom>
                        <a:noFill/>
                        <a:ln w="9525">
                          <a:noFill/>
                        </a:ln>
                      </p:spPr>
                    </p:pic>
                  </p:oleObj>
                </mc:Fallback>
              </mc:AlternateContent>
            </a:graphicData>
          </a:graphic>
        </p:graphicFrame>
      </p:grpSp>
      <p:grpSp>
        <p:nvGrpSpPr>
          <p:cNvPr id="8" name="组合 14343"/>
          <p:cNvGrpSpPr/>
          <p:nvPr/>
        </p:nvGrpSpPr>
        <p:grpSpPr bwMode="auto">
          <a:xfrm>
            <a:off x="7351713" y="1587500"/>
            <a:ext cx="4391025" cy="895350"/>
            <a:chOff x="1910" y="2421"/>
            <a:chExt cx="1686" cy="564"/>
          </a:xfrm>
        </p:grpSpPr>
        <p:sp>
          <p:nvSpPr>
            <p:cNvPr id="3" name="文本框 14344"/>
            <p:cNvSpPr txBox="1">
              <a:spLocks noChangeArrowheads="1"/>
            </p:cNvSpPr>
            <p:nvPr/>
          </p:nvSpPr>
          <p:spPr bwMode="auto">
            <a:xfrm>
              <a:off x="1910" y="2538"/>
              <a:ext cx="1686" cy="330"/>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K=  —————</a:t>
              </a:r>
              <a:endParaRPr lang="en-US" altLang="zh-CN" sz="2800" b="1">
                <a:solidFill>
                  <a:srgbClr val="002060"/>
                </a:solidFill>
                <a:latin typeface="Times New Roman" panose="02020603050405020304" pitchFamily="18" charset="0"/>
              </a:endParaRPr>
            </a:p>
          </p:txBody>
        </p:sp>
        <p:sp>
          <p:nvSpPr>
            <p:cNvPr id="4" name="文本框 14345"/>
            <p:cNvSpPr txBox="1">
              <a:spLocks noChangeArrowheads="1"/>
            </p:cNvSpPr>
            <p:nvPr/>
          </p:nvSpPr>
          <p:spPr bwMode="auto">
            <a:xfrm>
              <a:off x="2184" y="2421"/>
              <a:ext cx="636" cy="327"/>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rPr>
                <a:t>10</a:t>
              </a:r>
              <a:r>
                <a:rPr lang="en-US" altLang="zh-CN" sz="2800" b="1" baseline="30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×10</a:t>
              </a:r>
              <a:r>
                <a:rPr lang="en-US" altLang="zh-CN" sz="2800" b="1" baseline="30000">
                  <a:latin typeface="Times New Roman" panose="02020603050405020304" pitchFamily="18" charset="0"/>
                  <a:cs typeface="Times New Roman" panose="02020603050405020304" pitchFamily="18" charset="0"/>
                </a:rPr>
                <a:t>-3</a:t>
              </a:r>
              <a:endParaRPr lang="en-US" altLang="zh-CN" sz="2800" b="1">
                <a:solidFill>
                  <a:srgbClr val="002060"/>
                </a:solidFill>
                <a:latin typeface="Times New Roman" panose="02020603050405020304" pitchFamily="18" charset="0"/>
              </a:endParaRPr>
            </a:p>
          </p:txBody>
        </p:sp>
        <p:sp>
          <p:nvSpPr>
            <p:cNvPr id="5" name="矩形 14346"/>
            <p:cNvSpPr>
              <a:spLocks noChangeArrowheads="1"/>
            </p:cNvSpPr>
            <p:nvPr/>
          </p:nvSpPr>
          <p:spPr bwMode="auto">
            <a:xfrm>
              <a:off x="2444" y="2655"/>
              <a:ext cx="140" cy="330"/>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a</a:t>
              </a:r>
              <a:endParaRPr lang="en-US" altLang="zh-CN" sz="2800" b="1">
                <a:solidFill>
                  <a:srgbClr val="002060"/>
                </a:solidFill>
                <a:latin typeface="Times New Roman" panose="02020603050405020304" pitchFamily="18" charset="0"/>
              </a:endParaRPr>
            </a:p>
          </p:txBody>
        </p:sp>
      </p:grpSp>
      <p:grpSp>
        <p:nvGrpSpPr>
          <p:cNvPr id="4142" name="Group 46"/>
          <p:cNvGrpSpPr/>
          <p:nvPr/>
        </p:nvGrpSpPr>
        <p:grpSpPr bwMode="auto">
          <a:xfrm>
            <a:off x="7351713" y="2700338"/>
            <a:ext cx="5024437" cy="1509712"/>
            <a:chOff x="4631" y="1701"/>
            <a:chExt cx="3165" cy="951"/>
          </a:xfrm>
        </p:grpSpPr>
        <p:grpSp>
          <p:nvGrpSpPr>
            <p:cNvPr id="4131" name="组合 14343"/>
            <p:cNvGrpSpPr/>
            <p:nvPr/>
          </p:nvGrpSpPr>
          <p:grpSpPr bwMode="auto">
            <a:xfrm>
              <a:off x="4631" y="1726"/>
              <a:ext cx="2766" cy="926"/>
              <a:chOff x="1910" y="2421"/>
              <a:chExt cx="1686" cy="926"/>
            </a:xfrm>
          </p:grpSpPr>
          <p:sp>
            <p:nvSpPr>
              <p:cNvPr id="4135" name="文本框 14344"/>
              <p:cNvSpPr txBox="1">
                <a:spLocks noChangeArrowheads="1"/>
              </p:cNvSpPr>
              <p:nvPr/>
            </p:nvSpPr>
            <p:spPr bwMode="auto">
              <a:xfrm>
                <a:off x="1910" y="2538"/>
                <a:ext cx="1686" cy="330"/>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Qc=  —————</a:t>
                </a:r>
                <a:endParaRPr lang="en-US" altLang="zh-CN" sz="2800" b="1">
                  <a:solidFill>
                    <a:srgbClr val="002060"/>
                  </a:solidFill>
                  <a:latin typeface="Times New Roman" panose="02020603050405020304" pitchFamily="18" charset="0"/>
                </a:endParaRPr>
              </a:p>
            </p:txBody>
          </p:sp>
          <p:sp>
            <p:nvSpPr>
              <p:cNvPr id="4136" name="文本框 14345"/>
              <p:cNvSpPr txBox="1">
                <a:spLocks noChangeArrowheads="1"/>
              </p:cNvSpPr>
              <p:nvPr/>
            </p:nvSpPr>
            <p:spPr bwMode="auto">
              <a:xfrm>
                <a:off x="2184" y="2421"/>
                <a:ext cx="670" cy="327"/>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rPr>
                  <a:t> 10</a:t>
                </a:r>
                <a:r>
                  <a:rPr lang="en-US" altLang="zh-CN" sz="2800" b="1" baseline="30000">
                    <a:latin typeface="Times New Roman" panose="02020603050405020304" pitchFamily="18" charset="0"/>
                    <a:cs typeface="Times New Roman" panose="02020603050405020304" pitchFamily="18" charset="0"/>
                  </a:rPr>
                  <a:t>-6</a:t>
                </a:r>
                <a:r>
                  <a:rPr lang="en-US" altLang="zh-CN" sz="2800" b="1">
                    <a:latin typeface="Times New Roman" panose="02020603050405020304" pitchFamily="18" charset="0"/>
                    <a:cs typeface="Times New Roman" panose="02020603050405020304" pitchFamily="18" charset="0"/>
                  </a:rPr>
                  <a:t>×10</a:t>
                </a:r>
                <a:r>
                  <a:rPr lang="en-US" altLang="zh-CN" sz="2800" b="1" baseline="30000">
                    <a:latin typeface="Times New Roman" panose="02020603050405020304" pitchFamily="18" charset="0"/>
                    <a:cs typeface="Times New Roman" panose="02020603050405020304" pitchFamily="18" charset="0"/>
                  </a:rPr>
                  <a:t>-6</a:t>
                </a:r>
                <a:endParaRPr lang="en-US" altLang="zh-CN" sz="2800" b="1">
                  <a:solidFill>
                    <a:srgbClr val="002060"/>
                  </a:solidFill>
                  <a:latin typeface="Times New Roman" panose="02020603050405020304" pitchFamily="18" charset="0"/>
                </a:endParaRPr>
              </a:p>
            </p:txBody>
          </p:sp>
          <p:sp>
            <p:nvSpPr>
              <p:cNvPr id="4137" name="矩形 14346"/>
              <p:cNvSpPr>
                <a:spLocks noChangeArrowheads="1"/>
              </p:cNvSpPr>
              <p:nvPr/>
            </p:nvSpPr>
            <p:spPr bwMode="auto">
              <a:xfrm>
                <a:off x="2357" y="2751"/>
                <a:ext cx="513" cy="596"/>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a</a:t>
                </a:r>
                <a:r>
                  <a:rPr lang="en-US" altLang="zh-CN" sz="2800" b="1">
                    <a:latin typeface="Times New Roman" panose="02020603050405020304" pitchFamily="18" charset="0"/>
                    <a:cs typeface="Times New Roman" panose="02020603050405020304" pitchFamily="18" charset="0"/>
                  </a:rPr>
                  <a:t>×10</a:t>
                </a:r>
                <a:r>
                  <a:rPr lang="en-US" altLang="zh-CN" sz="2800" b="1" baseline="30000">
                    <a:latin typeface="Times New Roman" panose="02020603050405020304" pitchFamily="18" charset="0"/>
                    <a:cs typeface="Times New Roman" panose="02020603050405020304" pitchFamily="18" charset="0"/>
                  </a:rPr>
                  <a:t>-3</a:t>
                </a:r>
                <a:endParaRPr lang="en-US" altLang="zh-CN" sz="2800" b="1">
                  <a:solidFill>
                    <a:srgbClr val="002060"/>
                  </a:solidFill>
                  <a:latin typeface="Times New Roman" panose="02020603050405020304" pitchFamily="18" charset="0"/>
                </a:endParaRPr>
              </a:p>
              <a:p>
                <a:pPr>
                  <a:buClr>
                    <a:srgbClr val="000000"/>
                  </a:buClr>
                  <a:buFont typeface="Wingdings" panose="05000000000000000000" pitchFamily="2" charset="2"/>
                  <a:buNone/>
                </a:pPr>
                <a:endParaRPr lang="en-US" altLang="zh-CN" sz="2800" b="1">
                  <a:solidFill>
                    <a:srgbClr val="002060"/>
                  </a:solidFill>
                  <a:latin typeface="Times New Roman" panose="02020603050405020304" pitchFamily="18" charset="0"/>
                </a:endParaRPr>
              </a:p>
            </p:txBody>
          </p:sp>
        </p:grpSp>
        <p:sp>
          <p:nvSpPr>
            <p:cNvPr id="4132" name="文本框 14344"/>
            <p:cNvSpPr txBox="1">
              <a:spLocks noChangeArrowheads="1"/>
            </p:cNvSpPr>
            <p:nvPr/>
          </p:nvSpPr>
          <p:spPr bwMode="auto">
            <a:xfrm>
              <a:off x="6296" y="1843"/>
              <a:ext cx="1500" cy="330"/>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  ————</a:t>
              </a:r>
              <a:endParaRPr lang="en-US" altLang="zh-CN" sz="2800" b="1">
                <a:solidFill>
                  <a:srgbClr val="002060"/>
                </a:solidFill>
                <a:latin typeface="Times New Roman" panose="02020603050405020304" pitchFamily="18" charset="0"/>
              </a:endParaRPr>
            </a:p>
          </p:txBody>
        </p:sp>
        <p:sp>
          <p:nvSpPr>
            <p:cNvPr id="4133" name="文本框 14345"/>
            <p:cNvSpPr txBox="1">
              <a:spLocks noChangeArrowheads="1"/>
            </p:cNvSpPr>
            <p:nvPr/>
          </p:nvSpPr>
          <p:spPr bwMode="auto">
            <a:xfrm>
              <a:off x="6468" y="1701"/>
              <a:ext cx="1099" cy="327"/>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rPr>
                <a:t> 10</a:t>
              </a:r>
              <a:r>
                <a:rPr lang="en-US" altLang="zh-CN" sz="2800" b="1" baseline="30000">
                  <a:latin typeface="Times New Roman" panose="02020603050405020304" pitchFamily="18" charset="0"/>
                  <a:cs typeface="Times New Roman" panose="02020603050405020304" pitchFamily="18" charset="0"/>
                </a:rPr>
                <a:t>-6</a:t>
              </a:r>
              <a:r>
                <a:rPr lang="en-US" altLang="zh-CN" sz="2800" b="1">
                  <a:latin typeface="Times New Roman" panose="02020603050405020304" pitchFamily="18" charset="0"/>
                  <a:cs typeface="Times New Roman" panose="02020603050405020304" pitchFamily="18" charset="0"/>
                </a:rPr>
                <a:t>×10</a:t>
              </a:r>
              <a:r>
                <a:rPr lang="en-US" altLang="zh-CN" sz="2800" b="1" baseline="30000">
                  <a:latin typeface="Times New Roman" panose="02020603050405020304" pitchFamily="18" charset="0"/>
                  <a:cs typeface="Times New Roman" panose="02020603050405020304" pitchFamily="18" charset="0"/>
                </a:rPr>
                <a:t>-3</a:t>
              </a:r>
              <a:endParaRPr lang="en-US" altLang="zh-CN" sz="2800" b="1">
                <a:solidFill>
                  <a:srgbClr val="002060"/>
                </a:solidFill>
                <a:latin typeface="Times New Roman" panose="02020603050405020304" pitchFamily="18" charset="0"/>
              </a:endParaRPr>
            </a:p>
          </p:txBody>
        </p:sp>
        <p:sp>
          <p:nvSpPr>
            <p:cNvPr id="4134" name="矩形 14346"/>
            <p:cNvSpPr>
              <a:spLocks noChangeArrowheads="1"/>
            </p:cNvSpPr>
            <p:nvPr/>
          </p:nvSpPr>
          <p:spPr bwMode="auto">
            <a:xfrm>
              <a:off x="6939" y="2012"/>
              <a:ext cx="383" cy="329"/>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a</a:t>
              </a:r>
              <a:endParaRPr lang="en-US" altLang="zh-CN" sz="2800" b="1">
                <a:solidFill>
                  <a:srgbClr val="002060"/>
                </a:solidFill>
                <a:latin typeface="Times New Roman" panose="02020603050405020304" pitchFamily="18" charset="0"/>
              </a:endParaRPr>
            </a:p>
          </p:txBody>
        </p:sp>
      </p:grpSp>
      <p:grpSp>
        <p:nvGrpSpPr>
          <p:cNvPr id="4138" name="Group 42"/>
          <p:cNvGrpSpPr/>
          <p:nvPr/>
        </p:nvGrpSpPr>
        <p:grpSpPr bwMode="auto">
          <a:xfrm>
            <a:off x="271463" y="1774825"/>
            <a:ext cx="7026275" cy="874713"/>
            <a:chOff x="171" y="1118"/>
            <a:chExt cx="4426" cy="551"/>
          </a:xfrm>
        </p:grpSpPr>
        <p:sp>
          <p:nvSpPr>
            <p:cNvPr id="4129" name="文本框 6"/>
            <p:cNvSpPr txBox="1">
              <a:spLocks noChangeArrowheads="1"/>
            </p:cNvSpPr>
            <p:nvPr/>
          </p:nvSpPr>
          <p:spPr bwMode="auto">
            <a:xfrm>
              <a:off x="171" y="1118"/>
              <a:ext cx="4426" cy="327"/>
            </a:xfrm>
            <a:prstGeom prst="rect">
              <a:avLst/>
            </a:prstGeom>
            <a:solidFill>
              <a:srgbClr val="CC99FF">
                <a:alpha val="38039"/>
              </a:srgbClr>
            </a:solid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t</a:t>
              </a:r>
              <a:r>
                <a:rPr lang="en-US" altLang="zh-CN" sz="2800" b="1" baseline="-25000">
                  <a:latin typeface="Times New Roman" panose="02020603050405020304" pitchFamily="18" charset="0"/>
                  <a:cs typeface="Times New Roman" panose="02020603050405020304" pitchFamily="18" charset="0"/>
                </a:rPr>
                <a:t>1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稀释前          </a:t>
              </a:r>
              <a:r>
                <a:rPr lang="en-US" altLang="zh-CN" sz="2800" b="1">
                  <a:latin typeface="Times New Roman" panose="02020603050405020304" pitchFamily="18" charset="0"/>
                  <a:cs typeface="Times New Roman" panose="02020603050405020304" pitchFamily="18" charset="0"/>
                </a:rPr>
                <a:t>a                      10</a:t>
              </a:r>
              <a:r>
                <a:rPr lang="en-US" altLang="zh-CN" sz="2800" b="1" baseline="30000">
                  <a:latin typeface="Times New Roman" panose="02020603050405020304" pitchFamily="18" charset="0"/>
                  <a:cs typeface="Times New Roman" panose="02020603050405020304" pitchFamily="18" charset="0"/>
                </a:rPr>
                <a:t>-3                </a:t>
              </a:r>
              <a:r>
                <a:rPr lang="en-US" altLang="zh-CN" sz="2800" b="1">
                  <a:latin typeface="Times New Roman" panose="02020603050405020304" pitchFamily="18" charset="0"/>
                  <a:cs typeface="Times New Roman" panose="02020603050405020304" pitchFamily="18" charset="0"/>
                </a:rPr>
                <a:t>10</a:t>
              </a:r>
              <a:r>
                <a:rPr lang="en-US" altLang="zh-CN" sz="2800" b="1" baseline="30000">
                  <a:latin typeface="Times New Roman" panose="02020603050405020304" pitchFamily="18" charset="0"/>
                  <a:cs typeface="Times New Roman" panose="02020603050405020304" pitchFamily="18" charset="0"/>
                </a:rPr>
                <a:t>-3</a:t>
              </a:r>
              <a:r>
                <a:rPr lang="zh-CN" altLang="en-US" sz="2800" b="1">
                  <a:latin typeface="Times New Roman" panose="02020603050405020304" pitchFamily="18" charset="0"/>
                  <a:cs typeface="Times New Roman" panose="02020603050405020304" pitchFamily="18" charset="0"/>
                </a:rPr>
                <a:t>  </a:t>
              </a:r>
              <a:r>
                <a:rPr lang="en-US" altLang="zh-CN" sz="2800" b="1">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sp>
          <p:nvSpPr>
            <p:cNvPr id="4130" name="文本框 20"/>
            <p:cNvSpPr txBox="1">
              <a:spLocks noChangeArrowheads="1"/>
            </p:cNvSpPr>
            <p:nvPr/>
          </p:nvSpPr>
          <p:spPr bwMode="auto">
            <a:xfrm>
              <a:off x="416" y="1438"/>
              <a:ext cx="765" cy="231"/>
            </a:xfrm>
            <a:prstGeom prst="rect">
              <a:avLst/>
            </a:prstGeom>
            <a:noFill/>
            <a:ln w="9525">
              <a:noFill/>
              <a:miter lim="800000"/>
            </a:ln>
          </p:spPr>
          <p:txBody>
            <a:bodyPr>
              <a:spAutoFit/>
            </a:bodyPr>
            <a:lstStyle/>
            <a:p>
              <a:r>
                <a:rPr lang="zh-CN" altLang="en-US" b="1">
                  <a:latin typeface="Calibri" panose="020F0502020204030204" pitchFamily="34" charset="0"/>
                </a:rPr>
                <a:t>（原平衡）</a:t>
              </a:r>
              <a:endParaRPr lang="en-GB" b="1">
                <a:latin typeface="Calibri" panose="020F0502020204030204" pitchFamily="34" charset="0"/>
              </a:endParaRPr>
            </a:p>
          </p:txBody>
        </p:sp>
      </p:grpSp>
      <p:grpSp>
        <p:nvGrpSpPr>
          <p:cNvPr id="4139" name="Group 43"/>
          <p:cNvGrpSpPr/>
          <p:nvPr/>
        </p:nvGrpSpPr>
        <p:grpSpPr bwMode="auto">
          <a:xfrm>
            <a:off x="263525" y="2962275"/>
            <a:ext cx="6997700" cy="868363"/>
            <a:chOff x="166" y="1866"/>
            <a:chExt cx="4408" cy="547"/>
          </a:xfrm>
        </p:grpSpPr>
        <p:sp>
          <p:nvSpPr>
            <p:cNvPr id="4127" name="文本框 11"/>
            <p:cNvSpPr txBox="1">
              <a:spLocks noChangeArrowheads="1"/>
            </p:cNvSpPr>
            <p:nvPr/>
          </p:nvSpPr>
          <p:spPr bwMode="auto">
            <a:xfrm>
              <a:off x="166" y="1866"/>
              <a:ext cx="4408" cy="327"/>
            </a:xfrm>
            <a:prstGeom prst="rect">
              <a:avLst/>
            </a:prstGeom>
            <a:solidFill>
              <a:srgbClr val="CC99FF">
                <a:alpha val="61176"/>
              </a:srgbClr>
            </a:solid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t</a:t>
              </a:r>
              <a:r>
                <a:rPr lang="en-US" altLang="zh-CN" sz="2800" b="1" baseline="-25000">
                  <a:latin typeface="Times New Roman" panose="02020603050405020304" pitchFamily="18" charset="0"/>
                  <a:cs typeface="Times New Roman" panose="02020603050405020304" pitchFamily="18" charset="0"/>
                </a:rPr>
                <a:t>2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稀释瞬间      </a:t>
              </a:r>
              <a:r>
                <a:rPr lang="en-US" altLang="zh-CN" sz="2800" b="1">
                  <a:latin typeface="Times New Roman" panose="02020603050405020304" pitchFamily="18" charset="0"/>
                  <a:cs typeface="Times New Roman" panose="02020603050405020304" pitchFamily="18" charset="0"/>
                </a:rPr>
                <a:t>a×10</a:t>
              </a:r>
              <a:r>
                <a:rPr lang="en-US" altLang="zh-CN" sz="2800" b="1" baseline="30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            10</a:t>
              </a:r>
              <a:r>
                <a:rPr lang="en-US" altLang="zh-CN" sz="2800" b="1" baseline="30000">
                  <a:latin typeface="Times New Roman" panose="02020603050405020304" pitchFamily="18" charset="0"/>
                  <a:cs typeface="Times New Roman" panose="02020603050405020304" pitchFamily="18" charset="0"/>
                </a:rPr>
                <a:t>-6                </a:t>
              </a:r>
              <a:r>
                <a:rPr lang="en-US" altLang="zh-CN" sz="2800" b="1">
                  <a:latin typeface="Times New Roman" panose="02020603050405020304" pitchFamily="18" charset="0"/>
                  <a:cs typeface="Times New Roman" panose="02020603050405020304" pitchFamily="18" charset="0"/>
                </a:rPr>
                <a:t>10</a:t>
              </a:r>
              <a:r>
                <a:rPr lang="en-US" altLang="zh-CN" sz="2800" b="1" baseline="30000">
                  <a:latin typeface="Times New Roman" panose="02020603050405020304" pitchFamily="18" charset="0"/>
                  <a:cs typeface="Times New Roman" panose="02020603050405020304" pitchFamily="18" charset="0"/>
                </a:rPr>
                <a:t>-6</a:t>
              </a:r>
              <a:r>
                <a:rPr lang="zh-CN" altLang="en-US" sz="2800" b="1">
                  <a:latin typeface="Times New Roman" panose="02020603050405020304" pitchFamily="18" charset="0"/>
                  <a:cs typeface="Times New Roman" panose="02020603050405020304" pitchFamily="18" charset="0"/>
                </a:rPr>
                <a:t>  </a:t>
              </a:r>
              <a:r>
                <a:rPr lang="en-US" altLang="zh-CN" sz="2800" b="1">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sp>
          <p:nvSpPr>
            <p:cNvPr id="4128" name="文本框 21"/>
            <p:cNvSpPr txBox="1">
              <a:spLocks noChangeArrowheads="1"/>
            </p:cNvSpPr>
            <p:nvPr/>
          </p:nvSpPr>
          <p:spPr bwMode="auto">
            <a:xfrm>
              <a:off x="371" y="2182"/>
              <a:ext cx="862" cy="231"/>
            </a:xfrm>
            <a:prstGeom prst="rect">
              <a:avLst/>
            </a:prstGeom>
            <a:noFill/>
            <a:ln w="9525">
              <a:noFill/>
              <a:miter lim="800000"/>
            </a:ln>
          </p:spPr>
          <p:txBody>
            <a:bodyPr>
              <a:spAutoFit/>
            </a:bodyPr>
            <a:lstStyle/>
            <a:p>
              <a:r>
                <a:rPr lang="zh-CN" altLang="en-US" b="1">
                  <a:latin typeface="Calibri" panose="020F0502020204030204" pitchFamily="34" charset="0"/>
                </a:rPr>
                <a:t>（打破平衡）</a:t>
              </a:r>
              <a:endParaRPr lang="en-GB" b="1">
                <a:latin typeface="Calibri" panose="020F0502020204030204" pitchFamily="34" charset="0"/>
              </a:endParaRPr>
            </a:p>
          </p:txBody>
        </p:sp>
      </p:grpSp>
      <p:grpSp>
        <p:nvGrpSpPr>
          <p:cNvPr id="4140" name="Group 44"/>
          <p:cNvGrpSpPr/>
          <p:nvPr/>
        </p:nvGrpSpPr>
        <p:grpSpPr bwMode="auto">
          <a:xfrm>
            <a:off x="263525" y="4217988"/>
            <a:ext cx="11928475" cy="1206500"/>
            <a:chOff x="166" y="2657"/>
            <a:chExt cx="7514" cy="760"/>
          </a:xfrm>
        </p:grpSpPr>
        <p:sp>
          <p:nvSpPr>
            <p:cNvPr id="4125" name="文本框 19"/>
            <p:cNvSpPr txBox="1">
              <a:spLocks noChangeArrowheads="1"/>
            </p:cNvSpPr>
            <p:nvPr/>
          </p:nvSpPr>
          <p:spPr bwMode="auto">
            <a:xfrm>
              <a:off x="166" y="2657"/>
              <a:ext cx="7514" cy="442"/>
            </a:xfrm>
            <a:prstGeom prst="rect">
              <a:avLst/>
            </a:prstGeom>
            <a:solidFill>
              <a:srgbClr val="CC99FF"/>
            </a:solid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t</a:t>
              </a:r>
              <a:r>
                <a:rPr lang="en-US" altLang="zh-CN" sz="2800" b="1" baseline="-25000">
                  <a:latin typeface="Times New Roman" panose="02020603050405020304" pitchFamily="18" charset="0"/>
                  <a:cs typeface="Times New Roman" panose="02020603050405020304" pitchFamily="18" charset="0"/>
                </a:rPr>
                <a:t>3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稀释后         因为  </a:t>
              </a:r>
              <a:r>
                <a:rPr lang="en-US" altLang="zh-CN" sz="4000" b="1">
                  <a:latin typeface="Times New Roman" panose="02020603050405020304" pitchFamily="18" charset="0"/>
                  <a:cs typeface="Times New Roman" panose="02020603050405020304" pitchFamily="18" charset="0"/>
                </a:rPr>
                <a:t>Qc</a:t>
              </a:r>
              <a:r>
                <a:rPr lang="en-US" altLang="en-US" sz="4000" b="1"/>
                <a:t>＜</a:t>
              </a:r>
              <a:r>
                <a:rPr lang="en-US" altLang="zh-CN" sz="4000" b="1">
                  <a:latin typeface="Times New Roman" panose="02020603050405020304" pitchFamily="18" charset="0"/>
                  <a:cs typeface="Times New Roman" panose="02020603050405020304" pitchFamily="18" charset="0"/>
                </a:rPr>
                <a:t>K</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，所以平衡向电离（正）方向移动。</a:t>
              </a:r>
              <a:endParaRPr lang="en-US" altLang="zh-CN" sz="2800" b="1">
                <a:latin typeface="Times New Roman" panose="02020603050405020304" pitchFamily="18" charset="0"/>
                <a:cs typeface="Times New Roman" panose="02020603050405020304" pitchFamily="18" charset="0"/>
              </a:endParaRPr>
            </a:p>
          </p:txBody>
        </p:sp>
        <p:sp>
          <p:nvSpPr>
            <p:cNvPr id="4126" name="文本框 22"/>
            <p:cNvSpPr txBox="1">
              <a:spLocks noChangeArrowheads="1"/>
            </p:cNvSpPr>
            <p:nvPr/>
          </p:nvSpPr>
          <p:spPr bwMode="auto">
            <a:xfrm>
              <a:off x="367" y="3185"/>
              <a:ext cx="862" cy="232"/>
            </a:xfrm>
            <a:prstGeom prst="rect">
              <a:avLst/>
            </a:prstGeom>
            <a:noFill/>
            <a:ln w="9525">
              <a:noFill/>
              <a:miter lim="800000"/>
            </a:ln>
          </p:spPr>
          <p:txBody>
            <a:bodyPr>
              <a:spAutoFit/>
            </a:bodyPr>
            <a:lstStyle/>
            <a:p>
              <a:r>
                <a:rPr lang="zh-CN" altLang="en-US" b="1">
                  <a:latin typeface="Calibri" panose="020F0502020204030204" pitchFamily="34" charset="0"/>
                </a:rPr>
                <a:t>（平衡移动）</a:t>
              </a:r>
              <a:endParaRPr lang="en-GB" b="1">
                <a:latin typeface="Calibri" panose="020F0502020204030204" pitchFamily="34" charset="0"/>
              </a:endParaRPr>
            </a:p>
          </p:txBody>
        </p:sp>
      </p:grpSp>
      <p:sp>
        <p:nvSpPr>
          <p:cNvPr id="2" name="文本框 1"/>
          <p:cNvSpPr txBox="1"/>
          <p:nvPr/>
        </p:nvSpPr>
        <p:spPr>
          <a:xfrm>
            <a:off x="4822825" y="0"/>
            <a:ext cx="2460625" cy="701675"/>
          </a:xfrm>
          <a:prstGeom prst="rect">
            <a:avLst/>
          </a:prstGeom>
          <a:noFill/>
        </p:spPr>
        <p:txBody>
          <a:bodyPr>
            <a:spAutoFit/>
          </a:bodyPr>
          <a:lstStyle/>
          <a:p>
            <a:pPr algn="ctr" fontAlgn="auto">
              <a:spcBef>
                <a:spcPts val="0"/>
              </a:spcBef>
              <a:spcAft>
                <a:spcPts val="0"/>
              </a:spcAft>
              <a:defRPr/>
            </a:pPr>
            <a:r>
              <a:rPr lang="zh-CN" altLang="en-US" sz="4000" b="1" dirty="0">
                <a:effectLst>
                  <a:outerShdw blurRad="38100" dist="38100" dir="2700000" algn="tl">
                    <a:srgbClr val="000000">
                      <a:alpha val="43137"/>
                    </a:srgbClr>
                  </a:outerShdw>
                </a:effectLst>
                <a:latin typeface="+mn-ea"/>
                <a:ea typeface="+mn-ea"/>
              </a:rPr>
              <a:t>加水稀释</a:t>
            </a:r>
            <a:endParaRPr lang="en-GB" sz="4000" b="1" dirty="0">
              <a:effectLst>
                <a:outerShdw blurRad="38100" dist="38100" dir="2700000" algn="tl">
                  <a:srgbClr val="000000">
                    <a:alpha val="43137"/>
                  </a:srgbClr>
                </a:outerShdw>
              </a:effectLst>
              <a:latin typeface="+mn-ea"/>
              <a:ea typeface="+mn-ea"/>
            </a:endParaRPr>
          </a:p>
        </p:txBody>
      </p:sp>
      <p:sp>
        <p:nvSpPr>
          <p:cNvPr id="6" name="Oval 46"/>
          <p:cNvSpPr>
            <a:spLocks noChangeArrowheads="1"/>
          </p:cNvSpPr>
          <p:nvPr/>
        </p:nvSpPr>
        <p:spPr bwMode="auto">
          <a:xfrm>
            <a:off x="714375" y="714375"/>
            <a:ext cx="985838" cy="857250"/>
          </a:xfrm>
          <a:prstGeom prst="ellipse">
            <a:avLst/>
          </a:prstGeom>
          <a:solidFill>
            <a:srgbClr val="FFCC00"/>
          </a:solidFill>
          <a:ln w="9525">
            <a:noFill/>
            <a:round/>
          </a:ln>
          <a:effectLst/>
        </p:spPr>
        <p:txBody>
          <a:bodyPr wrap="none" anchor="ctr"/>
          <a:lstStyle/>
          <a:p>
            <a:pPr algn="ctr">
              <a:defRPr/>
            </a:pPr>
            <a:r>
              <a:rPr lang="zh-CN" altLang="en-US" b="1">
                <a:effectLst>
                  <a:outerShdw blurRad="38100" dist="38100" dir="2700000" algn="tl">
                    <a:srgbClr val="FFFFFF"/>
                  </a:outerShdw>
                </a:effectLst>
              </a:rPr>
              <a:t>定量</a:t>
            </a:r>
            <a:endParaRPr lang="zh-CN" altLang="en-US" b="1">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38"/>
                                        </p:tgtEl>
                                        <p:attrNameLst>
                                          <p:attrName>style.visibility</p:attrName>
                                        </p:attrNameLst>
                                      </p:cBhvr>
                                      <p:to>
                                        <p:strVal val="visible"/>
                                      </p:to>
                                    </p:set>
                                    <p:animEffect transition="in" filter="blinds(horizontal)">
                                      <p:cBhvr>
                                        <p:cTn id="7" dur="500"/>
                                        <p:tgtEl>
                                          <p:spTgt spid="41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39"/>
                                        </p:tgtEl>
                                        <p:attrNameLst>
                                          <p:attrName>style.visibility</p:attrName>
                                        </p:attrNameLst>
                                      </p:cBhvr>
                                      <p:to>
                                        <p:strVal val="visible"/>
                                      </p:to>
                                    </p:set>
                                    <p:animEffect transition="in" filter="blinds(horizontal)">
                                      <p:cBhvr>
                                        <p:cTn id="17" dur="500"/>
                                        <p:tgtEl>
                                          <p:spTgt spid="41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42"/>
                                        </p:tgtEl>
                                        <p:attrNameLst>
                                          <p:attrName>style.visibility</p:attrName>
                                        </p:attrNameLst>
                                      </p:cBhvr>
                                      <p:to>
                                        <p:strVal val="visible"/>
                                      </p:to>
                                    </p:set>
                                    <p:animEffect transition="in" filter="blinds(horizontal)">
                                      <p:cBhvr>
                                        <p:cTn id="22" dur="500"/>
                                        <p:tgtEl>
                                          <p:spTgt spid="41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40"/>
                                        </p:tgtEl>
                                        <p:attrNameLst>
                                          <p:attrName>style.visibility</p:attrName>
                                        </p:attrNameLst>
                                      </p:cBhvr>
                                      <p:to>
                                        <p:strVal val="visible"/>
                                      </p:to>
                                    </p:set>
                                    <p:animEffect transition="in" filter="blinds(horizontal)">
                                      <p:cBhvr>
                                        <p:cTn id="27" dur="500"/>
                                        <p:tgtEl>
                                          <p:spTgt spid="4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76" name="标题 1"/>
          <p:cNvSpPr txBox="1"/>
          <p:nvPr/>
        </p:nvSpPr>
        <p:spPr bwMode="auto">
          <a:xfrm>
            <a:off x="4286250" y="488950"/>
            <a:ext cx="7235825" cy="1287463"/>
          </a:xfrm>
          <a:prstGeom prst="rect">
            <a:avLst/>
          </a:prstGeom>
          <a:noFill/>
          <a:ln w="9525">
            <a:noFill/>
            <a:miter lim="800000"/>
          </a:ln>
        </p:spPr>
        <p:txBody>
          <a:bodyPr anchor="ctr"/>
          <a:lstStyle/>
          <a:p>
            <a:pPr>
              <a:lnSpc>
                <a:spcPct val="90000"/>
              </a:lnSpc>
            </a:pPr>
            <a:r>
              <a:rPr lang="zh-CN" altLang="en-US" sz="2800" b="1">
                <a:latin typeface="Calibri Light" panose="020F0302020204030204"/>
              </a:rPr>
              <a:t>情景：已知</a:t>
            </a:r>
            <a:r>
              <a:rPr lang="en-US" altLang="zh-CN" sz="2800" b="1">
                <a:solidFill>
                  <a:srgbClr val="002060"/>
                </a:solidFill>
                <a:latin typeface="Times New Roman" panose="02020603050405020304" pitchFamily="18" charset="0"/>
              </a:rPr>
              <a:t>pH=3</a:t>
            </a:r>
            <a:r>
              <a:rPr lang="zh-CN" altLang="en-US" sz="2800" b="1">
                <a:latin typeface="Calibri Light" panose="020F0302020204030204"/>
              </a:rPr>
              <a:t>盐酸稀释</a:t>
            </a:r>
            <a:r>
              <a:rPr lang="en-US" altLang="zh-CN" sz="2800" b="1">
                <a:latin typeface="Calibri Light" panose="020F0302020204030204"/>
              </a:rPr>
              <a:t>1000</a:t>
            </a:r>
            <a:r>
              <a:rPr lang="zh-CN" altLang="en-US" sz="2800" b="1">
                <a:latin typeface="Calibri Light" panose="020F0302020204030204"/>
              </a:rPr>
              <a:t>倍后</a:t>
            </a:r>
            <a:r>
              <a:rPr lang="en-US" altLang="zh-CN" sz="2800" b="1">
                <a:solidFill>
                  <a:srgbClr val="002060"/>
                </a:solidFill>
                <a:latin typeface="Times New Roman" panose="02020603050405020304" pitchFamily="18" charset="0"/>
              </a:rPr>
              <a:t>pH=6</a:t>
            </a:r>
            <a:endParaRPr lang="en-US" altLang="zh-CN" sz="2800" b="1">
              <a:solidFill>
                <a:srgbClr val="002060"/>
              </a:solidFill>
              <a:latin typeface="Times New Roman" panose="02020603050405020304" pitchFamily="18" charset="0"/>
            </a:endParaRPr>
          </a:p>
          <a:p>
            <a:pPr>
              <a:lnSpc>
                <a:spcPct val="150000"/>
              </a:lnSpc>
            </a:pPr>
            <a:r>
              <a:rPr lang="zh-CN" altLang="en-US" sz="2800" b="1">
                <a:latin typeface="Calibri Light" panose="020F0302020204030204"/>
              </a:rPr>
              <a:t>问题：那么</a:t>
            </a:r>
            <a:r>
              <a:rPr lang="en-US" altLang="zh-CN" sz="2800" b="1">
                <a:solidFill>
                  <a:srgbClr val="002060"/>
                </a:solidFill>
                <a:latin typeface="Times New Roman" panose="02020603050405020304" pitchFamily="18" charset="0"/>
              </a:rPr>
              <a:t>pH=3</a:t>
            </a:r>
            <a:r>
              <a:rPr lang="zh-CN" altLang="en-US" sz="2800" b="1">
                <a:solidFill>
                  <a:srgbClr val="FF0000"/>
                </a:solidFill>
                <a:latin typeface="Calibri Light" panose="020F0302020204030204"/>
              </a:rPr>
              <a:t>醋酸</a:t>
            </a:r>
            <a:r>
              <a:rPr lang="zh-CN" altLang="en-US" sz="2800" b="1">
                <a:latin typeface="Calibri Light" panose="020F0302020204030204"/>
              </a:rPr>
              <a:t>稀释</a:t>
            </a:r>
            <a:r>
              <a:rPr lang="en-US" altLang="zh-CN" sz="2800" b="1">
                <a:latin typeface="Calibri Light" panose="020F0302020204030204"/>
              </a:rPr>
              <a:t>1000</a:t>
            </a:r>
            <a:r>
              <a:rPr lang="zh-CN" altLang="en-US" sz="2800" b="1">
                <a:latin typeface="Calibri Light" panose="020F0302020204030204"/>
              </a:rPr>
              <a:t>倍后</a:t>
            </a:r>
            <a:r>
              <a:rPr lang="en-US" altLang="zh-CN" sz="2800" b="1">
                <a:solidFill>
                  <a:srgbClr val="FF0000"/>
                </a:solidFill>
                <a:latin typeface="Times New Roman" panose="02020603050405020304" pitchFamily="18" charset="0"/>
              </a:rPr>
              <a:t>pH=</a:t>
            </a:r>
            <a:r>
              <a:rPr lang="zh-CN" altLang="en-US" sz="2800" b="1">
                <a:solidFill>
                  <a:srgbClr val="FF0000"/>
                </a:solidFill>
                <a:latin typeface="Times New Roman" panose="02020603050405020304" pitchFamily="18" charset="0"/>
              </a:rPr>
              <a:t>？</a:t>
            </a:r>
            <a:endParaRPr lang="en-GB" sz="2800" b="1">
              <a:solidFill>
                <a:srgbClr val="FF0000"/>
              </a:solidFill>
              <a:latin typeface="Times New Roman" panose="02020603050405020304" pitchFamily="18" charset="0"/>
            </a:endParaRPr>
          </a:p>
        </p:txBody>
      </p:sp>
      <p:grpSp>
        <p:nvGrpSpPr>
          <p:cNvPr id="173077" name="组合 17"/>
          <p:cNvGrpSpPr/>
          <p:nvPr/>
        </p:nvGrpSpPr>
        <p:grpSpPr bwMode="auto">
          <a:xfrm>
            <a:off x="295275" y="939800"/>
            <a:ext cx="3556000" cy="4740275"/>
            <a:chOff x="0" y="985298"/>
            <a:chExt cx="3554729" cy="4739639"/>
          </a:xfrm>
        </p:grpSpPr>
        <p:pic>
          <p:nvPicPr>
            <p:cNvPr id="173091" name="图片 16"/>
            <p:cNvPicPr>
              <a:picLocks noChangeAspect="1"/>
            </p:cNvPicPr>
            <p:nvPr/>
          </p:nvPicPr>
          <p:blipFill>
            <a:blip r:embed="rId1" cstate="print"/>
            <a:srcRect/>
            <a:stretch>
              <a:fillRect/>
            </a:stretch>
          </p:blipFill>
          <p:spPr bwMode="auto">
            <a:xfrm rot="5400000">
              <a:off x="-592455" y="1577753"/>
              <a:ext cx="4739639" cy="3554729"/>
            </a:xfrm>
            <a:prstGeom prst="rect">
              <a:avLst/>
            </a:prstGeom>
            <a:noFill/>
            <a:ln w="9525">
              <a:noFill/>
              <a:miter lim="800000"/>
              <a:headEnd/>
              <a:tailEnd/>
            </a:ln>
          </p:spPr>
        </p:pic>
        <p:sp>
          <p:nvSpPr>
            <p:cNvPr id="5" name="文本框 4"/>
            <p:cNvSpPr txBox="1"/>
            <p:nvPr/>
          </p:nvSpPr>
          <p:spPr>
            <a:xfrm>
              <a:off x="674447" y="1145614"/>
              <a:ext cx="2205836" cy="396822"/>
            </a:xfrm>
            <a:prstGeom prst="rect">
              <a:avLst/>
            </a:prstGeom>
            <a:solidFill>
              <a:srgbClr val="FFFFFF">
                <a:alpha val="50980"/>
              </a:srgbClr>
            </a:solidFill>
          </p:spPr>
          <p:txBody>
            <a:bodyPr>
              <a:spAutoFit/>
            </a:bodyPr>
            <a:lstStyle/>
            <a:p>
              <a:pPr fontAlgn="auto">
                <a:spcBef>
                  <a:spcPts val="0"/>
                </a:spcBef>
                <a:spcAft>
                  <a:spcPts val="0"/>
                </a:spcAft>
                <a:defRPr/>
              </a:pPr>
              <a:r>
                <a:rPr lang="zh-CN" altLang="en-US" sz="2000" b="1" dirty="0">
                  <a:effectLst>
                    <a:outerShdw blurRad="38100" dist="38100" dir="2700000" algn="tl">
                      <a:srgbClr val="000000">
                        <a:alpha val="43137"/>
                      </a:srgbClr>
                    </a:outerShdw>
                  </a:effectLst>
                  <a:latin typeface="+mn-lt"/>
                  <a:ea typeface="+mn-ea"/>
                </a:rPr>
                <a:t>测量稀释后</a:t>
              </a:r>
              <a:r>
                <a:rPr lang="en-US" altLang="zh-CN" sz="2000" b="1" dirty="0">
                  <a:effectLst>
                    <a:outerShdw blurRad="38100" dist="38100" dir="2700000" algn="tl">
                      <a:srgbClr val="000000">
                        <a:alpha val="43137"/>
                      </a:srgbClr>
                    </a:outerShdw>
                  </a:effectLst>
                  <a:latin typeface="+mn-lt"/>
                  <a:ea typeface="+mn-ea"/>
                </a:rPr>
                <a:t>PH</a:t>
              </a:r>
              <a:r>
                <a:rPr lang="zh-CN" altLang="en-US" sz="2000" b="1" dirty="0">
                  <a:effectLst>
                    <a:outerShdw blurRad="38100" dist="38100" dir="2700000" algn="tl">
                      <a:srgbClr val="000000">
                        <a:alpha val="43137"/>
                      </a:srgbClr>
                    </a:outerShdw>
                  </a:effectLst>
                  <a:latin typeface="+mn-lt"/>
                  <a:ea typeface="+mn-ea"/>
                </a:rPr>
                <a:t>值</a:t>
              </a:r>
              <a:endParaRPr lang="en-GB" sz="2000" b="1" dirty="0">
                <a:effectLst>
                  <a:outerShdw blurRad="38100" dist="38100" dir="2700000" algn="tl">
                    <a:srgbClr val="000000">
                      <a:alpha val="43137"/>
                    </a:srgbClr>
                  </a:outerShdw>
                </a:effectLst>
                <a:latin typeface="+mn-lt"/>
                <a:ea typeface="+mn-ea"/>
              </a:endParaRPr>
            </a:p>
          </p:txBody>
        </p:sp>
      </p:grpSp>
      <p:grpSp>
        <p:nvGrpSpPr>
          <p:cNvPr id="173078" name="Group 39"/>
          <p:cNvGrpSpPr/>
          <p:nvPr/>
        </p:nvGrpSpPr>
        <p:grpSpPr bwMode="auto">
          <a:xfrm>
            <a:off x="4213225" y="1890713"/>
            <a:ext cx="8753475" cy="708025"/>
            <a:chOff x="2614" y="1716"/>
            <a:chExt cx="5514" cy="446"/>
          </a:xfrm>
        </p:grpSpPr>
        <p:sp>
          <p:nvSpPr>
            <p:cNvPr id="173089" name="标题 1"/>
            <p:cNvSpPr txBox="1"/>
            <p:nvPr/>
          </p:nvSpPr>
          <p:spPr bwMode="auto">
            <a:xfrm>
              <a:off x="2614" y="1716"/>
              <a:ext cx="5514" cy="446"/>
            </a:xfrm>
            <a:prstGeom prst="rect">
              <a:avLst/>
            </a:prstGeom>
            <a:noFill/>
            <a:ln w="9525">
              <a:noFill/>
              <a:miter lim="800000"/>
            </a:ln>
          </p:spPr>
          <p:txBody>
            <a:bodyPr anchor="ctr"/>
            <a:lstStyle/>
            <a:p>
              <a:pPr>
                <a:lnSpc>
                  <a:spcPct val="90000"/>
                </a:lnSpc>
              </a:pPr>
              <a:r>
                <a:rPr lang="zh-CN" altLang="en-US" sz="2800" b="1">
                  <a:latin typeface="Calibri Light" panose="020F0302020204030204"/>
                </a:rPr>
                <a:t>         ： </a:t>
              </a:r>
              <a:r>
                <a:rPr lang="en-US" altLang="zh-CN" sz="2800" b="1">
                  <a:solidFill>
                    <a:srgbClr val="002060"/>
                  </a:solidFill>
                  <a:latin typeface="Times New Roman" panose="02020603050405020304" pitchFamily="18" charset="0"/>
                </a:rPr>
                <a:t>pH </a:t>
              </a:r>
              <a:r>
                <a:rPr lang="en-US" altLang="zh-CN" sz="2800" b="1" u="sng">
                  <a:solidFill>
                    <a:srgbClr val="002060"/>
                  </a:solidFill>
                  <a:latin typeface="Times New Roman" panose="02020603050405020304" pitchFamily="18" charset="0"/>
                </a:rPr>
                <a:t>       </a:t>
              </a:r>
              <a:r>
                <a:rPr lang="en-US" altLang="zh-CN" sz="2800" b="1">
                  <a:solidFill>
                    <a:srgbClr val="002060"/>
                  </a:solidFill>
                  <a:latin typeface="Times New Roman" panose="02020603050405020304" pitchFamily="18" charset="0"/>
                </a:rPr>
                <a:t> 6</a:t>
              </a:r>
              <a:r>
                <a:rPr lang="zh-CN" altLang="en-US" sz="2800" b="1">
                  <a:latin typeface="Calibri Light" panose="020F0302020204030204"/>
                </a:rPr>
                <a:t>、</a:t>
              </a:r>
              <a:r>
                <a:rPr lang="en-US" altLang="zh-CN" sz="2800" b="1">
                  <a:solidFill>
                    <a:srgbClr val="002060"/>
                  </a:solidFill>
                  <a:latin typeface="Times New Roman" panose="02020603050405020304" pitchFamily="18" charset="0"/>
                </a:rPr>
                <a:t>c (H</a:t>
              </a:r>
              <a:r>
                <a:rPr lang="en-US" altLang="zh-CN" sz="2800" b="1" baseline="30000">
                  <a:solidFill>
                    <a:srgbClr val="002060"/>
                  </a:solidFill>
                  <a:latin typeface="Times New Roman" panose="02020603050405020304" pitchFamily="18" charset="0"/>
                </a:rPr>
                <a:t>+</a:t>
              </a:r>
              <a:r>
                <a:rPr lang="en-US" altLang="zh-CN" sz="2800" b="1">
                  <a:solidFill>
                    <a:srgbClr val="002060"/>
                  </a:solidFill>
                  <a:latin typeface="Times New Roman" panose="02020603050405020304" pitchFamily="18" charset="0"/>
                </a:rPr>
                <a:t>) </a:t>
              </a:r>
              <a:r>
                <a:rPr lang="en-US" altLang="zh-CN" sz="2800" b="1" u="sng">
                  <a:solidFill>
                    <a:srgbClr val="002060"/>
                  </a:solidFill>
                  <a:latin typeface="Times New Roman" panose="02020603050405020304" pitchFamily="18" charset="0"/>
                </a:rPr>
                <a:t>        </a:t>
              </a:r>
              <a:r>
                <a:rPr lang="en-US" altLang="zh-CN" sz="2800" b="1">
                  <a:solidFill>
                    <a:srgbClr val="002060"/>
                  </a:solidFill>
                  <a:latin typeface="Times New Roman" panose="02020603050405020304" pitchFamily="18" charset="0"/>
                </a:rPr>
                <a:t>10</a:t>
              </a:r>
              <a:r>
                <a:rPr lang="en-US" altLang="zh-CN" sz="2800" b="1" baseline="30000">
                  <a:solidFill>
                    <a:srgbClr val="002060"/>
                  </a:solidFill>
                  <a:latin typeface="Times New Roman" panose="02020603050405020304" pitchFamily="18" charset="0"/>
                </a:rPr>
                <a:t>-6</a:t>
              </a:r>
              <a:r>
                <a:rPr lang="en-US" altLang="zh-CN" sz="2800" b="1">
                  <a:solidFill>
                    <a:srgbClr val="002060"/>
                  </a:solidFill>
                  <a:latin typeface="Times New Roman" panose="02020603050405020304" pitchFamily="18" charset="0"/>
                </a:rPr>
                <a:t>mol/L</a:t>
              </a:r>
              <a:endParaRPr lang="en-US" altLang="zh-CN" sz="2800" b="1">
                <a:solidFill>
                  <a:srgbClr val="002060"/>
                </a:solidFill>
                <a:latin typeface="Times New Roman" panose="02020603050405020304" pitchFamily="18" charset="0"/>
              </a:endParaRPr>
            </a:p>
          </p:txBody>
        </p:sp>
        <p:sp>
          <p:nvSpPr>
            <p:cNvPr id="3106" name="Rectangle 34"/>
            <p:cNvSpPr>
              <a:spLocks noChangeArrowheads="1"/>
            </p:cNvSpPr>
            <p:nvPr/>
          </p:nvSpPr>
          <p:spPr bwMode="auto">
            <a:xfrm>
              <a:off x="2685" y="1791"/>
              <a:ext cx="549" cy="333"/>
            </a:xfrm>
            <a:prstGeom prst="rect">
              <a:avLst/>
            </a:prstGeom>
            <a:solidFill>
              <a:schemeClr val="accent1"/>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预测</a:t>
              </a:r>
              <a:endParaRPr lang="zh-CN" altLang="en-US" sz="2800" b="1">
                <a:solidFill>
                  <a:srgbClr val="0D0D0D"/>
                </a:solidFill>
                <a:ea typeface="黑体" panose="02010609060101010101" pitchFamily="2" charset="-122"/>
              </a:endParaRPr>
            </a:p>
          </p:txBody>
        </p:sp>
      </p:grpSp>
      <p:grpSp>
        <p:nvGrpSpPr>
          <p:cNvPr id="173079" name="Group 42"/>
          <p:cNvGrpSpPr/>
          <p:nvPr/>
        </p:nvGrpSpPr>
        <p:grpSpPr bwMode="auto">
          <a:xfrm>
            <a:off x="4176713" y="2825750"/>
            <a:ext cx="7816850" cy="973138"/>
            <a:chOff x="2639" y="2349"/>
            <a:chExt cx="4924" cy="613"/>
          </a:xfrm>
        </p:grpSpPr>
        <p:sp>
          <p:nvSpPr>
            <p:cNvPr id="16" name="Text Box 29"/>
            <p:cNvSpPr txBox="1">
              <a:spLocks noChangeArrowheads="1"/>
            </p:cNvSpPr>
            <p:nvPr/>
          </p:nvSpPr>
          <p:spPr bwMode="auto">
            <a:xfrm>
              <a:off x="2639" y="2405"/>
              <a:ext cx="4924" cy="557"/>
            </a:xfrm>
            <a:prstGeom prst="rect">
              <a:avLst/>
            </a:prstGeom>
            <a:noFill/>
            <a:ln w="9525">
              <a:noFill/>
              <a:miter lim="800000"/>
            </a:ln>
          </p:spPr>
          <p:txBody>
            <a:bodyPr>
              <a:spAutoFit/>
            </a:bodyPr>
            <a:lstStyle/>
            <a:p>
              <a:pPr>
                <a:spcBef>
                  <a:spcPct val="50000"/>
                </a:spcBef>
                <a:defRPr/>
              </a:pPr>
              <a:r>
                <a:rPr lang="zh-CN" altLang="en-US" sz="2800" b="1">
                  <a:solidFill>
                    <a:srgbClr val="0D0D0D"/>
                  </a:solidFill>
                  <a:effectLst>
                    <a:outerShdw blurRad="38100" dist="38100" dir="2700000" algn="tl">
                      <a:srgbClr val="C0C0C0"/>
                    </a:outerShdw>
                  </a:effectLst>
                </a:rPr>
                <a:t>         ： 你的依据是什么？</a:t>
              </a:r>
              <a:r>
                <a:rPr lang="zh-CN" altLang="en-US" sz="2400" b="1">
                  <a:solidFill>
                    <a:srgbClr val="0D0D0D"/>
                  </a:solidFill>
                  <a:effectLst>
                    <a:outerShdw blurRad="38100" dist="38100" dir="2700000" algn="tl">
                      <a:srgbClr val="C0C0C0"/>
                    </a:outerShdw>
                  </a:effectLst>
                </a:rPr>
                <a:t>（提示：</a:t>
              </a:r>
              <a:r>
                <a:rPr lang="zh-CN" altLang="zh-CN" sz="2400" b="1">
                  <a:solidFill>
                    <a:srgbClr val="0D0D0D"/>
                  </a:solidFill>
                  <a:effectLst>
                    <a:outerShdw blurRad="38100" dist="38100" dir="2700000" algn="tl">
                      <a:srgbClr val="C0C0C0"/>
                    </a:outerShdw>
                  </a:effectLst>
                </a:rPr>
                <a:t>运用勒夏特列原理</a:t>
              </a:r>
              <a:r>
                <a:rPr lang="zh-CN" altLang="zh-CN" sz="2400" b="1">
                  <a:solidFill>
                    <a:srgbClr val="FF0000"/>
                  </a:solidFill>
                  <a:effectLst>
                    <a:outerShdw blurRad="38100" dist="38100" dir="2700000" algn="tl">
                      <a:srgbClr val="C0C0C0"/>
                    </a:outerShdw>
                  </a:effectLst>
                </a:rPr>
                <a:t>定性</a:t>
              </a:r>
              <a:r>
                <a:rPr lang="zh-CN" altLang="zh-CN" sz="2400" b="1">
                  <a:solidFill>
                    <a:srgbClr val="0D0D0D"/>
                  </a:solidFill>
                  <a:effectLst>
                    <a:outerShdw blurRad="38100" dist="38100" dir="2700000" algn="tl">
                      <a:srgbClr val="C0C0C0"/>
                    </a:outerShdw>
                  </a:effectLst>
                </a:rPr>
                <a:t>分析</a:t>
              </a:r>
              <a:r>
                <a:rPr lang="zh-CN" altLang="en-US" sz="2400" b="1">
                  <a:solidFill>
                    <a:srgbClr val="0D0D0D"/>
                  </a:solidFill>
                  <a:effectLst>
                    <a:outerShdw blurRad="38100" dist="38100" dir="2700000" algn="tl">
                      <a:srgbClr val="C0C0C0"/>
                    </a:outerShdw>
                  </a:effectLst>
                </a:rPr>
                <a:t>或</a:t>
              </a:r>
              <a:r>
                <a:rPr lang="zh-CN" altLang="zh-CN" sz="2400" b="1">
                  <a:solidFill>
                    <a:srgbClr val="0D0D0D"/>
                  </a:solidFill>
                  <a:effectLst>
                    <a:outerShdw blurRad="38100" dist="38100" dir="2700000" algn="tl">
                      <a:srgbClr val="C0C0C0"/>
                    </a:outerShdw>
                  </a:effectLst>
                </a:rPr>
                <a:t>运用K和Qc</a:t>
              </a:r>
              <a:r>
                <a:rPr lang="zh-CN" altLang="zh-CN" sz="2400" b="1">
                  <a:solidFill>
                    <a:srgbClr val="FF0000"/>
                  </a:solidFill>
                  <a:effectLst>
                    <a:outerShdw blurRad="38100" dist="38100" dir="2700000" algn="tl">
                      <a:srgbClr val="C0C0C0"/>
                    </a:outerShdw>
                  </a:effectLst>
                </a:rPr>
                <a:t>定量</a:t>
              </a:r>
              <a:r>
                <a:rPr lang="zh-CN" altLang="zh-CN" sz="2400" b="1">
                  <a:solidFill>
                    <a:srgbClr val="0D0D0D"/>
                  </a:solidFill>
                  <a:effectLst>
                    <a:outerShdw blurRad="38100" dist="38100" dir="2700000" algn="tl">
                      <a:srgbClr val="C0C0C0"/>
                    </a:outerShdw>
                  </a:effectLst>
                </a:rPr>
                <a:t>分析。</a:t>
              </a:r>
              <a:r>
                <a:rPr lang="zh-CN" altLang="en-US" sz="2400" b="1">
                  <a:solidFill>
                    <a:srgbClr val="0D0D0D"/>
                  </a:solidFill>
                  <a:effectLst>
                    <a:outerShdw blurRad="38100" dist="38100" dir="2700000" algn="tl">
                      <a:srgbClr val="C0C0C0"/>
                    </a:outerShdw>
                  </a:effectLst>
                </a:rPr>
                <a:t>)</a:t>
              </a:r>
              <a:endParaRPr lang="en-US" altLang="zh-CN" sz="2400" b="1">
                <a:solidFill>
                  <a:srgbClr val="0D0D0D"/>
                </a:solidFill>
                <a:effectLst>
                  <a:outerShdw blurRad="38100" dist="38100" dir="2700000" algn="tl">
                    <a:srgbClr val="C0C0C0"/>
                  </a:outerShdw>
                </a:effectLst>
              </a:endParaRPr>
            </a:p>
          </p:txBody>
        </p:sp>
        <p:sp>
          <p:nvSpPr>
            <p:cNvPr id="3107" name="Rectangle 35"/>
            <p:cNvSpPr>
              <a:spLocks noChangeArrowheads="1"/>
            </p:cNvSpPr>
            <p:nvPr/>
          </p:nvSpPr>
          <p:spPr bwMode="auto">
            <a:xfrm>
              <a:off x="2712" y="2349"/>
              <a:ext cx="549" cy="333"/>
            </a:xfrm>
            <a:prstGeom prst="rect">
              <a:avLst/>
            </a:prstGeom>
            <a:solidFill>
              <a:srgbClr val="CC99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依据</a:t>
              </a:r>
              <a:endParaRPr lang="zh-CN" altLang="en-US" sz="2800" b="1">
                <a:solidFill>
                  <a:srgbClr val="0D0D0D"/>
                </a:solidFill>
                <a:ea typeface="黑体" panose="02010609060101010101" pitchFamily="2" charset="-122"/>
              </a:endParaRPr>
            </a:p>
          </p:txBody>
        </p:sp>
      </p:grpSp>
      <p:sp>
        <p:nvSpPr>
          <p:cNvPr id="173080" name="Rectangle 12"/>
          <p:cNvSpPr>
            <a:spLocks noChangeArrowheads="1"/>
          </p:cNvSpPr>
          <p:nvPr/>
        </p:nvSpPr>
        <p:spPr bwMode="auto">
          <a:xfrm>
            <a:off x="0" y="0"/>
            <a:ext cx="2478088" cy="641350"/>
          </a:xfrm>
          <a:prstGeom prst="rect">
            <a:avLst/>
          </a:prstGeom>
          <a:noFill/>
          <a:ln w="9525">
            <a:noFill/>
            <a:miter lim="800000"/>
          </a:ln>
        </p:spPr>
        <p:txBody>
          <a:bodyPr wrap="none">
            <a:spAutoFit/>
          </a:bodyPr>
          <a:lstStyle/>
          <a:p>
            <a:r>
              <a:rPr lang="en-US" altLang="zh-CN" sz="3600" b="1">
                <a:solidFill>
                  <a:srgbClr val="000000"/>
                </a:solidFill>
              </a:rPr>
              <a:t>【</a:t>
            </a:r>
            <a:r>
              <a:rPr lang="zh-CN" altLang="en-US" sz="3600" b="1">
                <a:solidFill>
                  <a:srgbClr val="000000"/>
                </a:solidFill>
              </a:rPr>
              <a:t>任务三</a:t>
            </a:r>
            <a:r>
              <a:rPr lang="en-US" altLang="zh-CN" sz="3600" b="1">
                <a:solidFill>
                  <a:srgbClr val="000000"/>
                </a:solidFill>
              </a:rPr>
              <a:t>】</a:t>
            </a:r>
            <a:endParaRPr lang="zh-CN" altLang="en-US" sz="3600" b="1">
              <a:solidFill>
                <a:srgbClr val="000000"/>
              </a:solidFill>
            </a:endParaRPr>
          </a:p>
        </p:txBody>
      </p:sp>
      <p:grpSp>
        <p:nvGrpSpPr>
          <p:cNvPr id="2" name="Group 26"/>
          <p:cNvGrpSpPr/>
          <p:nvPr/>
        </p:nvGrpSpPr>
        <p:grpSpPr bwMode="auto">
          <a:xfrm>
            <a:off x="4338638" y="5022850"/>
            <a:ext cx="6161087" cy="533400"/>
            <a:chOff x="2757" y="3147"/>
            <a:chExt cx="3881" cy="336"/>
          </a:xfrm>
        </p:grpSpPr>
        <p:sp>
          <p:nvSpPr>
            <p:cNvPr id="173085" name="Text Box 29"/>
            <p:cNvSpPr txBox="1">
              <a:spLocks noChangeArrowheads="1"/>
            </p:cNvSpPr>
            <p:nvPr/>
          </p:nvSpPr>
          <p:spPr bwMode="auto">
            <a:xfrm>
              <a:off x="2791" y="3147"/>
              <a:ext cx="3847" cy="327"/>
            </a:xfrm>
            <a:prstGeom prst="rect">
              <a:avLst/>
            </a:prstGeom>
            <a:noFill/>
            <a:ln w="9525">
              <a:noFill/>
              <a:miter lim="800000"/>
            </a:ln>
          </p:spPr>
          <p:txBody>
            <a:bodyPr>
              <a:spAutoFit/>
            </a:bodyPr>
            <a:lstStyle/>
            <a:p>
              <a:pPr>
                <a:spcBef>
                  <a:spcPct val="50000"/>
                </a:spcBef>
              </a:pPr>
              <a:r>
                <a:rPr lang="zh-CN" altLang="en-US" sz="2800" b="1">
                  <a:solidFill>
                    <a:srgbClr val="0D0D0D"/>
                  </a:solidFill>
                </a:rPr>
                <a:t>       ：设计实验探究验证你的预测？</a:t>
              </a:r>
              <a:endParaRPr lang="en-US" altLang="zh-CN" sz="2400" b="1">
                <a:solidFill>
                  <a:srgbClr val="0D0D0D"/>
                </a:solidFill>
              </a:endParaRPr>
            </a:p>
          </p:txBody>
        </p:sp>
        <p:sp>
          <p:nvSpPr>
            <p:cNvPr id="3" name="Rectangle 25"/>
            <p:cNvSpPr>
              <a:spLocks noChangeArrowheads="1"/>
            </p:cNvSpPr>
            <p:nvPr/>
          </p:nvSpPr>
          <p:spPr bwMode="auto">
            <a:xfrm>
              <a:off x="2757" y="3150"/>
              <a:ext cx="549" cy="333"/>
            </a:xfrm>
            <a:prstGeom prst="rect">
              <a:avLst/>
            </a:prstGeom>
            <a:solidFill>
              <a:srgbClr val="CCFF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验证</a:t>
              </a:r>
              <a:endParaRPr lang="zh-CN" altLang="en-US" sz="2800" b="1">
                <a:solidFill>
                  <a:srgbClr val="0D0D0D"/>
                </a:solidFill>
                <a:ea typeface="黑体" panose="02010609060101010101" pitchFamily="2" charset="-122"/>
              </a:endParaRPr>
            </a:p>
          </p:txBody>
        </p:sp>
      </p:grpSp>
      <p:grpSp>
        <p:nvGrpSpPr>
          <p:cNvPr id="173082" name="组合 27649"/>
          <p:cNvGrpSpPr/>
          <p:nvPr/>
        </p:nvGrpSpPr>
        <p:grpSpPr bwMode="auto">
          <a:xfrm>
            <a:off x="4897438" y="3783013"/>
            <a:ext cx="5911850" cy="579437"/>
            <a:chOff x="116" y="2756"/>
            <a:chExt cx="3724" cy="365"/>
          </a:xfrm>
        </p:grpSpPr>
        <p:sp>
          <p:nvSpPr>
            <p:cNvPr id="173084" name="文本框 27650"/>
            <p:cNvSpPr txBox="1">
              <a:spLocks noChangeArrowheads="1"/>
            </p:cNvSpPr>
            <p:nvPr/>
          </p:nvSpPr>
          <p:spPr bwMode="auto">
            <a:xfrm>
              <a:off x="116" y="2756"/>
              <a:ext cx="3724" cy="365"/>
            </a:xfrm>
            <a:prstGeom prst="rect">
              <a:avLst/>
            </a:prstGeom>
            <a:noFill/>
            <a:ln w="9525">
              <a:noFill/>
              <a:miter lim="800000"/>
            </a:ln>
          </p:spPr>
          <p:txBody>
            <a:bodyPr wrap="none">
              <a:spAutoFit/>
            </a:bodyPr>
            <a:lstStyle/>
            <a:p>
              <a:pPr>
                <a:buClr>
                  <a:srgbClr val="000000"/>
                </a:buClr>
              </a:pPr>
              <a:r>
                <a:rPr lang="en-US" altLang="zh-CN" sz="3200" b="1">
                  <a:solidFill>
                    <a:srgbClr val="000000"/>
                  </a:solidFill>
                  <a:latin typeface="Times New Roman" panose="02020603050405020304" pitchFamily="18" charset="0"/>
                </a:rPr>
                <a:t>CH</a:t>
              </a:r>
              <a:r>
                <a:rPr lang="en-US" altLang="zh-CN" sz="3200" b="1" baseline="-25000">
                  <a:solidFill>
                    <a:srgbClr val="000000"/>
                  </a:solidFill>
                  <a:latin typeface="Times New Roman" panose="02020603050405020304" pitchFamily="18" charset="0"/>
                </a:rPr>
                <a:t>3</a:t>
              </a:r>
              <a:r>
                <a:rPr lang="en-US" altLang="zh-CN" sz="3200" b="1">
                  <a:solidFill>
                    <a:srgbClr val="000000"/>
                  </a:solidFill>
                  <a:latin typeface="Times New Roman" panose="02020603050405020304" pitchFamily="18" charset="0"/>
                </a:rPr>
                <a:t>COOH            CH</a:t>
              </a:r>
              <a:r>
                <a:rPr lang="en-US" altLang="zh-CN" sz="3200" b="1" baseline="-25000">
                  <a:solidFill>
                    <a:srgbClr val="000000"/>
                  </a:solidFill>
                  <a:latin typeface="Times New Roman" panose="02020603050405020304" pitchFamily="18" charset="0"/>
                </a:rPr>
                <a:t>3</a:t>
              </a:r>
              <a:r>
                <a:rPr lang="en-US" altLang="zh-CN" sz="3200" b="1">
                  <a:solidFill>
                    <a:srgbClr val="000000"/>
                  </a:solidFill>
                  <a:latin typeface="Times New Roman" panose="02020603050405020304" pitchFamily="18" charset="0"/>
                </a:rPr>
                <a:t>COO</a:t>
              </a:r>
              <a:r>
                <a:rPr lang="en-US" altLang="zh-CN" sz="3200" b="1" baseline="30000">
                  <a:solidFill>
                    <a:srgbClr val="000000"/>
                  </a:solidFill>
                  <a:latin typeface="Times New Roman" panose="02020603050405020304" pitchFamily="18" charset="0"/>
                </a:rPr>
                <a:t>- </a:t>
              </a:r>
              <a:r>
                <a:rPr lang="en-US" altLang="zh-CN" sz="3200" b="1">
                  <a:solidFill>
                    <a:srgbClr val="000000"/>
                  </a:solidFill>
                  <a:latin typeface="Times New Roman" panose="02020603050405020304" pitchFamily="18" charset="0"/>
                </a:rPr>
                <a:t>+H</a:t>
              </a:r>
              <a:r>
                <a:rPr lang="en-US" altLang="zh-CN" sz="3200" b="1" baseline="30000">
                  <a:solidFill>
                    <a:srgbClr val="000000"/>
                  </a:solidFill>
                  <a:latin typeface="Times New Roman" panose="02020603050405020304" pitchFamily="18" charset="0"/>
                </a:rPr>
                <a:t>+</a:t>
              </a:r>
              <a:endParaRPr lang="en-US" altLang="zh-CN" sz="3200" b="1">
                <a:solidFill>
                  <a:srgbClr val="000000"/>
                </a:solidFill>
                <a:latin typeface="Times New Roman" panose="02020603050405020304" pitchFamily="18" charset="0"/>
              </a:endParaRPr>
            </a:p>
          </p:txBody>
        </p:sp>
        <p:graphicFrame>
          <p:nvGraphicFramePr>
            <p:cNvPr id="173075" name="Object 19" descr="image1"/>
            <p:cNvGraphicFramePr/>
            <p:nvPr/>
          </p:nvGraphicFramePr>
          <p:xfrm>
            <a:off x="1204" y="2772"/>
            <a:ext cx="1213" cy="336"/>
          </p:xfrm>
          <a:graphic>
            <a:graphicData uri="http://schemas.openxmlformats.org/presentationml/2006/ole">
              <mc:AlternateContent xmlns:mc="http://schemas.openxmlformats.org/markup-compatibility/2006">
                <mc:Choice xmlns:v="urn:schemas-microsoft-com:vml" Requires="v">
                  <p:oleObj spid="_x0000_s8193" name="" r:id="rId2" imgW="6715125" imgH="2505075" progId="">
                    <p:embed/>
                  </p:oleObj>
                </mc:Choice>
                <mc:Fallback>
                  <p:oleObj name="" r:id="rId2" imgW="6715125" imgH="2505075" progId="">
                    <p:embed/>
                    <p:pic>
                      <p:nvPicPr>
                        <p:cNvPr id="0" name="图片 8192" descr="image1"/>
                        <p:cNvPicPr/>
                        <p:nvPr/>
                      </p:nvPicPr>
                      <p:blipFill>
                        <a:blip r:embed="rId3"/>
                        <a:stretch>
                          <a:fillRect/>
                        </a:stretch>
                      </p:blipFill>
                      <p:spPr>
                        <a:xfrm>
                          <a:off x="1204" y="2772"/>
                          <a:ext cx="1213" cy="336"/>
                        </a:xfrm>
                        <a:prstGeom prst="rect">
                          <a:avLst/>
                        </a:prstGeom>
                        <a:noFill/>
                        <a:ln w="9525">
                          <a:noFill/>
                        </a:ln>
                      </p:spPr>
                    </p:pic>
                  </p:oleObj>
                </mc:Fallback>
              </mc:AlternateContent>
            </a:graphicData>
          </a:graphic>
        </p:graphicFrame>
      </p:grpSp>
      <p:sp>
        <p:nvSpPr>
          <p:cNvPr id="173083" name="文本框 18"/>
          <p:cNvSpPr txBox="1">
            <a:spLocks noChangeArrowheads="1"/>
          </p:cNvSpPr>
          <p:nvPr/>
        </p:nvSpPr>
        <p:spPr bwMode="auto">
          <a:xfrm>
            <a:off x="4343400" y="4360863"/>
            <a:ext cx="8064500" cy="519112"/>
          </a:xfrm>
          <a:prstGeom prst="rect">
            <a:avLst/>
          </a:prstGeom>
          <a:solidFill>
            <a:srgbClr val="CC99FF">
              <a:alpha val="43921"/>
            </a:srgbClr>
          </a:solidFill>
          <a:ln w="9525">
            <a:noFill/>
            <a:miter lim="800000"/>
          </a:ln>
        </p:spPr>
        <p:txBody>
          <a:bodyPr>
            <a:spAutoFit/>
          </a:bodyPr>
          <a:lstStyle/>
          <a:p>
            <a:r>
              <a:rPr lang="zh-CN" altLang="en-US" sz="2800" b="1">
                <a:latin typeface="Times New Roman" panose="02020603050405020304" pitchFamily="18" charset="0"/>
                <a:cs typeface="Times New Roman" panose="02020603050405020304" pitchFamily="18" charset="0"/>
              </a:rPr>
              <a:t>定量</a:t>
            </a:r>
            <a:r>
              <a:rPr lang="en-US" altLang="zh-CN" sz="2800" b="1">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因为  </a:t>
            </a:r>
            <a:r>
              <a:rPr lang="en-US" altLang="zh-CN" sz="2800" b="1">
                <a:latin typeface="Times New Roman" panose="02020603050405020304" pitchFamily="18" charset="0"/>
                <a:cs typeface="Times New Roman" panose="02020603050405020304" pitchFamily="18" charset="0"/>
              </a:rPr>
              <a:t>K&gt;Qc </a:t>
            </a:r>
            <a:r>
              <a:rPr lang="zh-CN" altLang="en-US" sz="2800" b="1">
                <a:latin typeface="Times New Roman" panose="02020603050405020304" pitchFamily="18" charset="0"/>
                <a:cs typeface="Times New Roman" panose="02020603050405020304" pitchFamily="18" charset="0"/>
              </a:rPr>
              <a:t>，所以平衡向电离</a:t>
            </a:r>
            <a:r>
              <a:rPr lang="en-US" altLang="zh-CN" sz="2800" b="1">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正</a:t>
            </a:r>
            <a:r>
              <a:rPr lang="en-US" altLang="zh-CN" sz="2800" b="1">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方向移动。</a:t>
            </a:r>
            <a:endParaRPr lang="en-US" altLang="zh-CN"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58" name="Group 42"/>
          <p:cNvGraphicFramePr>
            <a:graphicFrameLocks noGrp="1"/>
          </p:cNvGraphicFramePr>
          <p:nvPr/>
        </p:nvGraphicFramePr>
        <p:xfrm>
          <a:off x="657225" y="728663"/>
          <a:ext cx="10972800" cy="2709863"/>
        </p:xfrm>
        <a:graphic>
          <a:graphicData uri="http://schemas.openxmlformats.org/drawingml/2006/table">
            <a:tbl>
              <a:tblPr/>
              <a:tblGrid>
                <a:gridCol w="1893888"/>
                <a:gridCol w="1992312"/>
                <a:gridCol w="3595688"/>
                <a:gridCol w="3490912"/>
              </a:tblGrid>
              <a:tr h="5794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溶液</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rPr>
                        <a:t>盐酸</a:t>
                      </a:r>
                      <a:endParaRPr kumimoji="0" lang="zh-CN" altLang="en-US"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醋酸</a:t>
                      </a:r>
                      <a:endPar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row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稀释前</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溶液</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pH</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值</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altLang="zh-CN"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rPr>
                        <a:t>3</a:t>
                      </a:r>
                      <a:endParaRPr kumimoji="0" lang="zh-CN" altLang="zh-CN"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3</a:t>
                      </a:r>
                      <a:endPar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225">
                <a:tc vMerge="1">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C(H</a:t>
                      </a:r>
                      <a:r>
                        <a:rPr kumimoji="0" lang="en-US" altLang="zh-CN" sz="24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altLang="zh-CN"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rPr>
                        <a:t>10</a:t>
                      </a:r>
                      <a:r>
                        <a:rPr kumimoji="0" lang="en-US" altLang="zh-CN" sz="2400" b="1" i="0" u="none" strike="noStrike" cap="none" normalizeH="0" baseline="30000" smtClean="0">
                          <a:ln>
                            <a:noFill/>
                          </a:ln>
                          <a:solidFill>
                            <a:srgbClr val="000066"/>
                          </a:solidFill>
                          <a:effectLst/>
                          <a:latin typeface="Arial" panose="020B0604020202020204" pitchFamily="34" charset="0"/>
                          <a:ea typeface="宋体" panose="02010600030101010101" pitchFamily="2" charset="-122"/>
                        </a:rPr>
                        <a:t>-3</a:t>
                      </a:r>
                      <a:r>
                        <a:rPr kumimoji="0" lang="en-US" altLang="zh-CN"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rPr>
                        <a:t>mol/L</a:t>
                      </a:r>
                      <a:endParaRPr kumimoji="0" lang="zh-CN" altLang="zh-CN" sz="2400" b="1" i="0" u="none" strike="noStrike" cap="none" normalizeH="0" baseline="30000" smtClean="0">
                        <a:ln>
                          <a:noFill/>
                        </a:ln>
                        <a:solidFill>
                          <a:srgbClr val="000066"/>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Pct val="75000"/>
                        <a:buFont typeface="Wingdings" panose="05000000000000000000" pitchFamily="2" charset="2"/>
                        <a:buNone/>
                      </a:pPr>
                      <a:r>
                        <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10</a:t>
                      </a:r>
                      <a:r>
                        <a:rPr kumimoji="0" lang="en-US" altLang="zh-CN" sz="2400" b="1" i="0" u="none" strike="noStrike" cap="none" normalizeH="0" baseline="30000" smtClean="0">
                          <a:ln>
                            <a:noFill/>
                          </a:ln>
                          <a:solidFill>
                            <a:srgbClr val="FF0000"/>
                          </a:solidFill>
                          <a:effectLst/>
                          <a:latin typeface="Arial" panose="020B0604020202020204" pitchFamily="34" charset="0"/>
                          <a:ea typeface="宋体" panose="02010600030101010101" pitchFamily="2" charset="-122"/>
                        </a:rPr>
                        <a:t>-3</a:t>
                      </a:r>
                      <a:r>
                        <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mol/L</a:t>
                      </a:r>
                      <a:endParaRPr kumimoji="0" lang="zh-CN" altLang="zh-CN" sz="2400" b="1" i="0" u="none" strike="noStrike" cap="none" normalizeH="0" baseline="3000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row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稀释后</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溶液</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pH</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值</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altLang="zh-CN"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rPr>
                        <a:t>6</a:t>
                      </a:r>
                      <a:endParaRPr kumimoji="0" lang="zh-CN" altLang="zh-CN"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altLang="zh-CN" sz="24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vMerge="1">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C(H</a:t>
                      </a:r>
                      <a:r>
                        <a:rPr kumimoji="0" lang="en-US" altLang="zh-CN" sz="24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altLang="zh-CN" sz="2400" b="1" i="0" u="none" strike="noStrike" cap="none" normalizeH="0" baseline="30000" smtClean="0">
                        <a:ln>
                          <a:noFill/>
                        </a:ln>
                        <a:solidFill>
                          <a:srgbClr val="000066"/>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Pct val="75000"/>
                        <a:buFont typeface="Wingdings" panose="05000000000000000000" pitchFamily="2" charset="2"/>
                        <a:buNone/>
                      </a:pPr>
                      <a:endParaRPr kumimoji="0" lang="zh-CN" altLang="zh-CN" sz="2400" b="1" i="0" u="none" strike="noStrike" cap="none" normalizeH="0" baseline="30000" smtClean="0">
                        <a:ln>
                          <a:noFill/>
                        </a:ln>
                        <a:solidFill>
                          <a:srgbClr val="000066"/>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标题 1"/>
          <p:cNvSpPr>
            <a:spLocks noGrp="1"/>
          </p:cNvSpPr>
          <p:nvPr>
            <p:ph type="title"/>
          </p:nvPr>
        </p:nvSpPr>
        <p:spPr>
          <a:xfrm>
            <a:off x="0" y="0"/>
            <a:ext cx="12190413" cy="763588"/>
          </a:xfrm>
        </p:spPr>
        <p:txBody>
          <a:bodyPr rtlCol="0">
            <a:normAutofit fontScale="90000"/>
          </a:bodyPr>
          <a:lstStyle/>
          <a:p>
            <a:pPr eaLnBrk="1" fontAlgn="auto" hangingPunct="1">
              <a:spcAft>
                <a:spcPts val="0"/>
              </a:spcAft>
              <a:defRPr/>
            </a:pPr>
            <a:r>
              <a:rPr lang="en-US" altLang="zh-CN" sz="3600" b="1" dirty="0" smtClean="0"/>
              <a:t>【</a:t>
            </a:r>
            <a:r>
              <a:rPr lang="zh-CN" altLang="en-US" sz="3600" b="1" dirty="0" smtClean="0"/>
              <a:t>实验探究</a:t>
            </a:r>
            <a:r>
              <a:rPr lang="en-US" altLang="zh-CN" sz="3600" b="1" dirty="0" smtClean="0"/>
              <a:t>】</a:t>
            </a:r>
            <a:r>
              <a:rPr lang="zh-CN" altLang="en-US" sz="3600" b="1" dirty="0"/>
              <a:t>请</a:t>
            </a:r>
            <a:r>
              <a:rPr lang="zh-CN" altLang="en-US" sz="3600" b="1" dirty="0" smtClean="0"/>
              <a:t>预测</a:t>
            </a:r>
            <a:r>
              <a:rPr lang="en-US" altLang="zh-CN" sz="3600" b="1" dirty="0" smtClean="0"/>
              <a:t>pH=3</a:t>
            </a:r>
            <a:r>
              <a:rPr lang="zh-CN" altLang="en-US" sz="3600" b="1" dirty="0" smtClean="0"/>
              <a:t>醋酸稀释</a:t>
            </a:r>
            <a:r>
              <a:rPr lang="en-US" altLang="zh-CN" sz="3600" b="1" dirty="0" smtClean="0"/>
              <a:t>1000</a:t>
            </a:r>
            <a:r>
              <a:rPr lang="zh-CN" altLang="en-US" sz="3600" b="1" dirty="0" smtClean="0"/>
              <a:t>倍后，溶液</a:t>
            </a:r>
            <a:r>
              <a:rPr lang="en-US" altLang="zh-CN" sz="3600" b="1" dirty="0" smtClean="0"/>
              <a:t>pH</a:t>
            </a:r>
            <a:r>
              <a:rPr lang="zh-CN" altLang="en-US" sz="3600" b="1" dirty="0" smtClean="0"/>
              <a:t>值的变化？</a:t>
            </a:r>
            <a:endParaRPr lang="en-GB" sz="3600" b="1" dirty="0"/>
          </a:p>
        </p:txBody>
      </p:sp>
      <p:sp>
        <p:nvSpPr>
          <p:cNvPr id="176160" name="矩形 19"/>
          <p:cNvSpPr>
            <a:spLocks noChangeArrowheads="1"/>
          </p:cNvSpPr>
          <p:nvPr/>
        </p:nvSpPr>
        <p:spPr bwMode="auto">
          <a:xfrm>
            <a:off x="5597525" y="2979738"/>
            <a:ext cx="1516063" cy="457200"/>
          </a:xfrm>
          <a:prstGeom prst="rect">
            <a:avLst/>
          </a:prstGeom>
          <a:noFill/>
          <a:ln w="9525">
            <a:noFill/>
            <a:miter lim="800000"/>
          </a:ln>
        </p:spPr>
        <p:txBody>
          <a:bodyPr wrap="none">
            <a:spAutoFit/>
          </a:bodyPr>
          <a:lstStyle/>
          <a:p>
            <a:pPr algn="ctr">
              <a:spcBef>
                <a:spcPct val="20000"/>
              </a:spcBef>
              <a:buClr>
                <a:srgbClr val="000000"/>
              </a:buClr>
              <a:buSzPct val="75000"/>
            </a:pPr>
            <a:r>
              <a:rPr lang="en-US" altLang="zh-CN" sz="2400" b="1">
                <a:solidFill>
                  <a:srgbClr val="000066"/>
                </a:solidFill>
              </a:rPr>
              <a:t>10</a:t>
            </a:r>
            <a:r>
              <a:rPr lang="en-US" altLang="zh-CN" sz="2400" b="1" baseline="30000">
                <a:solidFill>
                  <a:srgbClr val="000066"/>
                </a:solidFill>
              </a:rPr>
              <a:t>-6</a:t>
            </a:r>
            <a:r>
              <a:rPr lang="en-US" altLang="zh-CN" sz="2400" b="1">
                <a:solidFill>
                  <a:srgbClr val="000066"/>
                </a:solidFill>
              </a:rPr>
              <a:t>mol/L</a:t>
            </a:r>
            <a:endParaRPr lang="zh-CN" altLang="zh-CN" sz="2400" b="1" baseline="30000">
              <a:solidFill>
                <a:srgbClr val="000066"/>
              </a:solidFill>
            </a:endParaRPr>
          </a:p>
        </p:txBody>
      </p:sp>
      <p:sp>
        <p:nvSpPr>
          <p:cNvPr id="7" name="矩形 6"/>
          <p:cNvSpPr>
            <a:spLocks noChangeArrowheads="1"/>
          </p:cNvSpPr>
          <p:nvPr/>
        </p:nvSpPr>
        <p:spPr bwMode="auto">
          <a:xfrm>
            <a:off x="9467850" y="2397125"/>
            <a:ext cx="966788" cy="457200"/>
          </a:xfrm>
          <a:prstGeom prst="rect">
            <a:avLst/>
          </a:prstGeom>
          <a:noFill/>
          <a:ln w="9525">
            <a:noFill/>
            <a:miter lim="800000"/>
          </a:ln>
        </p:spPr>
        <p:txBody>
          <a:bodyPr wrap="none">
            <a:spAutoFit/>
          </a:bodyPr>
          <a:lstStyle/>
          <a:p>
            <a:pPr algn="ctr">
              <a:spcBef>
                <a:spcPct val="20000"/>
              </a:spcBef>
              <a:buClr>
                <a:srgbClr val="000000"/>
              </a:buClr>
              <a:buSzPct val="75000"/>
            </a:pPr>
            <a:r>
              <a:rPr lang="zh-CN" altLang="en-US" sz="2400" b="1">
                <a:solidFill>
                  <a:srgbClr val="FF0000"/>
                </a:solidFill>
              </a:rPr>
              <a:t>小于</a:t>
            </a:r>
            <a:r>
              <a:rPr lang="en-US" altLang="zh-CN" sz="2400" b="1">
                <a:solidFill>
                  <a:srgbClr val="FF0000"/>
                </a:solidFill>
              </a:rPr>
              <a:t>6</a:t>
            </a:r>
            <a:endParaRPr lang="en-US" altLang="zh-CN" sz="2400" b="1">
              <a:solidFill>
                <a:srgbClr val="FF0000"/>
              </a:solidFill>
            </a:endParaRPr>
          </a:p>
        </p:txBody>
      </p:sp>
      <p:sp>
        <p:nvSpPr>
          <p:cNvPr id="8" name="矩形 7"/>
          <p:cNvSpPr>
            <a:spLocks noChangeArrowheads="1"/>
          </p:cNvSpPr>
          <p:nvPr/>
        </p:nvSpPr>
        <p:spPr bwMode="auto">
          <a:xfrm>
            <a:off x="8886825" y="2979738"/>
            <a:ext cx="2128838" cy="457200"/>
          </a:xfrm>
          <a:prstGeom prst="rect">
            <a:avLst/>
          </a:prstGeom>
          <a:noFill/>
          <a:ln w="9525">
            <a:noFill/>
            <a:miter lim="800000"/>
          </a:ln>
        </p:spPr>
        <p:txBody>
          <a:bodyPr wrap="none">
            <a:spAutoFit/>
          </a:bodyPr>
          <a:lstStyle/>
          <a:p>
            <a:pPr algn="ctr">
              <a:spcBef>
                <a:spcPct val="20000"/>
              </a:spcBef>
              <a:buClr>
                <a:srgbClr val="000000"/>
              </a:buClr>
              <a:buSzPct val="75000"/>
            </a:pPr>
            <a:r>
              <a:rPr lang="zh-CN" altLang="en-US" sz="2400" b="1">
                <a:solidFill>
                  <a:srgbClr val="FF0000"/>
                </a:solidFill>
              </a:rPr>
              <a:t>大于</a:t>
            </a:r>
            <a:r>
              <a:rPr lang="en-US" altLang="zh-CN" sz="2400" b="1">
                <a:solidFill>
                  <a:srgbClr val="FF0000"/>
                </a:solidFill>
              </a:rPr>
              <a:t>10</a:t>
            </a:r>
            <a:r>
              <a:rPr lang="en-US" altLang="zh-CN" sz="2400" b="1" baseline="30000">
                <a:solidFill>
                  <a:srgbClr val="FF0000"/>
                </a:solidFill>
              </a:rPr>
              <a:t>-6</a:t>
            </a:r>
            <a:r>
              <a:rPr lang="en-US" altLang="zh-CN" sz="2400" b="1">
                <a:solidFill>
                  <a:srgbClr val="FF0000"/>
                </a:solidFill>
              </a:rPr>
              <a:t>mol/L</a:t>
            </a:r>
            <a:endParaRPr lang="zh-CN" altLang="zh-CN" sz="2400" b="1" baseline="30000">
              <a:solidFill>
                <a:srgbClr val="FF0000"/>
              </a:solidFill>
            </a:endParaRPr>
          </a:p>
        </p:txBody>
      </p:sp>
      <p:sp>
        <p:nvSpPr>
          <p:cNvPr id="9" name="Text Box 29"/>
          <p:cNvSpPr txBox="1">
            <a:spLocks noChangeArrowheads="1"/>
          </p:cNvSpPr>
          <p:nvPr/>
        </p:nvSpPr>
        <p:spPr bwMode="auto">
          <a:xfrm>
            <a:off x="2028825" y="3786188"/>
            <a:ext cx="10367963" cy="579437"/>
          </a:xfrm>
          <a:prstGeom prst="rect">
            <a:avLst/>
          </a:prstGeom>
          <a:noFill/>
          <a:ln w="9525">
            <a:noFill/>
            <a:miter lim="800000"/>
          </a:ln>
        </p:spPr>
        <p:txBody>
          <a:bodyPr>
            <a:spAutoFit/>
          </a:bodyPr>
          <a:lstStyle/>
          <a:p>
            <a:r>
              <a:rPr lang="zh-CN" altLang="en-US" sz="3200" b="1">
                <a:solidFill>
                  <a:srgbClr val="0D0D0D"/>
                </a:solidFill>
              </a:rPr>
              <a:t>（</a:t>
            </a:r>
            <a:r>
              <a:rPr lang="en-US" altLang="zh-CN" sz="3200" b="1">
                <a:solidFill>
                  <a:srgbClr val="0D0D0D"/>
                </a:solidFill>
              </a:rPr>
              <a:t>3</a:t>
            </a:r>
            <a:r>
              <a:rPr lang="zh-CN" altLang="en-US" sz="3200" b="1">
                <a:solidFill>
                  <a:srgbClr val="0D0D0D"/>
                </a:solidFill>
              </a:rPr>
              <a:t>）加水稀释促进电离。</a:t>
            </a:r>
            <a:endParaRPr lang="en-US" altLang="zh-CN" sz="3200" b="1">
              <a:solidFill>
                <a:srgbClr val="0D0D0D"/>
              </a:solidFill>
            </a:endParaRPr>
          </a:p>
        </p:txBody>
      </p:sp>
      <p:sp>
        <p:nvSpPr>
          <p:cNvPr id="54309" name="Rectangle 37"/>
          <p:cNvSpPr>
            <a:spLocks noChangeArrowheads="1"/>
          </p:cNvSpPr>
          <p:nvPr/>
        </p:nvSpPr>
        <p:spPr bwMode="auto">
          <a:xfrm>
            <a:off x="663575" y="3721100"/>
            <a:ext cx="871538" cy="528638"/>
          </a:xfrm>
          <a:prstGeom prst="rect">
            <a:avLst/>
          </a:prstGeom>
          <a:solidFill>
            <a:srgbClr val="FFFF99"/>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收获</a:t>
            </a:r>
            <a:endParaRPr lang="zh-CN" altLang="en-US" sz="2800" b="1">
              <a:solidFill>
                <a:srgbClr val="0D0D0D"/>
              </a:solidFill>
              <a:ea typeface="黑体" panose="02010609060101010101" pitchFamily="2" charset="-122"/>
            </a:endParaRPr>
          </a:p>
        </p:txBody>
      </p:sp>
      <p:sp>
        <p:nvSpPr>
          <p:cNvPr id="3" name="Text Box 29"/>
          <p:cNvSpPr txBox="1">
            <a:spLocks noChangeArrowheads="1"/>
          </p:cNvSpPr>
          <p:nvPr/>
        </p:nvSpPr>
        <p:spPr bwMode="auto">
          <a:xfrm>
            <a:off x="2009775" y="4867275"/>
            <a:ext cx="10367963" cy="579438"/>
          </a:xfrm>
          <a:prstGeom prst="rect">
            <a:avLst/>
          </a:prstGeom>
          <a:noFill/>
          <a:ln w="9525">
            <a:noFill/>
            <a:miter lim="800000"/>
          </a:ln>
        </p:spPr>
        <p:txBody>
          <a:bodyPr>
            <a:spAutoFit/>
          </a:bodyPr>
          <a:lstStyle/>
          <a:p>
            <a:r>
              <a:rPr lang="en-US" altLang="zh-CN" sz="3200" b="1">
                <a:solidFill>
                  <a:srgbClr val="0D0D0D"/>
                </a:solidFill>
              </a:rPr>
              <a:t>3</a:t>
            </a:r>
            <a:r>
              <a:rPr lang="zh-CN" altLang="en-US" sz="3200" b="1">
                <a:solidFill>
                  <a:srgbClr val="0D0D0D"/>
                </a:solidFill>
              </a:rPr>
              <a:t>、运用</a:t>
            </a:r>
            <a:r>
              <a:rPr lang="en-US" altLang="zh-CN" sz="3200" b="1">
                <a:solidFill>
                  <a:srgbClr val="0D0D0D"/>
                </a:solidFill>
              </a:rPr>
              <a:t>K</a:t>
            </a:r>
            <a:r>
              <a:rPr lang="zh-CN" altLang="en-US" sz="3200" b="1">
                <a:solidFill>
                  <a:srgbClr val="0D0D0D"/>
                </a:solidFill>
              </a:rPr>
              <a:t>定量分析比勒</a:t>
            </a:r>
            <a:r>
              <a:rPr lang="en-US" altLang="zh-CN" sz="3200" b="1">
                <a:solidFill>
                  <a:srgbClr val="0D0D0D"/>
                </a:solidFill>
              </a:rPr>
              <a:t>’</a:t>
            </a:r>
            <a:r>
              <a:rPr lang="zh-CN" altLang="en-US" sz="3200" b="1">
                <a:solidFill>
                  <a:srgbClr val="0D0D0D"/>
                </a:solidFill>
              </a:rPr>
              <a:t>定性分析适用范围更广。</a:t>
            </a:r>
            <a:endParaRPr lang="en-US" altLang="zh-CN" sz="3200" b="1">
              <a:solidFill>
                <a:srgbClr val="0D0D0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utoUpdateAnimBg="0"/>
      <p:bldP spid="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文本框 3"/>
          <p:cNvSpPr txBox="1">
            <a:spLocks noChangeArrowheads="1"/>
          </p:cNvSpPr>
          <p:nvPr/>
        </p:nvSpPr>
        <p:spPr bwMode="auto">
          <a:xfrm>
            <a:off x="344488" y="3908425"/>
            <a:ext cx="11609387" cy="1373188"/>
          </a:xfrm>
          <a:prstGeom prst="rect">
            <a:avLst/>
          </a:prstGeom>
          <a:noFill/>
          <a:ln w="9525">
            <a:noFill/>
            <a:miter lim="800000"/>
          </a:ln>
        </p:spPr>
        <p:txBody>
          <a:bodyPr>
            <a:spAutoFit/>
          </a:bodyPr>
          <a:lstStyle/>
          <a:p>
            <a:pPr>
              <a:defRPr/>
            </a:pPr>
            <a:r>
              <a:rPr lang="zh-CN" altLang="en-US" sz="3600" b="1" u="sng">
                <a:effectLst>
                  <a:outerShdw blurRad="38100" dist="38100" dir="2700000" algn="tl">
                    <a:srgbClr val="C0C0C0"/>
                  </a:outerShdw>
                </a:effectLst>
                <a:latin typeface="Calibri" panose="020F0502020204030204" pitchFamily="34" charset="0"/>
              </a:rPr>
              <a:t>小结：当加入的</a:t>
            </a:r>
            <a:r>
              <a:rPr lang="zh-CN" altLang="en-US" sz="4800" b="1" u="sng">
                <a:solidFill>
                  <a:srgbClr val="00339A"/>
                </a:solidFill>
                <a:effectLst>
                  <a:outerShdw blurRad="38100" dist="38100" dir="2700000" algn="tl">
                    <a:srgbClr val="C0C0C0"/>
                  </a:outerShdw>
                </a:effectLst>
                <a:latin typeface="Calibri" panose="020F0502020204030204" pitchFamily="34" charset="0"/>
              </a:rPr>
              <a:t>物质</a:t>
            </a:r>
            <a:r>
              <a:rPr lang="zh-CN" altLang="en-US" sz="3600" b="1" u="sng">
                <a:effectLst>
                  <a:outerShdw blurRad="38100" dist="38100" dir="2700000" algn="tl">
                    <a:srgbClr val="C0C0C0"/>
                  </a:outerShdw>
                </a:effectLst>
                <a:latin typeface="Calibri" panose="020F0502020204030204" pitchFamily="34" charset="0"/>
              </a:rPr>
              <a:t>改变电离平衡中微粒的</a:t>
            </a:r>
            <a:r>
              <a:rPr lang="zh-CN" altLang="en-US" sz="4800" b="1" u="sng">
                <a:solidFill>
                  <a:srgbClr val="00339A"/>
                </a:solidFill>
                <a:effectLst>
                  <a:outerShdw blurRad="38100" dist="38100" dir="2700000" algn="tl">
                    <a:srgbClr val="C0C0C0"/>
                  </a:outerShdw>
                </a:effectLst>
                <a:latin typeface="Calibri" panose="020F0502020204030204" pitchFamily="34" charset="0"/>
              </a:rPr>
              <a:t>浓度</a:t>
            </a:r>
            <a:r>
              <a:rPr lang="zh-CN" altLang="en-US" sz="3600" b="1" u="sng">
                <a:effectLst>
                  <a:outerShdw blurRad="38100" dist="38100" dir="2700000" algn="tl">
                    <a:srgbClr val="C0C0C0"/>
                  </a:outerShdw>
                </a:effectLst>
                <a:latin typeface="Calibri" panose="020F0502020204030204" pitchFamily="34" charset="0"/>
              </a:rPr>
              <a:t>时，</a:t>
            </a:r>
            <a:endParaRPr lang="zh-CN" altLang="en-US" sz="3600" b="1" u="sng">
              <a:effectLst>
                <a:outerShdw blurRad="38100" dist="38100" dir="2700000" algn="tl">
                  <a:srgbClr val="C0C0C0"/>
                </a:outerShdw>
              </a:effectLst>
              <a:latin typeface="Calibri" panose="020F0502020204030204" pitchFamily="34" charset="0"/>
            </a:endParaRPr>
          </a:p>
          <a:p>
            <a:pPr>
              <a:defRPr/>
            </a:pPr>
            <a:r>
              <a:rPr lang="zh-CN" altLang="en-US" sz="3600" b="1" u="sng">
                <a:solidFill>
                  <a:schemeClr val="bg1"/>
                </a:solidFill>
                <a:effectLst>
                  <a:outerShdw blurRad="38100" dist="38100" dir="2700000" algn="tl">
                    <a:srgbClr val="C0C0C0"/>
                  </a:outerShdw>
                </a:effectLst>
                <a:latin typeface="Calibri" panose="020F0502020204030204" pitchFamily="34" charset="0"/>
              </a:rPr>
              <a:t>             </a:t>
            </a:r>
            <a:r>
              <a:rPr lang="zh-CN" altLang="en-US" sz="3600" b="1" u="sng">
                <a:effectLst>
                  <a:outerShdw blurRad="38100" dist="38100" dir="2700000" algn="tl">
                    <a:srgbClr val="C0C0C0"/>
                  </a:outerShdw>
                </a:effectLst>
                <a:latin typeface="Calibri" panose="020F0502020204030204" pitchFamily="34" charset="0"/>
              </a:rPr>
              <a:t>电离平衡将会发生移动。</a:t>
            </a:r>
            <a:endParaRPr lang="en-GB" sz="3600" b="1" u="sng">
              <a:effectLst>
                <a:outerShdw blurRad="38100" dist="38100" dir="2700000" algn="tl">
                  <a:srgbClr val="C0C0C0"/>
                </a:outerShdw>
              </a:effectLst>
              <a:latin typeface="Calibri" panose="020F0502020204030204" pitchFamily="34" charset="0"/>
            </a:endParaRPr>
          </a:p>
        </p:txBody>
      </p:sp>
      <p:sp>
        <p:nvSpPr>
          <p:cNvPr id="177154" name="Text Box 29"/>
          <p:cNvSpPr txBox="1">
            <a:spLocks noChangeArrowheads="1"/>
          </p:cNvSpPr>
          <p:nvPr/>
        </p:nvSpPr>
        <p:spPr bwMode="auto">
          <a:xfrm>
            <a:off x="412750" y="307975"/>
            <a:ext cx="11504613" cy="2774950"/>
          </a:xfrm>
          <a:prstGeom prst="rect">
            <a:avLst/>
          </a:prstGeom>
          <a:noFill/>
          <a:ln w="9525">
            <a:noFill/>
            <a:miter lim="800000"/>
          </a:ln>
        </p:spPr>
        <p:txBody>
          <a:bodyPr>
            <a:spAutoFit/>
          </a:bodyPr>
          <a:lstStyle/>
          <a:p>
            <a:pPr>
              <a:spcBef>
                <a:spcPct val="50000"/>
              </a:spcBef>
            </a:pPr>
            <a:r>
              <a:rPr lang="zh-CN" altLang="en-US" sz="3200" b="1">
                <a:solidFill>
                  <a:srgbClr val="0D0D0D"/>
                </a:solidFill>
              </a:rPr>
              <a:t>        ：</a:t>
            </a:r>
            <a:r>
              <a:rPr lang="en-US" altLang="zh-CN" sz="3200" b="1">
                <a:solidFill>
                  <a:srgbClr val="0D0D0D"/>
                </a:solidFill>
              </a:rPr>
              <a:t>2</a:t>
            </a:r>
            <a:r>
              <a:rPr lang="zh-CN" altLang="en-US" sz="3200" b="1">
                <a:solidFill>
                  <a:srgbClr val="0D0D0D"/>
                </a:solidFill>
              </a:rPr>
              <a:t>、影响弱电解质电离平衡的外因</a:t>
            </a:r>
            <a:r>
              <a:rPr lang="en-US" altLang="zh-CN" sz="3200" b="1">
                <a:solidFill>
                  <a:srgbClr val="0D0D0D"/>
                </a:solidFill>
              </a:rPr>
              <a:t>——</a:t>
            </a:r>
            <a:r>
              <a:rPr lang="zh-CN" altLang="en-US" sz="3200" b="1">
                <a:solidFill>
                  <a:srgbClr val="0D0D0D"/>
                </a:solidFill>
              </a:rPr>
              <a:t>浓度</a:t>
            </a:r>
            <a:endParaRPr lang="en-US" altLang="zh-CN" sz="3200" b="1">
              <a:solidFill>
                <a:srgbClr val="0D0D0D"/>
              </a:solidFill>
            </a:endParaRPr>
          </a:p>
          <a:p>
            <a:pPr>
              <a:spcBef>
                <a:spcPct val="50000"/>
              </a:spcBef>
              <a:buFont typeface="Arial" panose="020B0604020202020204" pitchFamily="34" charset="0"/>
              <a:buNone/>
            </a:pPr>
            <a:r>
              <a:rPr lang="en-US" altLang="zh-CN" sz="3200" b="1">
                <a:solidFill>
                  <a:srgbClr val="0D0D0D"/>
                </a:solidFill>
              </a:rPr>
              <a:t>                 </a:t>
            </a:r>
            <a:r>
              <a:rPr lang="en-US" altLang="zh-CN" sz="3200" b="1"/>
              <a:t>(1)</a:t>
            </a:r>
            <a:r>
              <a:rPr lang="zh-CN" altLang="en-US" sz="3200" b="1"/>
              <a:t>加</a:t>
            </a:r>
            <a:r>
              <a:rPr lang="zh-CN" altLang="en-US" sz="3200" b="1">
                <a:solidFill>
                  <a:srgbClr val="FF0000"/>
                </a:solidFill>
              </a:rPr>
              <a:t>“同离子”</a:t>
            </a:r>
            <a:r>
              <a:rPr lang="zh-CN" altLang="en-US" sz="3200" b="1" u="sng"/>
              <a:t>抑制</a:t>
            </a:r>
            <a:r>
              <a:rPr lang="zh-CN" altLang="en-US" sz="3200" b="1"/>
              <a:t>电离</a:t>
            </a:r>
            <a:endParaRPr lang="en-US" altLang="zh-CN" sz="3200" b="1"/>
          </a:p>
          <a:p>
            <a:pPr>
              <a:spcBef>
                <a:spcPct val="50000"/>
              </a:spcBef>
              <a:buFont typeface="Arial" panose="020B0604020202020204" pitchFamily="34" charset="0"/>
              <a:buNone/>
            </a:pPr>
            <a:r>
              <a:rPr lang="en-US" altLang="zh-CN" sz="3200" b="1"/>
              <a:t>                 (2)</a:t>
            </a:r>
            <a:r>
              <a:rPr lang="zh-CN" altLang="en-US" sz="3200" b="1">
                <a:latin typeface="华文中宋" panose="02010600040101010101" charset="-122"/>
                <a:ea typeface="华文中宋" panose="02010600040101010101" charset="-122"/>
                <a:cs typeface="华文中宋" panose="02010600040101010101" charset="-122"/>
              </a:rPr>
              <a:t>加</a:t>
            </a:r>
            <a:r>
              <a:rPr lang="zh-CN" altLang="en-US" sz="3200" b="1">
                <a:solidFill>
                  <a:srgbClr val="FF0000"/>
                </a:solidFill>
                <a:latin typeface="华文中宋" panose="02010600040101010101" charset="-122"/>
                <a:ea typeface="华文中宋" panose="02010600040101010101" charset="-122"/>
                <a:cs typeface="华文中宋" panose="02010600040101010101" charset="-122"/>
              </a:rPr>
              <a:t>“反应离子”</a:t>
            </a:r>
            <a:r>
              <a:rPr lang="zh-CN" altLang="en-US" sz="3200" b="1" u="sng">
                <a:latin typeface="华文中宋" panose="02010600040101010101" charset="-122"/>
                <a:ea typeface="华文中宋" panose="02010600040101010101" charset="-122"/>
                <a:cs typeface="华文中宋" panose="02010600040101010101" charset="-122"/>
              </a:rPr>
              <a:t>促进</a:t>
            </a:r>
            <a:r>
              <a:rPr lang="zh-CN" altLang="en-US" sz="3200" b="1">
                <a:latin typeface="华文中宋" panose="02010600040101010101" charset="-122"/>
                <a:ea typeface="华文中宋" panose="02010600040101010101" charset="-122"/>
                <a:cs typeface="华文中宋" panose="02010600040101010101" charset="-122"/>
              </a:rPr>
              <a:t>电离</a:t>
            </a:r>
            <a:endParaRPr lang="en-US" altLang="zh-CN" sz="3200" b="1"/>
          </a:p>
          <a:p>
            <a:pPr>
              <a:spcBef>
                <a:spcPct val="50000"/>
              </a:spcBef>
              <a:buFont typeface="Arial" panose="020B0604020202020204" pitchFamily="34" charset="0"/>
              <a:buNone/>
            </a:pPr>
            <a:r>
              <a:rPr lang="en-US" altLang="zh-CN" sz="3200" b="1"/>
              <a:t>                 (3)</a:t>
            </a:r>
            <a:r>
              <a:rPr lang="zh-CN" altLang="en-US" sz="3200" b="1"/>
              <a:t>加</a:t>
            </a:r>
            <a:r>
              <a:rPr lang="zh-CN" altLang="en-US" sz="3200" b="1">
                <a:solidFill>
                  <a:srgbClr val="FF0000"/>
                </a:solidFill>
              </a:rPr>
              <a:t>水稀释</a:t>
            </a:r>
            <a:r>
              <a:rPr lang="zh-CN" altLang="en-US" sz="3200" b="1" u="sng"/>
              <a:t>促进</a:t>
            </a:r>
            <a:r>
              <a:rPr lang="zh-CN" altLang="en-US" sz="3200" b="1"/>
              <a:t>电离</a:t>
            </a:r>
            <a:endParaRPr lang="en-US" altLang="zh-CN" sz="3200" b="1"/>
          </a:p>
        </p:txBody>
      </p:sp>
      <p:sp>
        <p:nvSpPr>
          <p:cNvPr id="66565" name="Rectangle 5"/>
          <p:cNvSpPr>
            <a:spLocks noChangeArrowheads="1"/>
          </p:cNvSpPr>
          <p:nvPr/>
        </p:nvSpPr>
        <p:spPr bwMode="auto">
          <a:xfrm>
            <a:off x="434975" y="306388"/>
            <a:ext cx="871538" cy="528637"/>
          </a:xfrm>
          <a:prstGeom prst="rect">
            <a:avLst/>
          </a:prstGeom>
          <a:solidFill>
            <a:srgbClr val="FFFF99"/>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收获</a:t>
            </a:r>
            <a:endParaRPr lang="zh-CN" altLang="en-US" sz="2800" b="1">
              <a:solidFill>
                <a:srgbClr val="0D0D0D"/>
              </a:solidFill>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61"/>
                                        </p:tgtEl>
                                        <p:attrNameLst>
                                          <p:attrName>style.visibility</p:attrName>
                                        </p:attrNameLst>
                                      </p:cBhvr>
                                      <p:to>
                                        <p:strVal val="visible"/>
                                      </p:to>
                                    </p:set>
                                    <p:animEffect transition="in" filter="fade">
                                      <p:cBhvr>
                                        <p:cTn id="7" dur="1000"/>
                                        <p:tgtEl>
                                          <p:spTgt spid="66561"/>
                                        </p:tgtEl>
                                      </p:cBhvr>
                                    </p:animEffect>
                                    <p:anim calcmode="lin" valueType="num">
                                      <p:cBhvr>
                                        <p:cTn id="8" dur="1000" fill="hold"/>
                                        <p:tgtEl>
                                          <p:spTgt spid="66561"/>
                                        </p:tgtEl>
                                        <p:attrNameLst>
                                          <p:attrName>ppt_x</p:attrName>
                                        </p:attrNameLst>
                                      </p:cBhvr>
                                      <p:tavLst>
                                        <p:tav tm="0">
                                          <p:val>
                                            <p:strVal val="#ppt_x"/>
                                          </p:val>
                                        </p:tav>
                                        <p:tav tm="100000">
                                          <p:val>
                                            <p:strVal val="#ppt_x"/>
                                          </p:val>
                                        </p:tav>
                                      </p:tavLst>
                                    </p:anim>
                                    <p:anim calcmode="lin" valueType="num">
                                      <p:cBhvr>
                                        <p:cTn id="9" dur="1000" fill="hold"/>
                                        <p:tgtEl>
                                          <p:spTgt spid="665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265113" y="95250"/>
            <a:ext cx="8393112" cy="838200"/>
          </a:xfrm>
        </p:spPr>
        <p:txBody>
          <a:bodyPr/>
          <a:lstStyle/>
          <a:p>
            <a:pPr algn="l" eaLnBrk="1" hangingPunct="1"/>
            <a:r>
              <a:rPr lang="zh-CN" altLang="en-US" sz="3200" b="1" smtClean="0">
                <a:solidFill>
                  <a:srgbClr val="800000"/>
                </a:solidFill>
                <a:latin typeface="宋体" panose="02010600030101010101" pitchFamily="2" charset="-122"/>
              </a:rPr>
              <a:t>三、影响弱电解质电离平衡的外界因素</a:t>
            </a:r>
            <a:endParaRPr lang="zh-CN" altLang="en-US" sz="3200" b="1" smtClean="0">
              <a:solidFill>
                <a:srgbClr val="800000"/>
              </a:solidFill>
              <a:latin typeface="宋体" panose="02010600030101010101" pitchFamily="2" charset="-122"/>
            </a:endParaRPr>
          </a:p>
        </p:txBody>
      </p:sp>
      <p:sp>
        <p:nvSpPr>
          <p:cNvPr id="178178" name="Rectangle 3"/>
          <p:cNvSpPr>
            <a:spLocks noGrp="1" noChangeArrowheads="1"/>
          </p:cNvSpPr>
          <p:nvPr>
            <p:ph type="body" idx="1"/>
          </p:nvPr>
        </p:nvSpPr>
        <p:spPr>
          <a:xfrm>
            <a:off x="1089025" y="1711325"/>
            <a:ext cx="9877425" cy="3578225"/>
          </a:xfrm>
        </p:spPr>
        <p:txBody>
          <a:bodyPr/>
          <a:lstStyle/>
          <a:p>
            <a:pPr algn="just" eaLnBrk="1" hangingPunct="1">
              <a:lnSpc>
                <a:spcPct val="110000"/>
              </a:lnSpc>
              <a:buFontTx/>
              <a:buNone/>
            </a:pPr>
            <a:r>
              <a:rPr lang="en-US" altLang="zh-CN" b="1" smtClean="0">
                <a:latin typeface="黑体" panose="02010609060101010101" pitchFamily="2" charset="-122"/>
                <a:ea typeface="黑体" panose="02010609060101010101" pitchFamily="2" charset="-122"/>
              </a:rPr>
              <a:t>2</a:t>
            </a:r>
            <a:r>
              <a:rPr lang="zh-CN" altLang="en-US" b="1" smtClean="0">
                <a:latin typeface="黑体" panose="02010609060101010101" pitchFamily="2" charset="-122"/>
                <a:ea typeface="黑体" panose="02010609060101010101" pitchFamily="2" charset="-122"/>
              </a:rPr>
              <a:t>、浓度：当加入的</a:t>
            </a:r>
            <a:r>
              <a:rPr lang="zh-CN" altLang="en-US" b="1" u="sng" smtClean="0">
                <a:solidFill>
                  <a:srgbClr val="FF0000"/>
                </a:solidFill>
                <a:latin typeface="黑体" panose="02010609060101010101" pitchFamily="2" charset="-122"/>
                <a:ea typeface="黑体" panose="02010609060101010101" pitchFamily="2" charset="-122"/>
              </a:rPr>
              <a:t>物质</a:t>
            </a:r>
            <a:r>
              <a:rPr lang="zh-CN" altLang="en-US" b="1" smtClean="0">
                <a:latin typeface="黑体" panose="02010609060101010101" pitchFamily="2" charset="-122"/>
                <a:ea typeface="黑体" panose="02010609060101010101" pitchFamily="2" charset="-122"/>
              </a:rPr>
              <a:t>改变电离平衡中微粒的浓度时，电离平衡将会发生移动。</a:t>
            </a:r>
            <a:endParaRPr lang="en-US" altLang="zh-CN" b="1" smtClean="0">
              <a:latin typeface="黑体" panose="02010609060101010101" pitchFamily="2" charset="-122"/>
              <a:ea typeface="黑体" panose="02010609060101010101" pitchFamily="2" charset="-122"/>
            </a:endParaRPr>
          </a:p>
          <a:p>
            <a:pPr eaLnBrk="1" hangingPunct="1">
              <a:spcBef>
                <a:spcPct val="50000"/>
              </a:spcBef>
            </a:pPr>
            <a:r>
              <a:rPr lang="zh-CN" altLang="en-US" b="1" smtClean="0">
                <a:solidFill>
                  <a:srgbClr val="0D0D0D"/>
                </a:solidFill>
              </a:rPr>
              <a:t>加“</a:t>
            </a:r>
            <a:r>
              <a:rPr lang="zh-CN" altLang="en-US" b="1" smtClean="0">
                <a:solidFill>
                  <a:srgbClr val="FF0000"/>
                </a:solidFill>
              </a:rPr>
              <a:t>同离子</a:t>
            </a:r>
            <a:r>
              <a:rPr lang="zh-CN" altLang="en-US" b="1" smtClean="0">
                <a:solidFill>
                  <a:srgbClr val="0D0D0D"/>
                </a:solidFill>
              </a:rPr>
              <a:t>”</a:t>
            </a:r>
            <a:r>
              <a:rPr lang="zh-CN" altLang="en-US" b="1" smtClean="0">
                <a:solidFill>
                  <a:srgbClr val="0066FF"/>
                </a:solidFill>
              </a:rPr>
              <a:t>抑制</a:t>
            </a:r>
            <a:r>
              <a:rPr lang="zh-CN" altLang="en-US" b="1" smtClean="0">
                <a:solidFill>
                  <a:srgbClr val="0D0D0D"/>
                </a:solidFill>
              </a:rPr>
              <a:t>电离。</a:t>
            </a:r>
            <a:endParaRPr lang="zh-CN" altLang="en-US" b="1" smtClean="0">
              <a:solidFill>
                <a:srgbClr val="0D0D0D"/>
              </a:solidFill>
            </a:endParaRPr>
          </a:p>
          <a:p>
            <a:pPr eaLnBrk="1" hangingPunct="1">
              <a:spcBef>
                <a:spcPct val="50000"/>
              </a:spcBef>
            </a:pPr>
            <a:r>
              <a:rPr lang="zh-CN" altLang="en-US" b="1" smtClean="0">
                <a:latin typeface="华文中宋" panose="02010600040101010101" charset="-122"/>
                <a:ea typeface="华文中宋" panose="02010600040101010101" charset="-122"/>
                <a:cs typeface="华文中宋" panose="02010600040101010101" charset="-122"/>
              </a:rPr>
              <a:t>加“</a:t>
            </a:r>
            <a:r>
              <a:rPr lang="zh-CN" altLang="en-US" b="1" smtClean="0">
                <a:solidFill>
                  <a:srgbClr val="FF0000"/>
                </a:solidFill>
                <a:latin typeface="华文中宋" panose="02010600040101010101" charset="-122"/>
                <a:ea typeface="华文中宋" panose="02010600040101010101" charset="-122"/>
                <a:cs typeface="华文中宋" panose="02010600040101010101" charset="-122"/>
              </a:rPr>
              <a:t>反应离子</a:t>
            </a:r>
            <a:r>
              <a:rPr lang="zh-CN" altLang="en-US" b="1" smtClean="0">
                <a:latin typeface="华文中宋" panose="02010600040101010101" charset="-122"/>
                <a:ea typeface="华文中宋" panose="02010600040101010101" charset="-122"/>
                <a:cs typeface="华文中宋" panose="02010600040101010101" charset="-122"/>
              </a:rPr>
              <a:t>”</a:t>
            </a:r>
            <a:r>
              <a:rPr lang="zh-CN" altLang="en-US" b="1" smtClean="0">
                <a:solidFill>
                  <a:srgbClr val="0066FF"/>
                </a:solidFill>
                <a:latin typeface="华文中宋" panose="02010600040101010101" charset="-122"/>
                <a:ea typeface="华文中宋" panose="02010600040101010101" charset="-122"/>
                <a:cs typeface="华文中宋" panose="02010600040101010101" charset="-122"/>
              </a:rPr>
              <a:t>促进</a:t>
            </a:r>
            <a:r>
              <a:rPr lang="zh-CN" altLang="en-US" b="1" smtClean="0">
                <a:latin typeface="华文中宋" panose="02010600040101010101" charset="-122"/>
                <a:ea typeface="华文中宋" panose="02010600040101010101" charset="-122"/>
                <a:cs typeface="华文中宋" panose="02010600040101010101" charset="-122"/>
              </a:rPr>
              <a:t>电离</a:t>
            </a:r>
            <a:r>
              <a:rPr lang="zh-CN" altLang="en-US" b="1" smtClean="0">
                <a:solidFill>
                  <a:srgbClr val="0D0D0D"/>
                </a:solidFill>
              </a:rPr>
              <a:t>。</a:t>
            </a:r>
            <a:endParaRPr lang="en-US" altLang="zh-CN" b="1" smtClean="0">
              <a:solidFill>
                <a:srgbClr val="FF0000"/>
              </a:solidFill>
            </a:endParaRPr>
          </a:p>
          <a:p>
            <a:pPr eaLnBrk="1" hangingPunct="1">
              <a:spcBef>
                <a:spcPct val="50000"/>
              </a:spcBef>
            </a:pPr>
            <a:r>
              <a:rPr lang="zh-CN" altLang="en-US" b="1" smtClean="0">
                <a:solidFill>
                  <a:srgbClr val="0D0D0D"/>
                </a:solidFill>
              </a:rPr>
              <a:t>加</a:t>
            </a:r>
            <a:r>
              <a:rPr lang="zh-CN" altLang="en-US" b="1" smtClean="0">
                <a:solidFill>
                  <a:srgbClr val="FF0000"/>
                </a:solidFill>
              </a:rPr>
              <a:t>水稀释</a:t>
            </a:r>
            <a:r>
              <a:rPr lang="zh-CN" altLang="en-US" b="1" smtClean="0">
                <a:solidFill>
                  <a:srgbClr val="0066FF"/>
                </a:solidFill>
              </a:rPr>
              <a:t>促进</a:t>
            </a:r>
            <a:r>
              <a:rPr lang="zh-CN" altLang="en-US" b="1" smtClean="0">
                <a:solidFill>
                  <a:srgbClr val="0D0D0D"/>
                </a:solidFill>
              </a:rPr>
              <a:t>电离。 </a:t>
            </a:r>
            <a:endParaRPr lang="zh-CN" altLang="en-US" b="1" smtClean="0">
              <a:latin typeface="华文中宋" panose="02010600040101010101" charset="-122"/>
              <a:ea typeface="华文中宋" panose="02010600040101010101" charset="-122"/>
              <a:cs typeface="华文中宋" panose="02010600040101010101" charset="-122"/>
            </a:endParaRPr>
          </a:p>
        </p:txBody>
      </p:sp>
      <p:sp>
        <p:nvSpPr>
          <p:cNvPr id="178179" name="Text Box 6"/>
          <p:cNvSpPr txBox="1">
            <a:spLocks noChangeArrowheads="1"/>
          </p:cNvSpPr>
          <p:nvPr/>
        </p:nvSpPr>
        <p:spPr bwMode="auto">
          <a:xfrm>
            <a:off x="1068388" y="1006475"/>
            <a:ext cx="7848600" cy="628650"/>
          </a:xfrm>
          <a:prstGeom prst="rect">
            <a:avLst/>
          </a:prstGeom>
          <a:noFill/>
          <a:ln w="9525">
            <a:noFill/>
            <a:miter lim="800000"/>
          </a:ln>
        </p:spPr>
        <p:txBody>
          <a:bodyPr>
            <a:spAutoFit/>
          </a:bodyPr>
          <a:lstStyle/>
          <a:p>
            <a:pPr marL="476250" indent="-476250" algn="just">
              <a:lnSpc>
                <a:spcPct val="110000"/>
              </a:lnSpc>
              <a:spcBef>
                <a:spcPct val="20000"/>
              </a:spcBef>
              <a:buClr>
                <a:srgbClr val="009999"/>
              </a:buClr>
              <a:buSzPct val="120000"/>
            </a:pPr>
            <a:r>
              <a:rPr lang="en-US" altLang="zh-CN" sz="3200" b="1">
                <a:solidFill>
                  <a:srgbClr val="000000"/>
                </a:solidFill>
                <a:latin typeface="黑体" panose="02010609060101010101" pitchFamily="2" charset="-122"/>
                <a:ea typeface="黑体" panose="02010609060101010101" pitchFamily="2" charset="-122"/>
              </a:rPr>
              <a:t>1</a:t>
            </a:r>
            <a:r>
              <a:rPr lang="zh-CN" altLang="en-US" sz="3200" b="1">
                <a:solidFill>
                  <a:srgbClr val="000000"/>
                </a:solidFill>
                <a:latin typeface="黑体" panose="02010609060101010101" pitchFamily="2" charset="-122"/>
                <a:ea typeface="黑体" panose="02010609060101010101" pitchFamily="2" charset="-122"/>
              </a:rPr>
              <a:t>、温度：升温</a:t>
            </a:r>
            <a:r>
              <a:rPr lang="zh-CN" altLang="en-US" sz="3200" b="1">
                <a:solidFill>
                  <a:srgbClr val="0066FF"/>
                </a:solidFill>
                <a:latin typeface="黑体" panose="02010609060101010101" pitchFamily="2" charset="-122"/>
                <a:ea typeface="黑体" panose="02010609060101010101" pitchFamily="2" charset="-122"/>
              </a:rPr>
              <a:t>促进</a:t>
            </a:r>
            <a:r>
              <a:rPr lang="zh-CN" altLang="en-US" sz="3200" b="1">
                <a:solidFill>
                  <a:srgbClr val="000000"/>
                </a:solidFill>
                <a:latin typeface="黑体" panose="02010609060101010101" pitchFamily="2" charset="-122"/>
                <a:ea typeface="黑体" panose="02010609060101010101" pitchFamily="2" charset="-122"/>
              </a:rPr>
              <a:t>电离。</a:t>
            </a:r>
            <a:endParaRPr lang="zh-CN" altLang="en-US" sz="3200" b="1">
              <a:solidFill>
                <a:srgbClr val="000000"/>
              </a:solidFill>
              <a:latin typeface="黑体" panose="02010609060101010101" pitchFamily="2" charset="-122"/>
              <a:ea typeface="黑体" panose="02010609060101010101" pitchFamily="2" charset="-122"/>
            </a:endParaRPr>
          </a:p>
        </p:txBody>
      </p:sp>
      <p:sp>
        <p:nvSpPr>
          <p:cNvPr id="131078" name="矩形 1"/>
          <p:cNvSpPr>
            <a:spLocks noChangeArrowheads="1"/>
          </p:cNvSpPr>
          <p:nvPr/>
        </p:nvSpPr>
        <p:spPr bwMode="auto">
          <a:xfrm>
            <a:off x="1082675" y="5278438"/>
            <a:ext cx="9956800" cy="1066800"/>
          </a:xfrm>
          <a:prstGeom prst="rect">
            <a:avLst/>
          </a:prstGeom>
          <a:solidFill>
            <a:srgbClr val="FFFF99">
              <a:alpha val="83920"/>
            </a:srgbClr>
          </a:solidFill>
          <a:ln w="9525">
            <a:noFill/>
            <a:miter lim="800000"/>
          </a:ln>
        </p:spPr>
        <p:txBody>
          <a:bodyPr>
            <a:spAutoFit/>
          </a:bodyPr>
          <a:lstStyle/>
          <a:p>
            <a:r>
              <a:rPr lang="zh-CN" altLang="en-US" sz="3200" b="1"/>
              <a:t>收获：弱电解质电离符合勒夏特列原理，但判断化学平衡时用</a:t>
            </a:r>
            <a:r>
              <a:rPr lang="en-US" altLang="zh-CN" sz="3200" b="1"/>
              <a:t>K</a:t>
            </a:r>
            <a:r>
              <a:rPr lang="zh-CN" altLang="en-US" sz="3200" b="1"/>
              <a:t>和</a:t>
            </a:r>
            <a:r>
              <a:rPr lang="en-US" altLang="zh-CN" sz="3200" b="1"/>
              <a:t>Qc</a:t>
            </a:r>
            <a:r>
              <a:rPr lang="zh-CN" altLang="en-US" sz="3200" b="1"/>
              <a:t>定量适用范围更广！</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078"/>
                                        </p:tgtEl>
                                        <p:attrNameLst>
                                          <p:attrName>style.visibility</p:attrName>
                                        </p:attrNameLst>
                                      </p:cBhvr>
                                      <p:to>
                                        <p:strVal val="visible"/>
                                      </p:to>
                                    </p:set>
                                    <p:animEffect transition="in" filter="blinds(horizontal)">
                                      <p:cBhvr>
                                        <p:cTn id="7" dur="500"/>
                                        <p:tgtEl>
                                          <p:spTgt spid="131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矩形 27654"/>
          <p:cNvSpPr>
            <a:spLocks noChangeArrowheads="1"/>
          </p:cNvSpPr>
          <p:nvPr/>
        </p:nvSpPr>
        <p:spPr bwMode="auto">
          <a:xfrm>
            <a:off x="0" y="14288"/>
            <a:ext cx="9748838" cy="646112"/>
          </a:xfrm>
          <a:prstGeom prst="rect">
            <a:avLst/>
          </a:prstGeom>
          <a:noFill/>
          <a:ln w="57150">
            <a:noFill/>
            <a:miter lim="800000"/>
          </a:ln>
        </p:spPr>
        <p:txBody>
          <a:bodyPr>
            <a:spAutoFit/>
          </a:bodyPr>
          <a:lstStyle/>
          <a:p>
            <a:pPr>
              <a:buClr>
                <a:srgbClr val="000000"/>
              </a:buClr>
            </a:pPr>
            <a:r>
              <a:rPr lang="en-US" altLang="zh-CN" sz="3600" b="1">
                <a:solidFill>
                  <a:srgbClr val="000000"/>
                </a:solidFill>
                <a:latin typeface="宋体" panose="02010600030101010101" pitchFamily="2" charset="-122"/>
              </a:rPr>
              <a:t>【</a:t>
            </a:r>
            <a:r>
              <a:rPr lang="zh-CN" altLang="en-US" sz="3600" b="1">
                <a:solidFill>
                  <a:srgbClr val="000000"/>
                </a:solidFill>
                <a:latin typeface="宋体" panose="02010600030101010101" pitchFamily="2" charset="-122"/>
              </a:rPr>
              <a:t>环节一</a:t>
            </a:r>
            <a:r>
              <a:rPr lang="en-US" altLang="zh-CN" sz="3600" b="1">
                <a:solidFill>
                  <a:srgbClr val="000000"/>
                </a:solidFill>
                <a:latin typeface="宋体" panose="02010600030101010101" pitchFamily="2" charset="-122"/>
              </a:rPr>
              <a:t>】</a:t>
            </a:r>
            <a:r>
              <a:rPr lang="zh-CN" altLang="en-US" sz="3600" b="1">
                <a:solidFill>
                  <a:srgbClr val="000000"/>
                </a:solidFill>
                <a:latin typeface="宋体" panose="02010600030101010101" pitchFamily="2" charset="-122"/>
              </a:rPr>
              <a:t>加深认识弱</a:t>
            </a:r>
            <a:r>
              <a:rPr lang="zh-CN" altLang="en-US" sz="3600" b="1">
                <a:solidFill>
                  <a:srgbClr val="0D0D0D"/>
                </a:solidFill>
                <a:latin typeface="宋体" panose="02010600030101010101" pitchFamily="2" charset="-122"/>
                <a:ea typeface="华文楷体" panose="02010600040101010101" charset="-122"/>
                <a:cs typeface="华文楷体" panose="02010600040101010101" charset="-122"/>
              </a:rPr>
              <a:t>电解质电离平衡的实质</a:t>
            </a:r>
            <a:endParaRPr lang="zh-CN" altLang="en-US" sz="3600" b="1">
              <a:solidFill>
                <a:srgbClr val="0D0D0D"/>
              </a:solidFill>
              <a:latin typeface="宋体" panose="02010600030101010101" pitchFamily="2" charset="-122"/>
              <a:ea typeface="华文楷体" panose="02010600040101010101" charset="-122"/>
              <a:cs typeface="华文楷体" panose="02010600040101010101" charset="-122"/>
            </a:endParaRPr>
          </a:p>
        </p:txBody>
      </p:sp>
      <p:grpSp>
        <p:nvGrpSpPr>
          <p:cNvPr id="2159" name="组合 27649"/>
          <p:cNvGrpSpPr/>
          <p:nvPr/>
        </p:nvGrpSpPr>
        <p:grpSpPr bwMode="auto">
          <a:xfrm>
            <a:off x="5130800" y="1938338"/>
            <a:ext cx="6078538" cy="984250"/>
            <a:chOff x="116" y="2605"/>
            <a:chExt cx="3829" cy="620"/>
          </a:xfrm>
        </p:grpSpPr>
        <p:sp>
          <p:nvSpPr>
            <p:cNvPr id="2189" name="文本框 27650"/>
            <p:cNvSpPr txBox="1">
              <a:spLocks noChangeArrowheads="1"/>
            </p:cNvSpPr>
            <p:nvPr/>
          </p:nvSpPr>
          <p:spPr bwMode="auto">
            <a:xfrm>
              <a:off x="116" y="2756"/>
              <a:ext cx="3829" cy="368"/>
            </a:xfrm>
            <a:prstGeom prst="rect">
              <a:avLst/>
            </a:prstGeom>
            <a:noFill/>
            <a:ln w="9525">
              <a:noFill/>
              <a:miter lim="800000"/>
            </a:ln>
          </p:spPr>
          <p:txBody>
            <a:bodyPr wrap="none">
              <a:spAutoFit/>
            </a:bodyPr>
            <a:lstStyle/>
            <a:p>
              <a:pPr>
                <a:buClr>
                  <a:srgbClr val="000000"/>
                </a:buClr>
              </a:pPr>
              <a:r>
                <a:rPr lang="en-US" altLang="zh-CN" sz="3200" b="1">
                  <a:solidFill>
                    <a:srgbClr val="000000"/>
                  </a:solidFill>
                  <a:latin typeface="Times New Roman" panose="02020603050405020304" pitchFamily="18" charset="0"/>
                </a:rPr>
                <a:t>CH</a:t>
              </a:r>
              <a:r>
                <a:rPr lang="en-US" altLang="zh-CN" sz="3200" b="1" baseline="-25000">
                  <a:solidFill>
                    <a:srgbClr val="000000"/>
                  </a:solidFill>
                  <a:latin typeface="Times New Roman" panose="02020603050405020304" pitchFamily="18" charset="0"/>
                </a:rPr>
                <a:t>3</a:t>
              </a:r>
              <a:r>
                <a:rPr lang="en-US" altLang="zh-CN" sz="3200" b="1">
                  <a:solidFill>
                    <a:srgbClr val="000000"/>
                  </a:solidFill>
                  <a:latin typeface="Times New Roman" panose="02020603050405020304" pitchFamily="18" charset="0"/>
                </a:rPr>
                <a:t>COOH            CH</a:t>
              </a:r>
              <a:r>
                <a:rPr lang="en-US" altLang="zh-CN" sz="3200" b="1" baseline="-25000">
                  <a:solidFill>
                    <a:srgbClr val="000000"/>
                  </a:solidFill>
                  <a:latin typeface="Times New Roman" panose="02020603050405020304" pitchFamily="18" charset="0"/>
                </a:rPr>
                <a:t>3</a:t>
              </a:r>
              <a:r>
                <a:rPr lang="en-US" altLang="zh-CN" sz="3200" b="1">
                  <a:solidFill>
                    <a:srgbClr val="000000"/>
                  </a:solidFill>
                  <a:latin typeface="Times New Roman" panose="02020603050405020304" pitchFamily="18" charset="0"/>
                </a:rPr>
                <a:t>COO</a:t>
              </a:r>
              <a:r>
                <a:rPr lang="en-US" altLang="zh-CN" sz="3200" b="1" baseline="30000">
                  <a:solidFill>
                    <a:srgbClr val="000000"/>
                  </a:solidFill>
                  <a:latin typeface="Times New Roman" panose="02020603050405020304" pitchFamily="18" charset="0"/>
                </a:rPr>
                <a:t>- </a:t>
              </a:r>
              <a:r>
                <a:rPr lang="en-US" altLang="zh-CN" sz="3200" b="1">
                  <a:solidFill>
                    <a:srgbClr val="000000"/>
                  </a:solidFill>
                  <a:latin typeface="Times New Roman" panose="02020603050405020304" pitchFamily="18" charset="0"/>
                </a:rPr>
                <a:t>+H</a:t>
              </a:r>
              <a:r>
                <a:rPr lang="en-US" altLang="zh-CN" sz="3200" b="1" baseline="30000">
                  <a:solidFill>
                    <a:srgbClr val="000000"/>
                  </a:solidFill>
                  <a:latin typeface="Times New Roman" panose="02020603050405020304" pitchFamily="18" charset="0"/>
                </a:rPr>
                <a:t>+</a:t>
              </a:r>
              <a:endParaRPr lang="en-US" altLang="zh-CN" sz="3200" b="1">
                <a:solidFill>
                  <a:srgbClr val="000000"/>
                </a:solidFill>
                <a:latin typeface="Times New Roman" panose="02020603050405020304" pitchFamily="18" charset="0"/>
              </a:endParaRPr>
            </a:p>
          </p:txBody>
        </p:sp>
        <p:graphicFrame>
          <p:nvGraphicFramePr>
            <p:cNvPr id="2157" name="Object 109" descr="image1"/>
            <p:cNvGraphicFramePr/>
            <p:nvPr/>
          </p:nvGraphicFramePr>
          <p:xfrm>
            <a:off x="1204" y="2772"/>
            <a:ext cx="1213" cy="336"/>
          </p:xfrm>
          <a:graphic>
            <a:graphicData uri="http://schemas.openxmlformats.org/presentationml/2006/ole">
              <mc:AlternateContent xmlns:mc="http://schemas.openxmlformats.org/markup-compatibility/2006">
                <mc:Choice xmlns:v="urn:schemas-microsoft-com:vml" Requires="v">
                  <p:oleObj spid="_x0000_s1025" name="" r:id="rId1" imgW="6715125" imgH="2505075" progId="">
                    <p:embed/>
                  </p:oleObj>
                </mc:Choice>
                <mc:Fallback>
                  <p:oleObj name="" r:id="rId1" imgW="6715125" imgH="2505075" progId="">
                    <p:embed/>
                    <p:pic>
                      <p:nvPicPr>
                        <p:cNvPr id="0" name="图片 1024" descr="image1"/>
                        <p:cNvPicPr/>
                        <p:nvPr/>
                      </p:nvPicPr>
                      <p:blipFill>
                        <a:blip r:embed="rId2"/>
                        <a:stretch>
                          <a:fillRect/>
                        </a:stretch>
                      </p:blipFill>
                      <p:spPr>
                        <a:xfrm>
                          <a:off x="1204" y="2772"/>
                          <a:ext cx="1213" cy="336"/>
                        </a:xfrm>
                        <a:prstGeom prst="rect">
                          <a:avLst/>
                        </a:prstGeom>
                        <a:noFill/>
                        <a:ln w="9525">
                          <a:noFill/>
                        </a:ln>
                      </p:spPr>
                    </p:pic>
                  </p:oleObj>
                </mc:Fallback>
              </mc:AlternateContent>
            </a:graphicData>
          </a:graphic>
        </p:graphicFrame>
        <p:sp>
          <p:nvSpPr>
            <p:cNvPr id="2190" name="文本框 27652"/>
            <p:cNvSpPr txBox="1">
              <a:spLocks noChangeArrowheads="1"/>
            </p:cNvSpPr>
            <p:nvPr/>
          </p:nvSpPr>
          <p:spPr bwMode="auto">
            <a:xfrm>
              <a:off x="1549" y="2605"/>
              <a:ext cx="701" cy="291"/>
            </a:xfrm>
            <a:prstGeom prst="rect">
              <a:avLst/>
            </a:prstGeom>
            <a:noFill/>
            <a:ln w="9525">
              <a:noFill/>
              <a:miter lim="800000"/>
            </a:ln>
          </p:spPr>
          <p:txBody>
            <a:bodyPr>
              <a:spAutoFit/>
            </a:bodyPr>
            <a:lstStyle/>
            <a:p>
              <a:pPr>
                <a:buClr>
                  <a:srgbClr val="000000"/>
                </a:buClr>
              </a:pPr>
              <a:r>
                <a:rPr lang="zh-CN" altLang="en-US" sz="2400" b="1">
                  <a:solidFill>
                    <a:srgbClr val="000000"/>
                  </a:solidFill>
                  <a:latin typeface="Times New Roman" panose="02020603050405020304" pitchFamily="18" charset="0"/>
                </a:rPr>
                <a:t>电离</a:t>
              </a:r>
              <a:endParaRPr lang="zh-CN" altLang="en-US" sz="2400" b="1">
                <a:solidFill>
                  <a:srgbClr val="000000"/>
                </a:solidFill>
                <a:latin typeface="Times New Roman" panose="02020603050405020304" pitchFamily="18" charset="0"/>
              </a:endParaRPr>
            </a:p>
          </p:txBody>
        </p:sp>
        <p:sp>
          <p:nvSpPr>
            <p:cNvPr id="2191" name="文本框 27653"/>
            <p:cNvSpPr txBox="1">
              <a:spLocks noChangeArrowheads="1"/>
            </p:cNvSpPr>
            <p:nvPr/>
          </p:nvSpPr>
          <p:spPr bwMode="auto">
            <a:xfrm>
              <a:off x="1460" y="2934"/>
              <a:ext cx="701" cy="291"/>
            </a:xfrm>
            <a:prstGeom prst="rect">
              <a:avLst/>
            </a:prstGeom>
            <a:noFill/>
            <a:ln w="9525">
              <a:noFill/>
              <a:miter lim="800000"/>
            </a:ln>
          </p:spPr>
          <p:txBody>
            <a:bodyPr wrap="none">
              <a:spAutoFit/>
            </a:bodyPr>
            <a:lstStyle/>
            <a:p>
              <a:pPr>
                <a:buClr>
                  <a:srgbClr val="000000"/>
                </a:buClr>
              </a:pPr>
              <a:r>
                <a:rPr lang="zh-CN" altLang="en-US" sz="2400" b="1">
                  <a:solidFill>
                    <a:srgbClr val="000000"/>
                  </a:solidFill>
                  <a:latin typeface="Times New Roman" panose="02020603050405020304" pitchFamily="18" charset="0"/>
                </a:rPr>
                <a:t>分子化</a:t>
              </a:r>
              <a:endParaRPr lang="zh-CN" altLang="en-US" sz="2400" b="1">
                <a:solidFill>
                  <a:srgbClr val="000000"/>
                </a:solidFill>
                <a:latin typeface="Times New Roman" panose="02020603050405020304" pitchFamily="18" charset="0"/>
              </a:endParaRPr>
            </a:p>
          </p:txBody>
        </p:sp>
      </p:grpSp>
      <p:sp>
        <p:nvSpPr>
          <p:cNvPr id="2160" name="文本框 8"/>
          <p:cNvSpPr txBox="1">
            <a:spLocks noChangeArrowheads="1"/>
          </p:cNvSpPr>
          <p:nvPr/>
        </p:nvSpPr>
        <p:spPr bwMode="auto">
          <a:xfrm>
            <a:off x="254000" y="938213"/>
            <a:ext cx="9263063" cy="488950"/>
          </a:xfrm>
          <a:prstGeom prst="rect">
            <a:avLst/>
          </a:prstGeom>
          <a:noFill/>
          <a:ln w="9525">
            <a:noFill/>
            <a:miter lim="800000"/>
          </a:ln>
        </p:spPr>
        <p:txBody>
          <a:bodyPr>
            <a:spAutoFit/>
          </a:bodyPr>
          <a:lstStyle/>
          <a:p>
            <a:pPr>
              <a:defRPr/>
            </a:pPr>
            <a:r>
              <a:rPr lang="zh-CN" altLang="en-US" sz="2600" b="1">
                <a:effectLst>
                  <a:outerShdw blurRad="38100" dist="38100" dir="2700000" algn="tl">
                    <a:srgbClr val="C0C0C0"/>
                  </a:outerShdw>
                </a:effectLst>
                <a:latin typeface="Calibri" panose="020F0502020204030204" pitchFamily="34" charset="0"/>
              </a:rPr>
              <a:t>任务一：根据化学平衡建立过程仿造画出电离平衡</a:t>
            </a:r>
            <a:r>
              <a:rPr lang="en-US" altLang="zh-CN" sz="2600" b="1">
                <a:effectLst>
                  <a:outerShdw blurRad="38100" dist="38100" dir="2700000" algn="tl">
                    <a:srgbClr val="C0C0C0"/>
                  </a:outerShdw>
                </a:effectLst>
                <a:latin typeface="Calibri" panose="020F0502020204030204" pitchFamily="34" charset="0"/>
              </a:rPr>
              <a:t>v-t</a:t>
            </a:r>
            <a:r>
              <a:rPr lang="zh-CN" altLang="en-US" sz="2600" b="1">
                <a:effectLst>
                  <a:outerShdw blurRad="38100" dist="38100" dir="2700000" algn="tl">
                    <a:srgbClr val="C0C0C0"/>
                  </a:outerShdw>
                </a:effectLst>
                <a:latin typeface="Calibri" panose="020F0502020204030204" pitchFamily="34" charset="0"/>
              </a:rPr>
              <a:t>图。</a:t>
            </a:r>
            <a:endParaRPr lang="en-US" altLang="zh-CN" sz="2600" b="1">
              <a:effectLst>
                <a:outerShdw blurRad="38100" dist="38100" dir="2700000" algn="tl">
                  <a:srgbClr val="C0C0C0"/>
                </a:outerShdw>
              </a:effectLst>
              <a:latin typeface="Calibri" panose="020F0502020204030204" pitchFamily="34" charset="0"/>
            </a:endParaRPr>
          </a:p>
        </p:txBody>
      </p:sp>
      <p:sp>
        <p:nvSpPr>
          <p:cNvPr id="28" name="文本框 27"/>
          <p:cNvSpPr txBox="1"/>
          <p:nvPr/>
        </p:nvSpPr>
        <p:spPr>
          <a:xfrm>
            <a:off x="254000" y="1422400"/>
            <a:ext cx="11864975" cy="473075"/>
          </a:xfrm>
          <a:prstGeom prst="rect">
            <a:avLst/>
          </a:prstGeom>
          <a:noFill/>
        </p:spPr>
        <p:txBody>
          <a:bodyPr>
            <a:spAutoFit/>
          </a:bodyPr>
          <a:lstStyle/>
          <a:p>
            <a:pPr>
              <a:defRPr/>
            </a:pPr>
            <a:r>
              <a:rPr lang="zh-CN" altLang="en-US" sz="2500" b="1">
                <a:effectLst>
                  <a:outerShdw blurRad="38100" dist="38100" dir="2700000" algn="tl">
                    <a:srgbClr val="C0C0C0"/>
                  </a:outerShdw>
                </a:effectLst>
                <a:latin typeface="Calibri" panose="020F0502020204030204" pitchFamily="34" charset="0"/>
              </a:rPr>
              <a:t>任务二：根据化学平衡常数仿写醋酸的电离平衡常数表达式并说出影响因素其意义。</a:t>
            </a:r>
            <a:endParaRPr lang="en-US" altLang="zh-CN" sz="2500" b="1">
              <a:effectLst>
                <a:outerShdw blurRad="38100" dist="38100" dir="2700000" algn="tl">
                  <a:srgbClr val="C0C0C0"/>
                </a:outerShdw>
              </a:effectLst>
              <a:latin typeface="Calibri" panose="020F0502020204030204" pitchFamily="34" charset="0"/>
            </a:endParaRPr>
          </a:p>
        </p:txBody>
      </p:sp>
      <p:grpSp>
        <p:nvGrpSpPr>
          <p:cNvPr id="2162" name="组合 13"/>
          <p:cNvGrpSpPr/>
          <p:nvPr/>
        </p:nvGrpSpPr>
        <p:grpSpPr bwMode="auto">
          <a:xfrm>
            <a:off x="50800" y="2046288"/>
            <a:ext cx="4633913" cy="2957512"/>
            <a:chOff x="1253972" y="1280010"/>
            <a:chExt cx="4633707" cy="2957008"/>
          </a:xfrm>
        </p:grpSpPr>
        <p:grpSp>
          <p:nvGrpSpPr>
            <p:cNvPr id="2170" name="组合 12"/>
            <p:cNvGrpSpPr/>
            <p:nvPr/>
          </p:nvGrpSpPr>
          <p:grpSpPr bwMode="auto">
            <a:xfrm>
              <a:off x="1253972" y="1280010"/>
              <a:ext cx="4633707" cy="2957008"/>
              <a:chOff x="1253972" y="1280010"/>
              <a:chExt cx="4633707" cy="2957008"/>
            </a:xfrm>
          </p:grpSpPr>
          <p:grpSp>
            <p:nvGrpSpPr>
              <p:cNvPr id="2172" name="组合 27657"/>
              <p:cNvGrpSpPr/>
              <p:nvPr/>
            </p:nvGrpSpPr>
            <p:grpSpPr bwMode="auto">
              <a:xfrm>
                <a:off x="1253972" y="1280010"/>
                <a:ext cx="4633707" cy="2957008"/>
                <a:chOff x="480" y="1776"/>
                <a:chExt cx="3916" cy="2083"/>
              </a:xfrm>
            </p:grpSpPr>
            <p:grpSp>
              <p:nvGrpSpPr>
                <p:cNvPr id="2184" name="组合 27658"/>
                <p:cNvGrpSpPr/>
                <p:nvPr/>
              </p:nvGrpSpPr>
              <p:grpSpPr bwMode="auto">
                <a:xfrm>
                  <a:off x="864" y="1872"/>
                  <a:ext cx="3128" cy="1689"/>
                  <a:chOff x="864" y="1872"/>
                  <a:chExt cx="3128" cy="1689"/>
                </a:xfrm>
              </p:grpSpPr>
              <p:sp>
                <p:nvSpPr>
                  <p:cNvPr id="2187" name="直接连接符 27659"/>
                  <p:cNvSpPr>
                    <a:spLocks noChangeShapeType="1"/>
                  </p:cNvSpPr>
                  <p:nvPr/>
                </p:nvSpPr>
                <p:spPr bwMode="auto">
                  <a:xfrm flipV="1">
                    <a:off x="864" y="1872"/>
                    <a:ext cx="0" cy="1680"/>
                  </a:xfrm>
                  <a:prstGeom prst="line">
                    <a:avLst/>
                  </a:prstGeom>
                  <a:noFill/>
                  <a:ln w="38100">
                    <a:solidFill>
                      <a:schemeClr val="tx1"/>
                    </a:solidFill>
                    <a:round/>
                    <a:tailEnd type="triangle" w="med" len="med"/>
                  </a:ln>
                </p:spPr>
                <p:txBody>
                  <a:bodyPr/>
                  <a:lstStyle/>
                  <a:p>
                    <a:endParaRPr lang="zh-CN" altLang="en-US"/>
                  </a:p>
                </p:txBody>
              </p:sp>
              <p:sp>
                <p:nvSpPr>
                  <p:cNvPr id="2188" name="直接连接符 27660"/>
                  <p:cNvSpPr>
                    <a:spLocks noChangeShapeType="1"/>
                  </p:cNvSpPr>
                  <p:nvPr/>
                </p:nvSpPr>
                <p:spPr bwMode="auto">
                  <a:xfrm>
                    <a:off x="864" y="3552"/>
                    <a:ext cx="3128" cy="9"/>
                  </a:xfrm>
                  <a:prstGeom prst="line">
                    <a:avLst/>
                  </a:prstGeom>
                  <a:noFill/>
                  <a:ln w="38100">
                    <a:solidFill>
                      <a:schemeClr val="tx1"/>
                    </a:solidFill>
                    <a:round/>
                    <a:tailEnd type="triangle" w="med" len="med"/>
                  </a:ln>
                </p:spPr>
                <p:txBody>
                  <a:bodyPr/>
                  <a:lstStyle/>
                  <a:p>
                    <a:endParaRPr lang="zh-CN" altLang="en-US"/>
                  </a:p>
                </p:txBody>
              </p:sp>
            </p:grpSp>
            <p:sp>
              <p:nvSpPr>
                <p:cNvPr id="2185" name="文本框 27661"/>
                <p:cNvSpPr txBox="1">
                  <a:spLocks noChangeArrowheads="1"/>
                </p:cNvSpPr>
                <p:nvPr/>
              </p:nvSpPr>
              <p:spPr bwMode="auto">
                <a:xfrm>
                  <a:off x="3773" y="3451"/>
                  <a:ext cx="623" cy="408"/>
                </a:xfrm>
                <a:prstGeom prst="rect">
                  <a:avLst/>
                </a:prstGeom>
                <a:noFill/>
                <a:ln w="9525">
                  <a:noFill/>
                  <a:miter lim="800000"/>
                </a:ln>
              </p:spPr>
              <p:txBody>
                <a:bodyPr>
                  <a:spAutoFit/>
                </a:bodyPr>
                <a:lstStyle/>
                <a:p>
                  <a:pPr>
                    <a:spcBef>
                      <a:spcPct val="50000"/>
                    </a:spcBef>
                    <a:buClr>
                      <a:srgbClr val="000000"/>
                    </a:buClr>
                  </a:pPr>
                  <a:r>
                    <a:rPr lang="en-US" altLang="zh-CN" sz="3200" b="1">
                      <a:solidFill>
                        <a:srgbClr val="000000"/>
                      </a:solidFill>
                      <a:latin typeface="Times New Roman" panose="02020603050405020304" pitchFamily="18" charset="0"/>
                    </a:rPr>
                    <a:t>t</a:t>
                  </a:r>
                  <a:endParaRPr lang="en-US" altLang="zh-CN" sz="3200" b="1">
                    <a:solidFill>
                      <a:srgbClr val="000000"/>
                    </a:solidFill>
                    <a:latin typeface="Times New Roman" panose="02020603050405020304" pitchFamily="18" charset="0"/>
                  </a:endParaRPr>
                </a:p>
              </p:txBody>
            </p:sp>
            <p:sp>
              <p:nvSpPr>
                <p:cNvPr id="2186" name="文本框 27662"/>
                <p:cNvSpPr txBox="1">
                  <a:spLocks noChangeArrowheads="1"/>
                </p:cNvSpPr>
                <p:nvPr/>
              </p:nvSpPr>
              <p:spPr bwMode="auto">
                <a:xfrm>
                  <a:off x="480" y="1776"/>
                  <a:ext cx="288" cy="408"/>
                </a:xfrm>
                <a:prstGeom prst="rect">
                  <a:avLst/>
                </a:prstGeom>
                <a:noFill/>
                <a:ln w="9525">
                  <a:noFill/>
                  <a:miter lim="800000"/>
                </a:ln>
              </p:spPr>
              <p:txBody>
                <a:bodyPr>
                  <a:spAutoFit/>
                </a:bodyPr>
                <a:lstStyle/>
                <a:p>
                  <a:pPr>
                    <a:spcBef>
                      <a:spcPct val="50000"/>
                    </a:spcBef>
                    <a:buClr>
                      <a:srgbClr val="000000"/>
                    </a:buClr>
                  </a:pPr>
                  <a:r>
                    <a:rPr lang="en-US" altLang="zh-CN" sz="3200" b="1">
                      <a:solidFill>
                        <a:srgbClr val="000000"/>
                      </a:solidFill>
                      <a:latin typeface="Times New Roman" panose="02020603050405020304" pitchFamily="18" charset="0"/>
                    </a:rPr>
                    <a:t>v</a:t>
                  </a:r>
                  <a:endParaRPr lang="en-US" altLang="zh-CN" sz="3200" b="1">
                    <a:solidFill>
                      <a:srgbClr val="000000"/>
                    </a:solidFill>
                    <a:latin typeface="Times New Roman" panose="02020603050405020304" pitchFamily="18" charset="0"/>
                  </a:endParaRPr>
                </a:p>
              </p:txBody>
            </p:sp>
          </p:grpSp>
          <p:grpSp>
            <p:nvGrpSpPr>
              <p:cNvPr id="2173" name="组合 27663"/>
              <p:cNvGrpSpPr/>
              <p:nvPr/>
            </p:nvGrpSpPr>
            <p:grpSpPr bwMode="auto">
              <a:xfrm>
                <a:off x="1739748" y="1803885"/>
                <a:ext cx="1414462" cy="954087"/>
                <a:chOff x="3243" y="363"/>
                <a:chExt cx="891" cy="601"/>
              </a:xfrm>
            </p:grpSpPr>
            <p:sp>
              <p:nvSpPr>
                <p:cNvPr id="2182" name="任意多边形 27664"/>
                <p:cNvSpPr/>
                <p:nvPr/>
              </p:nvSpPr>
              <p:spPr bwMode="auto">
                <a:xfrm>
                  <a:off x="3243" y="363"/>
                  <a:ext cx="889" cy="601"/>
                </a:xfrm>
                <a:custGeom>
                  <a:avLst/>
                  <a:gdLst>
                    <a:gd name="T0" fmla="*/ 0 w 1200"/>
                    <a:gd name="T1" fmla="*/ 0 h 672"/>
                    <a:gd name="T2" fmla="*/ 4 w 1200"/>
                    <a:gd name="T3" fmla="*/ 64 h 672"/>
                    <a:gd name="T4" fmla="*/ 10 w 1200"/>
                    <a:gd name="T5" fmla="*/ 112 h 672"/>
                    <a:gd name="T6" fmla="*/ 0 60000 65536"/>
                    <a:gd name="T7" fmla="*/ 0 60000 65536"/>
                    <a:gd name="T8" fmla="*/ 0 60000 65536"/>
                    <a:gd name="T9" fmla="*/ 0 w 1200"/>
                    <a:gd name="T10" fmla="*/ 0 h 672"/>
                    <a:gd name="T11" fmla="*/ 1200 w 1200"/>
                    <a:gd name="T12" fmla="*/ 672 h 672"/>
                  </a:gdLst>
                  <a:ahLst/>
                  <a:cxnLst>
                    <a:cxn ang="T6">
                      <a:pos x="T0" y="T1"/>
                    </a:cxn>
                    <a:cxn ang="T7">
                      <a:pos x="T2" y="T3"/>
                    </a:cxn>
                    <a:cxn ang="T8">
                      <a:pos x="T4" y="T5"/>
                    </a:cxn>
                  </a:cxnLst>
                  <a:rect l="T9" t="T10" r="T11" b="T12"/>
                  <a:pathLst>
                    <a:path w="1200" h="672">
                      <a:moveTo>
                        <a:pt x="0" y="0"/>
                      </a:moveTo>
                      <a:cubicBezTo>
                        <a:pt x="116" y="136"/>
                        <a:pt x="232" y="272"/>
                        <a:pt x="432" y="384"/>
                      </a:cubicBezTo>
                      <a:cubicBezTo>
                        <a:pt x="632" y="496"/>
                        <a:pt x="916" y="584"/>
                        <a:pt x="1200" y="672"/>
                      </a:cubicBezTo>
                    </a:path>
                  </a:pathLst>
                </a:custGeom>
                <a:noFill/>
                <a:ln w="38100">
                  <a:solidFill>
                    <a:schemeClr val="tx1"/>
                  </a:solidFill>
                  <a:round/>
                </a:ln>
              </p:spPr>
              <p:txBody>
                <a:bodyPr/>
                <a:lstStyle/>
                <a:p>
                  <a:endParaRPr lang="zh-CN" altLang="en-US"/>
                </a:p>
              </p:txBody>
            </p:sp>
            <p:sp>
              <p:nvSpPr>
                <p:cNvPr id="2183" name="文本框 27665"/>
                <p:cNvSpPr txBox="1">
                  <a:spLocks noChangeArrowheads="1"/>
                </p:cNvSpPr>
                <p:nvPr/>
              </p:nvSpPr>
              <p:spPr bwMode="auto">
                <a:xfrm>
                  <a:off x="3363" y="376"/>
                  <a:ext cx="771" cy="288"/>
                </a:xfrm>
                <a:prstGeom prst="rect">
                  <a:avLst/>
                </a:prstGeom>
                <a:noFill/>
                <a:ln w="9525">
                  <a:noFill/>
                  <a:miter lim="800000"/>
                </a:ln>
              </p:spPr>
              <p:txBody>
                <a:bodyPr>
                  <a:spAutoFit/>
                </a:bodyPr>
                <a:lstStyle/>
                <a:p>
                  <a:pPr>
                    <a:spcBef>
                      <a:spcPct val="50000"/>
                    </a:spcBef>
                    <a:buClr>
                      <a:srgbClr val="000000"/>
                    </a:buClr>
                  </a:pPr>
                  <a:r>
                    <a:rPr lang="en-US" altLang="zh-CN" sz="2400" b="1">
                      <a:solidFill>
                        <a:srgbClr val="000000"/>
                      </a:solidFill>
                      <a:latin typeface="Times New Roman" panose="02020603050405020304" pitchFamily="18" charset="0"/>
                    </a:rPr>
                    <a:t>V(</a:t>
                  </a:r>
                  <a:r>
                    <a:rPr lang="zh-CN" altLang="en-US" sz="2400" b="1">
                      <a:solidFill>
                        <a:srgbClr val="000000"/>
                      </a:solidFill>
                      <a:latin typeface="Times New Roman" panose="02020603050405020304" pitchFamily="18" charset="0"/>
                    </a:rPr>
                    <a:t>电离</a:t>
                  </a:r>
                  <a:r>
                    <a:rPr lang="en-US" altLang="zh-CN" sz="2400" b="1">
                      <a:solidFill>
                        <a:srgbClr val="000000"/>
                      </a:solidFill>
                      <a:latin typeface="Times New Roman" panose="02020603050405020304" pitchFamily="18" charset="0"/>
                    </a:rPr>
                    <a:t>)</a:t>
                  </a:r>
                  <a:endParaRPr lang="en-US" altLang="zh-CN" sz="2400" b="1">
                    <a:solidFill>
                      <a:srgbClr val="000000"/>
                    </a:solidFill>
                    <a:latin typeface="Times New Roman" panose="02020603050405020304" pitchFamily="18" charset="0"/>
                  </a:endParaRPr>
                </a:p>
              </p:txBody>
            </p:sp>
          </p:grpSp>
          <p:grpSp>
            <p:nvGrpSpPr>
              <p:cNvPr id="2174" name="组合 27666"/>
              <p:cNvGrpSpPr/>
              <p:nvPr/>
            </p:nvGrpSpPr>
            <p:grpSpPr bwMode="auto">
              <a:xfrm>
                <a:off x="1739746" y="2757971"/>
                <a:ext cx="1511299" cy="1022350"/>
                <a:chOff x="3243" y="964"/>
                <a:chExt cx="952" cy="644"/>
              </a:xfrm>
            </p:grpSpPr>
            <p:sp>
              <p:nvSpPr>
                <p:cNvPr id="2180" name="任意多边形 27667"/>
                <p:cNvSpPr/>
                <p:nvPr/>
              </p:nvSpPr>
              <p:spPr bwMode="auto">
                <a:xfrm>
                  <a:off x="3243" y="964"/>
                  <a:ext cx="889" cy="644"/>
                </a:xfrm>
                <a:custGeom>
                  <a:avLst/>
                  <a:gdLst>
                    <a:gd name="T0" fmla="*/ 0 w 1200"/>
                    <a:gd name="T1" fmla="*/ 121 h 720"/>
                    <a:gd name="T2" fmla="*/ 5 w 1200"/>
                    <a:gd name="T3" fmla="*/ 24 h 720"/>
                    <a:gd name="T4" fmla="*/ 10 w 1200"/>
                    <a:gd name="T5" fmla="*/ 0 h 720"/>
                    <a:gd name="T6" fmla="*/ 0 60000 65536"/>
                    <a:gd name="T7" fmla="*/ 0 60000 65536"/>
                    <a:gd name="T8" fmla="*/ 0 60000 65536"/>
                    <a:gd name="T9" fmla="*/ 0 w 1200"/>
                    <a:gd name="T10" fmla="*/ 0 h 720"/>
                    <a:gd name="T11" fmla="*/ 1200 w 1200"/>
                    <a:gd name="T12" fmla="*/ 720 h 720"/>
                  </a:gdLst>
                  <a:ahLst/>
                  <a:cxnLst>
                    <a:cxn ang="T6">
                      <a:pos x="T0" y="T1"/>
                    </a:cxn>
                    <a:cxn ang="T7">
                      <a:pos x="T2" y="T3"/>
                    </a:cxn>
                    <a:cxn ang="T8">
                      <a:pos x="T4" y="T5"/>
                    </a:cxn>
                  </a:cxnLst>
                  <a:rect l="T9" t="T10" r="T11" b="T12"/>
                  <a:pathLst>
                    <a:path w="1200" h="720">
                      <a:moveTo>
                        <a:pt x="0" y="720"/>
                      </a:moveTo>
                      <a:cubicBezTo>
                        <a:pt x="94" y="624"/>
                        <a:pt x="364" y="264"/>
                        <a:pt x="564" y="144"/>
                      </a:cubicBezTo>
                      <a:cubicBezTo>
                        <a:pt x="764" y="24"/>
                        <a:pt x="1068" y="30"/>
                        <a:pt x="1200" y="0"/>
                      </a:cubicBezTo>
                    </a:path>
                  </a:pathLst>
                </a:custGeom>
                <a:noFill/>
                <a:ln w="38100">
                  <a:solidFill>
                    <a:schemeClr val="tx1"/>
                  </a:solidFill>
                  <a:round/>
                </a:ln>
              </p:spPr>
              <p:txBody>
                <a:bodyPr/>
                <a:lstStyle/>
                <a:p>
                  <a:endParaRPr lang="zh-CN" altLang="en-US"/>
                </a:p>
              </p:txBody>
            </p:sp>
            <p:sp>
              <p:nvSpPr>
                <p:cNvPr id="2181" name="文本框 27668"/>
                <p:cNvSpPr txBox="1">
                  <a:spLocks noChangeArrowheads="1"/>
                </p:cNvSpPr>
                <p:nvPr/>
              </p:nvSpPr>
              <p:spPr bwMode="auto">
                <a:xfrm>
                  <a:off x="3379" y="1264"/>
                  <a:ext cx="816" cy="288"/>
                </a:xfrm>
                <a:prstGeom prst="rect">
                  <a:avLst/>
                </a:prstGeom>
                <a:noFill/>
                <a:ln w="9525">
                  <a:noFill/>
                  <a:miter lim="800000"/>
                </a:ln>
              </p:spPr>
              <p:txBody>
                <a:bodyPr>
                  <a:spAutoFit/>
                </a:bodyPr>
                <a:lstStyle/>
                <a:p>
                  <a:pPr>
                    <a:spcBef>
                      <a:spcPct val="50000"/>
                    </a:spcBef>
                    <a:buClr>
                      <a:srgbClr val="000000"/>
                    </a:buClr>
                  </a:pPr>
                  <a:r>
                    <a:rPr lang="en-US" altLang="zh-CN" sz="2400" b="1">
                      <a:solidFill>
                        <a:srgbClr val="000000"/>
                      </a:solidFill>
                      <a:latin typeface="Times New Roman" panose="02020603050405020304" pitchFamily="18" charset="0"/>
                    </a:rPr>
                    <a:t>V(</a:t>
                  </a:r>
                  <a:r>
                    <a:rPr lang="zh-CN" altLang="en-US" sz="2400" b="1">
                      <a:solidFill>
                        <a:srgbClr val="000000"/>
                      </a:solidFill>
                      <a:latin typeface="Times New Roman" panose="02020603050405020304" pitchFamily="18" charset="0"/>
                    </a:rPr>
                    <a:t>结合</a:t>
                  </a:r>
                  <a:r>
                    <a:rPr lang="en-US" altLang="zh-CN" sz="2400" b="1">
                      <a:solidFill>
                        <a:srgbClr val="000000"/>
                      </a:solidFill>
                      <a:latin typeface="Times New Roman" panose="02020603050405020304" pitchFamily="18" charset="0"/>
                    </a:rPr>
                    <a:t>)</a:t>
                  </a:r>
                  <a:endParaRPr lang="en-US" altLang="zh-CN" sz="2400" b="1">
                    <a:solidFill>
                      <a:srgbClr val="000000"/>
                    </a:solidFill>
                    <a:latin typeface="Times New Roman" panose="02020603050405020304" pitchFamily="18" charset="0"/>
                  </a:endParaRPr>
                </a:p>
              </p:txBody>
            </p:sp>
          </p:grpSp>
          <p:grpSp>
            <p:nvGrpSpPr>
              <p:cNvPr id="2175" name="组合 27669"/>
              <p:cNvGrpSpPr/>
              <p:nvPr/>
            </p:nvGrpSpPr>
            <p:grpSpPr bwMode="auto">
              <a:xfrm>
                <a:off x="3081184" y="2173772"/>
                <a:ext cx="2735262" cy="584200"/>
                <a:chOff x="4088" y="596"/>
                <a:chExt cx="1723" cy="368"/>
              </a:xfrm>
            </p:grpSpPr>
            <p:sp>
              <p:nvSpPr>
                <p:cNvPr id="2178" name="直接连接符 27670"/>
                <p:cNvSpPr>
                  <a:spLocks noChangeShapeType="1"/>
                </p:cNvSpPr>
                <p:nvPr/>
              </p:nvSpPr>
              <p:spPr bwMode="auto">
                <a:xfrm flipV="1">
                  <a:off x="4132" y="962"/>
                  <a:ext cx="1297" cy="2"/>
                </a:xfrm>
                <a:prstGeom prst="line">
                  <a:avLst/>
                </a:prstGeom>
                <a:noFill/>
                <a:ln w="38100">
                  <a:solidFill>
                    <a:schemeClr val="tx1"/>
                  </a:solidFill>
                  <a:round/>
                </a:ln>
              </p:spPr>
              <p:txBody>
                <a:bodyPr/>
                <a:lstStyle/>
                <a:p>
                  <a:endParaRPr lang="zh-CN" altLang="en-US"/>
                </a:p>
              </p:txBody>
            </p:sp>
            <p:sp>
              <p:nvSpPr>
                <p:cNvPr id="2179" name="文本框 27671"/>
                <p:cNvSpPr txBox="1">
                  <a:spLocks noChangeArrowheads="1"/>
                </p:cNvSpPr>
                <p:nvPr/>
              </p:nvSpPr>
              <p:spPr bwMode="auto">
                <a:xfrm>
                  <a:off x="4088" y="596"/>
                  <a:ext cx="1723" cy="288"/>
                </a:xfrm>
                <a:prstGeom prst="rect">
                  <a:avLst/>
                </a:prstGeom>
                <a:noFill/>
                <a:ln w="9525">
                  <a:noFill/>
                  <a:miter lim="800000"/>
                </a:ln>
              </p:spPr>
              <p:txBody>
                <a:bodyPr>
                  <a:spAutoFit/>
                </a:bodyPr>
                <a:lstStyle/>
                <a:p>
                  <a:pPr>
                    <a:spcBef>
                      <a:spcPct val="50000"/>
                    </a:spcBef>
                    <a:buClr>
                      <a:srgbClr val="000000"/>
                    </a:buClr>
                  </a:pPr>
                  <a:r>
                    <a:rPr lang="en-US" altLang="zh-CN" sz="2400" b="1">
                      <a:solidFill>
                        <a:srgbClr val="FF0000"/>
                      </a:solidFill>
                      <a:latin typeface="Times New Roman" panose="02020603050405020304" pitchFamily="18" charset="0"/>
                    </a:rPr>
                    <a:t>V(</a:t>
                  </a:r>
                  <a:r>
                    <a:rPr lang="zh-CN" altLang="en-US" sz="2400" b="1">
                      <a:solidFill>
                        <a:srgbClr val="FF0000"/>
                      </a:solidFill>
                      <a:latin typeface="Times New Roman" panose="02020603050405020304" pitchFamily="18" charset="0"/>
                    </a:rPr>
                    <a:t>电离</a:t>
                  </a:r>
                  <a:r>
                    <a:rPr lang="en-US" altLang="zh-CN" sz="2400" b="1">
                      <a:solidFill>
                        <a:srgbClr val="FF0000"/>
                      </a:solidFill>
                      <a:latin typeface="Times New Roman" panose="02020603050405020304" pitchFamily="18" charset="0"/>
                    </a:rPr>
                    <a:t>)= V(</a:t>
                  </a:r>
                  <a:r>
                    <a:rPr lang="zh-CN" altLang="en-US" sz="2400" b="1">
                      <a:solidFill>
                        <a:srgbClr val="FF0000"/>
                      </a:solidFill>
                      <a:latin typeface="Times New Roman" panose="02020603050405020304" pitchFamily="18" charset="0"/>
                    </a:rPr>
                    <a:t>结合</a:t>
                  </a:r>
                  <a:r>
                    <a:rPr lang="en-US" altLang="zh-CN" sz="2400" b="1">
                      <a:solidFill>
                        <a:srgbClr val="FF0000"/>
                      </a:solidFill>
                      <a:latin typeface="Times New Roman" panose="02020603050405020304" pitchFamily="18" charset="0"/>
                    </a:rPr>
                    <a:t>)</a:t>
                  </a:r>
                  <a:endParaRPr lang="en-US" altLang="zh-CN" sz="2400" b="1">
                    <a:solidFill>
                      <a:srgbClr val="FF0000"/>
                    </a:solidFill>
                    <a:latin typeface="Times New Roman" panose="02020603050405020304" pitchFamily="18" charset="0"/>
                  </a:endParaRPr>
                </a:p>
              </p:txBody>
            </p:sp>
          </p:grpSp>
          <p:sp>
            <p:nvSpPr>
              <p:cNvPr id="2176" name="文本框 27672"/>
              <p:cNvSpPr txBox="1">
                <a:spLocks noChangeArrowheads="1"/>
              </p:cNvSpPr>
              <p:nvPr/>
            </p:nvSpPr>
            <p:spPr bwMode="auto">
              <a:xfrm>
                <a:off x="3220882" y="2754797"/>
                <a:ext cx="2087562" cy="457200"/>
              </a:xfrm>
              <a:prstGeom prst="rect">
                <a:avLst/>
              </a:prstGeom>
              <a:noFill/>
              <a:ln w="9525">
                <a:noFill/>
                <a:miter lim="800000"/>
              </a:ln>
            </p:spPr>
            <p:txBody>
              <a:bodyPr>
                <a:spAutoFit/>
              </a:bodyPr>
              <a:lstStyle/>
              <a:p>
                <a:pPr>
                  <a:spcBef>
                    <a:spcPct val="50000"/>
                  </a:spcBef>
                  <a:buClr>
                    <a:srgbClr val="000000"/>
                  </a:buClr>
                </a:pPr>
                <a:r>
                  <a:rPr lang="zh-CN" altLang="en-US" sz="2400" b="1">
                    <a:solidFill>
                      <a:srgbClr val="000000"/>
                    </a:solidFill>
                    <a:latin typeface="Times New Roman" panose="02020603050405020304" pitchFamily="18" charset="0"/>
                  </a:rPr>
                  <a:t>处于</a:t>
                </a:r>
                <a:r>
                  <a:rPr lang="zh-CN" altLang="en-US" sz="2400" b="1">
                    <a:solidFill>
                      <a:srgbClr val="FF0000"/>
                    </a:solidFill>
                    <a:latin typeface="Times New Roman" panose="02020603050405020304" pitchFamily="18" charset="0"/>
                  </a:rPr>
                  <a:t>平衡状态</a:t>
                </a:r>
                <a:endParaRPr lang="zh-CN" altLang="en-US" sz="2400" b="1">
                  <a:solidFill>
                    <a:srgbClr val="FF0000"/>
                  </a:solidFill>
                  <a:latin typeface="Times New Roman" panose="02020603050405020304" pitchFamily="18" charset="0"/>
                </a:endParaRPr>
              </a:p>
            </p:txBody>
          </p:sp>
          <p:cxnSp>
            <p:nvCxnSpPr>
              <p:cNvPr id="11" name="直接连接符 10"/>
              <p:cNvCxnSpPr/>
              <p:nvPr/>
            </p:nvCxnSpPr>
            <p:spPr>
              <a:xfrm>
                <a:off x="3150951" y="1576821"/>
                <a:ext cx="0" cy="222370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171" name="文本框 11"/>
            <p:cNvSpPr txBox="1">
              <a:spLocks noChangeArrowheads="1"/>
            </p:cNvSpPr>
            <p:nvPr/>
          </p:nvSpPr>
          <p:spPr bwMode="auto">
            <a:xfrm>
              <a:off x="3015612" y="3704527"/>
              <a:ext cx="470866" cy="523220"/>
            </a:xfrm>
            <a:prstGeom prst="rect">
              <a:avLst/>
            </a:prstGeom>
            <a:noFill/>
            <a:ln w="9525">
              <a:noFill/>
              <a:miter lim="800000"/>
            </a:ln>
          </p:spPr>
          <p:txBody>
            <a:bodyPr>
              <a:spAutoFit/>
            </a:bodyPr>
            <a:lstStyle/>
            <a:p>
              <a:r>
                <a:rPr lang="en-US" altLang="zh-CN" sz="2800" b="1">
                  <a:solidFill>
                    <a:srgbClr val="FF0000"/>
                  </a:solidFill>
                  <a:latin typeface="Book Antiqua" panose="02040602050305030304" pitchFamily="18" charset="0"/>
                </a:rPr>
                <a:t>t</a:t>
              </a:r>
              <a:r>
                <a:rPr lang="en-US" altLang="zh-CN" sz="2800" b="1" baseline="-25000">
                  <a:solidFill>
                    <a:srgbClr val="FF0000"/>
                  </a:solidFill>
                  <a:latin typeface="Book Antiqua" panose="02040602050305030304" pitchFamily="18" charset="0"/>
                </a:rPr>
                <a:t>1</a:t>
              </a:r>
              <a:endParaRPr lang="en-GB" altLang="zh-CN" sz="2800" b="1" baseline="-25000">
                <a:solidFill>
                  <a:srgbClr val="FF0000"/>
                </a:solidFill>
                <a:latin typeface="Book Antiqua" panose="02040602050305030304" pitchFamily="18" charset="0"/>
              </a:endParaRPr>
            </a:p>
          </p:txBody>
        </p:sp>
      </p:grpSp>
      <p:grpSp>
        <p:nvGrpSpPr>
          <p:cNvPr id="34" name="组合 14343"/>
          <p:cNvGrpSpPr/>
          <p:nvPr/>
        </p:nvGrpSpPr>
        <p:grpSpPr bwMode="auto">
          <a:xfrm>
            <a:off x="5834063" y="3017838"/>
            <a:ext cx="4392612" cy="971550"/>
            <a:chOff x="1910" y="2421"/>
            <a:chExt cx="1686" cy="612"/>
          </a:xfrm>
        </p:grpSpPr>
        <p:sp>
          <p:nvSpPr>
            <p:cNvPr id="2167" name="文本框 14344"/>
            <p:cNvSpPr txBox="1">
              <a:spLocks noChangeArrowheads="1"/>
            </p:cNvSpPr>
            <p:nvPr/>
          </p:nvSpPr>
          <p:spPr bwMode="auto">
            <a:xfrm>
              <a:off x="1910" y="2538"/>
              <a:ext cx="1686" cy="330"/>
            </a:xfrm>
            <a:prstGeom prst="rect">
              <a:avLst/>
            </a:prstGeom>
            <a:noFill/>
            <a:ln w="9525">
              <a:noFill/>
              <a:miter lim="800000"/>
            </a:ln>
          </p:spPr>
          <p:txBody>
            <a:bodyPr>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K=  —————————</a:t>
              </a:r>
              <a:endParaRPr lang="en-US" altLang="zh-CN" sz="2800" b="1">
                <a:solidFill>
                  <a:srgbClr val="002060"/>
                </a:solidFill>
                <a:latin typeface="Times New Roman" panose="02020603050405020304" pitchFamily="18" charset="0"/>
              </a:endParaRPr>
            </a:p>
          </p:txBody>
        </p:sp>
        <p:sp>
          <p:nvSpPr>
            <p:cNvPr id="2168" name="文本框 14345"/>
            <p:cNvSpPr txBox="1">
              <a:spLocks noChangeArrowheads="1"/>
            </p:cNvSpPr>
            <p:nvPr/>
          </p:nvSpPr>
          <p:spPr bwMode="auto">
            <a:xfrm>
              <a:off x="2184" y="2421"/>
              <a:ext cx="1260" cy="330"/>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c (CH</a:t>
              </a:r>
              <a:r>
                <a:rPr lang="en-US" altLang="zh-CN" sz="2800" b="1" baseline="-25000">
                  <a:solidFill>
                    <a:srgbClr val="002060"/>
                  </a:solidFill>
                  <a:latin typeface="Times New Roman" panose="02020603050405020304" pitchFamily="18" charset="0"/>
                </a:rPr>
                <a:t>3</a:t>
              </a:r>
              <a:r>
                <a:rPr lang="en-US" altLang="zh-CN" sz="2800" b="1">
                  <a:solidFill>
                    <a:srgbClr val="002060"/>
                  </a:solidFill>
                  <a:latin typeface="Times New Roman" panose="02020603050405020304" pitchFamily="18" charset="0"/>
                </a:rPr>
                <a:t>COO</a:t>
              </a:r>
              <a:r>
                <a:rPr lang="en-US" altLang="zh-CN" sz="2800" b="1" baseline="30000">
                  <a:solidFill>
                    <a:srgbClr val="002060"/>
                  </a:solidFill>
                  <a:latin typeface="Times New Roman" panose="02020603050405020304" pitchFamily="18" charset="0"/>
                </a:rPr>
                <a:t>- </a:t>
              </a:r>
              <a:r>
                <a:rPr lang="en-US" altLang="zh-CN" sz="2800" b="1">
                  <a:solidFill>
                    <a:srgbClr val="002060"/>
                  </a:solidFill>
                  <a:latin typeface="Times New Roman" panose="02020603050405020304" pitchFamily="18" charset="0"/>
                </a:rPr>
                <a:t>) c (H</a:t>
              </a:r>
              <a:r>
                <a:rPr lang="en-US" altLang="zh-CN" sz="2800" b="1" baseline="30000">
                  <a:solidFill>
                    <a:srgbClr val="002060"/>
                  </a:solidFill>
                  <a:latin typeface="Times New Roman" panose="02020603050405020304" pitchFamily="18" charset="0"/>
                </a:rPr>
                <a:t>+</a:t>
              </a:r>
              <a:r>
                <a:rPr lang="en-US" altLang="zh-CN" sz="2800" b="1">
                  <a:solidFill>
                    <a:srgbClr val="002060"/>
                  </a:solidFill>
                  <a:latin typeface="Times New Roman" panose="02020603050405020304" pitchFamily="18" charset="0"/>
                </a:rPr>
                <a:t>)</a:t>
              </a:r>
              <a:endParaRPr lang="en-US" altLang="zh-CN" sz="2800" b="1">
                <a:solidFill>
                  <a:srgbClr val="002060"/>
                </a:solidFill>
                <a:latin typeface="Times New Roman" panose="02020603050405020304" pitchFamily="18" charset="0"/>
              </a:endParaRPr>
            </a:p>
          </p:txBody>
        </p:sp>
        <p:sp>
          <p:nvSpPr>
            <p:cNvPr id="2169" name="矩形 14346"/>
            <p:cNvSpPr>
              <a:spLocks noChangeArrowheads="1"/>
            </p:cNvSpPr>
            <p:nvPr/>
          </p:nvSpPr>
          <p:spPr bwMode="auto">
            <a:xfrm>
              <a:off x="2362" y="2703"/>
              <a:ext cx="932" cy="330"/>
            </a:xfrm>
            <a:prstGeom prst="rect">
              <a:avLst/>
            </a:prstGeom>
            <a:noFill/>
            <a:ln w="9525">
              <a:noFill/>
              <a:miter lim="800000"/>
            </a:ln>
          </p:spPr>
          <p:txBody>
            <a:bodyPr wrap="none">
              <a:spAutoFit/>
            </a:bodyPr>
            <a:lstStyle/>
            <a:p>
              <a:pPr>
                <a:buClr>
                  <a:srgbClr val="000000"/>
                </a:buClr>
                <a:buFont typeface="Wingdings" panose="05000000000000000000" pitchFamily="2" charset="2"/>
                <a:buNone/>
              </a:pPr>
              <a:r>
                <a:rPr lang="en-US" altLang="zh-CN" sz="2800" b="1">
                  <a:solidFill>
                    <a:srgbClr val="002060"/>
                  </a:solidFill>
                  <a:latin typeface="Times New Roman" panose="02020603050405020304" pitchFamily="18" charset="0"/>
                </a:rPr>
                <a:t>c (CH</a:t>
              </a:r>
              <a:r>
                <a:rPr lang="en-US" altLang="zh-CN" sz="2800" b="1" baseline="-25000">
                  <a:solidFill>
                    <a:srgbClr val="002060"/>
                  </a:solidFill>
                  <a:latin typeface="Times New Roman" panose="02020603050405020304" pitchFamily="18" charset="0"/>
                </a:rPr>
                <a:t>3</a:t>
              </a:r>
              <a:r>
                <a:rPr lang="en-US" altLang="zh-CN" sz="2800" b="1">
                  <a:solidFill>
                    <a:srgbClr val="002060"/>
                  </a:solidFill>
                  <a:latin typeface="Times New Roman" panose="02020603050405020304" pitchFamily="18" charset="0"/>
                </a:rPr>
                <a:t>COOH)</a:t>
              </a:r>
              <a:endParaRPr lang="en-US" altLang="zh-CN" sz="2800" b="1">
                <a:solidFill>
                  <a:srgbClr val="002060"/>
                </a:solidFill>
                <a:latin typeface="Times New Roman" panose="02020603050405020304" pitchFamily="18" charset="0"/>
              </a:endParaRPr>
            </a:p>
          </p:txBody>
        </p:sp>
      </p:grpSp>
      <p:sp>
        <p:nvSpPr>
          <p:cNvPr id="38" name="文本框 37"/>
          <p:cNvSpPr txBox="1">
            <a:spLocks noChangeArrowheads="1"/>
          </p:cNvSpPr>
          <p:nvPr/>
        </p:nvSpPr>
        <p:spPr bwMode="auto">
          <a:xfrm>
            <a:off x="5767388" y="4110038"/>
            <a:ext cx="4391025" cy="463550"/>
          </a:xfrm>
          <a:prstGeom prst="rect">
            <a:avLst/>
          </a:prstGeom>
          <a:noFill/>
          <a:ln w="57150" cmpd="thinThick">
            <a:solidFill>
              <a:schemeClr val="tx1"/>
            </a:solidFill>
            <a:miter lim="800000"/>
          </a:ln>
        </p:spPr>
        <p:txBody>
          <a:bodyPr>
            <a:spAutoFit/>
          </a:bodyPr>
          <a:lstStyle/>
          <a:p>
            <a:pPr>
              <a:spcBef>
                <a:spcPct val="50000"/>
              </a:spcBef>
              <a:buClr>
                <a:srgbClr val="000000"/>
              </a:buClr>
            </a:pPr>
            <a:r>
              <a:rPr lang="zh-CN" altLang="en-US" sz="2400" b="1">
                <a:solidFill>
                  <a:srgbClr val="002060"/>
                </a:solidFill>
                <a:latin typeface="Times New Roman" panose="02020603050405020304" pitchFamily="18" charset="0"/>
              </a:rPr>
              <a:t>注：</a:t>
            </a:r>
            <a:r>
              <a:rPr lang="en-US" altLang="zh-CN" sz="2400" b="1">
                <a:solidFill>
                  <a:srgbClr val="002060"/>
                </a:solidFill>
                <a:latin typeface="Times New Roman" panose="02020603050405020304" pitchFamily="18" charset="0"/>
              </a:rPr>
              <a:t>c  </a:t>
            </a:r>
            <a:r>
              <a:rPr lang="zh-CN" altLang="en-US" sz="2400" b="1">
                <a:solidFill>
                  <a:srgbClr val="002060"/>
                </a:solidFill>
                <a:latin typeface="Times New Roman" panose="02020603050405020304" pitchFamily="18" charset="0"/>
              </a:rPr>
              <a:t>指平衡时各组分的浓度</a:t>
            </a:r>
            <a:endParaRPr lang="zh-CN" altLang="en-US" sz="2400" b="1">
              <a:solidFill>
                <a:srgbClr val="002060"/>
              </a:solidFill>
              <a:latin typeface="Times New Roman" panose="02020603050405020304" pitchFamily="18" charset="0"/>
            </a:endParaRPr>
          </a:p>
        </p:txBody>
      </p:sp>
      <p:sp>
        <p:nvSpPr>
          <p:cNvPr id="2165" name="文本框 38"/>
          <p:cNvSpPr txBox="1">
            <a:spLocks noChangeArrowheads="1"/>
          </p:cNvSpPr>
          <p:nvPr/>
        </p:nvSpPr>
        <p:spPr bwMode="auto">
          <a:xfrm>
            <a:off x="2620963" y="4983163"/>
            <a:ext cx="8682037" cy="519112"/>
          </a:xfrm>
          <a:prstGeom prst="rect">
            <a:avLst/>
          </a:prstGeom>
          <a:noFill/>
          <a:ln w="9525">
            <a:noFill/>
            <a:miter lim="800000"/>
          </a:ln>
        </p:spPr>
        <p:txBody>
          <a:bodyPr>
            <a:spAutoFit/>
          </a:bodyPr>
          <a:lstStyle/>
          <a:p>
            <a:pPr marL="457200" indent="-457200">
              <a:buClr>
                <a:srgbClr val="000000"/>
              </a:buClr>
              <a:buFont typeface="Arial" panose="020B0604020202020204" pitchFamily="34" charset="0"/>
              <a:buChar char="•"/>
              <a:defRPr/>
            </a:pPr>
            <a:r>
              <a:rPr lang="zh-CN" altLang="en-US" sz="2800" b="1">
                <a:latin typeface="Times New Roman" panose="02020603050405020304" pitchFamily="18" charset="0"/>
              </a:rPr>
              <a:t>影响</a:t>
            </a:r>
            <a:r>
              <a:rPr lang="en-US" altLang="zh-CN" sz="2800" b="1">
                <a:latin typeface="Times New Roman" panose="02020603050405020304" pitchFamily="18" charset="0"/>
              </a:rPr>
              <a:t>K’</a:t>
            </a:r>
            <a:r>
              <a:rPr lang="zh-CN" altLang="en-US" sz="2800" b="1">
                <a:latin typeface="Times New Roman" panose="02020603050405020304" pitchFamily="18" charset="0"/>
              </a:rPr>
              <a:t>因素：受</a:t>
            </a:r>
            <a:r>
              <a:rPr lang="zh-CN" altLang="en-US" sz="2800" b="1">
                <a:solidFill>
                  <a:srgbClr val="00339A"/>
                </a:solidFill>
                <a:effectLst>
                  <a:outerShdw blurRad="38100" dist="38100" dir="2700000" algn="tl">
                    <a:srgbClr val="C0C0C0"/>
                  </a:outerShdw>
                </a:effectLst>
                <a:latin typeface="Times New Roman" panose="02020603050405020304" pitchFamily="18" charset="0"/>
              </a:rPr>
              <a:t>温度</a:t>
            </a:r>
            <a:r>
              <a:rPr lang="zh-CN" altLang="en-US" sz="2800" b="1">
                <a:latin typeface="Times New Roman" panose="02020603050405020304" pitchFamily="18" charset="0"/>
              </a:rPr>
              <a:t>影响，与溶液的浓度无关。</a:t>
            </a:r>
            <a:endParaRPr lang="zh-CN" altLang="en-US" sz="2800" b="1">
              <a:latin typeface="Times New Roman" panose="02020603050405020304" pitchFamily="18" charset="0"/>
            </a:endParaRPr>
          </a:p>
        </p:txBody>
      </p:sp>
      <p:sp>
        <p:nvSpPr>
          <p:cNvPr id="2166" name="文本框 39"/>
          <p:cNvSpPr txBox="1">
            <a:spLocks noChangeArrowheads="1"/>
          </p:cNvSpPr>
          <p:nvPr/>
        </p:nvSpPr>
        <p:spPr bwMode="auto">
          <a:xfrm>
            <a:off x="252413" y="5635625"/>
            <a:ext cx="11939587" cy="519113"/>
          </a:xfrm>
          <a:prstGeom prst="rect">
            <a:avLst/>
          </a:prstGeom>
          <a:noFill/>
          <a:ln w="9525">
            <a:noFill/>
            <a:miter lim="800000"/>
          </a:ln>
        </p:spPr>
        <p:txBody>
          <a:bodyPr>
            <a:spAutoFit/>
          </a:bodyPr>
          <a:lstStyle/>
          <a:p>
            <a:pPr marL="457200" indent="-457200">
              <a:buClr>
                <a:srgbClr val="000000"/>
              </a:buClr>
              <a:buFont typeface="Arial" panose="020B0604020202020204" pitchFamily="34" charset="0"/>
              <a:buChar char="•"/>
              <a:defRPr/>
            </a:pPr>
            <a:r>
              <a:rPr lang="en-US" altLang="zh-CN" sz="2800" b="1">
                <a:effectLst>
                  <a:outerShdw blurRad="38100" dist="38100" dir="2700000" algn="tl">
                    <a:srgbClr val="C0C0C0"/>
                  </a:outerShdw>
                </a:effectLst>
                <a:latin typeface="Times New Roman" panose="02020603050405020304" pitchFamily="18" charset="0"/>
              </a:rPr>
              <a:t>K’</a:t>
            </a:r>
            <a:r>
              <a:rPr lang="zh-CN" altLang="en-US" sz="2800" b="1">
                <a:effectLst>
                  <a:outerShdw blurRad="38100" dist="38100" dir="2700000" algn="tl">
                    <a:srgbClr val="C0C0C0"/>
                  </a:outerShdw>
                </a:effectLst>
                <a:latin typeface="Times New Roman" panose="02020603050405020304" pitchFamily="18" charset="0"/>
              </a:rPr>
              <a:t>意义：在一定温度下，电离平衡常数越</a:t>
            </a:r>
            <a:r>
              <a:rPr lang="zh-CN" altLang="en-US" sz="2800" b="1">
                <a:solidFill>
                  <a:srgbClr val="00339A"/>
                </a:solidFill>
                <a:effectLst>
                  <a:outerShdw blurRad="38100" dist="38100" dir="2700000" algn="tl">
                    <a:srgbClr val="C0C0C0"/>
                  </a:outerShdw>
                </a:effectLst>
                <a:latin typeface="Times New Roman" panose="02020603050405020304" pitchFamily="18" charset="0"/>
              </a:rPr>
              <a:t>大</a:t>
            </a:r>
            <a:r>
              <a:rPr lang="zh-CN" altLang="en-US" sz="2800" b="1">
                <a:effectLst>
                  <a:outerShdw blurRad="38100" dist="38100" dir="2700000" algn="tl">
                    <a:srgbClr val="C0C0C0"/>
                  </a:outerShdw>
                </a:effectLst>
                <a:latin typeface="Times New Roman" panose="02020603050405020304" pitchFamily="18" charset="0"/>
              </a:rPr>
              <a:t>，弱电解质的解离能力越</a:t>
            </a:r>
            <a:r>
              <a:rPr lang="zh-CN" altLang="en-US" sz="2800" b="1">
                <a:solidFill>
                  <a:srgbClr val="00339A"/>
                </a:solidFill>
                <a:effectLst>
                  <a:outerShdw blurRad="38100" dist="38100" dir="2700000" algn="tl">
                    <a:srgbClr val="C0C0C0"/>
                  </a:outerShdw>
                </a:effectLst>
                <a:latin typeface="Times New Roman" panose="02020603050405020304" pitchFamily="18" charset="0"/>
              </a:rPr>
              <a:t>强</a:t>
            </a:r>
            <a:r>
              <a:rPr lang="zh-CN" altLang="en-US" sz="2800" b="1">
                <a:effectLst>
                  <a:outerShdw blurRad="38100" dist="38100" dir="2700000" algn="tl">
                    <a:srgbClr val="C0C0C0"/>
                  </a:outerShdw>
                </a:effectLst>
                <a:latin typeface="Times New Roman" panose="02020603050405020304" pitchFamily="18" charset="0"/>
              </a:rPr>
              <a:t>。</a:t>
            </a:r>
            <a:endParaRPr lang="en-US" altLang="zh-CN" sz="2800" b="1">
              <a:effectLst>
                <a:outerShdw blurRad="38100" dist="38100" dir="2700000" algn="tl">
                  <a:srgbClr val="C0C0C0"/>
                </a:outerShdw>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62"/>
                                        </p:tgtEl>
                                        <p:attrNameLst>
                                          <p:attrName>style.visibility</p:attrName>
                                        </p:attrNameLst>
                                      </p:cBhvr>
                                      <p:to>
                                        <p:strVal val="visible"/>
                                      </p:to>
                                    </p:set>
                                    <p:animEffect transition="in" filter="blinds(horizontal)">
                                      <p:cBhvr>
                                        <p:cTn id="7" dur="500"/>
                                        <p:tgtEl>
                                          <p:spTgt spid="21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9"/>
                                        </p:tgtEl>
                                        <p:attrNameLst>
                                          <p:attrName>style.visibility</p:attrName>
                                        </p:attrNameLst>
                                      </p:cBhvr>
                                      <p:to>
                                        <p:strVal val="visible"/>
                                      </p:to>
                                    </p:set>
                                    <p:animEffect transition="in" filter="blinds(horizontal)">
                                      <p:cBhvr>
                                        <p:cTn id="12" dur="500"/>
                                        <p:tgtEl>
                                          <p:spTgt spid="21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linds(horizontal)">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165"/>
                                        </p:tgtEl>
                                        <p:attrNameLst>
                                          <p:attrName>style.visibility</p:attrName>
                                        </p:attrNameLst>
                                      </p:cBhvr>
                                      <p:to>
                                        <p:strVal val="visible"/>
                                      </p:to>
                                    </p:set>
                                    <p:animEffect transition="in" filter="blinds(horizontal)">
                                      <p:cBhvr>
                                        <p:cTn id="25" dur="500"/>
                                        <p:tgtEl>
                                          <p:spTgt spid="216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66"/>
                                        </p:tgtEl>
                                        <p:attrNameLst>
                                          <p:attrName>style.visibility</p:attrName>
                                        </p:attrNameLst>
                                      </p:cBhvr>
                                      <p:to>
                                        <p:strVal val="visible"/>
                                      </p:to>
                                    </p:set>
                                    <p:animEffect transition="in" filter="blinds(horizontal)">
                                      <p:cBhvr>
                                        <p:cTn id="30" dur="500"/>
                                        <p:tgtEl>
                                          <p:spTgt spid="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165" grpId="0"/>
      <p:bldP spid="21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标题 1"/>
          <p:cNvSpPr>
            <a:spLocks noGrp="1"/>
          </p:cNvSpPr>
          <p:nvPr>
            <p:ph type="title"/>
          </p:nvPr>
        </p:nvSpPr>
        <p:spPr>
          <a:xfrm>
            <a:off x="0" y="0"/>
            <a:ext cx="10972800" cy="1143000"/>
          </a:xfrm>
        </p:spPr>
        <p:txBody>
          <a:bodyPr/>
          <a:lstStyle/>
          <a:p>
            <a:pPr algn="l" eaLnBrk="1" hangingPunct="1"/>
            <a:r>
              <a:rPr lang="en-US" altLang="zh-CN" sz="3600" b="1" smtClean="0"/>
              <a:t>【</a:t>
            </a:r>
            <a:r>
              <a:rPr lang="zh-CN" altLang="en-US" sz="3600" b="1" smtClean="0"/>
              <a:t>练一练</a:t>
            </a:r>
            <a:r>
              <a:rPr lang="en-US" altLang="zh-CN" sz="3600" b="1" smtClean="0"/>
              <a:t>】</a:t>
            </a:r>
            <a:r>
              <a:rPr lang="zh-CN" altLang="en-US" sz="3600" b="1" smtClean="0"/>
              <a:t>学评</a:t>
            </a:r>
            <a:r>
              <a:rPr lang="en-US" altLang="zh-CN" sz="3600" b="1" smtClean="0"/>
              <a:t>P92</a:t>
            </a:r>
            <a:r>
              <a:rPr lang="zh-CN" altLang="en-US" sz="3600" b="1" smtClean="0"/>
              <a:t>学生活动</a:t>
            </a:r>
            <a:r>
              <a:rPr lang="en-US" altLang="zh-CN" sz="3600" b="1" smtClean="0"/>
              <a:t>3</a:t>
            </a:r>
            <a:endParaRPr lang="en-GB" altLang="zh-CN" sz="3600" b="1" smtClean="0"/>
          </a:p>
        </p:txBody>
      </p:sp>
      <p:graphicFrame>
        <p:nvGraphicFramePr>
          <p:cNvPr id="4" name="Group 149"/>
          <p:cNvGraphicFramePr>
            <a:graphicFrameLocks noGrp="1"/>
          </p:cNvGraphicFramePr>
          <p:nvPr>
            <p:ph sz="half" idx="4294967295"/>
          </p:nvPr>
        </p:nvGraphicFramePr>
        <p:xfrm>
          <a:off x="215900" y="1690688"/>
          <a:ext cx="11761109" cy="4777214"/>
        </p:xfrm>
        <a:graphic>
          <a:graphicData uri="http://schemas.openxmlformats.org/drawingml/2006/table">
            <a:tbl>
              <a:tblPr/>
              <a:tblGrid>
                <a:gridCol w="3321137"/>
                <a:gridCol w="1927129"/>
                <a:gridCol w="1555042"/>
                <a:gridCol w="2290179"/>
                <a:gridCol w="2667622"/>
              </a:tblGrid>
              <a:tr h="1180189">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加入物质</a:t>
                      </a: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移动</a:t>
                      </a:r>
                      <a:endParaRPr kumimoji="0" lang="zh-CN"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方向</a:t>
                      </a:r>
                      <a:endParaRPr kumimoji="0" lang="zh-CN"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C(H</a:t>
                      </a:r>
                      <a:r>
                        <a:rPr kumimoji="0" lang="en-US" altLang="zh-CN" sz="2800" b="1" i="0" u="none" strike="noStrike" cap="none" normalizeH="0" baseline="3000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C(CH</a:t>
                      </a:r>
                      <a:r>
                        <a:rPr kumimoji="0" lang="en-US" altLang="zh-CN" sz="2800" b="1" i="0" u="none" strike="noStrike" cap="none" normalizeH="0" baseline="-2500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COO</a:t>
                      </a:r>
                      <a:r>
                        <a:rPr kumimoji="0" lang="en-US" altLang="zh-CN" sz="2800" b="1" i="0" u="none" strike="noStrike" cap="none" normalizeH="0" baseline="3000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C(CH</a:t>
                      </a:r>
                      <a:r>
                        <a:rPr kumimoji="0" lang="en-US" altLang="zh-CN" sz="2800" b="1" i="0" u="none" strike="noStrike" cap="none" normalizeH="0" baseline="-25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COOH)</a:t>
                      </a:r>
                      <a:endParaRPr kumimoji="0" lang="en-US" altLang="zh-CN" sz="2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405">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水</a:t>
                      </a:r>
                      <a:endParaRPr kumimoji="0" lang="zh-CN"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405">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err="1"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HCl</a:t>
                      </a:r>
                      <a:r>
                        <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(g)</a:t>
                      </a:r>
                      <a:endPar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405">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err="1"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NaOH</a:t>
                      </a:r>
                      <a:r>
                        <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(s)</a:t>
                      </a:r>
                      <a:endParaRPr kumimoji="0" lang="en-US" altLang="zh-CN"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en-US" sz="2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405">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rgbClr val="000000"/>
                          </a:solidFill>
                          <a:effectLst/>
                          <a:uLnTx/>
                          <a:uFillTx/>
                          <a:latin typeface="黑体" panose="02010609060101010101" pitchFamily="2" charset="-122"/>
                          <a:ea typeface="黑体" panose="02010609060101010101" pitchFamily="2" charset="-122"/>
                          <a:cs typeface="Times New Roman" panose="02020603050405020304" pitchFamily="18" charset="0"/>
                        </a:rPr>
                        <a:t>CH</a:t>
                      </a:r>
                      <a:r>
                        <a:rPr kumimoji="0" lang="en-US" altLang="zh-CN" sz="2800" b="1" i="0" u="none" strike="noStrike" kern="1200" cap="none" spc="0" normalizeH="0" baseline="-25000" noProof="0" dirty="0" smtClean="0">
                          <a:ln>
                            <a:noFill/>
                          </a:ln>
                          <a:solidFill>
                            <a:srgbClr val="000000"/>
                          </a:solidFill>
                          <a:effectLst/>
                          <a:uLnTx/>
                          <a:uFillTx/>
                          <a:latin typeface="黑体" panose="02010609060101010101" pitchFamily="2" charset="-122"/>
                          <a:ea typeface="黑体" panose="02010609060101010101" pitchFamily="2" charset="-122"/>
                          <a:cs typeface="Times New Roman" panose="02020603050405020304" pitchFamily="18" charset="0"/>
                        </a:rPr>
                        <a:t>3</a:t>
                      </a:r>
                      <a:r>
                        <a:rPr kumimoji="0" lang="en-US" altLang="zh-CN" sz="2800" b="1" i="0" u="none" strike="noStrike" kern="1200" cap="none" spc="0" normalizeH="0" baseline="0" noProof="0" dirty="0" smtClean="0">
                          <a:ln>
                            <a:noFill/>
                          </a:ln>
                          <a:solidFill>
                            <a:srgbClr val="000000"/>
                          </a:solidFill>
                          <a:effectLst/>
                          <a:uLnTx/>
                          <a:uFillTx/>
                          <a:latin typeface="黑体" panose="02010609060101010101" pitchFamily="2" charset="-122"/>
                          <a:ea typeface="黑体" panose="02010609060101010101" pitchFamily="2" charset="-122"/>
                          <a:cs typeface="Times New Roman" panose="02020603050405020304" pitchFamily="18" charset="0"/>
                        </a:rPr>
                        <a:t>COONa(s)</a:t>
                      </a:r>
                      <a:endParaRPr kumimoji="0" lang="en-US" altLang="zh-CN" sz="2800" b="1" i="0" u="none" strike="noStrike" kern="1200" cap="none" spc="0" normalizeH="0" baseline="0" noProof="0" dirty="0" smtClean="0">
                        <a:ln>
                          <a:noFill/>
                        </a:ln>
                        <a:solidFill>
                          <a:srgbClr val="000000"/>
                        </a:solidFill>
                        <a:effectLst/>
                        <a:uLnTx/>
                        <a:uFillTx/>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en-US" sz="2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405">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加热</a:t>
                      </a:r>
                      <a:endParaRPr kumimoji="0" lang="zh-CN"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en-US" sz="2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6" name="直接箭头连接符 5"/>
          <p:cNvCxnSpPr/>
          <p:nvPr/>
        </p:nvCxnSpPr>
        <p:spPr>
          <a:xfrm>
            <a:off x="4311650" y="3216275"/>
            <a:ext cx="576263" cy="0"/>
          </a:xfrm>
          <a:prstGeom prst="straightConnector1">
            <a:avLst/>
          </a:prstGeom>
          <a:ln w="952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6223000" y="2978150"/>
            <a:ext cx="0" cy="433388"/>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8142288" y="2998788"/>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0577513" y="2998788"/>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rot="10800000">
            <a:off x="4311650" y="4014788"/>
            <a:ext cx="576263" cy="0"/>
          </a:xfrm>
          <a:prstGeom prst="straightConnector1">
            <a:avLst/>
          </a:prstGeom>
          <a:ln w="952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10800000">
            <a:off x="6223000" y="3721100"/>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0800000">
            <a:off x="4311650" y="5453063"/>
            <a:ext cx="576263" cy="0"/>
          </a:xfrm>
          <a:prstGeom prst="straightConnector1">
            <a:avLst/>
          </a:prstGeom>
          <a:ln w="952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10800000">
            <a:off x="10577513" y="3733800"/>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8166100" y="3721100"/>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rot="10800000">
            <a:off x="8169275" y="5154613"/>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4311650" y="4673600"/>
            <a:ext cx="576263" cy="0"/>
          </a:xfrm>
          <a:prstGeom prst="straightConnector1">
            <a:avLst/>
          </a:prstGeom>
          <a:ln w="952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6223000" y="4429125"/>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0800000">
            <a:off x="8166100" y="4429125"/>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10800000">
            <a:off x="15195550" y="5672138"/>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10577513" y="4456113"/>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223000" y="5162550"/>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rot="10800000">
            <a:off x="10577513" y="5151438"/>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4311650" y="6107113"/>
            <a:ext cx="576263" cy="0"/>
          </a:xfrm>
          <a:prstGeom prst="straightConnector1">
            <a:avLst/>
          </a:prstGeom>
          <a:ln w="952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10800000">
            <a:off x="6223000" y="5881688"/>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rot="10800000">
            <a:off x="8166100" y="5907088"/>
            <a:ext cx="0" cy="43497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0582275" y="5908675"/>
            <a:ext cx="0" cy="433388"/>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9267" name="Picture 70" descr="6KY~XR0UMG0$Y7QCJ7`$)EI"/>
          <p:cNvPicPr>
            <a:picLocks noChangeAspect="1" noChangeArrowheads="1"/>
          </p:cNvPicPr>
          <p:nvPr/>
        </p:nvPicPr>
        <p:blipFill>
          <a:blip r:embed="rId1" cstate="print"/>
          <a:srcRect/>
          <a:stretch>
            <a:fillRect/>
          </a:stretch>
        </p:blipFill>
        <p:spPr bwMode="auto">
          <a:xfrm>
            <a:off x="2555875" y="1020763"/>
            <a:ext cx="8001000" cy="593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1000"/>
                                        <p:tgtEl>
                                          <p:spTgt spid="15"/>
                                        </p:tgtEl>
                                      </p:cBhvr>
                                    </p:animEffect>
                                    <p:anim calcmode="lin" valueType="num">
                                      <p:cBhvr>
                                        <p:cTn id="105" dur="1000" fill="hold"/>
                                        <p:tgtEl>
                                          <p:spTgt spid="15"/>
                                        </p:tgtEl>
                                        <p:attrNameLst>
                                          <p:attrName>ppt_x</p:attrName>
                                        </p:attrNameLst>
                                      </p:cBhvr>
                                      <p:tavLst>
                                        <p:tav tm="0">
                                          <p:val>
                                            <p:strVal val="#ppt_x"/>
                                          </p:val>
                                        </p:tav>
                                        <p:tav tm="100000">
                                          <p:val>
                                            <p:strVal val="#ppt_x"/>
                                          </p:val>
                                        </p:tav>
                                      </p:tavLst>
                                    </p:anim>
                                    <p:anim calcmode="lin" valueType="num">
                                      <p:cBhvr>
                                        <p:cTn id="10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blinds(horizontal)">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1000"/>
                                        <p:tgtEl>
                                          <p:spTgt spid="23"/>
                                        </p:tgtEl>
                                      </p:cBhvr>
                                    </p:animEffect>
                                    <p:anim calcmode="lin" valueType="num">
                                      <p:cBhvr>
                                        <p:cTn id="117" dur="1000" fill="hold"/>
                                        <p:tgtEl>
                                          <p:spTgt spid="23"/>
                                        </p:tgtEl>
                                        <p:attrNameLst>
                                          <p:attrName>ppt_x</p:attrName>
                                        </p:attrNameLst>
                                      </p:cBhvr>
                                      <p:tavLst>
                                        <p:tav tm="0">
                                          <p:val>
                                            <p:strVal val="#ppt_x"/>
                                          </p:val>
                                        </p:tav>
                                        <p:tav tm="100000">
                                          <p:val>
                                            <p:strVal val="#ppt_x"/>
                                          </p:val>
                                        </p:tav>
                                      </p:tavLst>
                                    </p:anim>
                                    <p:anim calcmode="lin" valueType="num">
                                      <p:cBhvr>
                                        <p:cTn id="11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000"/>
                                        <p:tgtEl>
                                          <p:spTgt spid="24"/>
                                        </p:tgtEl>
                                      </p:cBhvr>
                                    </p:animEffect>
                                    <p:anim calcmode="lin" valueType="num">
                                      <p:cBhvr>
                                        <p:cTn id="124" dur="1000" fill="hold"/>
                                        <p:tgtEl>
                                          <p:spTgt spid="24"/>
                                        </p:tgtEl>
                                        <p:attrNameLst>
                                          <p:attrName>ppt_x</p:attrName>
                                        </p:attrNameLst>
                                      </p:cBhvr>
                                      <p:tavLst>
                                        <p:tav tm="0">
                                          <p:val>
                                            <p:strVal val="#ppt_x"/>
                                          </p:val>
                                        </p:tav>
                                        <p:tav tm="100000">
                                          <p:val>
                                            <p:strVal val="#ppt_x"/>
                                          </p:val>
                                        </p:tav>
                                      </p:tavLst>
                                    </p:anim>
                                    <p:anim calcmode="lin" valueType="num">
                                      <p:cBhvr>
                                        <p:cTn id="1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1000"/>
                                        <p:tgtEl>
                                          <p:spTgt spid="25"/>
                                        </p:tgtEl>
                                      </p:cBhvr>
                                    </p:animEffect>
                                    <p:anim calcmode="lin" valueType="num">
                                      <p:cBhvr>
                                        <p:cTn id="131" dur="1000" fill="hold"/>
                                        <p:tgtEl>
                                          <p:spTgt spid="25"/>
                                        </p:tgtEl>
                                        <p:attrNameLst>
                                          <p:attrName>ppt_x</p:attrName>
                                        </p:attrNameLst>
                                      </p:cBhvr>
                                      <p:tavLst>
                                        <p:tav tm="0">
                                          <p:val>
                                            <p:strVal val="#ppt_x"/>
                                          </p:val>
                                        </p:tav>
                                        <p:tav tm="100000">
                                          <p:val>
                                            <p:strVal val="#ppt_x"/>
                                          </p:val>
                                        </p:tav>
                                      </p:tavLst>
                                    </p:anim>
                                    <p:anim calcmode="lin" valueType="num">
                                      <p:cBhvr>
                                        <p:cTn id="1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1000"/>
                                        <p:tgtEl>
                                          <p:spTgt spid="26"/>
                                        </p:tgtEl>
                                      </p:cBhvr>
                                    </p:animEffect>
                                    <p:anim calcmode="lin" valueType="num">
                                      <p:cBhvr>
                                        <p:cTn id="138" dur="1000" fill="hold"/>
                                        <p:tgtEl>
                                          <p:spTgt spid="26"/>
                                        </p:tgtEl>
                                        <p:attrNameLst>
                                          <p:attrName>ppt_x</p:attrName>
                                        </p:attrNameLst>
                                      </p:cBhvr>
                                      <p:tavLst>
                                        <p:tav tm="0">
                                          <p:val>
                                            <p:strVal val="#ppt_x"/>
                                          </p:val>
                                        </p:tav>
                                        <p:tav tm="100000">
                                          <p:val>
                                            <p:strVal val="#ppt_x"/>
                                          </p:val>
                                        </p:tav>
                                      </p:tavLst>
                                    </p:anim>
                                    <p:anim calcmode="lin" valueType="num">
                                      <p:cBhvr>
                                        <p:cTn id="1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p:nvPr/>
        </p:nvSpPr>
        <p:spPr bwMode="auto">
          <a:xfrm>
            <a:off x="0" y="163513"/>
            <a:ext cx="10515600" cy="835025"/>
          </a:xfrm>
          <a:prstGeom prst="rect">
            <a:avLst/>
          </a:prstGeom>
          <a:noFill/>
          <a:ln w="9525">
            <a:noFill/>
            <a:miter lim="800000"/>
          </a:ln>
        </p:spPr>
        <p:txBody>
          <a:bodyPr anchor="ctr"/>
          <a:lstStyle/>
          <a:p>
            <a:pPr>
              <a:lnSpc>
                <a:spcPct val="90000"/>
              </a:lnSpc>
            </a:pPr>
            <a:r>
              <a:rPr lang="en-US" altLang="zh-CN" sz="3600" b="1">
                <a:latin typeface="Calibri Light" panose="020F0302020204030204"/>
              </a:rPr>
              <a:t>【</a:t>
            </a:r>
            <a:r>
              <a:rPr lang="zh-CN" altLang="en-US" sz="3600" b="1">
                <a:latin typeface="Calibri Light" panose="020F0302020204030204"/>
              </a:rPr>
              <a:t>环节二</a:t>
            </a:r>
            <a:r>
              <a:rPr lang="en-US" altLang="zh-CN" sz="3600" b="1">
                <a:latin typeface="Calibri Light" panose="020F0302020204030204"/>
              </a:rPr>
              <a:t>】</a:t>
            </a:r>
            <a:r>
              <a:rPr lang="zh-CN" altLang="en-US" sz="3600" b="1">
                <a:latin typeface="Calibri Light" panose="020F0302020204030204"/>
              </a:rPr>
              <a:t>认识外界因素对电离平衡的影响</a:t>
            </a:r>
            <a:endParaRPr lang="en-GB" sz="3600" b="1">
              <a:latin typeface="Calibri Light" panose="020F0302020204030204"/>
            </a:endParaRPr>
          </a:p>
        </p:txBody>
      </p:sp>
      <p:sp>
        <p:nvSpPr>
          <p:cNvPr id="172037" name="矩形 2"/>
          <p:cNvSpPr>
            <a:spLocks noChangeArrowheads="1"/>
          </p:cNvSpPr>
          <p:nvPr/>
        </p:nvSpPr>
        <p:spPr bwMode="auto">
          <a:xfrm>
            <a:off x="1746250" y="1873250"/>
            <a:ext cx="7751763" cy="641350"/>
          </a:xfrm>
          <a:prstGeom prst="rect">
            <a:avLst/>
          </a:prstGeom>
          <a:noFill/>
          <a:ln w="9525">
            <a:noFill/>
            <a:miter lim="800000"/>
          </a:ln>
        </p:spPr>
        <p:txBody>
          <a:bodyPr wrap="none">
            <a:spAutoFit/>
          </a:bodyPr>
          <a:lstStyle/>
          <a:p>
            <a:pPr>
              <a:buFontTx/>
              <a:buChar char="•"/>
            </a:pPr>
            <a:r>
              <a:rPr lang="zh-CN" altLang="en-US" sz="3600" b="1">
                <a:solidFill>
                  <a:srgbClr val="002060"/>
                </a:solidFill>
                <a:latin typeface="Calibri" panose="020F0502020204030204" pitchFamily="34" charset="0"/>
              </a:rPr>
              <a:t>回顾：影响化学平衡的因素有哪些？</a:t>
            </a:r>
            <a:endParaRPr lang="en-US" altLang="zh-CN" sz="3600" b="1">
              <a:solidFill>
                <a:srgbClr val="002060"/>
              </a:solidFill>
              <a:latin typeface="Calibri" panose="020F0502020204030204" pitchFamily="34" charset="0"/>
            </a:endParaRPr>
          </a:p>
        </p:txBody>
      </p:sp>
      <p:sp>
        <p:nvSpPr>
          <p:cNvPr id="14" name="矩形 13"/>
          <p:cNvSpPr/>
          <p:nvPr/>
        </p:nvSpPr>
        <p:spPr>
          <a:xfrm>
            <a:off x="3817938" y="2965450"/>
            <a:ext cx="3543300" cy="1098550"/>
          </a:xfrm>
          <a:prstGeom prst="rect">
            <a:avLst/>
          </a:prstGeom>
        </p:spPr>
        <p:txBody>
          <a:bodyPr wrap="none">
            <a:spAutoFit/>
          </a:bodyPr>
          <a:lstStyle/>
          <a:p>
            <a:pPr>
              <a:defRPr/>
            </a:pPr>
            <a:r>
              <a:rPr lang="en-US" altLang="zh-CN" sz="6600" b="1">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Times New Roman" panose="02020603050405020304" pitchFamily="18" charset="0"/>
              </a:rPr>
              <a:t>T</a:t>
            </a:r>
            <a:r>
              <a:rPr lang="zh-CN" altLang="en-US" sz="6600" b="1">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Times New Roman" panose="02020603050405020304" pitchFamily="18" charset="0"/>
              </a:rPr>
              <a:t>、</a:t>
            </a:r>
            <a:r>
              <a:rPr lang="en-US" altLang="zh-CN" sz="6600" b="1">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Times New Roman" panose="02020603050405020304" pitchFamily="18" charset="0"/>
              </a:rPr>
              <a:t>C</a:t>
            </a:r>
            <a:r>
              <a:rPr lang="zh-CN" altLang="en-US" sz="6600" b="1">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Times New Roman" panose="02020603050405020304" pitchFamily="18" charset="0"/>
              </a:rPr>
              <a:t>、</a:t>
            </a:r>
            <a:r>
              <a:rPr lang="en-US" altLang="zh-CN" sz="6600" b="1">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Times New Roman" panose="02020603050405020304" pitchFamily="18" charset="0"/>
              </a:rPr>
              <a:t>P</a:t>
            </a:r>
            <a:endParaRPr lang="zh-CN" altLang="en-US" sz="6600" b="1">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Times New Roman" panose="02020603050405020304" pitchFamily="18" charset="0"/>
            </a:endParaRPr>
          </a:p>
        </p:txBody>
      </p:sp>
      <p:sp>
        <p:nvSpPr>
          <p:cNvPr id="172041" name="Rectangle 9"/>
          <p:cNvSpPr>
            <a:spLocks noChangeArrowheads="1"/>
          </p:cNvSpPr>
          <p:nvPr/>
        </p:nvSpPr>
        <p:spPr bwMode="auto">
          <a:xfrm>
            <a:off x="3709988" y="3516313"/>
            <a:ext cx="1098550" cy="1189037"/>
          </a:xfrm>
          <a:prstGeom prst="rect">
            <a:avLst/>
          </a:prstGeom>
          <a:noFill/>
          <a:ln w="9525">
            <a:noFill/>
            <a:miter lim="800000"/>
          </a:ln>
        </p:spPr>
        <p:txBody>
          <a:bodyPr wrap="none">
            <a:spAutoFit/>
          </a:bodyPr>
          <a:lstStyle/>
          <a:p>
            <a:r>
              <a:rPr lang="zh-CN" altLang="en-US" sz="7200"/>
              <a:t>√</a:t>
            </a:r>
            <a:endParaRPr lang="zh-CN" altLang="en-US" sz="7200"/>
          </a:p>
        </p:txBody>
      </p:sp>
      <p:sp>
        <p:nvSpPr>
          <p:cNvPr id="172042" name="Rectangle 10"/>
          <p:cNvSpPr>
            <a:spLocks noChangeArrowheads="1"/>
          </p:cNvSpPr>
          <p:nvPr/>
        </p:nvSpPr>
        <p:spPr bwMode="auto">
          <a:xfrm>
            <a:off x="5049838" y="3516313"/>
            <a:ext cx="1098550" cy="1189037"/>
          </a:xfrm>
          <a:prstGeom prst="rect">
            <a:avLst/>
          </a:prstGeom>
          <a:noFill/>
          <a:ln w="9525">
            <a:noFill/>
            <a:miter lim="800000"/>
          </a:ln>
        </p:spPr>
        <p:txBody>
          <a:bodyPr wrap="none">
            <a:spAutoFit/>
          </a:bodyPr>
          <a:lstStyle/>
          <a:p>
            <a:r>
              <a:rPr lang="zh-CN" altLang="en-US" sz="7200"/>
              <a:t>√</a:t>
            </a:r>
            <a:endParaRPr lang="zh-CN" altLang="en-US" sz="7200"/>
          </a:p>
        </p:txBody>
      </p:sp>
      <p:sp>
        <p:nvSpPr>
          <p:cNvPr id="2" name="矩形 2"/>
          <p:cNvSpPr>
            <a:spLocks noChangeArrowheads="1"/>
          </p:cNvSpPr>
          <p:nvPr/>
        </p:nvSpPr>
        <p:spPr bwMode="auto">
          <a:xfrm>
            <a:off x="1778000" y="4905375"/>
            <a:ext cx="9128125" cy="641350"/>
          </a:xfrm>
          <a:prstGeom prst="rect">
            <a:avLst/>
          </a:prstGeom>
          <a:noFill/>
          <a:ln w="9525">
            <a:noFill/>
            <a:miter lim="800000"/>
          </a:ln>
        </p:spPr>
        <p:txBody>
          <a:bodyPr wrap="none">
            <a:spAutoFit/>
          </a:bodyPr>
          <a:lstStyle/>
          <a:p>
            <a:pPr>
              <a:buFontTx/>
              <a:buChar char="•"/>
            </a:pPr>
            <a:r>
              <a:rPr lang="zh-CN" altLang="en-US" sz="3600" b="1">
                <a:solidFill>
                  <a:srgbClr val="002060"/>
                </a:solidFill>
                <a:latin typeface="Calibri" panose="020F0502020204030204" pitchFamily="34" charset="0"/>
              </a:rPr>
              <a:t>问题：影响溶液中电离平衡的因素有哪些？</a:t>
            </a:r>
            <a:endParaRPr lang="en-US" altLang="zh-CN" sz="3600" b="1">
              <a:solidFill>
                <a:srgbClr val="00206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37"/>
                                        </p:tgtEl>
                                        <p:attrNameLst>
                                          <p:attrName>style.visibility</p:attrName>
                                        </p:attrNameLst>
                                      </p:cBhvr>
                                      <p:to>
                                        <p:strVal val="visible"/>
                                      </p:to>
                                    </p:set>
                                    <p:animEffect transition="in" filter="blinds(horizontal)">
                                      <p:cBhvr>
                                        <p:cTn id="7" dur="500"/>
                                        <p:tgtEl>
                                          <p:spTgt spid="1720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2041"/>
                                        </p:tgtEl>
                                        <p:attrNameLst>
                                          <p:attrName>style.visibility</p:attrName>
                                        </p:attrNameLst>
                                      </p:cBhvr>
                                      <p:to>
                                        <p:strVal val="visible"/>
                                      </p:to>
                                    </p:set>
                                    <p:animEffect transition="in" filter="blinds(horizontal)">
                                      <p:cBhvr>
                                        <p:cTn id="16" dur="500"/>
                                        <p:tgtEl>
                                          <p:spTgt spid="17204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72042">
                                            <p:txEl>
                                              <p:pRg st="0" end="0"/>
                                            </p:txEl>
                                          </p:spTgt>
                                        </p:tgtEl>
                                        <p:attrNameLst>
                                          <p:attrName>style.visibility</p:attrName>
                                        </p:attrNameLst>
                                      </p:cBhvr>
                                      <p:to>
                                        <p:strVal val="visible"/>
                                      </p:to>
                                    </p:set>
                                    <p:animEffect transition="in" filter="blinds(horizontal)">
                                      <p:cBhvr>
                                        <p:cTn id="21" dur="500"/>
                                        <p:tgtEl>
                                          <p:spTgt spid="17204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p:bldP spid="14" grpId="0"/>
      <p:bldP spid="17204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8" name="Rectangle 4"/>
          <p:cNvSpPr>
            <a:spLocks noChangeArrowheads="1"/>
          </p:cNvSpPr>
          <p:nvPr/>
        </p:nvSpPr>
        <p:spPr bwMode="auto">
          <a:xfrm>
            <a:off x="4763" y="0"/>
            <a:ext cx="12187237" cy="579438"/>
          </a:xfrm>
          <a:prstGeom prst="rect">
            <a:avLst/>
          </a:prstGeom>
          <a:noFill/>
          <a:ln w="9525">
            <a:noFill/>
            <a:miter lim="800000"/>
          </a:ln>
        </p:spPr>
        <p:txBody>
          <a:bodyPr anchor="ctr">
            <a:spAutoFit/>
          </a:bodyPr>
          <a:lstStyle/>
          <a:p>
            <a:pPr indent="63500"/>
            <a:r>
              <a:rPr lang="en-US" altLang="zh-CN" sz="3200" b="1">
                <a:solidFill>
                  <a:srgbClr val="000000"/>
                </a:solidFill>
              </a:rPr>
              <a:t>【</a:t>
            </a:r>
            <a:r>
              <a:rPr lang="zh-CN" altLang="en-US" sz="3200" b="1">
                <a:solidFill>
                  <a:srgbClr val="000000"/>
                </a:solidFill>
              </a:rPr>
              <a:t>任务一</a:t>
            </a:r>
            <a:r>
              <a:rPr lang="en-US" altLang="zh-CN" sz="3200" b="1">
                <a:solidFill>
                  <a:srgbClr val="000000"/>
                </a:solidFill>
              </a:rPr>
              <a:t>】</a:t>
            </a:r>
            <a:r>
              <a:rPr lang="zh-CN" altLang="en-US" sz="2800" b="1">
                <a:solidFill>
                  <a:srgbClr val="000000"/>
                </a:solidFill>
              </a:rPr>
              <a:t>以</a:t>
            </a:r>
            <a:r>
              <a:rPr lang="en-US" altLang="zh-CN" sz="2800" b="1">
                <a:solidFill>
                  <a:srgbClr val="000000"/>
                </a:solidFill>
              </a:rPr>
              <a:t>0.1mol/L</a:t>
            </a:r>
            <a:r>
              <a:rPr lang="zh-CN" altLang="en-US" sz="2800" b="1">
                <a:solidFill>
                  <a:srgbClr val="000000"/>
                </a:solidFill>
              </a:rPr>
              <a:t>醋酸为研究对象，探究温度对其电离平衡的影响。</a:t>
            </a:r>
            <a:endParaRPr lang="zh-CN" altLang="en-US" sz="2800" b="1">
              <a:solidFill>
                <a:srgbClr val="000000"/>
              </a:solidFill>
            </a:endParaRPr>
          </a:p>
        </p:txBody>
      </p:sp>
      <p:grpSp>
        <p:nvGrpSpPr>
          <p:cNvPr id="161809" name="Group 61"/>
          <p:cNvGrpSpPr/>
          <p:nvPr/>
        </p:nvGrpSpPr>
        <p:grpSpPr bwMode="auto">
          <a:xfrm>
            <a:off x="3886200" y="909638"/>
            <a:ext cx="7827963" cy="539750"/>
            <a:chOff x="2354" y="657"/>
            <a:chExt cx="4931" cy="340"/>
          </a:xfrm>
        </p:grpSpPr>
        <p:sp>
          <p:nvSpPr>
            <p:cNvPr id="161821" name="Text Box 29"/>
            <p:cNvSpPr txBox="1">
              <a:spLocks noChangeArrowheads="1"/>
            </p:cNvSpPr>
            <p:nvPr/>
          </p:nvSpPr>
          <p:spPr bwMode="auto">
            <a:xfrm>
              <a:off x="2354" y="670"/>
              <a:ext cx="4931" cy="327"/>
            </a:xfrm>
            <a:prstGeom prst="rect">
              <a:avLst/>
            </a:prstGeom>
            <a:noFill/>
            <a:ln w="9525">
              <a:noFill/>
              <a:miter lim="800000"/>
            </a:ln>
          </p:spPr>
          <p:txBody>
            <a:bodyPr>
              <a:spAutoFit/>
            </a:bodyPr>
            <a:lstStyle/>
            <a:p>
              <a:pPr marL="457200" indent="-457200">
                <a:spcBef>
                  <a:spcPct val="50000"/>
                </a:spcBef>
                <a:buFont typeface="Wingdings" panose="05000000000000000000" pitchFamily="2" charset="2"/>
                <a:buChar char="§"/>
              </a:pPr>
              <a:r>
                <a:rPr lang="zh-CN" altLang="en-US" sz="2800" b="1">
                  <a:solidFill>
                    <a:srgbClr val="0D0D0D"/>
                  </a:solidFill>
                </a:rPr>
                <a:t>        ：</a:t>
              </a:r>
              <a:r>
                <a:rPr lang="zh-CN" altLang="zh-CN" sz="2800" b="1">
                  <a:solidFill>
                    <a:srgbClr val="0D0D0D"/>
                  </a:solidFill>
                </a:rPr>
                <a:t>温度对其电离平衡的影响</a:t>
              </a:r>
              <a:r>
                <a:rPr lang="zh-CN" altLang="en-US" sz="2800" b="1">
                  <a:solidFill>
                    <a:srgbClr val="0D0D0D"/>
                  </a:solidFill>
                </a:rPr>
                <a:t>有何影响？</a:t>
              </a:r>
              <a:endParaRPr lang="en-US" altLang="zh-CN" sz="2800" b="1">
                <a:solidFill>
                  <a:srgbClr val="0D0D0D"/>
                </a:solidFill>
              </a:endParaRPr>
            </a:p>
          </p:txBody>
        </p:sp>
        <p:sp>
          <p:nvSpPr>
            <p:cNvPr id="67641" name="Rectangle 57"/>
            <p:cNvSpPr>
              <a:spLocks noChangeArrowheads="1"/>
            </p:cNvSpPr>
            <p:nvPr/>
          </p:nvSpPr>
          <p:spPr bwMode="auto">
            <a:xfrm>
              <a:off x="2613" y="657"/>
              <a:ext cx="549" cy="333"/>
            </a:xfrm>
            <a:prstGeom prst="rect">
              <a:avLst/>
            </a:prstGeom>
            <a:solidFill>
              <a:schemeClr val="accent1"/>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预测</a:t>
              </a:r>
              <a:endParaRPr lang="zh-CN" altLang="en-US" sz="2800" b="1">
                <a:solidFill>
                  <a:srgbClr val="0D0D0D"/>
                </a:solidFill>
                <a:ea typeface="黑体" panose="02010609060101010101" pitchFamily="2" charset="-122"/>
              </a:endParaRPr>
            </a:p>
          </p:txBody>
        </p:sp>
      </p:grpSp>
      <p:grpSp>
        <p:nvGrpSpPr>
          <p:cNvPr id="161810" name="Group 62"/>
          <p:cNvGrpSpPr/>
          <p:nvPr/>
        </p:nvGrpSpPr>
        <p:grpSpPr bwMode="auto">
          <a:xfrm>
            <a:off x="3908425" y="1663700"/>
            <a:ext cx="5456238" cy="568325"/>
            <a:chOff x="2351" y="1100"/>
            <a:chExt cx="3437" cy="358"/>
          </a:xfrm>
        </p:grpSpPr>
        <p:sp>
          <p:nvSpPr>
            <p:cNvPr id="161819" name="Text Box 29"/>
            <p:cNvSpPr txBox="1">
              <a:spLocks noChangeArrowheads="1"/>
            </p:cNvSpPr>
            <p:nvPr/>
          </p:nvSpPr>
          <p:spPr bwMode="auto">
            <a:xfrm>
              <a:off x="2351" y="1100"/>
              <a:ext cx="3437" cy="327"/>
            </a:xfrm>
            <a:prstGeom prst="rect">
              <a:avLst/>
            </a:prstGeom>
            <a:noFill/>
            <a:ln w="9525">
              <a:noFill/>
              <a:miter lim="800000"/>
            </a:ln>
          </p:spPr>
          <p:txBody>
            <a:bodyPr>
              <a:spAutoFit/>
            </a:bodyPr>
            <a:lstStyle/>
            <a:p>
              <a:pPr marL="457200" indent="-457200">
                <a:spcBef>
                  <a:spcPct val="50000"/>
                </a:spcBef>
                <a:buFont typeface="Wingdings" panose="05000000000000000000" pitchFamily="2" charset="2"/>
                <a:buChar char="§"/>
              </a:pPr>
              <a:r>
                <a:rPr lang="zh-CN" altLang="en-US" sz="2800" b="1">
                  <a:solidFill>
                    <a:srgbClr val="0D0D0D"/>
                  </a:solidFill>
                </a:rPr>
                <a:t>        ：你的依据是什么？</a:t>
              </a:r>
              <a:endParaRPr lang="en-US" altLang="zh-CN" sz="2800" b="1">
                <a:solidFill>
                  <a:srgbClr val="0D0D0D"/>
                </a:solidFill>
              </a:endParaRPr>
            </a:p>
          </p:txBody>
        </p:sp>
        <p:sp>
          <p:nvSpPr>
            <p:cNvPr id="67642" name="Rectangle 58"/>
            <p:cNvSpPr>
              <a:spLocks noChangeArrowheads="1"/>
            </p:cNvSpPr>
            <p:nvPr/>
          </p:nvSpPr>
          <p:spPr bwMode="auto">
            <a:xfrm>
              <a:off x="2613" y="1125"/>
              <a:ext cx="549" cy="333"/>
            </a:xfrm>
            <a:prstGeom prst="rect">
              <a:avLst/>
            </a:prstGeom>
            <a:solidFill>
              <a:srgbClr val="CC99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依据</a:t>
              </a:r>
              <a:endParaRPr lang="zh-CN" altLang="en-US" sz="2800" b="1">
                <a:solidFill>
                  <a:srgbClr val="0D0D0D"/>
                </a:solidFill>
                <a:ea typeface="黑体" panose="02010609060101010101" pitchFamily="2" charset="-122"/>
              </a:endParaRPr>
            </a:p>
          </p:txBody>
        </p:sp>
      </p:grpSp>
      <p:grpSp>
        <p:nvGrpSpPr>
          <p:cNvPr id="67655" name="Group 63"/>
          <p:cNvGrpSpPr/>
          <p:nvPr/>
        </p:nvGrpSpPr>
        <p:grpSpPr bwMode="auto">
          <a:xfrm>
            <a:off x="4084638" y="4471988"/>
            <a:ext cx="6497637" cy="588962"/>
            <a:chOff x="2345" y="1528"/>
            <a:chExt cx="4093" cy="371"/>
          </a:xfrm>
        </p:grpSpPr>
        <p:sp>
          <p:nvSpPr>
            <p:cNvPr id="161817" name="Text Box 29"/>
            <p:cNvSpPr txBox="1">
              <a:spLocks noChangeArrowheads="1"/>
            </p:cNvSpPr>
            <p:nvPr/>
          </p:nvSpPr>
          <p:spPr bwMode="auto">
            <a:xfrm>
              <a:off x="2345" y="1528"/>
              <a:ext cx="4093" cy="327"/>
            </a:xfrm>
            <a:prstGeom prst="rect">
              <a:avLst/>
            </a:prstGeom>
            <a:noFill/>
            <a:ln w="9525">
              <a:noFill/>
              <a:miter lim="800000"/>
            </a:ln>
          </p:spPr>
          <p:txBody>
            <a:bodyPr>
              <a:spAutoFit/>
            </a:bodyPr>
            <a:lstStyle/>
            <a:p>
              <a:pPr marL="457200" indent="-457200">
                <a:spcBef>
                  <a:spcPct val="50000"/>
                </a:spcBef>
                <a:buFont typeface="Wingdings" panose="05000000000000000000" pitchFamily="2" charset="2"/>
                <a:buChar char="§"/>
              </a:pPr>
              <a:r>
                <a:rPr lang="zh-CN" altLang="en-US" sz="2800" b="1">
                  <a:solidFill>
                    <a:srgbClr val="0D0D0D"/>
                  </a:solidFill>
                </a:rPr>
                <a:t>        ：设计简单实验验证？</a:t>
              </a:r>
              <a:endParaRPr lang="en-US" altLang="zh-CN" sz="2800" b="1">
                <a:solidFill>
                  <a:srgbClr val="0D0D0D"/>
                </a:solidFill>
              </a:endParaRPr>
            </a:p>
          </p:txBody>
        </p:sp>
        <p:sp>
          <p:nvSpPr>
            <p:cNvPr id="67643" name="Rectangle 59"/>
            <p:cNvSpPr>
              <a:spLocks noChangeArrowheads="1"/>
            </p:cNvSpPr>
            <p:nvPr/>
          </p:nvSpPr>
          <p:spPr bwMode="auto">
            <a:xfrm>
              <a:off x="2613" y="1566"/>
              <a:ext cx="549" cy="333"/>
            </a:xfrm>
            <a:prstGeom prst="rect">
              <a:avLst/>
            </a:prstGeom>
            <a:solidFill>
              <a:srgbClr val="CCFF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验证</a:t>
              </a:r>
              <a:endParaRPr lang="zh-CN" altLang="en-US" sz="2800" b="1">
                <a:solidFill>
                  <a:srgbClr val="0D0D0D"/>
                </a:solidFill>
                <a:ea typeface="黑体" panose="02010609060101010101" pitchFamily="2" charset="-122"/>
              </a:endParaRPr>
            </a:p>
          </p:txBody>
        </p:sp>
      </p:grpSp>
      <p:grpSp>
        <p:nvGrpSpPr>
          <p:cNvPr id="67648" name="组合 27649"/>
          <p:cNvGrpSpPr/>
          <p:nvPr/>
        </p:nvGrpSpPr>
        <p:grpSpPr bwMode="auto">
          <a:xfrm>
            <a:off x="4237038" y="2498725"/>
            <a:ext cx="5302250" cy="579438"/>
            <a:chOff x="-118" y="2772"/>
            <a:chExt cx="3340" cy="365"/>
          </a:xfrm>
        </p:grpSpPr>
        <p:sp>
          <p:nvSpPr>
            <p:cNvPr id="161816" name="文本框 27650"/>
            <p:cNvSpPr txBox="1">
              <a:spLocks noChangeArrowheads="1"/>
            </p:cNvSpPr>
            <p:nvPr/>
          </p:nvSpPr>
          <p:spPr bwMode="auto">
            <a:xfrm>
              <a:off x="-118" y="2772"/>
              <a:ext cx="3340" cy="365"/>
            </a:xfrm>
            <a:prstGeom prst="rect">
              <a:avLst/>
            </a:prstGeom>
            <a:noFill/>
            <a:ln w="9525">
              <a:noFill/>
              <a:miter lim="800000"/>
            </a:ln>
          </p:spPr>
          <p:txBody>
            <a:bodyPr wrap="none">
              <a:spAutoFit/>
            </a:bodyPr>
            <a:lstStyle/>
            <a:p>
              <a:pPr>
                <a:buClr>
                  <a:srgbClr val="000000"/>
                </a:buClr>
              </a:pPr>
              <a:r>
                <a:rPr lang="en-US" altLang="zh-CN" sz="3200" b="1">
                  <a:latin typeface="Times New Roman" panose="02020603050405020304" pitchFamily="18" charset="0"/>
                </a:rPr>
                <a:t>CH</a:t>
              </a:r>
              <a:r>
                <a:rPr lang="en-US" altLang="zh-CN" sz="3200" b="1" baseline="-25000">
                  <a:latin typeface="Times New Roman" panose="02020603050405020304" pitchFamily="18" charset="0"/>
                </a:rPr>
                <a:t>3</a:t>
              </a:r>
              <a:r>
                <a:rPr lang="en-US" altLang="zh-CN" sz="3200" b="1">
                  <a:latin typeface="Times New Roman" panose="02020603050405020304" pitchFamily="18" charset="0"/>
                </a:rPr>
                <a:t>COOH      CH</a:t>
              </a:r>
              <a:r>
                <a:rPr lang="en-US" altLang="zh-CN" sz="3200" b="1" baseline="-25000">
                  <a:latin typeface="Times New Roman" panose="02020603050405020304" pitchFamily="18" charset="0"/>
                </a:rPr>
                <a:t>3</a:t>
              </a:r>
              <a:r>
                <a:rPr lang="en-US" altLang="zh-CN" sz="3200" b="1">
                  <a:latin typeface="Times New Roman" panose="02020603050405020304" pitchFamily="18" charset="0"/>
                </a:rPr>
                <a:t>COO</a:t>
              </a:r>
              <a:r>
                <a:rPr lang="en-US" altLang="zh-CN" sz="3200" b="1" baseline="30000">
                  <a:latin typeface="Times New Roman" panose="02020603050405020304" pitchFamily="18" charset="0"/>
                </a:rPr>
                <a:t>- </a:t>
              </a:r>
              <a:r>
                <a:rPr lang="en-US" altLang="zh-CN" sz="3200" b="1">
                  <a:latin typeface="Times New Roman" panose="02020603050405020304" pitchFamily="18" charset="0"/>
                </a:rPr>
                <a:t>+H</a:t>
              </a:r>
              <a:r>
                <a:rPr lang="en-US" altLang="zh-CN" sz="3200" b="1" baseline="30000">
                  <a:latin typeface="Times New Roman" panose="02020603050405020304" pitchFamily="18" charset="0"/>
                </a:rPr>
                <a:t>+</a:t>
              </a:r>
              <a:endParaRPr lang="en-US" altLang="zh-CN" sz="3200" b="1">
                <a:latin typeface="Times New Roman" panose="02020603050405020304" pitchFamily="18" charset="0"/>
              </a:endParaRPr>
            </a:p>
          </p:txBody>
        </p:sp>
        <p:graphicFrame>
          <p:nvGraphicFramePr>
            <p:cNvPr id="161807" name="Object 15" descr="image1"/>
            <p:cNvGraphicFramePr/>
            <p:nvPr/>
          </p:nvGraphicFramePr>
          <p:xfrm>
            <a:off x="1111" y="2797"/>
            <a:ext cx="566" cy="336"/>
          </p:xfrm>
          <a:graphic>
            <a:graphicData uri="http://schemas.openxmlformats.org/presentationml/2006/ole">
              <mc:AlternateContent xmlns:mc="http://schemas.openxmlformats.org/markup-compatibility/2006">
                <mc:Choice xmlns:v="urn:schemas-microsoft-com:vml" Requires="v">
                  <p:oleObj spid="_x0000_s2049" name="" r:id="rId1" imgW="6715125" imgH="2505075" progId="">
                    <p:embed/>
                  </p:oleObj>
                </mc:Choice>
                <mc:Fallback>
                  <p:oleObj name="" r:id="rId1" imgW="6715125" imgH="2505075" progId="">
                    <p:embed/>
                    <p:pic>
                      <p:nvPicPr>
                        <p:cNvPr id="0" name="图片 2048" descr="image1"/>
                        <p:cNvPicPr/>
                        <p:nvPr/>
                      </p:nvPicPr>
                      <p:blipFill>
                        <a:blip r:embed="rId2"/>
                        <a:stretch>
                          <a:fillRect/>
                        </a:stretch>
                      </p:blipFill>
                      <p:spPr>
                        <a:xfrm>
                          <a:off x="1111" y="2797"/>
                          <a:ext cx="566" cy="336"/>
                        </a:xfrm>
                        <a:prstGeom prst="rect">
                          <a:avLst/>
                        </a:prstGeom>
                        <a:noFill/>
                        <a:ln w="9525">
                          <a:noFill/>
                        </a:ln>
                      </p:spPr>
                    </p:pic>
                  </p:oleObj>
                </mc:Fallback>
              </mc:AlternateContent>
            </a:graphicData>
          </a:graphic>
        </p:graphicFrame>
      </p:grpSp>
      <p:sp>
        <p:nvSpPr>
          <p:cNvPr id="2" name="文本框 2"/>
          <p:cNvSpPr txBox="1">
            <a:spLocks noChangeArrowheads="1"/>
          </p:cNvSpPr>
          <p:nvPr/>
        </p:nvSpPr>
        <p:spPr bwMode="auto">
          <a:xfrm>
            <a:off x="3698875" y="3368675"/>
            <a:ext cx="8493125" cy="946150"/>
          </a:xfrm>
          <a:prstGeom prst="rect">
            <a:avLst/>
          </a:prstGeom>
          <a:noFill/>
          <a:ln w="9525">
            <a:noFill/>
            <a:miter lim="800000"/>
          </a:ln>
        </p:spPr>
        <p:txBody>
          <a:bodyPr>
            <a:spAutoFit/>
          </a:bodyPr>
          <a:lstStyle/>
          <a:p>
            <a:r>
              <a:rPr lang="zh-CN" altLang="en-US" sz="2800" b="1">
                <a:solidFill>
                  <a:srgbClr val="002060"/>
                </a:solidFill>
                <a:latin typeface="Times New Roman" panose="02020603050405020304" pitchFamily="18" charset="0"/>
              </a:rPr>
              <a:t>        </a:t>
            </a:r>
            <a:r>
              <a:rPr lang="zh-CN" altLang="en-US" sz="2800" b="1">
                <a:latin typeface="Times New Roman" panose="02020603050405020304" pitchFamily="18" charset="0"/>
              </a:rPr>
              <a:t>因为电</a:t>
            </a:r>
            <a:r>
              <a:rPr lang="zh-CN" altLang="en-US" sz="2800" b="1">
                <a:solidFill>
                  <a:srgbClr val="002060"/>
                </a:solidFill>
                <a:latin typeface="Times New Roman" panose="02020603050405020304" pitchFamily="18" charset="0"/>
              </a:rPr>
              <a:t>离是吸热，升高温度，电离平衡向电离（正）方向移动。</a:t>
            </a:r>
            <a:endParaRPr lang="en-GB" sz="2800" b="1">
              <a:latin typeface="Calibri" panose="020F0502020204030204" pitchFamily="34" charset="0"/>
            </a:endParaRPr>
          </a:p>
        </p:txBody>
      </p:sp>
      <p:sp>
        <p:nvSpPr>
          <p:cNvPr id="3" name="文本框 23"/>
          <p:cNvSpPr txBox="1">
            <a:spLocks noChangeArrowheads="1"/>
          </p:cNvSpPr>
          <p:nvPr/>
        </p:nvSpPr>
        <p:spPr bwMode="auto">
          <a:xfrm>
            <a:off x="9755188" y="2498725"/>
            <a:ext cx="1366837" cy="579438"/>
          </a:xfrm>
          <a:prstGeom prst="rect">
            <a:avLst/>
          </a:prstGeom>
          <a:noFill/>
          <a:ln w="9525">
            <a:noFill/>
            <a:miter lim="800000"/>
          </a:ln>
        </p:spPr>
        <p:txBody>
          <a:bodyPr>
            <a:spAutoFit/>
          </a:bodyPr>
          <a:lstStyle/>
          <a:p>
            <a:r>
              <a:rPr lang="el-GR" altLang="zh-CN" sz="3200" b="1">
                <a:solidFill>
                  <a:srgbClr val="FF0000"/>
                </a:solidFill>
                <a:cs typeface="Arial" panose="020B0604020202020204" pitchFamily="34" charset="0"/>
              </a:rPr>
              <a:t>Δ</a:t>
            </a:r>
            <a:r>
              <a:rPr lang="en-US" altLang="zh-CN" sz="3200" b="1">
                <a:solidFill>
                  <a:srgbClr val="FF0000"/>
                </a:solidFill>
                <a:cs typeface="Arial" panose="020B0604020202020204" pitchFamily="34" charset="0"/>
              </a:rPr>
              <a:t>H&gt;0</a:t>
            </a:r>
            <a:endParaRPr lang="en-GB" altLang="zh-CN" sz="3200" b="1">
              <a:solidFill>
                <a:srgbClr val="FF0000"/>
              </a:solidFill>
              <a:cs typeface="Arial" panose="020B0604020202020204" pitchFamily="34" charset="0"/>
            </a:endParaRPr>
          </a:p>
        </p:txBody>
      </p:sp>
      <p:pic>
        <p:nvPicPr>
          <p:cNvPr id="161815" name="Picture 32"/>
          <p:cNvPicPr>
            <a:picLocks noChangeAspect="1" noChangeArrowheads="1"/>
          </p:cNvPicPr>
          <p:nvPr/>
        </p:nvPicPr>
        <p:blipFill>
          <a:blip r:embed="rId3" cstate="print"/>
          <a:srcRect l="12343" r="13501" b="7445"/>
          <a:stretch>
            <a:fillRect/>
          </a:stretch>
        </p:blipFill>
        <p:spPr bwMode="auto">
          <a:xfrm>
            <a:off x="588963" y="1160463"/>
            <a:ext cx="2813050" cy="467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648"/>
                                        </p:tgtEl>
                                        <p:attrNameLst>
                                          <p:attrName>style.visibility</p:attrName>
                                        </p:attrNameLst>
                                      </p:cBhvr>
                                      <p:to>
                                        <p:strVal val="visible"/>
                                      </p:to>
                                    </p:set>
                                    <p:animEffect transition="in" filter="blinds(horizontal)">
                                      <p:cBhvr>
                                        <p:cTn id="7" dur="500"/>
                                        <p:tgtEl>
                                          <p:spTgt spid="676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7655"/>
                                        </p:tgtEl>
                                        <p:attrNameLst>
                                          <p:attrName>style.visibility</p:attrName>
                                        </p:attrNameLst>
                                      </p:cBhvr>
                                      <p:to>
                                        <p:strVal val="visible"/>
                                      </p:to>
                                    </p:set>
                                    <p:animEffect transition="in" filter="blinds(horizontal)">
                                      <p:cBhvr>
                                        <p:cTn id="20" dur="500"/>
                                        <p:tgtEl>
                                          <p:spTgt spid="6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4"/>
          <p:cNvSpPr>
            <a:spLocks noGrp="1" noRot="1" noChangeArrowheads="1"/>
          </p:cNvSpPr>
          <p:nvPr>
            <p:ph type="body" idx="4294967295"/>
          </p:nvPr>
        </p:nvSpPr>
        <p:spPr>
          <a:xfrm>
            <a:off x="0" y="1195388"/>
            <a:ext cx="12192000" cy="971550"/>
          </a:xfrm>
        </p:spPr>
        <p:txBody>
          <a:bodyPr/>
          <a:lstStyle/>
          <a:p>
            <a:pPr eaLnBrk="1" hangingPunct="1">
              <a:buFont typeface="Arial" panose="020B0604020202020204" pitchFamily="34" charset="0"/>
              <a:buNone/>
            </a:pPr>
            <a:r>
              <a:rPr lang="zh-CN" altLang="en-US" b="1" smtClean="0">
                <a:solidFill>
                  <a:srgbClr val="000000"/>
                </a:solidFill>
                <a:latin typeface="Times New Roman" panose="02020603050405020304" pitchFamily="18" charset="0"/>
                <a:cs typeface="Times New Roman" panose="02020603050405020304" pitchFamily="18" charset="0"/>
              </a:rPr>
              <a:t>          取</a:t>
            </a:r>
            <a:r>
              <a:rPr lang="en-US" altLang="zh-CN" b="1" smtClean="0">
                <a:solidFill>
                  <a:srgbClr val="000000"/>
                </a:solidFill>
                <a:latin typeface="Times New Roman" panose="02020603050405020304" pitchFamily="18" charset="0"/>
                <a:cs typeface="Times New Roman" panose="02020603050405020304" pitchFamily="18" charset="0"/>
              </a:rPr>
              <a:t>2 mL 0.1mol/L </a:t>
            </a:r>
            <a:r>
              <a:rPr lang="zh-CN" altLang="en-US" b="1" smtClean="0">
                <a:solidFill>
                  <a:srgbClr val="000000"/>
                </a:solidFill>
                <a:latin typeface="Times New Roman" panose="02020603050405020304" pitchFamily="18" charset="0"/>
                <a:cs typeface="Times New Roman" panose="02020603050405020304" pitchFamily="18" charset="0"/>
              </a:rPr>
              <a:t>的醋酸溶液于试管中， 用</a:t>
            </a:r>
            <a:r>
              <a:rPr lang="en-US" altLang="zh-CN" b="1" smtClean="0">
                <a:solidFill>
                  <a:srgbClr val="000000"/>
                </a:solidFill>
                <a:latin typeface="Times New Roman" panose="02020603050405020304" pitchFamily="18" charset="0"/>
                <a:cs typeface="Times New Roman" panose="02020603050405020304" pitchFamily="18" charset="0"/>
              </a:rPr>
              <a:t>pH</a:t>
            </a:r>
            <a:r>
              <a:rPr lang="zh-CN" altLang="en-US" b="1" smtClean="0">
                <a:solidFill>
                  <a:srgbClr val="000000"/>
                </a:solidFill>
                <a:latin typeface="Times New Roman" panose="02020603050405020304" pitchFamily="18" charset="0"/>
                <a:cs typeface="Times New Roman" panose="02020603050405020304" pitchFamily="18" charset="0"/>
              </a:rPr>
              <a:t>试纸测其加热前后溶液</a:t>
            </a:r>
            <a:r>
              <a:rPr lang="en-US" altLang="zh-CN" b="1" smtClean="0">
                <a:solidFill>
                  <a:srgbClr val="000000"/>
                </a:solidFill>
                <a:latin typeface="Times New Roman" panose="02020603050405020304" pitchFamily="18" charset="0"/>
                <a:cs typeface="Times New Roman" panose="02020603050405020304" pitchFamily="18" charset="0"/>
              </a:rPr>
              <a:t>pH </a:t>
            </a:r>
            <a:r>
              <a:rPr lang="zh-CN" altLang="en-US" b="1" smtClean="0">
                <a:solidFill>
                  <a:srgbClr val="000000"/>
                </a:solidFill>
                <a:latin typeface="Times New Roman" panose="02020603050405020304" pitchFamily="18" charset="0"/>
                <a:cs typeface="Times New Roman" panose="02020603050405020304" pitchFamily="18" charset="0"/>
              </a:rPr>
              <a:t>的变化。</a:t>
            </a:r>
            <a:endParaRPr lang="en-US" altLang="zh-CN" b="1" smtClean="0">
              <a:latin typeface="Times New Roman" panose="02020603050405020304" pitchFamily="18" charset="0"/>
              <a:cs typeface="Times New Roman" panose="02020603050405020304" pitchFamily="18" charset="0"/>
            </a:endParaRPr>
          </a:p>
        </p:txBody>
      </p:sp>
      <p:pic>
        <p:nvPicPr>
          <p:cNvPr id="61445" name="Picture 5"/>
          <p:cNvPicPr>
            <a:picLocks noChangeAspect="1" noChangeArrowheads="1"/>
          </p:cNvPicPr>
          <p:nvPr/>
        </p:nvPicPr>
        <p:blipFill>
          <a:blip r:embed="rId1" cstate="print"/>
          <a:srcRect/>
          <a:stretch>
            <a:fillRect/>
          </a:stretch>
        </p:blipFill>
        <p:spPr bwMode="auto">
          <a:xfrm>
            <a:off x="1246188" y="2090738"/>
            <a:ext cx="5080000" cy="2476500"/>
          </a:xfrm>
          <a:prstGeom prst="rect">
            <a:avLst/>
          </a:prstGeom>
          <a:noFill/>
          <a:ln w="9525">
            <a:noFill/>
            <a:miter lim="800000"/>
            <a:headEnd/>
            <a:tailEnd/>
          </a:ln>
        </p:spPr>
      </p:pic>
      <p:sp>
        <p:nvSpPr>
          <p:cNvPr id="61446" name="Text Box 81"/>
          <p:cNvSpPr txBox="1">
            <a:spLocks noChangeArrowheads="1"/>
          </p:cNvSpPr>
          <p:nvPr/>
        </p:nvSpPr>
        <p:spPr bwMode="auto">
          <a:xfrm>
            <a:off x="6778625" y="2928938"/>
            <a:ext cx="4876800" cy="1858962"/>
          </a:xfrm>
          <a:prstGeom prst="rect">
            <a:avLst/>
          </a:prstGeom>
          <a:noFill/>
          <a:ln w="63500" algn="ctr">
            <a:noFill/>
            <a:miter lim="800000"/>
          </a:ln>
        </p:spPr>
        <p:txBody>
          <a:bodyPr>
            <a:spAutoFit/>
          </a:bodyPr>
          <a:lstStyle/>
          <a:p>
            <a:pPr>
              <a:spcBef>
                <a:spcPct val="50000"/>
              </a:spcBef>
            </a:pPr>
            <a:r>
              <a:rPr lang="zh-CN" altLang="en-US" sz="3200" b="1">
                <a:latin typeface="Times New Roman" panose="02020603050405020304" pitchFamily="18" charset="0"/>
                <a:cs typeface="Times New Roman" panose="02020603050405020304" pitchFamily="18" charset="0"/>
              </a:rPr>
              <a:t>现象：颜色</a:t>
            </a:r>
            <a:r>
              <a:rPr lang="zh-CN" altLang="en-US" sz="3200" b="1">
                <a:solidFill>
                  <a:srgbClr val="080808"/>
                </a:solidFill>
              </a:rPr>
              <a:t>变化</a:t>
            </a:r>
            <a:r>
              <a:rPr lang="zh-CN" altLang="en-US" sz="3200" b="1">
                <a:solidFill>
                  <a:srgbClr val="080808"/>
                </a:solidFill>
                <a:latin typeface="Times New Roman" panose="02020603050405020304" pitchFamily="18" charset="0"/>
                <a:cs typeface="Times New Roman" panose="02020603050405020304" pitchFamily="18" charset="0"/>
              </a:rPr>
              <a:t>不明显。</a:t>
            </a:r>
            <a:endParaRPr lang="zh-CN" altLang="en-US" sz="3200" b="1">
              <a:solidFill>
                <a:srgbClr val="080808"/>
              </a:solidFill>
              <a:latin typeface="Times New Roman" panose="02020603050405020304" pitchFamily="18" charset="0"/>
              <a:cs typeface="Times New Roman" panose="02020603050405020304" pitchFamily="18" charset="0"/>
            </a:endParaRPr>
          </a:p>
          <a:p>
            <a:pPr>
              <a:spcBef>
                <a:spcPct val="50000"/>
              </a:spcBef>
            </a:pPr>
            <a:r>
              <a:rPr lang="zh-CN" altLang="en-US" sz="3200" b="1">
                <a:latin typeface="Times New Roman" panose="02020603050405020304" pitchFamily="18" charset="0"/>
                <a:cs typeface="Times New Roman" panose="02020603050405020304" pitchFamily="18" charset="0"/>
              </a:rPr>
              <a:t>结论：</a:t>
            </a:r>
            <a:r>
              <a:rPr lang="zh-CN" altLang="en-US" sz="3200" b="1">
                <a:solidFill>
                  <a:srgbClr val="080808"/>
                </a:solidFill>
                <a:latin typeface="Times New Roman" panose="02020603050405020304" pitchFamily="18" charset="0"/>
                <a:cs typeface="Times New Roman" panose="02020603050405020304" pitchFamily="18" charset="0"/>
              </a:rPr>
              <a:t>方案不可行。</a:t>
            </a:r>
            <a:endParaRPr lang="zh-CN" altLang="en-US" sz="3200" b="1">
              <a:solidFill>
                <a:srgbClr val="080808"/>
              </a:solidFill>
              <a:latin typeface="Times New Roman" panose="02020603050405020304" pitchFamily="18" charset="0"/>
              <a:cs typeface="Times New Roman" panose="02020603050405020304" pitchFamily="18" charset="0"/>
            </a:endParaRPr>
          </a:p>
          <a:p>
            <a:pPr>
              <a:spcBef>
                <a:spcPct val="50000"/>
              </a:spcBef>
            </a:pPr>
            <a:endParaRPr lang="en-US" altLang="zh-CN" sz="2400" b="1">
              <a:solidFill>
                <a:srgbClr val="080808"/>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cstate="print"/>
          <a:srcRect/>
          <a:stretch>
            <a:fillRect/>
          </a:stretch>
        </p:blipFill>
        <p:spPr bwMode="auto">
          <a:xfrm>
            <a:off x="1144588" y="3843338"/>
            <a:ext cx="5283200" cy="1924050"/>
          </a:xfrm>
          <a:prstGeom prst="rect">
            <a:avLst/>
          </a:prstGeom>
          <a:noFill/>
          <a:ln w="9525">
            <a:noFill/>
            <a:miter lim="800000"/>
            <a:headEnd/>
            <a:tailEnd/>
          </a:ln>
        </p:spPr>
      </p:pic>
      <p:sp>
        <p:nvSpPr>
          <p:cNvPr id="162821" name="Rectangle 9"/>
          <p:cNvSpPr>
            <a:spLocks noChangeArrowheads="1"/>
          </p:cNvSpPr>
          <p:nvPr/>
        </p:nvSpPr>
        <p:spPr bwMode="auto">
          <a:xfrm>
            <a:off x="3903663" y="396875"/>
            <a:ext cx="3841750" cy="579438"/>
          </a:xfrm>
          <a:prstGeom prst="rect">
            <a:avLst/>
          </a:prstGeom>
          <a:noFill/>
          <a:ln w="9525">
            <a:noFill/>
            <a:miter lim="800000"/>
          </a:ln>
        </p:spPr>
        <p:txBody>
          <a:bodyPr wrap="none">
            <a:spAutoFit/>
          </a:bodyPr>
          <a:lstStyle/>
          <a:p>
            <a:pPr>
              <a:spcBef>
                <a:spcPct val="50000"/>
              </a:spcBef>
              <a:buFont typeface="Arial" panose="020B0604020202020204" pitchFamily="34" charset="0"/>
              <a:buNone/>
            </a:pPr>
            <a:r>
              <a:rPr lang="zh-CN" altLang="en-US" sz="3200" b="1">
                <a:solidFill>
                  <a:srgbClr val="000000"/>
                </a:solidFill>
                <a:latin typeface="Trebuchet MS" panose="020B0603020202020204" pitchFamily="34" charset="0"/>
                <a:ea typeface="华文新魏" panose="02010800040101010101" charset="-122"/>
                <a:cs typeface="华文新魏" panose="02010800040101010101" charset="-122"/>
              </a:rPr>
              <a:t>学生设计的实验方案</a:t>
            </a:r>
            <a:endParaRPr lang="zh-CN" altLang="en-US" sz="3200" b="1">
              <a:solidFill>
                <a:srgbClr val="000000"/>
              </a:solidFill>
              <a:latin typeface="Trebuchet MS" panose="020B0603020202020204" pitchFamily="34" charset="0"/>
              <a:ea typeface="华文新魏" panose="02010800040101010101" charset="-122"/>
              <a:cs typeface="华文新魏" panose="02010800040101010101"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diamond(in)">
                                      <p:cBhvr>
                                        <p:cTn id="7" dur="1000"/>
                                        <p:tgtEl>
                                          <p:spTgt spid="6144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4" presetClass="entr" presetSubtype="16" fill="hold" grpId="0" nodeType="afterEffect">
                                  <p:stCondLst>
                                    <p:cond delay="0"/>
                                  </p:stCondLst>
                                  <p:childTnLst>
                                    <p:set>
                                      <p:cBhvr>
                                        <p:cTn id="15" dur="1" fill="hold">
                                          <p:stCondLst>
                                            <p:cond delay="0"/>
                                          </p:stCondLst>
                                        </p:cTn>
                                        <p:tgtEl>
                                          <p:spTgt spid="61446"/>
                                        </p:tgtEl>
                                        <p:attrNameLst>
                                          <p:attrName>style.visibility</p:attrName>
                                        </p:attrNameLst>
                                      </p:cBhvr>
                                      <p:to>
                                        <p:strVal val="visible"/>
                                      </p:to>
                                    </p:set>
                                    <p:animEffect transition="in" filter="box(in)">
                                      <p:cBhvr>
                                        <p:cTn id="16" dur="2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12" descr="P1080903"/>
          <p:cNvPicPr>
            <a:picLocks noChangeAspect="1" noChangeArrowheads="1"/>
          </p:cNvPicPr>
          <p:nvPr/>
        </p:nvPicPr>
        <p:blipFill>
          <a:blip r:embed="rId1" cstate="print"/>
          <a:srcRect/>
          <a:stretch>
            <a:fillRect/>
          </a:stretch>
        </p:blipFill>
        <p:spPr bwMode="auto">
          <a:xfrm>
            <a:off x="0" y="985838"/>
            <a:ext cx="6502400" cy="4876800"/>
          </a:xfrm>
          <a:prstGeom prst="rect">
            <a:avLst/>
          </a:prstGeom>
          <a:noFill/>
          <a:ln w="9525">
            <a:noFill/>
            <a:miter lim="800000"/>
            <a:headEnd/>
            <a:tailEnd/>
          </a:ln>
        </p:spPr>
      </p:pic>
      <p:pic>
        <p:nvPicPr>
          <p:cNvPr id="163842" name="Picture 7" descr="6"/>
          <p:cNvPicPr>
            <a:picLocks noChangeArrowheads="1"/>
          </p:cNvPicPr>
          <p:nvPr/>
        </p:nvPicPr>
        <p:blipFill>
          <a:blip r:embed="rId2" cstate="print"/>
          <a:srcRect/>
          <a:stretch>
            <a:fillRect/>
          </a:stretch>
        </p:blipFill>
        <p:spPr bwMode="auto">
          <a:xfrm>
            <a:off x="6300788" y="985838"/>
            <a:ext cx="5891212" cy="4919662"/>
          </a:xfrm>
          <a:prstGeom prst="rect">
            <a:avLst/>
          </a:prstGeom>
          <a:noFill/>
          <a:ln w="9525">
            <a:noFill/>
            <a:miter lim="800000"/>
            <a:headEnd/>
            <a:tailEnd/>
          </a:ln>
        </p:spPr>
      </p:pic>
      <p:sp>
        <p:nvSpPr>
          <p:cNvPr id="105479" name="Rectangle 7"/>
          <p:cNvSpPr>
            <a:spLocks noChangeArrowheads="1"/>
          </p:cNvSpPr>
          <p:nvPr/>
        </p:nvSpPr>
        <p:spPr bwMode="auto">
          <a:xfrm>
            <a:off x="4111625" y="179388"/>
            <a:ext cx="4313238" cy="641350"/>
          </a:xfrm>
          <a:prstGeom prst="rect">
            <a:avLst/>
          </a:prstGeom>
          <a:noFill/>
          <a:ln w="9525">
            <a:noFill/>
            <a:miter lim="800000"/>
          </a:ln>
          <a:effectLst/>
        </p:spPr>
        <p:txBody>
          <a:bodyPr wrap="none">
            <a:spAutoFit/>
          </a:bodyPr>
          <a:lstStyle/>
          <a:p>
            <a:pPr>
              <a:spcBef>
                <a:spcPct val="50000"/>
              </a:spcBef>
              <a:defRPr/>
            </a:pPr>
            <a:r>
              <a:rPr lang="zh-CN" altLang="en-US" sz="3600" b="1">
                <a:solidFill>
                  <a:srgbClr val="000000"/>
                </a:solidFill>
                <a:effectLst>
                  <a:outerShdw blurRad="38100" dist="38100" dir="2700000" algn="tl">
                    <a:srgbClr val="C0C0C0"/>
                  </a:outerShdw>
                </a:effectLst>
                <a:ea typeface="黑体" panose="02010609060101010101" pitchFamily="2" charset="-122"/>
              </a:rPr>
              <a:t>优化实施的实验方案</a:t>
            </a:r>
            <a:endParaRPr lang="zh-CN" altLang="en-US" sz="3600" b="1">
              <a:solidFill>
                <a:srgbClr val="000000"/>
              </a:solidFill>
              <a:effectLst>
                <a:outerShdw blurRad="38100" dist="38100" dir="2700000" algn="tl">
                  <a:srgbClr val="C0C0C0"/>
                </a:outerShdw>
              </a:effectLst>
              <a:ea typeface="黑体" panose="0201060906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81"/>
          <p:cNvSpPr txBox="1">
            <a:spLocks noChangeArrowheads="1"/>
          </p:cNvSpPr>
          <p:nvPr/>
        </p:nvSpPr>
        <p:spPr bwMode="auto">
          <a:xfrm>
            <a:off x="1524000" y="228600"/>
            <a:ext cx="9448800" cy="1311275"/>
          </a:xfrm>
          <a:prstGeom prst="rect">
            <a:avLst/>
          </a:prstGeom>
          <a:noFill/>
          <a:ln w="63500" algn="ctr">
            <a:noFill/>
            <a:miter lim="800000"/>
          </a:ln>
        </p:spPr>
        <p:txBody>
          <a:bodyPr>
            <a:spAutoFit/>
          </a:bodyPr>
          <a:lstStyle/>
          <a:p>
            <a:pPr>
              <a:spcBef>
                <a:spcPct val="50000"/>
              </a:spcBef>
            </a:pPr>
            <a:r>
              <a:rPr lang="en-US" altLang="zh-CN" sz="3200" b="1">
                <a:solidFill>
                  <a:srgbClr val="000000"/>
                </a:solidFill>
              </a:rPr>
              <a:t>                   </a:t>
            </a:r>
            <a:r>
              <a:rPr lang="zh-CN" altLang="en-US" sz="3200" b="1">
                <a:solidFill>
                  <a:srgbClr val="000000"/>
                </a:solidFill>
              </a:rPr>
              <a:t>利用数字传感技术</a:t>
            </a:r>
            <a:endParaRPr lang="zh-CN" altLang="en-US" sz="3200" b="1">
              <a:solidFill>
                <a:srgbClr val="000000"/>
              </a:solidFill>
            </a:endParaRPr>
          </a:p>
          <a:p>
            <a:pPr>
              <a:spcBef>
                <a:spcPct val="50000"/>
              </a:spcBef>
            </a:pPr>
            <a:r>
              <a:rPr lang="zh-CN" altLang="en-US" sz="3200" b="1">
                <a:solidFill>
                  <a:srgbClr val="000000"/>
                </a:solidFill>
              </a:rPr>
              <a:t>       测定醋酸溶液的</a:t>
            </a:r>
            <a:r>
              <a:rPr lang="en-US" altLang="zh-CN" sz="3200" b="1">
                <a:solidFill>
                  <a:srgbClr val="000000"/>
                </a:solidFill>
              </a:rPr>
              <a:t>pH </a:t>
            </a:r>
            <a:r>
              <a:rPr lang="zh-CN" altLang="en-US" sz="3200" b="1">
                <a:solidFill>
                  <a:srgbClr val="000000"/>
                </a:solidFill>
              </a:rPr>
              <a:t>随温度的变化</a:t>
            </a:r>
            <a:endParaRPr lang="zh-CN" altLang="en-US" sz="3200" b="1">
              <a:solidFill>
                <a:srgbClr val="000000"/>
              </a:solidFill>
            </a:endParaRPr>
          </a:p>
        </p:txBody>
      </p:sp>
      <p:pic>
        <p:nvPicPr>
          <p:cNvPr id="164866" name="Picture 28" descr="DXE`Q{0FFQU{RDAXYM`S_TC"/>
          <p:cNvPicPr>
            <a:picLocks noChangeAspect="1" noChangeArrowheads="1"/>
          </p:cNvPicPr>
          <p:nvPr/>
        </p:nvPicPr>
        <p:blipFill>
          <a:blip r:embed="rId1" cstate="print"/>
          <a:srcRect/>
          <a:stretch>
            <a:fillRect/>
          </a:stretch>
        </p:blipFill>
        <p:spPr bwMode="auto">
          <a:xfrm>
            <a:off x="2262188" y="1538288"/>
            <a:ext cx="5254625" cy="5118100"/>
          </a:xfrm>
          <a:prstGeom prst="rect">
            <a:avLst/>
          </a:prstGeom>
          <a:noFill/>
          <a:ln w="9525">
            <a:noFill/>
            <a:miter lim="800000"/>
            <a:headEnd/>
            <a:tailEnd/>
          </a:ln>
        </p:spPr>
      </p:pic>
    </p:spTree>
  </p:cSld>
  <p:clrMapOvr>
    <a:masterClrMapping/>
  </p:clrMapOvr>
  <p:transition spd="med">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14" name="Text Box 29"/>
          <p:cNvSpPr txBox="1">
            <a:spLocks noChangeArrowheads="1"/>
          </p:cNvSpPr>
          <p:nvPr/>
        </p:nvSpPr>
        <p:spPr bwMode="auto">
          <a:xfrm>
            <a:off x="3632200" y="5148263"/>
            <a:ext cx="8331200" cy="1524000"/>
          </a:xfrm>
          <a:prstGeom prst="rect">
            <a:avLst/>
          </a:prstGeom>
          <a:noFill/>
          <a:ln w="9525">
            <a:noFill/>
            <a:miter lim="800000"/>
          </a:ln>
        </p:spPr>
        <p:txBody>
          <a:bodyPr>
            <a:spAutoFit/>
          </a:bodyPr>
          <a:lstStyle/>
          <a:p>
            <a:pPr marL="457200" indent="-457200" algn="ctr">
              <a:spcBef>
                <a:spcPct val="50000"/>
              </a:spcBef>
              <a:buFont typeface="Wingdings" panose="05000000000000000000" pitchFamily="2" charset="2"/>
              <a:buChar char="§"/>
            </a:pPr>
            <a:r>
              <a:rPr lang="zh-CN" altLang="en-US" sz="2800" b="1">
                <a:solidFill>
                  <a:srgbClr val="0D0D0D"/>
                </a:solidFill>
              </a:rPr>
              <a:t>       ：</a:t>
            </a:r>
            <a:r>
              <a:rPr lang="en-US" altLang="zh-CN" sz="2800" b="1">
                <a:solidFill>
                  <a:srgbClr val="0D0D0D"/>
                </a:solidFill>
              </a:rPr>
              <a:t>1</a:t>
            </a:r>
            <a:r>
              <a:rPr lang="zh-CN" altLang="en-US" sz="2800" b="1">
                <a:solidFill>
                  <a:srgbClr val="0D0D0D"/>
                </a:solidFill>
              </a:rPr>
              <a:t>、</a:t>
            </a:r>
            <a:r>
              <a:rPr lang="zh-CN" altLang="zh-CN" sz="2800" b="1">
                <a:solidFill>
                  <a:srgbClr val="0D0D0D"/>
                </a:solidFill>
              </a:rPr>
              <a:t>影响弱电解质电离平衡的外因——温度</a:t>
            </a:r>
            <a:endParaRPr lang="zh-CN" altLang="en-US" sz="2800" b="1">
              <a:solidFill>
                <a:srgbClr val="0D0D0D"/>
              </a:solidFill>
            </a:endParaRPr>
          </a:p>
          <a:p>
            <a:pPr marL="457200" indent="-457200" algn="ctr">
              <a:spcBef>
                <a:spcPct val="50000"/>
              </a:spcBef>
              <a:buFont typeface="Wingdings" panose="05000000000000000000" pitchFamily="2" charset="2"/>
              <a:buNone/>
            </a:pPr>
            <a:r>
              <a:rPr lang="zh-CN" altLang="en-US" sz="4400" b="1">
                <a:solidFill>
                  <a:srgbClr val="0D0D0D"/>
                </a:solidFill>
              </a:rPr>
              <a:t>升温促进</a:t>
            </a:r>
            <a:r>
              <a:rPr lang="zh-CN" altLang="zh-CN" sz="4400" b="1">
                <a:solidFill>
                  <a:srgbClr val="0D0D0D"/>
                </a:solidFill>
              </a:rPr>
              <a:t>电离</a:t>
            </a:r>
            <a:r>
              <a:rPr lang="zh-CN" altLang="en-US" sz="4400" b="1">
                <a:solidFill>
                  <a:srgbClr val="0D0D0D"/>
                </a:solidFill>
              </a:rPr>
              <a:t>（改变了</a:t>
            </a:r>
            <a:r>
              <a:rPr lang="en-US" altLang="zh-CN" sz="4400" b="1">
                <a:solidFill>
                  <a:srgbClr val="0D0D0D"/>
                </a:solidFill>
              </a:rPr>
              <a:t>K</a:t>
            </a:r>
            <a:r>
              <a:rPr lang="zh-CN" altLang="en-US" sz="4400" b="1">
                <a:solidFill>
                  <a:srgbClr val="0D0D0D"/>
                </a:solidFill>
              </a:rPr>
              <a:t>）</a:t>
            </a:r>
            <a:endParaRPr lang="zh-CN" altLang="zh-CN" sz="4400" b="1">
              <a:solidFill>
                <a:srgbClr val="0D0D0D"/>
              </a:solidFill>
            </a:endParaRPr>
          </a:p>
        </p:txBody>
      </p:sp>
      <p:sp>
        <p:nvSpPr>
          <p:cNvPr id="165907" name="Rectangle 4"/>
          <p:cNvSpPr>
            <a:spLocks noChangeArrowheads="1"/>
          </p:cNvSpPr>
          <p:nvPr/>
        </p:nvSpPr>
        <p:spPr bwMode="auto">
          <a:xfrm>
            <a:off x="4763" y="201613"/>
            <a:ext cx="12187237" cy="579437"/>
          </a:xfrm>
          <a:prstGeom prst="rect">
            <a:avLst/>
          </a:prstGeom>
          <a:noFill/>
          <a:ln w="9525">
            <a:noFill/>
            <a:miter lim="800000"/>
          </a:ln>
        </p:spPr>
        <p:txBody>
          <a:bodyPr anchor="ctr">
            <a:spAutoFit/>
          </a:bodyPr>
          <a:lstStyle/>
          <a:p>
            <a:pPr indent="63500"/>
            <a:r>
              <a:rPr lang="en-US" altLang="zh-CN" sz="3200" b="1">
                <a:solidFill>
                  <a:srgbClr val="000000"/>
                </a:solidFill>
              </a:rPr>
              <a:t>【</a:t>
            </a:r>
            <a:r>
              <a:rPr lang="zh-CN" altLang="en-US" sz="3200" b="1">
                <a:solidFill>
                  <a:srgbClr val="000000"/>
                </a:solidFill>
              </a:rPr>
              <a:t>任务一</a:t>
            </a:r>
            <a:r>
              <a:rPr lang="en-US" altLang="zh-CN" sz="3200" b="1">
                <a:solidFill>
                  <a:srgbClr val="000000"/>
                </a:solidFill>
              </a:rPr>
              <a:t>】</a:t>
            </a:r>
            <a:r>
              <a:rPr lang="zh-CN" altLang="en-US" sz="2800" b="1">
                <a:solidFill>
                  <a:srgbClr val="000000"/>
                </a:solidFill>
              </a:rPr>
              <a:t>以</a:t>
            </a:r>
            <a:r>
              <a:rPr lang="en-US" altLang="zh-CN" sz="2800" b="1">
                <a:solidFill>
                  <a:srgbClr val="000000"/>
                </a:solidFill>
              </a:rPr>
              <a:t>0.1mol/L</a:t>
            </a:r>
            <a:r>
              <a:rPr lang="zh-CN" altLang="en-US" sz="2800" b="1">
                <a:solidFill>
                  <a:srgbClr val="000000"/>
                </a:solidFill>
              </a:rPr>
              <a:t>醋酸为研究对象，探究温度对其电离平衡的影响。</a:t>
            </a:r>
            <a:endParaRPr lang="zh-CN" altLang="en-US" sz="2800" b="1">
              <a:solidFill>
                <a:srgbClr val="000000"/>
              </a:solidFill>
            </a:endParaRPr>
          </a:p>
        </p:txBody>
      </p:sp>
      <p:grpSp>
        <p:nvGrpSpPr>
          <p:cNvPr id="165908" name="Group 4"/>
          <p:cNvGrpSpPr/>
          <p:nvPr/>
        </p:nvGrpSpPr>
        <p:grpSpPr bwMode="auto">
          <a:xfrm>
            <a:off x="3736975" y="1042988"/>
            <a:ext cx="7827963" cy="539750"/>
            <a:chOff x="2354" y="657"/>
            <a:chExt cx="4931" cy="340"/>
          </a:xfrm>
        </p:grpSpPr>
        <p:sp>
          <p:nvSpPr>
            <p:cNvPr id="165921" name="Text Box 29"/>
            <p:cNvSpPr txBox="1">
              <a:spLocks noChangeArrowheads="1"/>
            </p:cNvSpPr>
            <p:nvPr/>
          </p:nvSpPr>
          <p:spPr bwMode="auto">
            <a:xfrm>
              <a:off x="2354" y="670"/>
              <a:ext cx="4931" cy="327"/>
            </a:xfrm>
            <a:prstGeom prst="rect">
              <a:avLst/>
            </a:prstGeom>
            <a:noFill/>
            <a:ln w="9525">
              <a:noFill/>
              <a:miter lim="800000"/>
            </a:ln>
          </p:spPr>
          <p:txBody>
            <a:bodyPr>
              <a:spAutoFit/>
            </a:bodyPr>
            <a:lstStyle/>
            <a:p>
              <a:pPr marL="457200" indent="-457200">
                <a:spcBef>
                  <a:spcPct val="50000"/>
                </a:spcBef>
                <a:buFont typeface="Wingdings" panose="05000000000000000000" pitchFamily="2" charset="2"/>
                <a:buChar char="§"/>
              </a:pPr>
              <a:r>
                <a:rPr lang="zh-CN" altLang="en-US" sz="2800" b="1">
                  <a:solidFill>
                    <a:srgbClr val="0D0D0D"/>
                  </a:solidFill>
                </a:rPr>
                <a:t>        ：</a:t>
              </a:r>
              <a:r>
                <a:rPr lang="zh-CN" altLang="zh-CN" sz="2800" b="1">
                  <a:solidFill>
                    <a:srgbClr val="0D0D0D"/>
                  </a:solidFill>
                </a:rPr>
                <a:t>温度对其电离平衡的影响</a:t>
              </a:r>
              <a:r>
                <a:rPr lang="zh-CN" altLang="en-US" sz="2800" b="1">
                  <a:solidFill>
                    <a:srgbClr val="0D0D0D"/>
                  </a:solidFill>
                </a:rPr>
                <a:t>有何影响？</a:t>
              </a:r>
              <a:endParaRPr lang="en-US" altLang="zh-CN" sz="2800" b="1">
                <a:solidFill>
                  <a:srgbClr val="0D0D0D"/>
                </a:solidFill>
              </a:endParaRPr>
            </a:p>
          </p:txBody>
        </p:sp>
        <p:sp>
          <p:nvSpPr>
            <p:cNvPr id="114694" name="Rectangle 6"/>
            <p:cNvSpPr>
              <a:spLocks noChangeArrowheads="1"/>
            </p:cNvSpPr>
            <p:nvPr/>
          </p:nvSpPr>
          <p:spPr bwMode="auto">
            <a:xfrm>
              <a:off x="2613" y="657"/>
              <a:ext cx="549" cy="333"/>
            </a:xfrm>
            <a:prstGeom prst="rect">
              <a:avLst/>
            </a:prstGeom>
            <a:solidFill>
              <a:schemeClr val="accent1"/>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预测</a:t>
              </a:r>
              <a:endParaRPr lang="zh-CN" altLang="en-US" sz="2800" b="1">
                <a:solidFill>
                  <a:srgbClr val="0D0D0D"/>
                </a:solidFill>
                <a:ea typeface="黑体" panose="02010609060101010101" pitchFamily="2" charset="-122"/>
              </a:endParaRPr>
            </a:p>
          </p:txBody>
        </p:sp>
      </p:grpSp>
      <p:grpSp>
        <p:nvGrpSpPr>
          <p:cNvPr id="165909" name="Group 7"/>
          <p:cNvGrpSpPr/>
          <p:nvPr/>
        </p:nvGrpSpPr>
        <p:grpSpPr bwMode="auto">
          <a:xfrm>
            <a:off x="3732213" y="1746250"/>
            <a:ext cx="5456237" cy="568325"/>
            <a:chOff x="2351" y="1100"/>
            <a:chExt cx="3437" cy="358"/>
          </a:xfrm>
        </p:grpSpPr>
        <p:sp>
          <p:nvSpPr>
            <p:cNvPr id="165919" name="Text Box 29"/>
            <p:cNvSpPr txBox="1">
              <a:spLocks noChangeArrowheads="1"/>
            </p:cNvSpPr>
            <p:nvPr/>
          </p:nvSpPr>
          <p:spPr bwMode="auto">
            <a:xfrm>
              <a:off x="2351" y="1100"/>
              <a:ext cx="3437" cy="327"/>
            </a:xfrm>
            <a:prstGeom prst="rect">
              <a:avLst/>
            </a:prstGeom>
            <a:noFill/>
            <a:ln w="9525">
              <a:noFill/>
              <a:miter lim="800000"/>
            </a:ln>
          </p:spPr>
          <p:txBody>
            <a:bodyPr>
              <a:spAutoFit/>
            </a:bodyPr>
            <a:lstStyle/>
            <a:p>
              <a:pPr marL="457200" indent="-457200">
                <a:spcBef>
                  <a:spcPct val="50000"/>
                </a:spcBef>
                <a:buFont typeface="Wingdings" panose="05000000000000000000" pitchFamily="2" charset="2"/>
                <a:buChar char="§"/>
              </a:pPr>
              <a:r>
                <a:rPr lang="zh-CN" altLang="en-US" sz="2800" b="1">
                  <a:solidFill>
                    <a:srgbClr val="0D0D0D"/>
                  </a:solidFill>
                </a:rPr>
                <a:t>        ：你的依据是什么？</a:t>
              </a:r>
              <a:endParaRPr lang="en-US" altLang="zh-CN" sz="2800" b="1">
                <a:solidFill>
                  <a:srgbClr val="0D0D0D"/>
                </a:solidFill>
              </a:endParaRPr>
            </a:p>
          </p:txBody>
        </p:sp>
        <p:sp>
          <p:nvSpPr>
            <p:cNvPr id="114697" name="Rectangle 9"/>
            <p:cNvSpPr>
              <a:spLocks noChangeArrowheads="1"/>
            </p:cNvSpPr>
            <p:nvPr/>
          </p:nvSpPr>
          <p:spPr bwMode="auto">
            <a:xfrm>
              <a:off x="2613" y="1125"/>
              <a:ext cx="549" cy="333"/>
            </a:xfrm>
            <a:prstGeom prst="rect">
              <a:avLst/>
            </a:prstGeom>
            <a:solidFill>
              <a:srgbClr val="CC99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依据</a:t>
              </a:r>
              <a:endParaRPr lang="zh-CN" altLang="en-US" sz="2800" b="1">
                <a:solidFill>
                  <a:srgbClr val="0D0D0D"/>
                </a:solidFill>
                <a:ea typeface="黑体" panose="02010609060101010101" pitchFamily="2" charset="-122"/>
              </a:endParaRPr>
            </a:p>
          </p:txBody>
        </p:sp>
      </p:grpSp>
      <p:grpSp>
        <p:nvGrpSpPr>
          <p:cNvPr id="165910" name="Group 10"/>
          <p:cNvGrpSpPr/>
          <p:nvPr/>
        </p:nvGrpSpPr>
        <p:grpSpPr bwMode="auto">
          <a:xfrm>
            <a:off x="3822700" y="4368800"/>
            <a:ext cx="6497638" cy="588963"/>
            <a:chOff x="2345" y="1528"/>
            <a:chExt cx="4093" cy="371"/>
          </a:xfrm>
        </p:grpSpPr>
        <p:sp>
          <p:nvSpPr>
            <p:cNvPr id="165917" name="Text Box 29"/>
            <p:cNvSpPr txBox="1">
              <a:spLocks noChangeArrowheads="1"/>
            </p:cNvSpPr>
            <p:nvPr/>
          </p:nvSpPr>
          <p:spPr bwMode="auto">
            <a:xfrm>
              <a:off x="2345" y="1528"/>
              <a:ext cx="4093" cy="327"/>
            </a:xfrm>
            <a:prstGeom prst="rect">
              <a:avLst/>
            </a:prstGeom>
            <a:noFill/>
            <a:ln w="9525">
              <a:noFill/>
              <a:miter lim="800000"/>
            </a:ln>
          </p:spPr>
          <p:txBody>
            <a:bodyPr>
              <a:spAutoFit/>
            </a:bodyPr>
            <a:lstStyle/>
            <a:p>
              <a:pPr marL="457200" indent="-457200">
                <a:spcBef>
                  <a:spcPct val="50000"/>
                </a:spcBef>
                <a:buFont typeface="Wingdings" panose="05000000000000000000" pitchFamily="2" charset="2"/>
                <a:buChar char="§"/>
              </a:pPr>
              <a:r>
                <a:rPr lang="zh-CN" altLang="en-US" sz="2800" b="1">
                  <a:solidFill>
                    <a:srgbClr val="0D0D0D"/>
                  </a:solidFill>
                </a:rPr>
                <a:t>        ：设计实验验证？</a:t>
              </a:r>
              <a:endParaRPr lang="en-US" altLang="zh-CN" sz="2800" b="1">
                <a:solidFill>
                  <a:srgbClr val="0D0D0D"/>
                </a:solidFill>
              </a:endParaRPr>
            </a:p>
          </p:txBody>
        </p:sp>
        <p:sp>
          <p:nvSpPr>
            <p:cNvPr id="114700" name="Rectangle 12"/>
            <p:cNvSpPr>
              <a:spLocks noChangeArrowheads="1"/>
            </p:cNvSpPr>
            <p:nvPr/>
          </p:nvSpPr>
          <p:spPr bwMode="auto">
            <a:xfrm>
              <a:off x="2613" y="1566"/>
              <a:ext cx="549" cy="333"/>
            </a:xfrm>
            <a:prstGeom prst="rect">
              <a:avLst/>
            </a:prstGeom>
            <a:solidFill>
              <a:srgbClr val="CCFF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验证</a:t>
              </a:r>
              <a:endParaRPr lang="zh-CN" altLang="en-US" sz="2800" b="1">
                <a:solidFill>
                  <a:srgbClr val="0D0D0D"/>
                </a:solidFill>
                <a:ea typeface="黑体" panose="02010609060101010101" pitchFamily="2" charset="-122"/>
              </a:endParaRPr>
            </a:p>
          </p:txBody>
        </p:sp>
      </p:grpSp>
      <p:sp>
        <p:nvSpPr>
          <p:cNvPr id="114701" name="Rectangle 13"/>
          <p:cNvSpPr>
            <a:spLocks noChangeArrowheads="1"/>
          </p:cNvSpPr>
          <p:nvPr/>
        </p:nvSpPr>
        <p:spPr bwMode="auto">
          <a:xfrm>
            <a:off x="4264025" y="5221288"/>
            <a:ext cx="871538" cy="528637"/>
          </a:xfrm>
          <a:prstGeom prst="rect">
            <a:avLst/>
          </a:prstGeom>
          <a:solidFill>
            <a:srgbClr val="FFFF99"/>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收获</a:t>
            </a:r>
            <a:endParaRPr lang="zh-CN" altLang="en-US" sz="2800" b="1">
              <a:solidFill>
                <a:srgbClr val="0D0D0D"/>
              </a:solidFill>
              <a:ea typeface="黑体" panose="02010609060101010101" pitchFamily="2" charset="-122"/>
            </a:endParaRPr>
          </a:p>
        </p:txBody>
      </p:sp>
      <p:grpSp>
        <p:nvGrpSpPr>
          <p:cNvPr id="165912" name="组合 27649"/>
          <p:cNvGrpSpPr/>
          <p:nvPr/>
        </p:nvGrpSpPr>
        <p:grpSpPr bwMode="auto">
          <a:xfrm>
            <a:off x="3911600" y="2582863"/>
            <a:ext cx="5302250" cy="579437"/>
            <a:chOff x="-118" y="2772"/>
            <a:chExt cx="3340" cy="365"/>
          </a:xfrm>
        </p:grpSpPr>
        <p:sp>
          <p:nvSpPr>
            <p:cNvPr id="165916" name="文本框 27650"/>
            <p:cNvSpPr txBox="1">
              <a:spLocks noChangeArrowheads="1"/>
            </p:cNvSpPr>
            <p:nvPr/>
          </p:nvSpPr>
          <p:spPr bwMode="auto">
            <a:xfrm>
              <a:off x="-118" y="2772"/>
              <a:ext cx="3340" cy="365"/>
            </a:xfrm>
            <a:prstGeom prst="rect">
              <a:avLst/>
            </a:prstGeom>
            <a:noFill/>
            <a:ln w="9525">
              <a:noFill/>
              <a:miter lim="800000"/>
            </a:ln>
          </p:spPr>
          <p:txBody>
            <a:bodyPr wrap="none">
              <a:spAutoFit/>
            </a:bodyPr>
            <a:lstStyle/>
            <a:p>
              <a:pPr>
                <a:buClr>
                  <a:srgbClr val="000000"/>
                </a:buClr>
              </a:pPr>
              <a:r>
                <a:rPr lang="en-US" altLang="zh-CN" sz="3200" b="1">
                  <a:latin typeface="Times New Roman" panose="02020603050405020304" pitchFamily="18" charset="0"/>
                </a:rPr>
                <a:t>CH</a:t>
              </a:r>
              <a:r>
                <a:rPr lang="en-US" altLang="zh-CN" sz="3200" b="1" baseline="-25000">
                  <a:latin typeface="Times New Roman" panose="02020603050405020304" pitchFamily="18" charset="0"/>
                </a:rPr>
                <a:t>3</a:t>
              </a:r>
              <a:r>
                <a:rPr lang="en-US" altLang="zh-CN" sz="3200" b="1">
                  <a:latin typeface="Times New Roman" panose="02020603050405020304" pitchFamily="18" charset="0"/>
                </a:rPr>
                <a:t>COOH      CH</a:t>
              </a:r>
              <a:r>
                <a:rPr lang="en-US" altLang="zh-CN" sz="3200" b="1" baseline="-25000">
                  <a:latin typeface="Times New Roman" panose="02020603050405020304" pitchFamily="18" charset="0"/>
                </a:rPr>
                <a:t>3</a:t>
              </a:r>
              <a:r>
                <a:rPr lang="en-US" altLang="zh-CN" sz="3200" b="1">
                  <a:latin typeface="Times New Roman" panose="02020603050405020304" pitchFamily="18" charset="0"/>
                </a:rPr>
                <a:t>COO</a:t>
              </a:r>
              <a:r>
                <a:rPr lang="en-US" altLang="zh-CN" sz="3200" b="1" baseline="30000">
                  <a:latin typeface="Times New Roman" panose="02020603050405020304" pitchFamily="18" charset="0"/>
                </a:rPr>
                <a:t>- </a:t>
              </a:r>
              <a:r>
                <a:rPr lang="en-US" altLang="zh-CN" sz="3200" b="1">
                  <a:latin typeface="Times New Roman" panose="02020603050405020304" pitchFamily="18" charset="0"/>
                </a:rPr>
                <a:t>+H</a:t>
              </a:r>
              <a:r>
                <a:rPr lang="en-US" altLang="zh-CN" sz="3200" b="1" baseline="30000">
                  <a:latin typeface="Times New Roman" panose="02020603050405020304" pitchFamily="18" charset="0"/>
                </a:rPr>
                <a:t>+</a:t>
              </a:r>
              <a:endParaRPr lang="en-US" altLang="zh-CN" sz="3200" b="1">
                <a:latin typeface="Times New Roman" panose="02020603050405020304" pitchFamily="18" charset="0"/>
              </a:endParaRPr>
            </a:p>
          </p:txBody>
        </p:sp>
        <p:graphicFrame>
          <p:nvGraphicFramePr>
            <p:cNvPr id="165905" name="Object 17" descr="image1"/>
            <p:cNvGraphicFramePr/>
            <p:nvPr/>
          </p:nvGraphicFramePr>
          <p:xfrm>
            <a:off x="1111" y="2797"/>
            <a:ext cx="566" cy="336"/>
          </p:xfrm>
          <a:graphic>
            <a:graphicData uri="http://schemas.openxmlformats.org/presentationml/2006/ole">
              <mc:AlternateContent xmlns:mc="http://schemas.openxmlformats.org/markup-compatibility/2006">
                <mc:Choice xmlns:v="urn:schemas-microsoft-com:vml" Requires="v">
                  <p:oleObj spid="_x0000_s3073" name="" r:id="rId1" imgW="6715125" imgH="2505075" progId="">
                    <p:embed/>
                  </p:oleObj>
                </mc:Choice>
                <mc:Fallback>
                  <p:oleObj name="" r:id="rId1" imgW="6715125" imgH="2505075" progId="">
                    <p:embed/>
                    <p:pic>
                      <p:nvPicPr>
                        <p:cNvPr id="0" name="图片 3072" descr="image1"/>
                        <p:cNvPicPr/>
                        <p:nvPr/>
                      </p:nvPicPr>
                      <p:blipFill>
                        <a:blip r:embed="rId2"/>
                        <a:stretch>
                          <a:fillRect/>
                        </a:stretch>
                      </p:blipFill>
                      <p:spPr>
                        <a:xfrm>
                          <a:off x="1111" y="2797"/>
                          <a:ext cx="566" cy="336"/>
                        </a:xfrm>
                        <a:prstGeom prst="rect">
                          <a:avLst/>
                        </a:prstGeom>
                        <a:noFill/>
                        <a:ln w="9525">
                          <a:noFill/>
                        </a:ln>
                      </p:spPr>
                    </p:pic>
                  </p:oleObj>
                </mc:Fallback>
              </mc:AlternateContent>
            </a:graphicData>
          </a:graphic>
        </p:graphicFrame>
      </p:grpSp>
      <p:sp>
        <p:nvSpPr>
          <p:cNvPr id="165913" name="文本框 2"/>
          <p:cNvSpPr txBox="1">
            <a:spLocks noChangeArrowheads="1"/>
          </p:cNvSpPr>
          <p:nvPr/>
        </p:nvSpPr>
        <p:spPr bwMode="auto">
          <a:xfrm>
            <a:off x="3698875" y="3276600"/>
            <a:ext cx="8493125" cy="946150"/>
          </a:xfrm>
          <a:prstGeom prst="rect">
            <a:avLst/>
          </a:prstGeom>
          <a:noFill/>
          <a:ln w="9525">
            <a:noFill/>
            <a:miter lim="800000"/>
          </a:ln>
        </p:spPr>
        <p:txBody>
          <a:bodyPr>
            <a:spAutoFit/>
          </a:bodyPr>
          <a:lstStyle/>
          <a:p>
            <a:r>
              <a:rPr lang="zh-CN" altLang="en-US" sz="2800" b="1">
                <a:solidFill>
                  <a:srgbClr val="002060"/>
                </a:solidFill>
                <a:latin typeface="Times New Roman" panose="02020603050405020304" pitchFamily="18" charset="0"/>
              </a:rPr>
              <a:t>        因为醋酸电离是吸热，升高温度，电离平衡向电离（正）方向移动，所以，</a:t>
            </a:r>
            <a:r>
              <a:rPr lang="en-US" altLang="zh-CN" sz="2800" b="1">
                <a:solidFill>
                  <a:srgbClr val="002060"/>
                </a:solidFill>
                <a:latin typeface="Times New Roman" panose="02020603050405020304" pitchFamily="18" charset="0"/>
              </a:rPr>
              <a:t>pH</a:t>
            </a:r>
            <a:r>
              <a:rPr lang="zh-CN" altLang="en-US" sz="2800" b="1">
                <a:solidFill>
                  <a:srgbClr val="002060"/>
                </a:solidFill>
                <a:latin typeface="Times New Roman" panose="02020603050405020304" pitchFamily="18" charset="0"/>
              </a:rPr>
              <a:t>值变小。</a:t>
            </a:r>
            <a:endParaRPr lang="en-GB" sz="2800" b="1">
              <a:latin typeface="Calibri" panose="020F0502020204030204" pitchFamily="34" charset="0"/>
            </a:endParaRPr>
          </a:p>
        </p:txBody>
      </p:sp>
      <p:sp>
        <p:nvSpPr>
          <p:cNvPr id="165914" name="文本框 23"/>
          <p:cNvSpPr txBox="1">
            <a:spLocks noChangeArrowheads="1"/>
          </p:cNvSpPr>
          <p:nvPr/>
        </p:nvSpPr>
        <p:spPr bwMode="auto">
          <a:xfrm>
            <a:off x="9429750" y="2582863"/>
            <a:ext cx="1366838" cy="579437"/>
          </a:xfrm>
          <a:prstGeom prst="rect">
            <a:avLst/>
          </a:prstGeom>
          <a:noFill/>
          <a:ln w="9525">
            <a:noFill/>
            <a:miter lim="800000"/>
          </a:ln>
        </p:spPr>
        <p:txBody>
          <a:bodyPr>
            <a:spAutoFit/>
          </a:bodyPr>
          <a:lstStyle/>
          <a:p>
            <a:r>
              <a:rPr lang="el-GR" altLang="zh-CN" sz="3200" b="1">
                <a:solidFill>
                  <a:srgbClr val="FF0000"/>
                </a:solidFill>
                <a:cs typeface="Arial" panose="020B0604020202020204" pitchFamily="34" charset="0"/>
              </a:rPr>
              <a:t>Δ</a:t>
            </a:r>
            <a:r>
              <a:rPr lang="en-US" altLang="zh-CN" sz="3200" b="1">
                <a:solidFill>
                  <a:srgbClr val="FF0000"/>
                </a:solidFill>
                <a:cs typeface="Arial" panose="020B0604020202020204" pitchFamily="34" charset="0"/>
              </a:rPr>
              <a:t>H&gt;0</a:t>
            </a:r>
            <a:endParaRPr lang="en-GB" altLang="zh-CN" sz="3200" b="1">
              <a:solidFill>
                <a:srgbClr val="FF0000"/>
              </a:solidFill>
              <a:cs typeface="Arial" panose="020B0604020202020204" pitchFamily="34" charset="0"/>
            </a:endParaRPr>
          </a:p>
        </p:txBody>
      </p:sp>
      <p:pic>
        <p:nvPicPr>
          <p:cNvPr id="165915" name="Picture 36"/>
          <p:cNvPicPr>
            <a:picLocks noChangeAspect="1" noChangeArrowheads="1"/>
          </p:cNvPicPr>
          <p:nvPr/>
        </p:nvPicPr>
        <p:blipFill>
          <a:blip r:embed="rId3" cstate="print"/>
          <a:srcRect l="12343" r="13501" b="7445"/>
          <a:stretch>
            <a:fillRect/>
          </a:stretch>
        </p:blipFill>
        <p:spPr bwMode="auto">
          <a:xfrm>
            <a:off x="588963" y="1160463"/>
            <a:ext cx="2813050" cy="467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701"/>
                                        </p:tgtEl>
                                        <p:attrNameLst>
                                          <p:attrName>style.visibility</p:attrName>
                                        </p:attrNameLst>
                                      </p:cBhvr>
                                      <p:to>
                                        <p:strVal val="visible"/>
                                      </p:to>
                                    </p:set>
                                    <p:animEffect transition="in" filter="blinds(horizontal)">
                                      <p:cBhvr>
                                        <p:cTn id="7" dur="500"/>
                                        <p:tgtEl>
                                          <p:spTgt spid="11470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714"/>
                                        </p:tgtEl>
                                        <p:attrNameLst>
                                          <p:attrName>style.visibility</p:attrName>
                                        </p:attrNameLst>
                                      </p:cBhvr>
                                      <p:to>
                                        <p:strVal val="visible"/>
                                      </p:to>
                                    </p:set>
                                    <p:animEffect transition="in" filter="blinds(horizontal)">
                                      <p:cBhvr>
                                        <p:cTn id="10" dur="500"/>
                                        <p:tgtEl>
                                          <p:spTgt spid="114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4" grpId="0"/>
      <p:bldP spid="1147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4"/>
          <p:cNvSpPr>
            <a:spLocks noChangeArrowheads="1"/>
          </p:cNvSpPr>
          <p:nvPr/>
        </p:nvSpPr>
        <p:spPr bwMode="auto">
          <a:xfrm>
            <a:off x="0" y="-41275"/>
            <a:ext cx="7456488" cy="646113"/>
          </a:xfrm>
          <a:prstGeom prst="rect">
            <a:avLst/>
          </a:prstGeom>
          <a:noFill/>
          <a:ln w="9525">
            <a:noFill/>
            <a:miter lim="800000"/>
          </a:ln>
        </p:spPr>
        <p:txBody>
          <a:bodyPr anchor="ctr">
            <a:spAutoFit/>
          </a:bodyPr>
          <a:lstStyle/>
          <a:p>
            <a:pPr indent="63500"/>
            <a:r>
              <a:rPr lang="en-US" altLang="zh-CN" sz="3600" b="1">
                <a:solidFill>
                  <a:srgbClr val="000000"/>
                </a:solidFill>
              </a:rPr>
              <a:t>【</a:t>
            </a:r>
            <a:r>
              <a:rPr lang="zh-CN" altLang="en-US" sz="3600" b="1">
                <a:solidFill>
                  <a:srgbClr val="000000"/>
                </a:solidFill>
              </a:rPr>
              <a:t>任务二</a:t>
            </a:r>
            <a:r>
              <a:rPr lang="en-US" altLang="zh-CN" sz="3600" b="1">
                <a:solidFill>
                  <a:srgbClr val="000000"/>
                </a:solidFill>
              </a:rPr>
              <a:t>】</a:t>
            </a:r>
            <a:endParaRPr lang="zh-CN" altLang="en-US" sz="3600" b="1">
              <a:solidFill>
                <a:srgbClr val="000000"/>
              </a:solidFill>
            </a:endParaRPr>
          </a:p>
        </p:txBody>
      </p:sp>
      <p:sp>
        <p:nvSpPr>
          <p:cNvPr id="166914" name="标题 1"/>
          <p:cNvSpPr txBox="1"/>
          <p:nvPr/>
        </p:nvSpPr>
        <p:spPr bwMode="auto">
          <a:xfrm>
            <a:off x="401638" y="568325"/>
            <a:ext cx="11328400" cy="1287463"/>
          </a:xfrm>
          <a:prstGeom prst="rect">
            <a:avLst/>
          </a:prstGeom>
          <a:noFill/>
          <a:ln w="9525">
            <a:noFill/>
            <a:miter lim="800000"/>
          </a:ln>
        </p:spPr>
        <p:txBody>
          <a:bodyPr anchor="ctr"/>
          <a:lstStyle/>
          <a:p>
            <a:pPr>
              <a:spcBef>
                <a:spcPct val="20000"/>
              </a:spcBef>
              <a:buClr>
                <a:schemeClr val="tx1"/>
              </a:buClr>
              <a:buSzPct val="75000"/>
            </a:pPr>
            <a:r>
              <a:rPr lang="zh-CN" altLang="en-US" sz="2800" b="1">
                <a:latin typeface="Calibri Light" panose="020F0302020204030204"/>
              </a:rPr>
              <a:t>情景：在</a:t>
            </a:r>
            <a:r>
              <a:rPr lang="en-US" altLang="zh-CN" sz="2800" b="1"/>
              <a:t>0.1mol/L </a:t>
            </a:r>
            <a:r>
              <a:rPr lang="zh-CN" altLang="en-US" sz="2800" b="1"/>
              <a:t>盐酸</a:t>
            </a:r>
            <a:r>
              <a:rPr kumimoji="1" lang="zh-CN" altLang="en-US" sz="2800" b="1">
                <a:latin typeface="Sherwood"/>
              </a:rPr>
              <a:t>加少量</a:t>
            </a:r>
            <a:r>
              <a:rPr lang="en-US" altLang="zh-CN" sz="2800" b="1"/>
              <a:t> NaCl</a:t>
            </a:r>
            <a:r>
              <a:rPr lang="zh-CN" altLang="en-US" sz="2800" b="1"/>
              <a:t>晶体</a:t>
            </a:r>
            <a:r>
              <a:rPr lang="en-US" altLang="zh-CN" sz="2800" b="1">
                <a:solidFill>
                  <a:srgbClr val="000066"/>
                </a:solidFill>
              </a:rPr>
              <a:t>pH</a:t>
            </a:r>
            <a:r>
              <a:rPr lang="zh-CN" altLang="en-US" sz="2800" b="1">
                <a:solidFill>
                  <a:srgbClr val="000066"/>
                </a:solidFill>
              </a:rPr>
              <a:t>值没有明显变化。</a:t>
            </a:r>
            <a:endParaRPr lang="zh-CN" altLang="en-US" sz="2800" b="1">
              <a:latin typeface="Times New Roman" panose="02020603050405020304" pitchFamily="18" charset="0"/>
            </a:endParaRPr>
          </a:p>
          <a:p>
            <a:pPr>
              <a:lnSpc>
                <a:spcPct val="150000"/>
              </a:lnSpc>
            </a:pPr>
            <a:r>
              <a:rPr lang="zh-CN" altLang="en-US" sz="2800" b="1">
                <a:latin typeface="Calibri Light" panose="020F0302020204030204"/>
              </a:rPr>
              <a:t>问题：在</a:t>
            </a:r>
            <a:r>
              <a:rPr lang="en-US" altLang="zh-CN" sz="2800" b="1"/>
              <a:t>0.1mol/L </a:t>
            </a:r>
            <a:r>
              <a:rPr lang="zh-CN" altLang="en-US" sz="2800" b="1"/>
              <a:t>醋酸</a:t>
            </a:r>
            <a:r>
              <a:rPr kumimoji="1" lang="zh-CN" altLang="en-US" sz="2800" b="1">
                <a:latin typeface="Sherwood"/>
              </a:rPr>
              <a:t>加少量</a:t>
            </a:r>
            <a:r>
              <a:rPr lang="en-US" altLang="zh-CN" sz="2800" b="1"/>
              <a:t>CH</a:t>
            </a:r>
            <a:r>
              <a:rPr lang="en-US" altLang="zh-CN" sz="2800" b="1" baseline="-25000"/>
              <a:t>3</a:t>
            </a:r>
            <a:r>
              <a:rPr lang="en-US" altLang="zh-CN" sz="2800" b="1"/>
              <a:t>COONH</a:t>
            </a:r>
            <a:r>
              <a:rPr lang="en-US" altLang="zh-CN" sz="2800" b="1" baseline="-25000"/>
              <a:t>4</a:t>
            </a:r>
            <a:r>
              <a:rPr lang="zh-CN" altLang="en-US" sz="2800" b="1"/>
              <a:t>晶体</a:t>
            </a:r>
            <a:r>
              <a:rPr lang="en-US" altLang="zh-CN" sz="2800" b="1">
                <a:solidFill>
                  <a:srgbClr val="000066"/>
                </a:solidFill>
              </a:rPr>
              <a:t>pH</a:t>
            </a:r>
            <a:r>
              <a:rPr lang="zh-CN" altLang="en-US" sz="2800" b="1">
                <a:solidFill>
                  <a:srgbClr val="000066"/>
                </a:solidFill>
              </a:rPr>
              <a:t>是否有变化？</a:t>
            </a:r>
            <a:endParaRPr lang="en-GB" sz="2800" b="1">
              <a:solidFill>
                <a:srgbClr val="002060"/>
              </a:solidFill>
              <a:latin typeface="Times New Roman" panose="02020603050405020304" pitchFamily="18" charset="0"/>
            </a:endParaRPr>
          </a:p>
        </p:txBody>
      </p:sp>
      <p:grpSp>
        <p:nvGrpSpPr>
          <p:cNvPr id="166915" name="Group 22"/>
          <p:cNvGrpSpPr/>
          <p:nvPr/>
        </p:nvGrpSpPr>
        <p:grpSpPr bwMode="auto">
          <a:xfrm>
            <a:off x="358775" y="1589088"/>
            <a:ext cx="8753475" cy="852487"/>
            <a:chOff x="226" y="1019"/>
            <a:chExt cx="5514" cy="537"/>
          </a:xfrm>
        </p:grpSpPr>
        <p:sp>
          <p:nvSpPr>
            <p:cNvPr id="166924" name="标题 1"/>
            <p:cNvSpPr txBox="1"/>
            <p:nvPr/>
          </p:nvSpPr>
          <p:spPr bwMode="auto">
            <a:xfrm>
              <a:off x="226" y="1019"/>
              <a:ext cx="5514" cy="537"/>
            </a:xfrm>
            <a:prstGeom prst="rect">
              <a:avLst/>
            </a:prstGeom>
            <a:noFill/>
            <a:ln w="9525">
              <a:noFill/>
              <a:miter lim="800000"/>
            </a:ln>
          </p:spPr>
          <p:txBody>
            <a:bodyPr anchor="ctr"/>
            <a:lstStyle/>
            <a:p>
              <a:pPr>
                <a:lnSpc>
                  <a:spcPct val="90000"/>
                </a:lnSpc>
              </a:pPr>
              <a:r>
                <a:rPr lang="zh-CN" altLang="en-US" sz="2800" b="1">
                  <a:latin typeface="Calibri Light" panose="020F0302020204030204"/>
                </a:rPr>
                <a:t>        ： </a:t>
              </a:r>
              <a:r>
                <a:rPr lang="en-US" altLang="zh-CN" sz="2800" b="1">
                  <a:solidFill>
                    <a:srgbClr val="002060"/>
                  </a:solidFill>
                  <a:latin typeface="Times New Roman" panose="02020603050405020304" pitchFamily="18" charset="0"/>
                </a:rPr>
                <a:t>pH </a:t>
              </a:r>
              <a:r>
                <a:rPr lang="en-US" altLang="zh-CN" sz="2800" b="1" u="sng">
                  <a:solidFill>
                    <a:srgbClr val="002060"/>
                  </a:solidFill>
                  <a:latin typeface="Times New Roman" panose="02020603050405020304" pitchFamily="18" charset="0"/>
                </a:rPr>
                <a:t>          </a:t>
              </a:r>
              <a:r>
                <a:rPr lang="en-US" altLang="zh-CN" sz="2800" b="1">
                  <a:solidFill>
                    <a:srgbClr val="002060"/>
                  </a:solidFill>
                  <a:latin typeface="Times New Roman" panose="02020603050405020304" pitchFamily="18" charset="0"/>
                </a:rPr>
                <a:t> </a:t>
              </a:r>
              <a:r>
                <a:rPr lang="zh-CN" altLang="en-US" sz="2800" b="1">
                  <a:solidFill>
                    <a:srgbClr val="002060"/>
                  </a:solidFill>
                  <a:latin typeface="Times New Roman" panose="02020603050405020304" pitchFamily="18" charset="0"/>
                </a:rPr>
                <a:t>（不变、变大、变小）</a:t>
              </a:r>
              <a:endParaRPr lang="en-US" altLang="zh-CN" sz="2800" b="1">
                <a:solidFill>
                  <a:srgbClr val="002060"/>
                </a:solidFill>
                <a:latin typeface="Times New Roman" panose="02020603050405020304" pitchFamily="18" charset="0"/>
              </a:endParaRPr>
            </a:p>
          </p:txBody>
        </p:sp>
        <p:sp>
          <p:nvSpPr>
            <p:cNvPr id="2" name="Rectangle 18"/>
            <p:cNvSpPr>
              <a:spLocks noChangeArrowheads="1"/>
            </p:cNvSpPr>
            <p:nvPr/>
          </p:nvSpPr>
          <p:spPr bwMode="auto">
            <a:xfrm>
              <a:off x="264" y="1125"/>
              <a:ext cx="549" cy="333"/>
            </a:xfrm>
            <a:prstGeom prst="rect">
              <a:avLst/>
            </a:prstGeom>
            <a:solidFill>
              <a:schemeClr val="accent1"/>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预测</a:t>
              </a:r>
              <a:endParaRPr lang="zh-CN" altLang="en-US" sz="2800" b="1">
                <a:solidFill>
                  <a:srgbClr val="0D0D0D"/>
                </a:solidFill>
                <a:ea typeface="黑体" panose="02010609060101010101" pitchFamily="2" charset="-122"/>
              </a:endParaRPr>
            </a:p>
          </p:txBody>
        </p:sp>
      </p:grpSp>
      <p:grpSp>
        <p:nvGrpSpPr>
          <p:cNvPr id="8215" name="Group 23"/>
          <p:cNvGrpSpPr/>
          <p:nvPr/>
        </p:nvGrpSpPr>
        <p:grpSpPr bwMode="auto">
          <a:xfrm>
            <a:off x="387350" y="2386013"/>
            <a:ext cx="11450638" cy="923925"/>
            <a:chOff x="262" y="1503"/>
            <a:chExt cx="7213" cy="582"/>
          </a:xfrm>
        </p:grpSpPr>
        <p:sp>
          <p:nvSpPr>
            <p:cNvPr id="8210" name="Text Box 29"/>
            <p:cNvSpPr txBox="1">
              <a:spLocks noChangeArrowheads="1"/>
            </p:cNvSpPr>
            <p:nvPr/>
          </p:nvSpPr>
          <p:spPr bwMode="auto">
            <a:xfrm>
              <a:off x="262" y="1528"/>
              <a:ext cx="7213" cy="557"/>
            </a:xfrm>
            <a:prstGeom prst="rect">
              <a:avLst/>
            </a:prstGeom>
            <a:noFill/>
            <a:ln w="9525">
              <a:noFill/>
              <a:miter lim="800000"/>
            </a:ln>
          </p:spPr>
          <p:txBody>
            <a:bodyPr>
              <a:spAutoFit/>
            </a:bodyPr>
            <a:lstStyle/>
            <a:p>
              <a:pPr>
                <a:spcBef>
                  <a:spcPct val="50000"/>
                </a:spcBef>
                <a:defRPr/>
              </a:pPr>
              <a:r>
                <a:rPr lang="zh-CN" altLang="en-US" sz="2800" b="1">
                  <a:solidFill>
                    <a:srgbClr val="0D0D0D"/>
                  </a:solidFill>
                </a:rPr>
                <a:t>        ： 你的依据是什么？</a:t>
              </a:r>
              <a:r>
                <a:rPr lang="zh-CN" altLang="en-US" sz="2400" b="1">
                  <a:solidFill>
                    <a:srgbClr val="0D0D0D"/>
                  </a:solidFill>
                </a:rPr>
                <a:t>（提示：</a:t>
              </a:r>
              <a:r>
                <a:rPr lang="zh-CN" altLang="en-US" sz="2400" b="1">
                  <a:solidFill>
                    <a:srgbClr val="0D0D0D"/>
                  </a:solidFill>
                  <a:effectLst>
                    <a:outerShdw blurRad="38100" dist="38100" dir="2700000" algn="tl">
                      <a:srgbClr val="C0C0C0"/>
                    </a:outerShdw>
                  </a:effectLst>
                </a:rPr>
                <a:t>提示：</a:t>
              </a:r>
              <a:r>
                <a:rPr lang="zh-CN" altLang="zh-CN" sz="2400" b="1">
                  <a:solidFill>
                    <a:srgbClr val="0D0D0D"/>
                  </a:solidFill>
                  <a:effectLst>
                    <a:outerShdw blurRad="38100" dist="38100" dir="2700000" algn="tl">
                      <a:srgbClr val="C0C0C0"/>
                    </a:outerShdw>
                  </a:effectLst>
                </a:rPr>
                <a:t>可运用勒夏特列原理</a:t>
              </a:r>
              <a:r>
                <a:rPr lang="zh-CN" altLang="zh-CN" sz="2400" b="1">
                  <a:solidFill>
                    <a:srgbClr val="FF0000"/>
                  </a:solidFill>
                  <a:effectLst>
                    <a:outerShdw blurRad="38100" dist="38100" dir="2700000" algn="tl">
                      <a:srgbClr val="C0C0C0"/>
                    </a:outerShdw>
                  </a:effectLst>
                </a:rPr>
                <a:t>定性</a:t>
              </a:r>
              <a:r>
                <a:rPr lang="zh-CN" altLang="zh-CN" sz="2400" b="1">
                  <a:solidFill>
                    <a:srgbClr val="0D0D0D"/>
                  </a:solidFill>
                  <a:effectLst>
                    <a:outerShdw blurRad="38100" dist="38100" dir="2700000" algn="tl">
                      <a:srgbClr val="C0C0C0"/>
                    </a:outerShdw>
                  </a:effectLst>
                </a:rPr>
                <a:t>分析，也可运用K和Qc</a:t>
              </a:r>
              <a:r>
                <a:rPr lang="zh-CN" altLang="zh-CN" sz="2400" b="1">
                  <a:solidFill>
                    <a:srgbClr val="FF0000"/>
                  </a:solidFill>
                  <a:effectLst>
                    <a:outerShdw blurRad="38100" dist="38100" dir="2700000" algn="tl">
                      <a:srgbClr val="C0C0C0"/>
                    </a:outerShdw>
                  </a:effectLst>
                </a:rPr>
                <a:t>定量</a:t>
              </a:r>
              <a:r>
                <a:rPr lang="zh-CN" altLang="zh-CN" sz="2400" b="1">
                  <a:solidFill>
                    <a:srgbClr val="0D0D0D"/>
                  </a:solidFill>
                  <a:effectLst>
                    <a:outerShdw blurRad="38100" dist="38100" dir="2700000" algn="tl">
                      <a:srgbClr val="C0C0C0"/>
                    </a:outerShdw>
                  </a:effectLst>
                </a:rPr>
                <a:t>分析。</a:t>
              </a:r>
              <a:r>
                <a:rPr lang="zh-CN" altLang="en-US" sz="2400" b="1">
                  <a:solidFill>
                    <a:srgbClr val="0D0D0D"/>
                  </a:solidFill>
                  <a:effectLst>
                    <a:outerShdw blurRad="38100" dist="38100" dir="2700000" algn="tl">
                      <a:srgbClr val="C0C0C0"/>
                    </a:outerShdw>
                  </a:effectLst>
                </a:rPr>
                <a:t>)</a:t>
              </a:r>
              <a:endParaRPr lang="en-US" altLang="zh-CN" sz="2400" b="1">
                <a:solidFill>
                  <a:srgbClr val="0D0D0D"/>
                </a:solidFill>
              </a:endParaRPr>
            </a:p>
          </p:txBody>
        </p:sp>
        <p:sp>
          <p:nvSpPr>
            <p:cNvPr id="8211" name="Rectangle 19"/>
            <p:cNvSpPr>
              <a:spLocks noChangeArrowheads="1"/>
            </p:cNvSpPr>
            <p:nvPr/>
          </p:nvSpPr>
          <p:spPr bwMode="auto">
            <a:xfrm>
              <a:off x="282" y="1503"/>
              <a:ext cx="549" cy="333"/>
            </a:xfrm>
            <a:prstGeom prst="rect">
              <a:avLst/>
            </a:prstGeom>
            <a:solidFill>
              <a:srgbClr val="CC99FF"/>
            </a:solidFill>
            <a:ln w="9525">
              <a:noFill/>
              <a:miter lim="800000"/>
            </a:ln>
            <a:effectLst>
              <a:outerShdw dist="107763" dir="2700000" algn="ctr" rotWithShape="0">
                <a:schemeClr val="bg2">
                  <a:alpha val="50000"/>
                </a:schemeClr>
              </a:outerShdw>
            </a:effectLst>
          </p:spPr>
          <p:txBody>
            <a:bodyPr wrap="none" anchor="ctr"/>
            <a:lstStyle/>
            <a:p>
              <a:pPr algn="ctr">
                <a:defRPr/>
              </a:pPr>
              <a:r>
                <a:rPr lang="zh-CN" altLang="en-US" sz="2800" b="1">
                  <a:solidFill>
                    <a:srgbClr val="0D0D0D"/>
                  </a:solidFill>
                  <a:ea typeface="黑体" panose="02010609060101010101" pitchFamily="2" charset="-122"/>
                </a:rPr>
                <a:t>依据</a:t>
              </a:r>
              <a:endParaRPr lang="zh-CN" altLang="en-US" sz="2800" b="1">
                <a:solidFill>
                  <a:srgbClr val="0D0D0D"/>
                </a:solidFill>
                <a:ea typeface="黑体" panose="02010609060101010101" pitchFamily="2" charset="-122"/>
              </a:endParaRPr>
            </a:p>
          </p:txBody>
        </p:sp>
      </p:grpSp>
      <p:grpSp>
        <p:nvGrpSpPr>
          <p:cNvPr id="166926" name="Group 14"/>
          <p:cNvGrpSpPr/>
          <p:nvPr/>
        </p:nvGrpSpPr>
        <p:grpSpPr bwMode="auto">
          <a:xfrm>
            <a:off x="1408113" y="3449638"/>
            <a:ext cx="8958262" cy="3219450"/>
            <a:chOff x="887" y="2173"/>
            <a:chExt cx="5643" cy="2028"/>
          </a:xfrm>
        </p:grpSpPr>
        <p:pic>
          <p:nvPicPr>
            <p:cNvPr id="166918" name="Picture 15" descr="`(G`FY~{AIM67X9HNDA68%O"/>
            <p:cNvPicPr>
              <a:picLocks noChangeAspect="1" noChangeArrowheads="1"/>
            </p:cNvPicPr>
            <p:nvPr/>
          </p:nvPicPr>
          <p:blipFill>
            <a:blip r:embed="rId1" cstate="print"/>
            <a:srcRect/>
            <a:stretch>
              <a:fillRect/>
            </a:stretch>
          </p:blipFill>
          <p:spPr bwMode="auto">
            <a:xfrm>
              <a:off x="887" y="2173"/>
              <a:ext cx="5643" cy="2028"/>
            </a:xfrm>
            <a:prstGeom prst="rect">
              <a:avLst/>
            </a:prstGeom>
            <a:noFill/>
            <a:ln w="9525">
              <a:noFill/>
              <a:miter lim="800000"/>
              <a:headEnd/>
              <a:tailEnd/>
            </a:ln>
          </p:spPr>
        </p:pic>
        <p:sp>
          <p:nvSpPr>
            <p:cNvPr id="166919" name="Rectangle 11"/>
            <p:cNvSpPr>
              <a:spLocks noChangeArrowheads="1"/>
            </p:cNvSpPr>
            <p:nvPr/>
          </p:nvSpPr>
          <p:spPr bwMode="auto">
            <a:xfrm>
              <a:off x="3132" y="2714"/>
              <a:ext cx="395" cy="190"/>
            </a:xfrm>
            <a:prstGeom prst="rect">
              <a:avLst/>
            </a:prstGeom>
            <a:solidFill>
              <a:schemeClr val="bg1"/>
            </a:solidFill>
            <a:ln w="9525">
              <a:noFill/>
              <a:miter lim="800000"/>
            </a:ln>
          </p:spPr>
          <p:txBody>
            <a:bodyPr wrap="none" anchor="ctr"/>
            <a:lstStyle/>
            <a:p>
              <a:pPr algn="ctr"/>
              <a:r>
                <a:rPr lang="zh-CN" altLang="en-US"/>
                <a:t>加入前</a:t>
              </a:r>
              <a:endParaRPr lang="zh-CN" altLang="en-US"/>
            </a:p>
          </p:txBody>
        </p:sp>
        <p:sp>
          <p:nvSpPr>
            <p:cNvPr id="166920" name="Rectangle 12"/>
            <p:cNvSpPr>
              <a:spLocks noChangeArrowheads="1"/>
            </p:cNvSpPr>
            <p:nvPr/>
          </p:nvSpPr>
          <p:spPr bwMode="auto">
            <a:xfrm>
              <a:off x="3116" y="3132"/>
              <a:ext cx="529" cy="190"/>
            </a:xfrm>
            <a:prstGeom prst="rect">
              <a:avLst/>
            </a:prstGeom>
            <a:solidFill>
              <a:schemeClr val="bg1"/>
            </a:solidFill>
            <a:ln w="9525">
              <a:noFill/>
              <a:miter lim="800000"/>
            </a:ln>
          </p:spPr>
          <p:txBody>
            <a:bodyPr wrap="none" anchor="ctr"/>
            <a:lstStyle/>
            <a:p>
              <a:pPr algn="ctr"/>
              <a:r>
                <a:rPr lang="zh-CN" altLang="en-US"/>
                <a:t>加入瞬间</a:t>
              </a:r>
              <a:endParaRPr lang="zh-CN" altLang="en-US"/>
            </a:p>
          </p:txBody>
        </p:sp>
        <p:sp>
          <p:nvSpPr>
            <p:cNvPr id="166921" name="Rectangle 13"/>
            <p:cNvSpPr>
              <a:spLocks noChangeArrowheads="1"/>
            </p:cNvSpPr>
            <p:nvPr/>
          </p:nvSpPr>
          <p:spPr bwMode="auto">
            <a:xfrm>
              <a:off x="3147" y="3496"/>
              <a:ext cx="395" cy="190"/>
            </a:xfrm>
            <a:prstGeom prst="rect">
              <a:avLst/>
            </a:prstGeom>
            <a:solidFill>
              <a:schemeClr val="bg1"/>
            </a:solidFill>
            <a:ln w="9525">
              <a:solidFill>
                <a:schemeClr val="bg1"/>
              </a:solidFill>
              <a:miter lim="800000"/>
            </a:ln>
          </p:spPr>
          <p:txBody>
            <a:bodyPr wrap="none" anchor="ctr"/>
            <a:lstStyle/>
            <a:p>
              <a:pPr algn="ctr"/>
              <a:r>
                <a:rPr lang="zh-CN" altLang="en-US"/>
                <a:t>加入后</a:t>
              </a: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15"/>
                                        </p:tgtEl>
                                        <p:attrNameLst>
                                          <p:attrName>style.visibility</p:attrName>
                                        </p:attrNameLst>
                                      </p:cBhvr>
                                      <p:to>
                                        <p:strVal val="visible"/>
                                      </p:to>
                                    </p:set>
                                    <p:animEffect transition="in" filter="blinds(horizontal)">
                                      <p:cBhvr>
                                        <p:cTn id="7" dur="500"/>
                                        <p:tgtEl>
                                          <p:spTgt spid="82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926"/>
                                        </p:tgtEl>
                                        <p:attrNameLst>
                                          <p:attrName>style.visibility</p:attrName>
                                        </p:attrNameLst>
                                      </p:cBhvr>
                                      <p:to>
                                        <p:strVal val="visible"/>
                                      </p:to>
                                    </p:set>
                                    <p:animEffect transition="in" filter="blinds(horizontal)">
                                      <p:cBhvr>
                                        <p:cTn id="12" dur="500"/>
                                        <p:tgtEl>
                                          <p:spTgt spid="166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3499</Words>
  <Application>WPS 演示</Application>
  <PresentationFormat>自定义</PresentationFormat>
  <Paragraphs>436</Paragraphs>
  <Slides>20</Slides>
  <Notes>0</Notes>
  <HiddenSlides>0</HiddenSlides>
  <MMClips>0</MMClips>
  <ScaleCrop>false</ScaleCrop>
  <HeadingPairs>
    <vt:vector size="8" baseType="variant">
      <vt:variant>
        <vt:lpstr>已用的字体</vt:lpstr>
      </vt:variant>
      <vt:variant>
        <vt:i4>16</vt:i4>
      </vt:variant>
      <vt:variant>
        <vt:lpstr>主题</vt:lpstr>
      </vt:variant>
      <vt:variant>
        <vt:i4>3</vt:i4>
      </vt:variant>
      <vt:variant>
        <vt:lpstr>嵌入 OLE 服务器</vt:lpstr>
      </vt:variant>
      <vt:variant>
        <vt:i4>0</vt:i4>
      </vt:variant>
      <vt:variant>
        <vt:lpstr>幻灯片标题</vt:lpstr>
      </vt:variant>
      <vt:variant>
        <vt:i4>20</vt:i4>
      </vt:variant>
    </vt:vector>
  </HeadingPairs>
  <TitlesOfParts>
    <vt:vector size="39" baseType="lpstr">
      <vt:lpstr>Arial</vt:lpstr>
      <vt:lpstr>宋体</vt:lpstr>
      <vt:lpstr>Wingdings</vt:lpstr>
      <vt:lpstr>Calibri Light</vt:lpstr>
      <vt:lpstr>Calibri</vt:lpstr>
      <vt:lpstr>华文楷体</vt:lpstr>
      <vt:lpstr>Times New Roman</vt:lpstr>
      <vt:lpstr>Book Antiqua</vt:lpstr>
      <vt:lpstr>黑体</vt:lpstr>
      <vt:lpstr>Trebuchet MS</vt:lpstr>
      <vt:lpstr>华文新魏</vt:lpstr>
      <vt:lpstr>Sherwood</vt:lpstr>
      <vt:lpstr>Segoe Print</vt:lpstr>
      <vt:lpstr>微软雅黑</vt:lpstr>
      <vt:lpstr>Arial Unicode MS</vt:lpstr>
      <vt:lpstr>华文中宋</vt:lpstr>
      <vt:lpstr>Office 主题</vt:lpstr>
      <vt:lpstr>默认设计模板</vt:lpstr>
      <vt:lpstr>1_默认设计模板</vt:lpstr>
      <vt:lpstr>课程名称:影响弱电解质电离的因素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【实验探究】请预测pH=3醋酸稀释1000倍后，溶液pH值的变化？</vt:lpstr>
      <vt:lpstr>PowerPoint 演示文稿</vt:lpstr>
      <vt:lpstr>三、影响弱电解质电离平衡的外界因素</vt:lpstr>
      <vt:lpstr>【练一练】学评P92学生活动3</vt:lpstr>
    </vt:vector>
  </TitlesOfParts>
  <Company>Hempel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电离平衡影响因素</dc:title>
  <dc:creator>Xiaowei LIU</dc:creator>
  <cp:lastModifiedBy>Administrator</cp:lastModifiedBy>
  <cp:revision>198</cp:revision>
  <dcterms:created xsi:type="dcterms:W3CDTF">2018-09-19T08:41:00Z</dcterms:created>
  <dcterms:modified xsi:type="dcterms:W3CDTF">2020-09-30T12:50:04Z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