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activeX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76" r:id="rId2"/>
    <p:sldId id="555" r:id="rId3"/>
    <p:sldId id="438" r:id="rId4"/>
    <p:sldId id="470" r:id="rId5"/>
    <p:sldId id="471" r:id="rId6"/>
    <p:sldId id="472" r:id="rId7"/>
    <p:sldId id="473" r:id="rId8"/>
    <p:sldId id="557" r:id="rId9"/>
    <p:sldId id="475" r:id="rId10"/>
    <p:sldId id="476" r:id="rId11"/>
    <p:sldId id="523" r:id="rId12"/>
    <p:sldId id="506" r:id="rId13"/>
    <p:sldId id="575" r:id="rId14"/>
    <p:sldId id="500" r:id="rId15"/>
    <p:sldId id="507" r:id="rId16"/>
    <p:sldId id="515" r:id="rId17"/>
    <p:sldId id="509" r:id="rId18"/>
    <p:sldId id="525" r:id="rId19"/>
    <p:sldId id="526" r:id="rId20"/>
    <p:sldId id="527" r:id="rId21"/>
    <p:sldId id="510" r:id="rId22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6416"/>
    <a:srgbClr val="134451"/>
    <a:srgbClr val="F9C55F"/>
    <a:srgbClr val="2B9EAE"/>
    <a:srgbClr val="55BBD8"/>
    <a:srgbClr val="DD6ECD"/>
    <a:srgbClr val="E62C50"/>
    <a:srgbClr val="016371"/>
    <a:srgbClr val="019287"/>
    <a:srgbClr val="CF0E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>
        <p:scale>
          <a:sx n="100" d="100"/>
          <a:sy n="100" d="100"/>
        </p:scale>
        <p:origin x="-2130" y="-930"/>
      </p:cViewPr>
      <p:guideLst>
        <p:guide orient="horz" pos="1600"/>
        <p:guide pos="27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133"/>
        <p:guide pos="278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2353A075-29DF-4CAE-8BA7-CDA0ED456C88}" type="datetimeFigureOut">
              <a:rPr lang="zh-CN" altLang="en-US" smtClean="0"/>
              <a:pPr/>
              <a:t>2020/5/26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2020/5/26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AA8A1-888B-4811-8B15-994B49D8915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2020/5/26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2020/5/26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2020/5/26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9" name="文本框 8"/>
          <p:cNvSpPr txBox="1"/>
          <p:nvPr userDrawn="1"/>
        </p:nvSpPr>
        <p:spPr>
          <a:xfrm>
            <a:off x="6217920" y="74295"/>
            <a:ext cx="285750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办有思想的学校          </a:t>
            </a:r>
            <a:r>
              <a:rPr lang="zh-CN" alt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做有信仰的教育  </a:t>
            </a:r>
          </a:p>
        </p:txBody>
      </p:sp>
      <p:pic>
        <p:nvPicPr>
          <p:cNvPr id="10" name="图片 9" descr="校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7492365" y="60960"/>
            <a:ext cx="288925" cy="288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-25975" y="-236562"/>
            <a:ext cx="9888264" cy="4824536"/>
            <a:chOff x="-15180" y="-236562"/>
            <a:chExt cx="9888264" cy="4824536"/>
          </a:xfrm>
        </p:grpSpPr>
        <p:sp>
          <p:nvSpPr>
            <p:cNvPr id="6" name="矩形 5"/>
            <p:cNvSpPr/>
            <p:nvPr/>
          </p:nvSpPr>
          <p:spPr>
            <a:xfrm>
              <a:off x="323528" y="411510"/>
              <a:ext cx="8496944" cy="4176464"/>
            </a:xfrm>
            <a:prstGeom prst="rect">
              <a:avLst/>
            </a:prstGeom>
            <a:solidFill>
              <a:srgbClr val="134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-15180" y="-236562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6987133" y="771550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91680" y="1442269"/>
            <a:ext cx="58118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blipFill>
                  <a:blip r:embed="rId3"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神奇的遮罩动画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355726"/>
            <a:ext cx="4176464" cy="2668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05063"/>
            <a:ext cx="9144000" cy="15770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7"/>
          <p:cNvSpPr/>
          <p:nvPr/>
        </p:nvSpPr>
        <p:spPr>
          <a:xfrm>
            <a:off x="5418377" y="1498363"/>
            <a:ext cx="440531" cy="439340"/>
          </a:xfrm>
          <a:prstGeom prst="ellipse">
            <a:avLst/>
          </a:prstGeom>
          <a:solidFill>
            <a:srgbClr val="1344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>
              <a:solidFill>
                <a:srgbClr val="5DB510"/>
              </a:solidFill>
              <a:latin typeface="FontAwesome" pitchFamily="2" charset="0"/>
            </a:endParaRPr>
          </a:p>
        </p:txBody>
      </p:sp>
      <p:sp>
        <p:nvSpPr>
          <p:cNvPr id="53" name="Freeform 93"/>
          <p:cNvSpPr>
            <a:spLocks noEditPoints="1"/>
          </p:cNvSpPr>
          <p:nvPr/>
        </p:nvSpPr>
        <p:spPr bwMode="auto">
          <a:xfrm>
            <a:off x="5563632" y="1586469"/>
            <a:ext cx="165497" cy="221456"/>
          </a:xfrm>
          <a:custGeom>
            <a:avLst/>
            <a:gdLst>
              <a:gd name="T0" fmla="*/ 2147483647 w 216"/>
              <a:gd name="T1" fmla="*/ 2147483647 h 288"/>
              <a:gd name="T2" fmla="*/ 2147483647 w 216"/>
              <a:gd name="T3" fmla="*/ 2147483647 h 288"/>
              <a:gd name="T4" fmla="*/ 2147483647 w 216"/>
              <a:gd name="T5" fmla="*/ 0 h 288"/>
              <a:gd name="T6" fmla="*/ 2147483647 w 216"/>
              <a:gd name="T7" fmla="*/ 0 h 288"/>
              <a:gd name="T8" fmla="*/ 2147483647 w 216"/>
              <a:gd name="T9" fmla="*/ 0 h 288"/>
              <a:gd name="T10" fmla="*/ 2147483647 w 216"/>
              <a:gd name="T11" fmla="*/ 2147483647 h 288"/>
              <a:gd name="T12" fmla="*/ 2147483647 w 216"/>
              <a:gd name="T13" fmla="*/ 2147483647 h 288"/>
              <a:gd name="T14" fmla="*/ 0 w 216"/>
              <a:gd name="T15" fmla="*/ 2147483647 h 288"/>
              <a:gd name="T16" fmla="*/ 0 w 216"/>
              <a:gd name="T17" fmla="*/ 2147483647 h 288"/>
              <a:gd name="T18" fmla="*/ 2147483647 w 216"/>
              <a:gd name="T19" fmla="*/ 2147483647 h 288"/>
              <a:gd name="T20" fmla="*/ 2147483647 w 216"/>
              <a:gd name="T21" fmla="*/ 2147483647 h 288"/>
              <a:gd name="T22" fmla="*/ 2147483647 w 216"/>
              <a:gd name="T23" fmla="*/ 2147483647 h 288"/>
              <a:gd name="T24" fmla="*/ 2147483647 w 216"/>
              <a:gd name="T25" fmla="*/ 2147483647 h 288"/>
              <a:gd name="T26" fmla="*/ 2147483647 w 216"/>
              <a:gd name="T27" fmla="*/ 2147483647 h 288"/>
              <a:gd name="T28" fmla="*/ 2147483647 w 216"/>
              <a:gd name="T29" fmla="*/ 2147483647 h 288"/>
              <a:gd name="T30" fmla="*/ 2147483647 w 216"/>
              <a:gd name="T31" fmla="*/ 2147483647 h 288"/>
              <a:gd name="T32" fmla="*/ 2147483647 w 216"/>
              <a:gd name="T33" fmla="*/ 2147483647 h 288"/>
              <a:gd name="T34" fmla="*/ 2147483647 w 216"/>
              <a:gd name="T35" fmla="*/ 2147483647 h 288"/>
              <a:gd name="T36" fmla="*/ 2147483647 w 216"/>
              <a:gd name="T37" fmla="*/ 2147483647 h 288"/>
              <a:gd name="T38" fmla="*/ 2147483647 w 216"/>
              <a:gd name="T39" fmla="*/ 2147483647 h 288"/>
              <a:gd name="T40" fmla="*/ 2147483647 w 216"/>
              <a:gd name="T41" fmla="*/ 2147483647 h 288"/>
              <a:gd name="T42" fmla="*/ 2147483647 w 216"/>
              <a:gd name="T43" fmla="*/ 2147483647 h 288"/>
              <a:gd name="T44" fmla="*/ 2147483647 w 216"/>
              <a:gd name="T45" fmla="*/ 2147483647 h 288"/>
              <a:gd name="T46" fmla="*/ 2147483647 w 216"/>
              <a:gd name="T47" fmla="*/ 2147483647 h 288"/>
              <a:gd name="T48" fmla="*/ 2147483647 w 216"/>
              <a:gd name="T49" fmla="*/ 2147483647 h 288"/>
              <a:gd name="T50" fmla="*/ 2147483647 w 216"/>
              <a:gd name="T51" fmla="*/ 2147483647 h 288"/>
              <a:gd name="T52" fmla="*/ 2147483647 w 216"/>
              <a:gd name="T53" fmla="*/ 2147483647 h 288"/>
              <a:gd name="T54" fmla="*/ 2147483647 w 216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5514340" y="1642110"/>
            <a:ext cx="2994660" cy="265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通过展示两个案例——洗衣机注水效果和望远镜效果，以提问的形式让学生思考，来引出今天的课程“神奇的遮罩动画”。</a:t>
            </a:r>
          </a:p>
          <a:p>
            <a:pPr algn="just" fontAlgn="auto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</a:t>
            </a:r>
            <a:r>
              <a:rPr lang="zh-CN" altLang="en-US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设计意图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：采用案例导入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增强学生的注意力，调动学习积极性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772563"/>
            <a:ext cx="7043419" cy="576064"/>
            <a:chOff x="1318859" y="3245202"/>
            <a:chExt cx="4192201" cy="1177850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47361" y="3245202"/>
              <a:ext cx="4063699" cy="882880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defTabSz="913765">
                <a:lnSpc>
                  <a:spcPct val="150000"/>
                </a:lnSpc>
                <a:defRPr/>
              </a:pP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 案例激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趣导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入（</a:t>
              </a:r>
              <a:r>
                <a:rPr lang="zh-CN" altLang="en-US" sz="2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洗衣机注水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效果和</a:t>
              </a:r>
              <a:r>
                <a:rPr lang="zh-CN" altLang="en-US" sz="20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望远镜</a:t>
              </a:r>
              <a:r>
                <a:rPr lang="zh-CN" alt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效果）</a:t>
              </a:r>
              <a:endPara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3765">
                <a:lnSpc>
                  <a:spcPct val="150000"/>
                </a:lnSpc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ontrols>
      <p:control spid="23553" name="ShockwaveFlash1" r:id="rId2" imgW="6400000" imgH="2837345"/>
    </p:controls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8" grpId="1" bldLvl="0" animBg="1"/>
      <p:bldP spid="53" grpId="0" bldLvl="0" animBg="1"/>
      <p:bldP spid="53" grpId="1" bldLvl="0" animBg="1"/>
      <p:bldP spid="57" grpId="0"/>
      <p:bldP spid="5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3"/>
            <a:ext cx="4464551" cy="576064"/>
            <a:chOff x="1318859" y="3245202"/>
            <a:chExt cx="2657274" cy="1177850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468" y="3245202"/>
              <a:ext cx="2457329" cy="883071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分组探究一：小试牛刀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518" name="TextBox 15"/>
          <p:cNvSpPr txBox="1">
            <a:spLocks noChangeArrowheads="1"/>
          </p:cNvSpPr>
          <p:nvPr/>
        </p:nvSpPr>
        <p:spPr bwMode="auto">
          <a:xfrm>
            <a:off x="1030605" y="1542415"/>
            <a:ext cx="72421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引导学生观看</a:t>
            </a:r>
            <a:r>
              <a:rPr lang="zh-CN" altLang="en-US" i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微课视频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，在了解简单遮罩动画制作之后，把学生分成五人一组，布置任务一，用不同的照片制作“望远镜”效果：</a:t>
            </a:r>
            <a:endParaRPr lang="zh-CN" altLang="en-US" i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A组：学校美景    B组：港珠澳大桥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C组：进博会       D组：班级活动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提问：（1）一共有几个图层？（2）是哪个图层在移动？</a:t>
            </a:r>
            <a:endParaRPr lang="zh-CN" altLang="en-US" i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57135" y="3811905"/>
            <a:ext cx="1348105" cy="1101725"/>
            <a:chOff x="7061527" y="1250214"/>
            <a:chExt cx="3136462" cy="2563681"/>
          </a:xfrm>
        </p:grpSpPr>
        <p:grpSp>
          <p:nvGrpSpPr>
            <p:cNvPr id="7" name="组合 6"/>
            <p:cNvGrpSpPr/>
            <p:nvPr/>
          </p:nvGrpSpPr>
          <p:grpSpPr>
            <a:xfrm>
              <a:off x="7103695" y="3022397"/>
              <a:ext cx="2870657" cy="791498"/>
              <a:chOff x="4938713" y="3109913"/>
              <a:chExt cx="2314575" cy="638175"/>
            </a:xfrm>
          </p:grpSpPr>
          <p:sp>
            <p:nvSpPr>
              <p:cNvPr id="8" name="Freeform 13"/>
              <p:cNvSpPr/>
              <p:nvPr/>
            </p:nvSpPr>
            <p:spPr bwMode="auto">
              <a:xfrm>
                <a:off x="4972050" y="3144838"/>
                <a:ext cx="2230438" cy="569913"/>
              </a:xfrm>
              <a:custGeom>
                <a:avLst/>
                <a:gdLst>
                  <a:gd name="T0" fmla="*/ 524 w 524"/>
                  <a:gd name="T1" fmla="*/ 132 h 132"/>
                  <a:gd name="T2" fmla="*/ 64 w 524"/>
                  <a:gd name="T3" fmla="*/ 132 h 132"/>
                  <a:gd name="T4" fmla="*/ 0 w 524"/>
                  <a:gd name="T5" fmla="*/ 67 h 132"/>
                  <a:gd name="T6" fmla="*/ 0 w 524"/>
                  <a:gd name="T7" fmla="*/ 57 h 132"/>
                  <a:gd name="T8" fmla="*/ 64 w 524"/>
                  <a:gd name="T9" fmla="*/ 0 h 132"/>
                  <a:gd name="T10" fmla="*/ 524 w 524"/>
                  <a:gd name="T11" fmla="*/ 0 h 132"/>
                  <a:gd name="T12" fmla="*/ 509 w 524"/>
                  <a:gd name="T13" fmla="*/ 63 h 132"/>
                  <a:gd name="T14" fmla="*/ 524 w 524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4" h="132">
                    <a:moveTo>
                      <a:pt x="524" y="132"/>
                    </a:moveTo>
                    <a:cubicBezTo>
                      <a:pt x="64" y="132"/>
                      <a:pt x="64" y="132"/>
                      <a:pt x="64" y="132"/>
                    </a:cubicBezTo>
                    <a:cubicBezTo>
                      <a:pt x="29" y="132"/>
                      <a:pt x="0" y="101"/>
                      <a:pt x="0" y="6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23"/>
                      <a:pt x="29" y="0"/>
                      <a:pt x="64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0"/>
                      <a:pt x="509" y="21"/>
                      <a:pt x="509" y="63"/>
                    </a:cubicBezTo>
                    <a:cubicBezTo>
                      <a:pt x="509" y="111"/>
                      <a:pt x="524" y="132"/>
                      <a:pt x="524" y="132"/>
                    </a:cubicBezTo>
                  </a:path>
                </a:pathLst>
              </a:custGeom>
              <a:solidFill>
                <a:srgbClr val="FCF6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" name="Freeform 14"/>
              <p:cNvSpPr/>
              <p:nvPr/>
            </p:nvSpPr>
            <p:spPr bwMode="auto">
              <a:xfrm>
                <a:off x="4989513" y="3109913"/>
                <a:ext cx="319088" cy="630238"/>
              </a:xfrm>
              <a:custGeom>
                <a:avLst/>
                <a:gdLst>
                  <a:gd name="T0" fmla="*/ 67 w 75"/>
                  <a:gd name="T1" fmla="*/ 146 h 146"/>
                  <a:gd name="T2" fmla="*/ 0 w 75"/>
                  <a:gd name="T3" fmla="*/ 76 h 146"/>
                  <a:gd name="T4" fmla="*/ 0 w 75"/>
                  <a:gd name="T5" fmla="*/ 67 h 146"/>
                  <a:gd name="T6" fmla="*/ 69 w 75"/>
                  <a:gd name="T7" fmla="*/ 0 h 146"/>
                  <a:gd name="T8" fmla="*/ 75 w 75"/>
                  <a:gd name="T9" fmla="*/ 6 h 146"/>
                  <a:gd name="T10" fmla="*/ 69 w 75"/>
                  <a:gd name="T11" fmla="*/ 12 h 146"/>
                  <a:gd name="T12" fmla="*/ 12 w 75"/>
                  <a:gd name="T13" fmla="*/ 67 h 146"/>
                  <a:gd name="T14" fmla="*/ 12 w 75"/>
                  <a:gd name="T15" fmla="*/ 76 h 146"/>
                  <a:gd name="T16" fmla="*/ 67 w 75"/>
                  <a:gd name="T17" fmla="*/ 133 h 146"/>
                  <a:gd name="T18" fmla="*/ 73 w 75"/>
                  <a:gd name="T19" fmla="*/ 140 h 146"/>
                  <a:gd name="T20" fmla="*/ 67 w 75"/>
                  <a:gd name="T2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6">
                    <a:moveTo>
                      <a:pt x="67" y="146"/>
                    </a:moveTo>
                    <a:cubicBezTo>
                      <a:pt x="30" y="146"/>
                      <a:pt x="0" y="115"/>
                      <a:pt x="0" y="7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1" y="0"/>
                      <a:pt x="69" y="0"/>
                    </a:cubicBezTo>
                    <a:cubicBezTo>
                      <a:pt x="72" y="0"/>
                      <a:pt x="75" y="2"/>
                      <a:pt x="75" y="6"/>
                    </a:cubicBezTo>
                    <a:cubicBezTo>
                      <a:pt x="75" y="9"/>
                      <a:pt x="72" y="12"/>
                      <a:pt x="69" y="12"/>
                    </a:cubicBezTo>
                    <a:cubicBezTo>
                      <a:pt x="37" y="12"/>
                      <a:pt x="12" y="36"/>
                      <a:pt x="12" y="6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108"/>
                      <a:pt x="37" y="133"/>
                      <a:pt x="67" y="133"/>
                    </a:cubicBezTo>
                    <a:cubicBezTo>
                      <a:pt x="70" y="133"/>
                      <a:pt x="73" y="136"/>
                      <a:pt x="73" y="140"/>
                    </a:cubicBezTo>
                    <a:cubicBezTo>
                      <a:pt x="73" y="143"/>
                      <a:pt x="70" y="146"/>
                      <a:pt x="67" y="146"/>
                    </a:cubicBezTo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" name="Freeform 15"/>
              <p:cNvSpPr/>
              <p:nvPr/>
            </p:nvSpPr>
            <p:spPr bwMode="auto">
              <a:xfrm>
                <a:off x="4938713" y="3109913"/>
                <a:ext cx="2314575" cy="638175"/>
              </a:xfrm>
              <a:custGeom>
                <a:avLst/>
                <a:gdLst>
                  <a:gd name="T0" fmla="*/ 544 w 544"/>
                  <a:gd name="T1" fmla="*/ 148 h 148"/>
                  <a:gd name="T2" fmla="*/ 70 w 544"/>
                  <a:gd name="T3" fmla="*/ 148 h 148"/>
                  <a:gd name="T4" fmla="*/ 0 w 544"/>
                  <a:gd name="T5" fmla="*/ 75 h 148"/>
                  <a:gd name="T6" fmla="*/ 0 w 544"/>
                  <a:gd name="T7" fmla="*/ 65 h 148"/>
                  <a:gd name="T8" fmla="*/ 70 w 544"/>
                  <a:gd name="T9" fmla="*/ 0 h 148"/>
                  <a:gd name="T10" fmla="*/ 544 w 544"/>
                  <a:gd name="T11" fmla="*/ 0 h 148"/>
                  <a:gd name="T12" fmla="*/ 544 w 544"/>
                  <a:gd name="T13" fmla="*/ 12 h 148"/>
                  <a:gd name="T14" fmla="*/ 70 w 544"/>
                  <a:gd name="T15" fmla="*/ 12 h 148"/>
                  <a:gd name="T16" fmla="*/ 12 w 544"/>
                  <a:gd name="T17" fmla="*/ 65 h 148"/>
                  <a:gd name="T18" fmla="*/ 12 w 544"/>
                  <a:gd name="T19" fmla="*/ 75 h 148"/>
                  <a:gd name="T20" fmla="*/ 70 w 544"/>
                  <a:gd name="T21" fmla="*/ 132 h 148"/>
                  <a:gd name="T22" fmla="*/ 544 w 544"/>
                  <a:gd name="T23" fmla="*/ 132 h 148"/>
                  <a:gd name="T24" fmla="*/ 544 w 544"/>
                  <a:gd name="T2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4" h="148">
                    <a:moveTo>
                      <a:pt x="544" y="148"/>
                    </a:moveTo>
                    <a:cubicBezTo>
                      <a:pt x="70" y="148"/>
                      <a:pt x="70" y="148"/>
                      <a:pt x="70" y="148"/>
                    </a:cubicBezTo>
                    <a:cubicBezTo>
                      <a:pt x="33" y="148"/>
                      <a:pt x="0" y="114"/>
                      <a:pt x="0" y="7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28"/>
                      <a:pt x="31" y="0"/>
                      <a:pt x="70" y="0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44" y="12"/>
                      <a:pt x="544" y="12"/>
                      <a:pt x="544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38" y="12"/>
                      <a:pt x="12" y="36"/>
                      <a:pt x="12" y="6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106"/>
                      <a:pt x="40" y="132"/>
                      <a:pt x="70" y="132"/>
                    </a:cubicBezTo>
                    <a:cubicBezTo>
                      <a:pt x="544" y="132"/>
                      <a:pt x="544" y="132"/>
                      <a:pt x="544" y="132"/>
                    </a:cubicBezTo>
                    <a:lnTo>
                      <a:pt x="544" y="148"/>
                    </a:lnTo>
                    <a:close/>
                  </a:path>
                </a:pathLst>
              </a:custGeom>
              <a:solidFill>
                <a:srgbClr val="F16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5270500" y="3562350"/>
                <a:ext cx="1830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5245100" y="3614738"/>
                <a:ext cx="17399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5440363" y="3498850"/>
                <a:ext cx="1638300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5381625" y="3363913"/>
                <a:ext cx="13223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>
                <a:off x="5184775" y="3286125"/>
                <a:ext cx="1893888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>
                <a:off x="5354638" y="3225800"/>
                <a:ext cx="1724025" cy="0"/>
              </a:xfrm>
              <a:prstGeom prst="line">
                <a:avLst/>
              </a:prstGeom>
              <a:noFill/>
              <a:ln w="17463" cap="rnd">
                <a:solidFill>
                  <a:srgbClr val="C5C5CC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061527" y="2558004"/>
              <a:ext cx="3136462" cy="480110"/>
              <a:chOff x="7061527" y="2558004"/>
              <a:chExt cx="3136462" cy="480110"/>
            </a:xfrm>
          </p:grpSpPr>
          <p:sp>
            <p:nvSpPr>
              <p:cNvPr id="19" name="Rectangle 112"/>
              <p:cNvSpPr>
                <a:spLocks noChangeArrowheads="1"/>
              </p:cNvSpPr>
              <p:nvPr/>
            </p:nvSpPr>
            <p:spPr bwMode="auto">
              <a:xfrm>
                <a:off x="7061527" y="2558671"/>
                <a:ext cx="3136462" cy="464661"/>
              </a:xfrm>
              <a:prstGeom prst="rect">
                <a:avLst/>
              </a:prstGeom>
              <a:solidFill>
                <a:srgbClr val="F5D9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4" name="Rectangle 113"/>
              <p:cNvSpPr>
                <a:spLocks noChangeArrowheads="1"/>
              </p:cNvSpPr>
              <p:nvPr/>
            </p:nvSpPr>
            <p:spPr bwMode="auto">
              <a:xfrm>
                <a:off x="7238024" y="2558004"/>
                <a:ext cx="145699" cy="464661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75" name="Rectangle 33"/>
              <p:cNvSpPr>
                <a:spLocks noChangeArrowheads="1"/>
              </p:cNvSpPr>
              <p:nvPr/>
            </p:nvSpPr>
            <p:spPr bwMode="auto">
              <a:xfrm>
                <a:off x="9892642" y="2559671"/>
                <a:ext cx="163419" cy="478443"/>
              </a:xfrm>
              <a:prstGeom prst="rect">
                <a:avLst/>
              </a:pr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8613367" y="1250214"/>
              <a:ext cx="1135916" cy="1341139"/>
              <a:chOff x="7698578" y="210044"/>
              <a:chExt cx="1135916" cy="1341139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7698578" y="210044"/>
                <a:ext cx="1135916" cy="1332246"/>
                <a:chOff x="5419725" y="908051"/>
                <a:chExt cx="900113" cy="1055687"/>
              </a:xfrm>
            </p:grpSpPr>
            <p:sp>
              <p:nvSpPr>
                <p:cNvPr id="79" name="Freeform 125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80" name="Freeform 126"/>
                <p:cNvSpPr/>
                <p:nvPr/>
              </p:nvSpPr>
              <p:spPr bwMode="auto">
                <a:xfrm>
                  <a:off x="5419725" y="1325563"/>
                  <a:ext cx="628650" cy="638175"/>
                </a:xfrm>
                <a:custGeom>
                  <a:avLst/>
                  <a:gdLst>
                    <a:gd name="T0" fmla="*/ 9 w 148"/>
                    <a:gd name="T1" fmla="*/ 0 h 150"/>
                    <a:gd name="T2" fmla="*/ 0 w 148"/>
                    <a:gd name="T3" fmla="*/ 13 h 150"/>
                    <a:gd name="T4" fmla="*/ 0 w 148"/>
                    <a:gd name="T5" fmla="*/ 117 h 150"/>
                    <a:gd name="T6" fmla="*/ 30 w 148"/>
                    <a:gd name="T7" fmla="*/ 150 h 150"/>
                    <a:gd name="T8" fmla="*/ 123 w 148"/>
                    <a:gd name="T9" fmla="*/ 150 h 150"/>
                    <a:gd name="T10" fmla="*/ 148 w 148"/>
                    <a:gd name="T11" fmla="*/ 114 h 150"/>
                    <a:gd name="T12" fmla="*/ 148 w 148"/>
                    <a:gd name="T13" fmla="*/ 11 h 150"/>
                    <a:gd name="T14" fmla="*/ 140 w 148"/>
                    <a:gd name="T15" fmla="*/ 0 h 150"/>
                    <a:gd name="T16" fmla="*/ 9 w 148"/>
                    <a:gd name="T17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8" h="150">
                      <a:moveTo>
                        <a:pt x="9" y="0"/>
                      </a:moveTo>
                      <a:cubicBezTo>
                        <a:pt x="9" y="0"/>
                        <a:pt x="2" y="2"/>
                        <a:pt x="0" y="13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12" y="143"/>
                        <a:pt x="30" y="150"/>
                      </a:cubicBezTo>
                      <a:cubicBezTo>
                        <a:pt x="123" y="150"/>
                        <a:pt x="123" y="150"/>
                        <a:pt x="123" y="150"/>
                      </a:cubicBezTo>
                      <a:cubicBezTo>
                        <a:pt x="123" y="150"/>
                        <a:pt x="141" y="140"/>
                        <a:pt x="148" y="114"/>
                      </a:cubicBezTo>
                      <a:cubicBezTo>
                        <a:pt x="148" y="11"/>
                        <a:pt x="148" y="11"/>
                        <a:pt x="148" y="11"/>
                      </a:cubicBezTo>
                      <a:cubicBezTo>
                        <a:pt x="148" y="11"/>
                        <a:pt x="146" y="5"/>
                        <a:pt x="140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33338" cap="rnd">
                  <a:solidFill>
                    <a:srgbClr val="3E465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81" name="Freeform 127"/>
                <p:cNvSpPr/>
                <p:nvPr/>
              </p:nvSpPr>
              <p:spPr bwMode="auto">
                <a:xfrm>
                  <a:off x="5992813" y="1312863"/>
                  <a:ext cx="327025" cy="514350"/>
                </a:xfrm>
                <a:custGeom>
                  <a:avLst/>
                  <a:gdLst>
                    <a:gd name="T0" fmla="*/ 6 w 77"/>
                    <a:gd name="T1" fmla="*/ 29 h 121"/>
                    <a:gd name="T2" fmla="*/ 60 w 77"/>
                    <a:gd name="T3" fmla="*/ 27 h 121"/>
                    <a:gd name="T4" fmla="*/ 57 w 77"/>
                    <a:gd name="T5" fmla="*/ 93 h 121"/>
                    <a:gd name="T6" fmla="*/ 0 w 77"/>
                    <a:gd name="T7" fmla="*/ 95 h 121"/>
                    <a:gd name="T8" fmla="*/ 9 w 77"/>
                    <a:gd name="T9" fmla="*/ 91 h 121"/>
                    <a:gd name="T10" fmla="*/ 59 w 77"/>
                    <a:gd name="T11" fmla="*/ 56 h 121"/>
                    <a:gd name="T12" fmla="*/ 36 w 77"/>
                    <a:gd name="T13" fmla="*/ 31 h 121"/>
                    <a:gd name="T14" fmla="*/ 5 w 77"/>
                    <a:gd name="T15" fmla="*/ 5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21">
                      <a:moveTo>
                        <a:pt x="6" y="29"/>
                      </a:moveTo>
                      <a:cubicBezTo>
                        <a:pt x="33" y="0"/>
                        <a:pt x="60" y="27"/>
                        <a:pt x="60" y="27"/>
                      </a:cubicBezTo>
                      <a:cubicBezTo>
                        <a:pt x="77" y="43"/>
                        <a:pt x="71" y="77"/>
                        <a:pt x="57" y="93"/>
                      </a:cubicBezTo>
                      <a:cubicBezTo>
                        <a:pt x="47" y="109"/>
                        <a:pt x="5" y="121"/>
                        <a:pt x="0" y="95"/>
                      </a:cubicBezTo>
                      <a:cubicBezTo>
                        <a:pt x="4" y="94"/>
                        <a:pt x="6" y="92"/>
                        <a:pt x="9" y="91"/>
                      </a:cubicBezTo>
                      <a:cubicBezTo>
                        <a:pt x="50" y="105"/>
                        <a:pt x="58" y="67"/>
                        <a:pt x="59" y="56"/>
                      </a:cubicBezTo>
                      <a:cubicBezTo>
                        <a:pt x="59" y="43"/>
                        <a:pt x="49" y="30"/>
                        <a:pt x="36" y="31"/>
                      </a:cubicBezTo>
                      <a:cubicBezTo>
                        <a:pt x="36" y="31"/>
                        <a:pt x="11" y="27"/>
                        <a:pt x="5" y="51"/>
                      </a:cubicBezTo>
                    </a:path>
                  </a:pathLst>
                </a:custGeom>
                <a:solidFill>
                  <a:srgbClr val="3E46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82" name="Freeform 128"/>
                <p:cNvSpPr/>
                <p:nvPr/>
              </p:nvSpPr>
              <p:spPr bwMode="auto">
                <a:xfrm>
                  <a:off x="5508625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2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8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83" name="Freeform 129"/>
                <p:cNvSpPr/>
                <p:nvPr/>
              </p:nvSpPr>
              <p:spPr bwMode="auto">
                <a:xfrm>
                  <a:off x="5670550" y="908051"/>
                  <a:ext cx="122238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4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5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4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84" name="Freeform 130"/>
                <p:cNvSpPr/>
                <p:nvPr/>
              </p:nvSpPr>
              <p:spPr bwMode="auto">
                <a:xfrm>
                  <a:off x="5830888" y="908051"/>
                  <a:ext cx="123825" cy="344488"/>
                </a:xfrm>
                <a:custGeom>
                  <a:avLst/>
                  <a:gdLst>
                    <a:gd name="T0" fmla="*/ 12 w 29"/>
                    <a:gd name="T1" fmla="*/ 81 h 81"/>
                    <a:gd name="T2" fmla="*/ 9 w 29"/>
                    <a:gd name="T3" fmla="*/ 79 h 81"/>
                    <a:gd name="T4" fmla="*/ 2 w 29"/>
                    <a:gd name="T5" fmla="*/ 70 h 81"/>
                    <a:gd name="T6" fmla="*/ 0 w 29"/>
                    <a:gd name="T7" fmla="*/ 63 h 81"/>
                    <a:gd name="T8" fmla="*/ 0 w 29"/>
                    <a:gd name="T9" fmla="*/ 55 h 81"/>
                    <a:gd name="T10" fmla="*/ 3 w 29"/>
                    <a:gd name="T11" fmla="*/ 47 h 81"/>
                    <a:gd name="T12" fmla="*/ 5 w 29"/>
                    <a:gd name="T13" fmla="*/ 43 h 81"/>
                    <a:gd name="T14" fmla="*/ 7 w 29"/>
                    <a:gd name="T15" fmla="*/ 39 h 81"/>
                    <a:gd name="T16" fmla="*/ 17 w 29"/>
                    <a:gd name="T17" fmla="*/ 25 h 81"/>
                    <a:gd name="T18" fmla="*/ 22 w 29"/>
                    <a:gd name="T19" fmla="*/ 19 h 81"/>
                    <a:gd name="T20" fmla="*/ 24 w 29"/>
                    <a:gd name="T21" fmla="*/ 16 h 81"/>
                    <a:gd name="T22" fmla="*/ 25 w 29"/>
                    <a:gd name="T23" fmla="*/ 13 h 81"/>
                    <a:gd name="T24" fmla="*/ 26 w 29"/>
                    <a:gd name="T25" fmla="*/ 11 h 81"/>
                    <a:gd name="T26" fmla="*/ 27 w 29"/>
                    <a:gd name="T27" fmla="*/ 8 h 81"/>
                    <a:gd name="T28" fmla="*/ 28 w 29"/>
                    <a:gd name="T29" fmla="*/ 4 h 81"/>
                    <a:gd name="T30" fmla="*/ 29 w 29"/>
                    <a:gd name="T31" fmla="*/ 0 h 81"/>
                    <a:gd name="T32" fmla="*/ 29 w 29"/>
                    <a:gd name="T33" fmla="*/ 4 h 81"/>
                    <a:gd name="T34" fmla="*/ 29 w 29"/>
                    <a:gd name="T35" fmla="*/ 8 h 81"/>
                    <a:gd name="T36" fmla="*/ 28 w 29"/>
                    <a:gd name="T37" fmla="*/ 11 h 81"/>
                    <a:gd name="T38" fmla="*/ 27 w 29"/>
                    <a:gd name="T39" fmla="*/ 14 h 81"/>
                    <a:gd name="T40" fmla="*/ 26 w 29"/>
                    <a:gd name="T41" fmla="*/ 17 h 81"/>
                    <a:gd name="T42" fmla="*/ 24 w 29"/>
                    <a:gd name="T43" fmla="*/ 21 h 81"/>
                    <a:gd name="T44" fmla="*/ 20 w 29"/>
                    <a:gd name="T45" fmla="*/ 27 h 81"/>
                    <a:gd name="T46" fmla="*/ 15 w 29"/>
                    <a:gd name="T47" fmla="*/ 34 h 81"/>
                    <a:gd name="T48" fmla="*/ 10 w 29"/>
                    <a:gd name="T49" fmla="*/ 41 h 81"/>
                    <a:gd name="T50" fmla="*/ 8 w 29"/>
                    <a:gd name="T51" fmla="*/ 45 h 81"/>
                    <a:gd name="T52" fmla="*/ 6 w 29"/>
                    <a:gd name="T53" fmla="*/ 48 h 81"/>
                    <a:gd name="T54" fmla="*/ 4 w 29"/>
                    <a:gd name="T55" fmla="*/ 56 h 81"/>
                    <a:gd name="T56" fmla="*/ 3 w 29"/>
                    <a:gd name="T57" fmla="*/ 63 h 81"/>
                    <a:gd name="T58" fmla="*/ 4 w 29"/>
                    <a:gd name="T59" fmla="*/ 66 h 81"/>
                    <a:gd name="T60" fmla="*/ 5 w 29"/>
                    <a:gd name="T61" fmla="*/ 69 h 81"/>
                    <a:gd name="T62" fmla="*/ 9 w 29"/>
                    <a:gd name="T63" fmla="*/ 78 h 81"/>
                    <a:gd name="T64" fmla="*/ 12 w 29"/>
                    <a:gd name="T65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9" h="81">
                      <a:moveTo>
                        <a:pt x="12" y="81"/>
                      </a:moveTo>
                      <a:cubicBezTo>
                        <a:pt x="12" y="81"/>
                        <a:pt x="11" y="81"/>
                        <a:pt x="9" y="79"/>
                      </a:cubicBezTo>
                      <a:cubicBezTo>
                        <a:pt x="7" y="77"/>
                        <a:pt x="4" y="74"/>
                        <a:pt x="2" y="70"/>
                      </a:cubicBezTo>
                      <a:cubicBezTo>
                        <a:pt x="1" y="68"/>
                        <a:pt x="1" y="66"/>
                        <a:pt x="0" y="63"/>
                      </a:cubicBezTo>
                      <a:cubicBezTo>
                        <a:pt x="0" y="61"/>
                        <a:pt x="0" y="58"/>
                        <a:pt x="0" y="55"/>
                      </a:cubicBezTo>
                      <a:cubicBezTo>
                        <a:pt x="1" y="52"/>
                        <a:pt x="1" y="49"/>
                        <a:pt x="3" y="47"/>
                      </a:cubicBezTo>
                      <a:cubicBezTo>
                        <a:pt x="3" y="45"/>
                        <a:pt x="4" y="44"/>
                        <a:pt x="5" y="43"/>
                      </a:cubicBezTo>
                      <a:cubicBezTo>
                        <a:pt x="5" y="41"/>
                        <a:pt x="6" y="40"/>
                        <a:pt x="7" y="39"/>
                      </a:cubicBezTo>
                      <a:cubicBezTo>
                        <a:pt x="10" y="34"/>
                        <a:pt x="14" y="29"/>
                        <a:pt x="17" y="25"/>
                      </a:cubicBezTo>
                      <a:cubicBezTo>
                        <a:pt x="19" y="23"/>
                        <a:pt x="20" y="21"/>
                        <a:pt x="22" y="19"/>
                      </a:cubicBezTo>
                      <a:cubicBezTo>
                        <a:pt x="23" y="18"/>
                        <a:pt x="23" y="17"/>
                        <a:pt x="24" y="16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6" y="12"/>
                        <a:pt x="26" y="12"/>
                        <a:pt x="26" y="11"/>
                      </a:cubicBezTo>
                      <a:cubicBezTo>
                        <a:pt x="27" y="10"/>
                        <a:pt x="27" y="9"/>
                        <a:pt x="27" y="8"/>
                      </a:cubicBezTo>
                      <a:cubicBezTo>
                        <a:pt x="28" y="6"/>
                        <a:pt x="28" y="5"/>
                        <a:pt x="28" y="4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1"/>
                        <a:pt x="29" y="4"/>
                      </a:cubicBezTo>
                      <a:cubicBezTo>
                        <a:pt x="29" y="5"/>
                        <a:pt x="29" y="6"/>
                        <a:pt x="29" y="8"/>
                      </a:cubicBezTo>
                      <a:cubicBezTo>
                        <a:pt x="29" y="9"/>
                        <a:pt x="28" y="10"/>
                        <a:pt x="28" y="11"/>
                      </a:cubicBezTo>
                      <a:cubicBezTo>
                        <a:pt x="28" y="12"/>
                        <a:pt x="28" y="13"/>
                        <a:pt x="27" y="14"/>
                      </a:cubicBezTo>
                      <a:cubicBezTo>
                        <a:pt x="27" y="15"/>
                        <a:pt x="27" y="16"/>
                        <a:pt x="26" y="17"/>
                      </a:cubicBezTo>
                      <a:cubicBezTo>
                        <a:pt x="26" y="19"/>
                        <a:pt x="25" y="20"/>
                        <a:pt x="24" y="21"/>
                      </a:cubicBezTo>
                      <a:cubicBezTo>
                        <a:pt x="23" y="23"/>
                        <a:pt x="21" y="25"/>
                        <a:pt x="20" y="27"/>
                      </a:cubicBezTo>
                      <a:cubicBezTo>
                        <a:pt x="18" y="29"/>
                        <a:pt x="17" y="32"/>
                        <a:pt x="15" y="34"/>
                      </a:cubicBezTo>
                      <a:cubicBezTo>
                        <a:pt x="13" y="36"/>
                        <a:pt x="12" y="39"/>
                        <a:pt x="10" y="41"/>
                      </a:cubicBezTo>
                      <a:cubicBezTo>
                        <a:pt x="9" y="42"/>
                        <a:pt x="9" y="43"/>
                        <a:pt x="8" y="45"/>
                      </a:cubicBezTo>
                      <a:cubicBezTo>
                        <a:pt x="7" y="46"/>
                        <a:pt x="7" y="47"/>
                        <a:pt x="6" y="48"/>
                      </a:cubicBezTo>
                      <a:cubicBezTo>
                        <a:pt x="5" y="51"/>
                        <a:pt x="4" y="53"/>
                        <a:pt x="4" y="56"/>
                      </a:cubicBezTo>
                      <a:cubicBezTo>
                        <a:pt x="3" y="58"/>
                        <a:pt x="3" y="61"/>
                        <a:pt x="3" y="63"/>
                      </a:cubicBezTo>
                      <a:cubicBezTo>
                        <a:pt x="3" y="64"/>
                        <a:pt x="3" y="65"/>
                        <a:pt x="4" y="66"/>
                      </a:cubicBezTo>
                      <a:cubicBezTo>
                        <a:pt x="4" y="67"/>
                        <a:pt x="4" y="68"/>
                        <a:pt x="5" y="69"/>
                      </a:cubicBezTo>
                      <a:cubicBezTo>
                        <a:pt x="6" y="73"/>
                        <a:pt x="8" y="76"/>
                        <a:pt x="9" y="78"/>
                      </a:cubicBezTo>
                      <a:cubicBezTo>
                        <a:pt x="11" y="80"/>
                        <a:pt x="12" y="81"/>
                        <a:pt x="12" y="81"/>
                      </a:cubicBezTo>
                    </a:path>
                  </a:pathLst>
                </a:custGeom>
                <a:solidFill>
                  <a:srgbClr val="E8E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78" name="Freeform 9"/>
              <p:cNvSpPr/>
              <p:nvPr/>
            </p:nvSpPr>
            <p:spPr bwMode="auto">
              <a:xfrm flipH="1">
                <a:off x="8093519" y="717064"/>
                <a:ext cx="419018" cy="834119"/>
              </a:xfrm>
              <a:custGeom>
                <a:avLst/>
                <a:gdLst>
                  <a:gd name="T0" fmla="*/ 79 w 79"/>
                  <a:gd name="T1" fmla="*/ 0 h 158"/>
                  <a:gd name="T2" fmla="*/ 13 w 79"/>
                  <a:gd name="T3" fmla="*/ 0 h 158"/>
                  <a:gd name="T4" fmla="*/ 12 w 79"/>
                  <a:gd name="T5" fmla="*/ 0 h 158"/>
                  <a:gd name="T6" fmla="*/ 0 w 79"/>
                  <a:gd name="T7" fmla="*/ 17 h 158"/>
                  <a:gd name="T8" fmla="*/ 0 w 79"/>
                  <a:gd name="T9" fmla="*/ 17 h 158"/>
                  <a:gd name="T10" fmla="*/ 0 w 79"/>
                  <a:gd name="T11" fmla="*/ 121 h 158"/>
                  <a:gd name="T12" fmla="*/ 1 w 79"/>
                  <a:gd name="T13" fmla="*/ 123 h 158"/>
                  <a:gd name="T14" fmla="*/ 32 w 79"/>
                  <a:gd name="T15" fmla="*/ 157 h 158"/>
                  <a:gd name="T16" fmla="*/ 34 w 79"/>
                  <a:gd name="T17" fmla="*/ 158 h 158"/>
                  <a:gd name="T18" fmla="*/ 79 w 79"/>
                  <a:gd name="T19" fmla="*/ 158 h 158"/>
                  <a:gd name="T20" fmla="*/ 79 w 79"/>
                  <a:gd name="T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" h="158">
                    <a:moveTo>
                      <a:pt x="79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2" y="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1" y="123"/>
                    </a:cubicBezTo>
                    <a:cubicBezTo>
                      <a:pt x="1" y="124"/>
                      <a:pt x="13" y="150"/>
                      <a:pt x="32" y="157"/>
                    </a:cubicBezTo>
                    <a:cubicBezTo>
                      <a:pt x="33" y="158"/>
                      <a:pt x="33" y="158"/>
                      <a:pt x="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0"/>
                      <a:pt x="79" y="0"/>
                      <a:pt x="79" y="0"/>
                    </a:cubicBezTo>
                  </a:path>
                </a:pathLst>
              </a:custGeom>
              <a:solidFill>
                <a:srgbClr val="E5E5E5">
                  <a:alpha val="10000"/>
                </a:srgb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</p:grpSp>
      </p:grp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030605" y="3766820"/>
            <a:ext cx="645414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i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设计意图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：通过</a:t>
            </a:r>
            <a:r>
              <a:rPr lang="zh-CN" altLang="en-US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问题式教学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激发学生兴趣，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保持积极向上的课堂氛围，引导学生</a:t>
            </a:r>
            <a:r>
              <a:rPr lang="zh-CN" altLang="en-US" b="0" i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关注国家大事，培养学生热爱学校、热爱祖国的情感。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72915" y="981778"/>
            <a:ext cx="896620" cy="3910261"/>
            <a:chOff x="1318859" y="3833496"/>
            <a:chExt cx="2657274" cy="7995121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18859" y="4021617"/>
              <a:ext cx="1755833" cy="7807000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endPara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探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究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|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</a:t>
              </a:r>
            </a:p>
            <a:p>
              <a:pPr lvl="0" algn="l" defTabSz="913765" fontAlgn="auto">
                <a:lnSpc>
                  <a:spcPct val="10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刀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A组学校美景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570" y="978535"/>
            <a:ext cx="2622962" cy="1908014"/>
          </a:xfrm>
          <a:prstGeom prst="rect">
            <a:avLst/>
          </a:prstGeom>
        </p:spPr>
      </p:pic>
      <p:pic>
        <p:nvPicPr>
          <p:cNvPr id="21" name="图片 20" descr="C组进博会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4570" y="3074670"/>
            <a:ext cx="2622341" cy="1908014"/>
          </a:xfrm>
          <a:prstGeom prst="rect">
            <a:avLst/>
          </a:prstGeom>
        </p:spPr>
      </p:pic>
      <p:pic>
        <p:nvPicPr>
          <p:cNvPr id="22" name="图片 21" descr="B组港珠澳大桥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870" y="997585"/>
            <a:ext cx="2622870" cy="1908014"/>
          </a:xfrm>
          <a:prstGeom prst="rect">
            <a:avLst/>
          </a:prstGeom>
        </p:spPr>
      </p:pic>
      <p:pic>
        <p:nvPicPr>
          <p:cNvPr id="24" name="图片 23" descr="D组班级活动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870" y="3074670"/>
            <a:ext cx="2623371" cy="19080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3"/>
            <a:ext cx="4464551" cy="576064"/>
            <a:chOff x="1318859" y="3245202"/>
            <a:chExt cx="2657274" cy="1177850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468" y="3245202"/>
              <a:ext cx="2457329" cy="883071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  分组探究二：大展身手</a:t>
              </a: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518" name="TextBox 15"/>
          <p:cNvSpPr txBox="1">
            <a:spLocks noChangeArrowheads="1"/>
          </p:cNvSpPr>
          <p:nvPr/>
        </p:nvSpPr>
        <p:spPr bwMode="auto">
          <a:xfrm>
            <a:off x="1673225" y="3343910"/>
            <a:ext cx="48933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A组：画轴             B组：文字移动    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C组：星球转动      D组：炫彩文字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56030" y="1580515"/>
            <a:ext cx="67360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学生自主学习学案，以小组的形式尝试制作出不同的动画效果。（学生可以相互讨论，能力强的可以多做实例），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学生做完之后，提交作品，教师查看。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教师巡视辅导，及时纠正学生易错问题。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713345" y="4754880"/>
            <a:ext cx="1376680" cy="299720"/>
            <a:chOff x="2140462" y="3135267"/>
            <a:chExt cx="3190688" cy="695171"/>
          </a:xfrm>
        </p:grpSpPr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31200" y="3837305"/>
            <a:ext cx="546735" cy="958850"/>
            <a:chOff x="2573959" y="1008439"/>
            <a:chExt cx="1266731" cy="2222633"/>
          </a:xfrm>
        </p:grpSpPr>
        <p:grpSp>
          <p:nvGrpSpPr>
            <p:cNvPr id="50" name="组合 49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51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2175289" y="2016659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3"/>
            <a:ext cx="4464551" cy="576064"/>
            <a:chOff x="1318859" y="3245202"/>
            <a:chExt cx="2657274" cy="1177850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468" y="3245202"/>
              <a:ext cx="2457329" cy="883071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  学生自我展示</a:t>
              </a:r>
            </a:p>
            <a:p>
              <a:pPr lvl="0" algn="l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40130" y="1732915"/>
            <a:ext cx="762508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以学生自愿的原则，上台展示自己的作品，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讲解制作的步骤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让学生教会学生。</a:t>
            </a:r>
          </a:p>
          <a:p>
            <a:pPr fontAlgn="auto">
              <a:lnSpc>
                <a:spcPct val="150000"/>
              </a:lnSpc>
            </a:pP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设计意图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：让学生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体验成功的乐趣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，分享成功喜悦，进一步提高学习的积极性，并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主动探索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Flash动画的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魅力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713345" y="4754880"/>
            <a:ext cx="1376680" cy="299720"/>
            <a:chOff x="2140462" y="3135267"/>
            <a:chExt cx="3190688" cy="695171"/>
          </a:xfrm>
        </p:grpSpPr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31200" y="3837305"/>
            <a:ext cx="546735" cy="958850"/>
            <a:chOff x="2573959" y="1008439"/>
            <a:chExt cx="1266731" cy="2222633"/>
          </a:xfrm>
        </p:grpSpPr>
        <p:grpSp>
          <p:nvGrpSpPr>
            <p:cNvPr id="50" name="组合 49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51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2175289" y="2016659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3"/>
            <a:ext cx="4464551" cy="576580"/>
            <a:chOff x="1318859" y="3245202"/>
            <a:chExt cx="2657274" cy="1178905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361" y="3245202"/>
              <a:ext cx="2457419" cy="1178905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⑥ 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教师展示作品、组织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学生自评和互评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76605" y="1846580"/>
            <a:ext cx="7625080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教师展示具有代表性（优秀或可能遇到相同问题）的作品，组织学生进行自我评价和相互评价。</a:t>
            </a:r>
          </a:p>
          <a:p>
            <a:pPr fontAlgn="auto">
              <a:lnSpc>
                <a:spcPct val="150000"/>
              </a:lnSpc>
            </a:pPr>
            <a:endParaRPr lang="zh-CN" alt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设计意图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：引导学生进行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自我反思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，激发学习的潜能。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713345" y="4754880"/>
            <a:ext cx="1376680" cy="299720"/>
            <a:chOff x="2140462" y="3135267"/>
            <a:chExt cx="3190688" cy="695171"/>
          </a:xfrm>
        </p:grpSpPr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31200" y="3837305"/>
            <a:ext cx="546735" cy="958850"/>
            <a:chOff x="2573959" y="1008439"/>
            <a:chExt cx="1266731" cy="2222633"/>
          </a:xfrm>
        </p:grpSpPr>
        <p:grpSp>
          <p:nvGrpSpPr>
            <p:cNvPr id="50" name="组合 49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51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2175289" y="2016659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3"/>
            <a:ext cx="4464551" cy="576580"/>
            <a:chOff x="1318859" y="3245202"/>
            <a:chExt cx="2657274" cy="1178905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361" y="3245202"/>
              <a:ext cx="2457419" cy="1178905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⑦ 教师点评与总结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1215" y="1921510"/>
            <a:ext cx="762508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教师对学生作品进行总结性评价，对本次课程进行总结，巩固重点和难点。</a:t>
            </a:r>
          </a:p>
          <a:p>
            <a:pPr fontAlgn="auto">
              <a:lnSpc>
                <a:spcPct val="150000"/>
              </a:lnSpc>
            </a:pP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设计意图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：使学生所掌握的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感性知识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上升为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理性知识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713345" y="4754880"/>
            <a:ext cx="1376680" cy="299720"/>
            <a:chOff x="2140462" y="3135267"/>
            <a:chExt cx="3190688" cy="695171"/>
          </a:xfrm>
        </p:grpSpPr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2140462" y="3135267"/>
              <a:ext cx="3190688" cy="687802"/>
            </a:xfrm>
            <a:prstGeom prst="rect">
              <a:avLst/>
            </a:prstGeom>
            <a:solidFill>
              <a:srgbClr val="AED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2447927" y="3141652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2645535" y="3135267"/>
              <a:ext cx="141896" cy="687802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4847031" y="3140668"/>
              <a:ext cx="228608" cy="689770"/>
            </a:xfrm>
            <a:prstGeom prst="rect">
              <a:avLst/>
            </a:prstGeom>
            <a:solidFill>
              <a:srgbClr val="F16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31200" y="3837305"/>
            <a:ext cx="546735" cy="958850"/>
            <a:chOff x="2573959" y="1008439"/>
            <a:chExt cx="1266731" cy="2222633"/>
          </a:xfrm>
        </p:grpSpPr>
        <p:grpSp>
          <p:nvGrpSpPr>
            <p:cNvPr id="50" name="组合 49"/>
            <p:cNvGrpSpPr/>
            <p:nvPr/>
          </p:nvGrpSpPr>
          <p:grpSpPr>
            <a:xfrm>
              <a:off x="3452494" y="1343502"/>
              <a:ext cx="344489" cy="1577975"/>
              <a:chOff x="1230312" y="1006476"/>
              <a:chExt cx="344489" cy="1577975"/>
            </a:xfrm>
          </p:grpSpPr>
          <p:sp>
            <p:nvSpPr>
              <p:cNvPr id="51" name="Freeform 114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15"/>
              <p:cNvSpPr/>
              <p:nvPr/>
            </p:nvSpPr>
            <p:spPr bwMode="auto">
              <a:xfrm>
                <a:off x="1235075" y="2255838"/>
                <a:ext cx="114300" cy="196850"/>
              </a:xfrm>
              <a:custGeom>
                <a:avLst/>
                <a:gdLst>
                  <a:gd name="T0" fmla="*/ 72 w 72"/>
                  <a:gd name="T1" fmla="*/ 11 h 124"/>
                  <a:gd name="T2" fmla="*/ 3 w 72"/>
                  <a:gd name="T3" fmla="*/ 0 h 124"/>
                  <a:gd name="T4" fmla="*/ 0 w 72"/>
                  <a:gd name="T5" fmla="*/ 118 h 124"/>
                  <a:gd name="T6" fmla="*/ 35 w 72"/>
                  <a:gd name="T7" fmla="*/ 124 h 124"/>
                  <a:gd name="T8" fmla="*/ 72 w 72"/>
                  <a:gd name="T9" fmla="*/ 1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4">
                    <a:moveTo>
                      <a:pt x="72" y="11"/>
                    </a:moveTo>
                    <a:lnTo>
                      <a:pt x="3" y="0"/>
                    </a:lnTo>
                    <a:lnTo>
                      <a:pt x="0" y="118"/>
                    </a:lnTo>
                    <a:lnTo>
                      <a:pt x="35" y="124"/>
                    </a:lnTo>
                    <a:lnTo>
                      <a:pt x="72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16"/>
              <p:cNvSpPr/>
              <p:nvPr/>
            </p:nvSpPr>
            <p:spPr bwMode="auto">
              <a:xfrm>
                <a:off x="1230312" y="2443163"/>
                <a:ext cx="60325" cy="141288"/>
              </a:xfrm>
              <a:custGeom>
                <a:avLst/>
                <a:gdLst>
                  <a:gd name="T0" fmla="*/ 1 w 14"/>
                  <a:gd name="T1" fmla="*/ 0 h 33"/>
                  <a:gd name="T2" fmla="*/ 0 w 14"/>
                  <a:gd name="T3" fmla="*/ 26 h 33"/>
                  <a:gd name="T4" fmla="*/ 2 w 14"/>
                  <a:gd name="T5" fmla="*/ 32 h 33"/>
                  <a:gd name="T6" fmla="*/ 6 w 14"/>
                  <a:gd name="T7" fmla="*/ 27 h 33"/>
                  <a:gd name="T8" fmla="*/ 14 w 14"/>
                  <a:gd name="T9" fmla="*/ 2 h 33"/>
                  <a:gd name="T10" fmla="*/ 1 w 14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33">
                    <a:moveTo>
                      <a:pt x="1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30"/>
                      <a:pt x="1" y="32"/>
                      <a:pt x="2" y="32"/>
                    </a:cubicBezTo>
                    <a:cubicBezTo>
                      <a:pt x="3" y="33"/>
                      <a:pt x="5" y="30"/>
                      <a:pt x="6" y="27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17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18"/>
              <p:cNvSpPr/>
              <p:nvPr/>
            </p:nvSpPr>
            <p:spPr bwMode="auto">
              <a:xfrm>
                <a:off x="1239838" y="1138238"/>
                <a:ext cx="304800" cy="1135063"/>
              </a:xfrm>
              <a:custGeom>
                <a:avLst/>
                <a:gdLst>
                  <a:gd name="T0" fmla="*/ 125 w 192"/>
                  <a:gd name="T1" fmla="*/ 0 h 715"/>
                  <a:gd name="T2" fmla="*/ 0 w 192"/>
                  <a:gd name="T3" fmla="*/ 704 h 715"/>
                  <a:gd name="T4" fmla="*/ 26 w 192"/>
                  <a:gd name="T5" fmla="*/ 710 h 715"/>
                  <a:gd name="T6" fmla="*/ 45 w 192"/>
                  <a:gd name="T7" fmla="*/ 713 h 715"/>
                  <a:gd name="T8" fmla="*/ 69 w 192"/>
                  <a:gd name="T9" fmla="*/ 715 h 715"/>
                  <a:gd name="T10" fmla="*/ 192 w 192"/>
                  <a:gd name="T11" fmla="*/ 19 h 715"/>
                  <a:gd name="T12" fmla="*/ 171 w 192"/>
                  <a:gd name="T13" fmla="*/ 16 h 715"/>
                  <a:gd name="T14" fmla="*/ 149 w 192"/>
                  <a:gd name="T15" fmla="*/ 10 h 715"/>
                  <a:gd name="T16" fmla="*/ 149 w 192"/>
                  <a:gd name="T17" fmla="*/ 5 h 715"/>
                  <a:gd name="T18" fmla="*/ 125 w 192"/>
                  <a:gd name="T19" fmla="*/ 0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15">
                    <a:moveTo>
                      <a:pt x="125" y="0"/>
                    </a:moveTo>
                    <a:lnTo>
                      <a:pt x="0" y="704"/>
                    </a:lnTo>
                    <a:lnTo>
                      <a:pt x="26" y="710"/>
                    </a:lnTo>
                    <a:lnTo>
                      <a:pt x="45" y="713"/>
                    </a:lnTo>
                    <a:lnTo>
                      <a:pt x="69" y="715"/>
                    </a:lnTo>
                    <a:lnTo>
                      <a:pt x="192" y="19"/>
                    </a:lnTo>
                    <a:lnTo>
                      <a:pt x="171" y="16"/>
                    </a:lnTo>
                    <a:lnTo>
                      <a:pt x="149" y="10"/>
                    </a:lnTo>
                    <a:lnTo>
                      <a:pt x="149" y="5"/>
                    </a:lnTo>
                    <a:lnTo>
                      <a:pt x="1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19"/>
              <p:cNvSpPr/>
              <p:nvPr/>
            </p:nvSpPr>
            <p:spPr bwMode="auto">
              <a:xfrm>
                <a:off x="1430338" y="1006476"/>
                <a:ext cx="144463" cy="177800"/>
              </a:xfrm>
              <a:custGeom>
                <a:avLst/>
                <a:gdLst>
                  <a:gd name="T0" fmla="*/ 0 w 34"/>
                  <a:gd name="T1" fmla="*/ 36 h 42"/>
                  <a:gd name="T2" fmla="*/ 1 w 34"/>
                  <a:gd name="T3" fmla="*/ 37 h 42"/>
                  <a:gd name="T4" fmla="*/ 27 w 34"/>
                  <a:gd name="T5" fmla="*/ 42 h 42"/>
                  <a:gd name="T6" fmla="*/ 28 w 34"/>
                  <a:gd name="T7" fmla="*/ 42 h 42"/>
                  <a:gd name="T8" fmla="*/ 34 w 34"/>
                  <a:gd name="T9" fmla="*/ 6 h 42"/>
                  <a:gd name="T10" fmla="*/ 33 w 34"/>
                  <a:gd name="T11" fmla="*/ 5 h 42"/>
                  <a:gd name="T12" fmla="*/ 7 w 34"/>
                  <a:gd name="T13" fmla="*/ 0 h 42"/>
                  <a:gd name="T14" fmla="*/ 6 w 34"/>
                  <a:gd name="T15" fmla="*/ 1 h 42"/>
                  <a:gd name="T16" fmla="*/ 0 w 34"/>
                  <a:gd name="T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2">
                    <a:moveTo>
                      <a:pt x="0" y="36"/>
                    </a:moveTo>
                    <a:cubicBezTo>
                      <a:pt x="0" y="37"/>
                      <a:pt x="0" y="37"/>
                      <a:pt x="1" y="37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28" y="42"/>
                      <a:pt x="28" y="42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3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20"/>
              <p:cNvSpPr>
                <a:spLocks noEditPoints="1"/>
              </p:cNvSpPr>
              <p:nvPr/>
            </p:nvSpPr>
            <p:spPr bwMode="auto">
              <a:xfrm>
                <a:off x="1235075" y="1006476"/>
                <a:ext cx="280988" cy="1492250"/>
              </a:xfrm>
              <a:custGeom>
                <a:avLst/>
                <a:gdLst>
                  <a:gd name="T0" fmla="*/ 0 w 66"/>
                  <a:gd name="T1" fmla="*/ 339 h 351"/>
                  <a:gd name="T2" fmla="*/ 0 w 66"/>
                  <a:gd name="T3" fmla="*/ 338 h 351"/>
                  <a:gd name="T4" fmla="*/ 13 w 66"/>
                  <a:gd name="T5" fmla="*/ 296 h 351"/>
                  <a:gd name="T6" fmla="*/ 13 w 66"/>
                  <a:gd name="T7" fmla="*/ 296 h 351"/>
                  <a:gd name="T8" fmla="*/ 13 w 66"/>
                  <a:gd name="T9" fmla="*/ 296 h 351"/>
                  <a:gd name="T10" fmla="*/ 13 w 66"/>
                  <a:gd name="T11" fmla="*/ 296 h 351"/>
                  <a:gd name="T12" fmla="*/ 1 w 66"/>
                  <a:gd name="T13" fmla="*/ 294 h 351"/>
                  <a:gd name="T14" fmla="*/ 1 w 66"/>
                  <a:gd name="T15" fmla="*/ 316 h 351"/>
                  <a:gd name="T16" fmla="*/ 1 w 66"/>
                  <a:gd name="T17" fmla="*/ 294 h 351"/>
                  <a:gd name="T18" fmla="*/ 1 w 66"/>
                  <a:gd name="T19" fmla="*/ 294 h 351"/>
                  <a:gd name="T20" fmla="*/ 1 w 66"/>
                  <a:gd name="T21" fmla="*/ 294 h 351"/>
                  <a:gd name="T22" fmla="*/ 46 w 66"/>
                  <a:gd name="T23" fmla="*/ 36 h 351"/>
                  <a:gd name="T24" fmla="*/ 47 w 66"/>
                  <a:gd name="T25" fmla="*/ 38 h 351"/>
                  <a:gd name="T26" fmla="*/ 47 w 66"/>
                  <a:gd name="T27" fmla="*/ 37 h 351"/>
                  <a:gd name="T28" fmla="*/ 52 w 66"/>
                  <a:gd name="T29" fmla="*/ 1 h 351"/>
                  <a:gd name="T30" fmla="*/ 52 w 66"/>
                  <a:gd name="T31" fmla="*/ 1 h 351"/>
                  <a:gd name="T32" fmla="*/ 52 w 66"/>
                  <a:gd name="T33" fmla="*/ 1 h 351"/>
                  <a:gd name="T34" fmla="*/ 52 w 66"/>
                  <a:gd name="T35" fmla="*/ 1 h 351"/>
                  <a:gd name="T36" fmla="*/ 52 w 66"/>
                  <a:gd name="T37" fmla="*/ 1 h 351"/>
                  <a:gd name="T38" fmla="*/ 52 w 66"/>
                  <a:gd name="T39" fmla="*/ 1 h 351"/>
                  <a:gd name="T40" fmla="*/ 52 w 66"/>
                  <a:gd name="T41" fmla="*/ 1 h 351"/>
                  <a:gd name="T42" fmla="*/ 52 w 66"/>
                  <a:gd name="T43" fmla="*/ 1 h 351"/>
                  <a:gd name="T44" fmla="*/ 52 w 66"/>
                  <a:gd name="T45" fmla="*/ 1 h 351"/>
                  <a:gd name="T46" fmla="*/ 52 w 66"/>
                  <a:gd name="T47" fmla="*/ 1 h 351"/>
                  <a:gd name="T48" fmla="*/ 52 w 66"/>
                  <a:gd name="T49" fmla="*/ 1 h 351"/>
                  <a:gd name="T50" fmla="*/ 52 w 66"/>
                  <a:gd name="T51" fmla="*/ 1 h 351"/>
                  <a:gd name="T52" fmla="*/ 52 w 66"/>
                  <a:gd name="T53" fmla="*/ 1 h 351"/>
                  <a:gd name="T54" fmla="*/ 52 w 66"/>
                  <a:gd name="T55" fmla="*/ 1 h 351"/>
                  <a:gd name="T56" fmla="*/ 52 w 66"/>
                  <a:gd name="T57" fmla="*/ 1 h 351"/>
                  <a:gd name="T58" fmla="*/ 52 w 66"/>
                  <a:gd name="T59" fmla="*/ 1 h 351"/>
                  <a:gd name="T60" fmla="*/ 52 w 66"/>
                  <a:gd name="T61" fmla="*/ 1 h 351"/>
                  <a:gd name="T62" fmla="*/ 52 w 66"/>
                  <a:gd name="T63" fmla="*/ 1 h 351"/>
                  <a:gd name="T64" fmla="*/ 53 w 66"/>
                  <a:gd name="T65" fmla="*/ 0 h 351"/>
                  <a:gd name="T66" fmla="*/ 53 w 66"/>
                  <a:gd name="T67" fmla="*/ 0 h 351"/>
                  <a:gd name="T68" fmla="*/ 66 w 66"/>
                  <a:gd name="T69" fmla="*/ 3 h 351"/>
                  <a:gd name="T70" fmla="*/ 53 w 66"/>
                  <a:gd name="T7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351">
                    <a:moveTo>
                      <a:pt x="0" y="338"/>
                    </a:moveTo>
                    <a:cubicBezTo>
                      <a:pt x="0" y="339"/>
                      <a:pt x="0" y="339"/>
                      <a:pt x="0" y="339"/>
                    </a:cubicBezTo>
                    <a:cubicBezTo>
                      <a:pt x="0" y="351"/>
                      <a:pt x="0" y="351"/>
                      <a:pt x="0" y="351"/>
                    </a:cubicBezTo>
                    <a:cubicBezTo>
                      <a:pt x="0" y="338"/>
                      <a:pt x="0" y="338"/>
                      <a:pt x="0" y="338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3" y="296"/>
                    </a:move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cubicBezTo>
                      <a:pt x="13" y="296"/>
                      <a:pt x="13" y="296"/>
                      <a:pt x="13" y="296"/>
                    </a:cubicBezTo>
                    <a:moveTo>
                      <a:pt x="1" y="294"/>
                    </a:moveTo>
                    <a:cubicBezTo>
                      <a:pt x="1" y="295"/>
                      <a:pt x="1" y="295"/>
                      <a:pt x="1" y="295"/>
                    </a:cubicBezTo>
                    <a:cubicBezTo>
                      <a:pt x="1" y="316"/>
                      <a:pt x="1" y="316"/>
                      <a:pt x="1" y="316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1" y="294"/>
                    </a:move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5" y="295"/>
                      <a:pt x="5" y="295"/>
                      <a:pt x="5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1" y="294"/>
                      <a:pt x="1" y="294"/>
                      <a:pt x="1" y="294"/>
                    </a:cubicBezTo>
                    <a:moveTo>
                      <a:pt x="46" y="36"/>
                    </a:moveTo>
                    <a:cubicBezTo>
                      <a:pt x="46" y="37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7" y="38"/>
                    </a:cubicBezTo>
                    <a:cubicBezTo>
                      <a:pt x="2" y="292"/>
                      <a:pt x="2" y="292"/>
                      <a:pt x="2" y="292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6" y="37"/>
                      <a:pt x="46" y="37"/>
                      <a:pt x="46" y="36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2" y="1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moveTo>
                      <a:pt x="53" y="0"/>
                    </a:moveTo>
                    <a:cubicBezTo>
                      <a:pt x="53" y="0"/>
                      <a:pt x="53" y="1"/>
                      <a:pt x="52" y="1"/>
                    </a:cubicBezTo>
                    <a:cubicBezTo>
                      <a:pt x="53" y="1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21"/>
              <p:cNvSpPr/>
              <p:nvPr/>
            </p:nvSpPr>
            <p:spPr bwMode="auto">
              <a:xfrm>
                <a:off x="1235075" y="2255838"/>
                <a:ext cx="58738" cy="192088"/>
              </a:xfrm>
              <a:custGeom>
                <a:avLst/>
                <a:gdLst>
                  <a:gd name="T0" fmla="*/ 1 w 14"/>
                  <a:gd name="T1" fmla="*/ 0 h 45"/>
                  <a:gd name="T2" fmla="*/ 1 w 14"/>
                  <a:gd name="T3" fmla="*/ 0 h 45"/>
                  <a:gd name="T4" fmla="*/ 1 w 14"/>
                  <a:gd name="T5" fmla="*/ 22 h 45"/>
                  <a:gd name="T6" fmla="*/ 0 w 14"/>
                  <a:gd name="T7" fmla="*/ 43 h 45"/>
                  <a:gd name="T8" fmla="*/ 0 w 14"/>
                  <a:gd name="T9" fmla="*/ 44 h 45"/>
                  <a:gd name="T10" fmla="*/ 7 w 14"/>
                  <a:gd name="T11" fmla="*/ 45 h 45"/>
                  <a:gd name="T12" fmla="*/ 14 w 14"/>
                  <a:gd name="T13" fmla="*/ 3 h 45"/>
                  <a:gd name="T14" fmla="*/ 13 w 14"/>
                  <a:gd name="T15" fmla="*/ 2 h 45"/>
                  <a:gd name="T16" fmla="*/ 13 w 14"/>
                  <a:gd name="T17" fmla="*/ 2 h 45"/>
                  <a:gd name="T18" fmla="*/ 11 w 14"/>
                  <a:gd name="T19" fmla="*/ 2 h 45"/>
                  <a:gd name="T20" fmla="*/ 5 w 14"/>
                  <a:gd name="T21" fmla="*/ 1 h 45"/>
                  <a:gd name="T22" fmla="*/ 1 w 14"/>
                  <a:gd name="T2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4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22"/>
              <p:cNvSpPr/>
              <p:nvPr/>
            </p:nvSpPr>
            <p:spPr bwMode="auto">
              <a:xfrm>
                <a:off x="1230312" y="2443163"/>
                <a:ext cx="34925" cy="136525"/>
              </a:xfrm>
              <a:custGeom>
                <a:avLst/>
                <a:gdLst>
                  <a:gd name="T0" fmla="*/ 1 w 8"/>
                  <a:gd name="T1" fmla="*/ 0 h 32"/>
                  <a:gd name="T2" fmla="*/ 1 w 8"/>
                  <a:gd name="T3" fmla="*/ 0 h 32"/>
                  <a:gd name="T4" fmla="*/ 1 w 8"/>
                  <a:gd name="T5" fmla="*/ 13 h 32"/>
                  <a:gd name="T6" fmla="*/ 0 w 8"/>
                  <a:gd name="T7" fmla="*/ 25 h 32"/>
                  <a:gd name="T8" fmla="*/ 0 w 8"/>
                  <a:gd name="T9" fmla="*/ 25 h 32"/>
                  <a:gd name="T10" fmla="*/ 0 w 8"/>
                  <a:gd name="T11" fmla="*/ 26 h 32"/>
                  <a:gd name="T12" fmla="*/ 0 w 8"/>
                  <a:gd name="T13" fmla="*/ 27 h 32"/>
                  <a:gd name="T14" fmla="*/ 1 w 8"/>
                  <a:gd name="T15" fmla="*/ 32 h 32"/>
                  <a:gd name="T16" fmla="*/ 2 w 8"/>
                  <a:gd name="T17" fmla="*/ 32 h 32"/>
                  <a:gd name="T18" fmla="*/ 2 w 8"/>
                  <a:gd name="T19" fmla="*/ 32 h 32"/>
                  <a:gd name="T20" fmla="*/ 2 w 8"/>
                  <a:gd name="T21" fmla="*/ 31 h 32"/>
                  <a:gd name="T22" fmla="*/ 8 w 8"/>
                  <a:gd name="T23" fmla="*/ 1 h 32"/>
                  <a:gd name="T24" fmla="*/ 1 w 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3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23"/>
              <p:cNvSpPr/>
              <p:nvPr/>
            </p:nvSpPr>
            <p:spPr bwMode="auto">
              <a:xfrm>
                <a:off x="1239838" y="1163638"/>
                <a:ext cx="249238" cy="1101725"/>
              </a:xfrm>
              <a:custGeom>
                <a:avLst/>
                <a:gdLst>
                  <a:gd name="T0" fmla="*/ 46 w 59"/>
                  <a:gd name="T1" fmla="*/ 0 h 259"/>
                  <a:gd name="T2" fmla="*/ 1 w 59"/>
                  <a:gd name="T3" fmla="*/ 255 h 259"/>
                  <a:gd name="T4" fmla="*/ 0 w 59"/>
                  <a:gd name="T5" fmla="*/ 256 h 259"/>
                  <a:gd name="T6" fmla="*/ 0 w 59"/>
                  <a:gd name="T7" fmla="*/ 257 h 259"/>
                  <a:gd name="T8" fmla="*/ 0 w 59"/>
                  <a:gd name="T9" fmla="*/ 257 h 259"/>
                  <a:gd name="T10" fmla="*/ 4 w 59"/>
                  <a:gd name="T11" fmla="*/ 258 h 259"/>
                  <a:gd name="T12" fmla="*/ 10 w 59"/>
                  <a:gd name="T13" fmla="*/ 259 h 259"/>
                  <a:gd name="T14" fmla="*/ 12 w 59"/>
                  <a:gd name="T15" fmla="*/ 259 h 259"/>
                  <a:gd name="T16" fmla="*/ 12 w 59"/>
                  <a:gd name="T17" fmla="*/ 259 h 259"/>
                  <a:gd name="T18" fmla="*/ 12 w 59"/>
                  <a:gd name="T19" fmla="*/ 259 h 259"/>
                  <a:gd name="T20" fmla="*/ 12 w 59"/>
                  <a:gd name="T21" fmla="*/ 259 h 259"/>
                  <a:gd name="T22" fmla="*/ 12 w 59"/>
                  <a:gd name="T23" fmla="*/ 259 h 259"/>
                  <a:gd name="T24" fmla="*/ 12 w 59"/>
                  <a:gd name="T25" fmla="*/ 259 h 259"/>
                  <a:gd name="T26" fmla="*/ 12 w 59"/>
                  <a:gd name="T27" fmla="*/ 259 h 259"/>
                  <a:gd name="T28" fmla="*/ 12 w 59"/>
                  <a:gd name="T29" fmla="*/ 259 h 259"/>
                  <a:gd name="T30" fmla="*/ 13 w 59"/>
                  <a:gd name="T31" fmla="*/ 258 h 259"/>
                  <a:gd name="T32" fmla="*/ 59 w 59"/>
                  <a:gd name="T33" fmla="*/ 3 h 259"/>
                  <a:gd name="T34" fmla="*/ 46 w 59"/>
                  <a:gd name="T35" fmla="*/ 0 h 259"/>
                  <a:gd name="T36" fmla="*/ 46 w 59"/>
                  <a:gd name="T3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259">
                    <a:moveTo>
                      <a:pt x="46" y="0"/>
                    </a:moveTo>
                    <a:cubicBezTo>
                      <a:pt x="1" y="255"/>
                      <a:pt x="1" y="255"/>
                      <a:pt x="1" y="255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56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4" y="258"/>
                      <a:pt x="4" y="258"/>
                      <a:pt x="4" y="258"/>
                    </a:cubicBezTo>
                    <a:cubicBezTo>
                      <a:pt x="10" y="259"/>
                      <a:pt x="10" y="259"/>
                      <a:pt x="10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2" y="259"/>
                      <a:pt x="12" y="259"/>
                      <a:pt x="12" y="259"/>
                    </a:cubicBezTo>
                    <a:cubicBezTo>
                      <a:pt x="13" y="259"/>
                      <a:pt x="13" y="259"/>
                      <a:pt x="13" y="25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24"/>
              <p:cNvSpPr/>
              <p:nvPr/>
            </p:nvSpPr>
            <p:spPr bwMode="auto">
              <a:xfrm>
                <a:off x="1430338" y="1006476"/>
                <a:ext cx="88900" cy="169863"/>
              </a:xfrm>
              <a:custGeom>
                <a:avLst/>
                <a:gdLst>
                  <a:gd name="T0" fmla="*/ 7 w 21"/>
                  <a:gd name="T1" fmla="*/ 0 h 40"/>
                  <a:gd name="T2" fmla="*/ 6 w 21"/>
                  <a:gd name="T3" fmla="*/ 1 h 40"/>
                  <a:gd name="T4" fmla="*/ 6 w 21"/>
                  <a:gd name="T5" fmla="*/ 1 h 40"/>
                  <a:gd name="T6" fmla="*/ 6 w 21"/>
                  <a:gd name="T7" fmla="*/ 1 h 40"/>
                  <a:gd name="T8" fmla="*/ 6 w 21"/>
                  <a:gd name="T9" fmla="*/ 1 h 40"/>
                  <a:gd name="T10" fmla="*/ 6 w 21"/>
                  <a:gd name="T11" fmla="*/ 1 h 40"/>
                  <a:gd name="T12" fmla="*/ 6 w 21"/>
                  <a:gd name="T13" fmla="*/ 1 h 40"/>
                  <a:gd name="T14" fmla="*/ 6 w 21"/>
                  <a:gd name="T15" fmla="*/ 1 h 40"/>
                  <a:gd name="T16" fmla="*/ 6 w 21"/>
                  <a:gd name="T17" fmla="*/ 1 h 40"/>
                  <a:gd name="T18" fmla="*/ 6 w 21"/>
                  <a:gd name="T19" fmla="*/ 1 h 40"/>
                  <a:gd name="T20" fmla="*/ 6 w 21"/>
                  <a:gd name="T21" fmla="*/ 1 h 40"/>
                  <a:gd name="T22" fmla="*/ 6 w 21"/>
                  <a:gd name="T23" fmla="*/ 1 h 40"/>
                  <a:gd name="T24" fmla="*/ 6 w 21"/>
                  <a:gd name="T25" fmla="*/ 1 h 40"/>
                  <a:gd name="T26" fmla="*/ 6 w 21"/>
                  <a:gd name="T27" fmla="*/ 1 h 40"/>
                  <a:gd name="T28" fmla="*/ 6 w 21"/>
                  <a:gd name="T29" fmla="*/ 1 h 40"/>
                  <a:gd name="T30" fmla="*/ 6 w 21"/>
                  <a:gd name="T31" fmla="*/ 1 h 40"/>
                  <a:gd name="T32" fmla="*/ 6 w 21"/>
                  <a:gd name="T33" fmla="*/ 1 h 40"/>
                  <a:gd name="T34" fmla="*/ 6 w 21"/>
                  <a:gd name="T35" fmla="*/ 1 h 40"/>
                  <a:gd name="T36" fmla="*/ 6 w 21"/>
                  <a:gd name="T37" fmla="*/ 1 h 40"/>
                  <a:gd name="T38" fmla="*/ 6 w 21"/>
                  <a:gd name="T39" fmla="*/ 1 h 40"/>
                  <a:gd name="T40" fmla="*/ 6 w 21"/>
                  <a:gd name="T41" fmla="*/ 1 h 40"/>
                  <a:gd name="T42" fmla="*/ 6 w 21"/>
                  <a:gd name="T43" fmla="*/ 1 h 40"/>
                  <a:gd name="T44" fmla="*/ 6 w 21"/>
                  <a:gd name="T45" fmla="*/ 1 h 40"/>
                  <a:gd name="T46" fmla="*/ 6 w 21"/>
                  <a:gd name="T47" fmla="*/ 1 h 40"/>
                  <a:gd name="T48" fmla="*/ 6 w 21"/>
                  <a:gd name="T49" fmla="*/ 1 h 40"/>
                  <a:gd name="T50" fmla="*/ 6 w 21"/>
                  <a:gd name="T51" fmla="*/ 1 h 40"/>
                  <a:gd name="T52" fmla="*/ 6 w 21"/>
                  <a:gd name="T53" fmla="*/ 1 h 40"/>
                  <a:gd name="T54" fmla="*/ 6 w 21"/>
                  <a:gd name="T55" fmla="*/ 1 h 40"/>
                  <a:gd name="T56" fmla="*/ 0 w 21"/>
                  <a:gd name="T57" fmla="*/ 36 h 40"/>
                  <a:gd name="T58" fmla="*/ 0 w 21"/>
                  <a:gd name="T59" fmla="*/ 36 h 40"/>
                  <a:gd name="T60" fmla="*/ 0 w 21"/>
                  <a:gd name="T61" fmla="*/ 36 h 40"/>
                  <a:gd name="T62" fmla="*/ 1 w 21"/>
                  <a:gd name="T63" fmla="*/ 37 h 40"/>
                  <a:gd name="T64" fmla="*/ 1 w 21"/>
                  <a:gd name="T65" fmla="*/ 37 h 40"/>
                  <a:gd name="T66" fmla="*/ 14 w 21"/>
                  <a:gd name="T67" fmla="*/ 40 h 40"/>
                  <a:gd name="T68" fmla="*/ 21 w 21"/>
                  <a:gd name="T69" fmla="*/ 4 h 40"/>
                  <a:gd name="T70" fmla="*/ 20 w 21"/>
                  <a:gd name="T71" fmla="*/ 3 h 40"/>
                  <a:gd name="T72" fmla="*/ 7 w 21"/>
                  <a:gd name="T73" fmla="*/ 0 h 40"/>
                  <a:gd name="T74" fmla="*/ 7 w 21"/>
                  <a:gd name="T7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" h="40">
                    <a:moveTo>
                      <a:pt x="7" y="0"/>
                    </a:moveTo>
                    <a:cubicBezTo>
                      <a:pt x="7" y="0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7"/>
                      <a:pt x="0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73959" y="1008439"/>
              <a:ext cx="1266731" cy="2222633"/>
              <a:chOff x="2022380" y="1257933"/>
              <a:chExt cx="944563" cy="1657350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2306543" y="2516820"/>
                <a:ext cx="122238" cy="200025"/>
              </a:xfrm>
              <a:custGeom>
                <a:avLst/>
                <a:gdLst>
                  <a:gd name="T0" fmla="*/ 69 w 77"/>
                  <a:gd name="T1" fmla="*/ 0 h 126"/>
                  <a:gd name="T2" fmla="*/ 0 w 77"/>
                  <a:gd name="T3" fmla="*/ 16 h 126"/>
                  <a:gd name="T4" fmla="*/ 42 w 77"/>
                  <a:gd name="T5" fmla="*/ 126 h 126"/>
                  <a:gd name="T6" fmla="*/ 77 w 77"/>
                  <a:gd name="T7" fmla="*/ 118 h 126"/>
                  <a:gd name="T8" fmla="*/ 69 w 77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6">
                    <a:moveTo>
                      <a:pt x="69" y="0"/>
                    </a:moveTo>
                    <a:lnTo>
                      <a:pt x="0" y="16"/>
                    </a:lnTo>
                    <a:lnTo>
                      <a:pt x="42" y="126"/>
                    </a:lnTo>
                    <a:lnTo>
                      <a:pt x="77" y="118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2373218" y="2704145"/>
                <a:ext cx="63500" cy="139700"/>
              </a:xfrm>
              <a:custGeom>
                <a:avLst/>
                <a:gdLst>
                  <a:gd name="T0" fmla="*/ 0 w 15"/>
                  <a:gd name="T1" fmla="*/ 3 h 33"/>
                  <a:gd name="T2" fmla="*/ 10 w 15"/>
                  <a:gd name="T3" fmla="*/ 27 h 33"/>
                  <a:gd name="T4" fmla="*/ 14 w 15"/>
                  <a:gd name="T5" fmla="*/ 32 h 33"/>
                  <a:gd name="T6" fmla="*/ 15 w 15"/>
                  <a:gd name="T7" fmla="*/ 26 h 33"/>
                  <a:gd name="T8" fmla="*/ 13 w 15"/>
                  <a:gd name="T9" fmla="*/ 0 h 33"/>
                  <a:gd name="T10" fmla="*/ 0 w 1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3">
                    <a:moveTo>
                      <a:pt x="0" y="3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31"/>
                      <a:pt x="13" y="33"/>
                      <a:pt x="14" y="32"/>
                    </a:cubicBezTo>
                    <a:cubicBezTo>
                      <a:pt x="15" y="32"/>
                      <a:pt x="15" y="30"/>
                      <a:pt x="15" y="2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9"/>
              <p:cNvSpPr/>
              <p:nvPr/>
            </p:nvSpPr>
            <p:spPr bwMode="auto">
              <a:xfrm>
                <a:off x="2055718" y="1424620"/>
                <a:ext cx="360363" cy="1117600"/>
              </a:xfrm>
              <a:custGeom>
                <a:avLst/>
                <a:gdLst>
                  <a:gd name="T0" fmla="*/ 0 w 227"/>
                  <a:gd name="T1" fmla="*/ 10 h 704"/>
                  <a:gd name="T2" fmla="*/ 158 w 227"/>
                  <a:gd name="T3" fmla="*/ 704 h 704"/>
                  <a:gd name="T4" fmla="*/ 182 w 227"/>
                  <a:gd name="T5" fmla="*/ 699 h 704"/>
                  <a:gd name="T6" fmla="*/ 203 w 227"/>
                  <a:gd name="T7" fmla="*/ 694 h 704"/>
                  <a:gd name="T8" fmla="*/ 227 w 227"/>
                  <a:gd name="T9" fmla="*/ 688 h 704"/>
                  <a:gd name="T10" fmla="*/ 69 w 227"/>
                  <a:gd name="T11" fmla="*/ 0 h 704"/>
                  <a:gd name="T12" fmla="*/ 45 w 227"/>
                  <a:gd name="T13" fmla="*/ 5 h 704"/>
                  <a:gd name="T14" fmla="*/ 24 w 227"/>
                  <a:gd name="T15" fmla="*/ 10 h 704"/>
                  <a:gd name="T16" fmla="*/ 24 w 227"/>
                  <a:gd name="T17" fmla="*/ 5 h 704"/>
                  <a:gd name="T18" fmla="*/ 0 w 227"/>
                  <a:gd name="T19" fmla="*/ 1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704">
                    <a:moveTo>
                      <a:pt x="0" y="10"/>
                    </a:moveTo>
                    <a:lnTo>
                      <a:pt x="158" y="704"/>
                    </a:lnTo>
                    <a:lnTo>
                      <a:pt x="182" y="699"/>
                    </a:lnTo>
                    <a:lnTo>
                      <a:pt x="203" y="694"/>
                    </a:lnTo>
                    <a:lnTo>
                      <a:pt x="227" y="688"/>
                    </a:lnTo>
                    <a:lnTo>
                      <a:pt x="69" y="0"/>
                    </a:lnTo>
                    <a:lnTo>
                      <a:pt x="45" y="5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0"/>
              <p:cNvSpPr/>
              <p:nvPr/>
            </p:nvSpPr>
            <p:spPr bwMode="auto">
              <a:xfrm>
                <a:off x="2022380" y="1288095"/>
                <a:ext cx="152400" cy="177800"/>
              </a:xfrm>
              <a:custGeom>
                <a:avLst/>
                <a:gdLst>
                  <a:gd name="T0" fmla="*/ 8 w 36"/>
                  <a:gd name="T1" fmla="*/ 41 h 42"/>
                  <a:gd name="T2" fmla="*/ 9 w 36"/>
                  <a:gd name="T3" fmla="*/ 42 h 42"/>
                  <a:gd name="T4" fmla="*/ 35 w 36"/>
                  <a:gd name="T5" fmla="*/ 36 h 42"/>
                  <a:gd name="T6" fmla="*/ 36 w 36"/>
                  <a:gd name="T7" fmla="*/ 35 h 42"/>
                  <a:gd name="T8" fmla="*/ 28 w 36"/>
                  <a:gd name="T9" fmla="*/ 0 h 42"/>
                  <a:gd name="T10" fmla="*/ 27 w 36"/>
                  <a:gd name="T11" fmla="*/ 0 h 42"/>
                  <a:gd name="T12" fmla="*/ 1 w 36"/>
                  <a:gd name="T13" fmla="*/ 5 h 42"/>
                  <a:gd name="T14" fmla="*/ 0 w 36"/>
                  <a:gd name="T15" fmla="*/ 6 h 42"/>
                  <a:gd name="T16" fmla="*/ 8 w 36"/>
                  <a:gd name="T1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2">
                    <a:moveTo>
                      <a:pt x="8" y="41"/>
                    </a:moveTo>
                    <a:cubicBezTo>
                      <a:pt x="8" y="41"/>
                      <a:pt x="8" y="42"/>
                      <a:pt x="9" y="42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6" y="36"/>
                      <a:pt x="36" y="35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8" y="41"/>
                      <a:pt x="8" y="41"/>
                      <a:pt x="8" y="4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1"/>
              <p:cNvSpPr>
                <a:spLocks noEditPoints="1"/>
              </p:cNvSpPr>
              <p:nvPr/>
            </p:nvSpPr>
            <p:spPr bwMode="auto">
              <a:xfrm>
                <a:off x="2022380" y="1300795"/>
                <a:ext cx="160338" cy="695325"/>
              </a:xfrm>
              <a:custGeom>
                <a:avLst/>
                <a:gdLst>
                  <a:gd name="T0" fmla="*/ 8 w 38"/>
                  <a:gd name="T1" fmla="*/ 38 h 164"/>
                  <a:gd name="T2" fmla="*/ 8 w 38"/>
                  <a:gd name="T3" fmla="*/ 39 h 164"/>
                  <a:gd name="T4" fmla="*/ 8 w 38"/>
                  <a:gd name="T5" fmla="*/ 39 h 164"/>
                  <a:gd name="T6" fmla="*/ 9 w 38"/>
                  <a:gd name="T7" fmla="*/ 39 h 164"/>
                  <a:gd name="T8" fmla="*/ 9 w 38"/>
                  <a:gd name="T9" fmla="*/ 40 h 164"/>
                  <a:gd name="T10" fmla="*/ 38 w 38"/>
                  <a:gd name="T11" fmla="*/ 164 h 164"/>
                  <a:gd name="T12" fmla="*/ 38 w 38"/>
                  <a:gd name="T13" fmla="*/ 164 h 164"/>
                  <a:gd name="T14" fmla="*/ 9 w 38"/>
                  <a:gd name="T15" fmla="*/ 39 h 164"/>
                  <a:gd name="T16" fmla="*/ 9 w 38"/>
                  <a:gd name="T17" fmla="*/ 39 h 164"/>
                  <a:gd name="T18" fmla="*/ 8 w 38"/>
                  <a:gd name="T19" fmla="*/ 38 h 164"/>
                  <a:gd name="T20" fmla="*/ 13 w 38"/>
                  <a:gd name="T21" fmla="*/ 0 h 164"/>
                  <a:gd name="T22" fmla="*/ 13 w 38"/>
                  <a:gd name="T23" fmla="*/ 0 h 164"/>
                  <a:gd name="T24" fmla="*/ 1 w 38"/>
                  <a:gd name="T25" fmla="*/ 2 h 164"/>
                  <a:gd name="T26" fmla="*/ 0 w 38"/>
                  <a:gd name="T27" fmla="*/ 3 h 164"/>
                  <a:gd name="T28" fmla="*/ 0 w 38"/>
                  <a:gd name="T29" fmla="*/ 3 h 164"/>
                  <a:gd name="T30" fmla="*/ 1 w 38"/>
                  <a:gd name="T31" fmla="*/ 2 h 164"/>
                  <a:gd name="T32" fmla="*/ 13 w 38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164">
                    <a:moveTo>
                      <a:pt x="8" y="38"/>
                    </a:moveTo>
                    <a:cubicBezTo>
                      <a:pt x="8" y="38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40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38" y="164"/>
                      <a:pt x="38" y="164"/>
                      <a:pt x="38" y="164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39"/>
                      <a:pt x="8" y="38"/>
                      <a:pt x="8" y="38"/>
                    </a:cubicBezTo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>
                <a:off x="2060480" y="1453195"/>
                <a:ext cx="177800" cy="542925"/>
              </a:xfrm>
              <a:custGeom>
                <a:avLst/>
                <a:gdLst>
                  <a:gd name="T0" fmla="*/ 13 w 42"/>
                  <a:gd name="T1" fmla="*/ 0 h 128"/>
                  <a:gd name="T2" fmla="*/ 0 w 42"/>
                  <a:gd name="T3" fmla="*/ 3 h 128"/>
                  <a:gd name="T4" fmla="*/ 0 w 42"/>
                  <a:gd name="T5" fmla="*/ 3 h 128"/>
                  <a:gd name="T6" fmla="*/ 29 w 42"/>
                  <a:gd name="T7" fmla="*/ 128 h 128"/>
                  <a:gd name="T8" fmla="*/ 42 w 42"/>
                  <a:gd name="T9" fmla="*/ 128 h 128"/>
                  <a:gd name="T10" fmla="*/ 13 w 42"/>
                  <a:gd name="T1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28">
                    <a:moveTo>
                      <a:pt x="1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2" y="128"/>
                      <a:pt x="42" y="128"/>
                      <a:pt x="42" y="128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3"/>
              <p:cNvSpPr/>
              <p:nvPr/>
            </p:nvSpPr>
            <p:spPr bwMode="auto">
              <a:xfrm>
                <a:off x="2022380" y="1300795"/>
                <a:ext cx="92075" cy="165100"/>
              </a:xfrm>
              <a:custGeom>
                <a:avLst/>
                <a:gdLst>
                  <a:gd name="T0" fmla="*/ 13 w 22"/>
                  <a:gd name="T1" fmla="*/ 0 h 39"/>
                  <a:gd name="T2" fmla="*/ 13 w 22"/>
                  <a:gd name="T3" fmla="*/ 0 h 39"/>
                  <a:gd name="T4" fmla="*/ 1 w 22"/>
                  <a:gd name="T5" fmla="*/ 2 h 39"/>
                  <a:gd name="T6" fmla="*/ 0 w 22"/>
                  <a:gd name="T7" fmla="*/ 3 h 39"/>
                  <a:gd name="T8" fmla="*/ 0 w 22"/>
                  <a:gd name="T9" fmla="*/ 3 h 39"/>
                  <a:gd name="T10" fmla="*/ 0 w 22"/>
                  <a:gd name="T11" fmla="*/ 3 h 39"/>
                  <a:gd name="T12" fmla="*/ 8 w 22"/>
                  <a:gd name="T13" fmla="*/ 38 h 39"/>
                  <a:gd name="T14" fmla="*/ 8 w 22"/>
                  <a:gd name="T15" fmla="*/ 38 h 39"/>
                  <a:gd name="T16" fmla="*/ 9 w 22"/>
                  <a:gd name="T17" fmla="*/ 39 h 39"/>
                  <a:gd name="T18" fmla="*/ 9 w 22"/>
                  <a:gd name="T19" fmla="*/ 39 h 39"/>
                  <a:gd name="T20" fmla="*/ 9 w 22"/>
                  <a:gd name="T21" fmla="*/ 39 h 39"/>
                  <a:gd name="T22" fmla="*/ 22 w 22"/>
                  <a:gd name="T23" fmla="*/ 36 h 39"/>
                  <a:gd name="T24" fmla="*/ 14 w 22"/>
                  <a:gd name="T25" fmla="*/ 0 h 39"/>
                  <a:gd name="T26" fmla="*/ 13 w 22"/>
                  <a:gd name="T2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39">
                    <a:moveTo>
                      <a:pt x="1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</a:path>
                </a:pathLst>
              </a:custGeom>
              <a:solidFill>
                <a:srgbClr val="234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4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9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5"/>
              <p:cNvSpPr/>
              <p:nvPr/>
            </p:nvSpPr>
            <p:spPr bwMode="auto">
              <a:xfrm>
                <a:off x="2319243" y="1389695"/>
                <a:ext cx="114300" cy="190500"/>
              </a:xfrm>
              <a:custGeom>
                <a:avLst/>
                <a:gdLst>
                  <a:gd name="T0" fmla="*/ 0 w 72"/>
                  <a:gd name="T1" fmla="*/ 120 h 120"/>
                  <a:gd name="T2" fmla="*/ 72 w 72"/>
                  <a:gd name="T3" fmla="*/ 115 h 120"/>
                  <a:gd name="T4" fmla="*/ 45 w 72"/>
                  <a:gd name="T5" fmla="*/ 0 h 120"/>
                  <a:gd name="T6" fmla="*/ 10 w 72"/>
                  <a:gd name="T7" fmla="*/ 3 h 120"/>
                  <a:gd name="T8" fmla="*/ 0 w 72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20">
                    <a:moveTo>
                      <a:pt x="0" y="120"/>
                    </a:moveTo>
                    <a:lnTo>
                      <a:pt x="72" y="115"/>
                    </a:lnTo>
                    <a:lnTo>
                      <a:pt x="45" y="0"/>
                    </a:lnTo>
                    <a:lnTo>
                      <a:pt x="10" y="3"/>
                    </a:lnTo>
                    <a:lnTo>
                      <a:pt x="0" y="1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2335118" y="1257933"/>
                <a:ext cx="55563" cy="136525"/>
              </a:xfrm>
              <a:custGeom>
                <a:avLst/>
                <a:gdLst>
                  <a:gd name="T0" fmla="*/ 13 w 13"/>
                  <a:gd name="T1" fmla="*/ 31 h 32"/>
                  <a:gd name="T2" fmla="*/ 8 w 13"/>
                  <a:gd name="T3" fmla="*/ 6 h 32"/>
                  <a:gd name="T4" fmla="*/ 4 w 13"/>
                  <a:gd name="T5" fmla="*/ 0 h 32"/>
                  <a:gd name="T6" fmla="*/ 2 w 13"/>
                  <a:gd name="T7" fmla="*/ 6 h 32"/>
                  <a:gd name="T8" fmla="*/ 0 w 13"/>
                  <a:gd name="T9" fmla="*/ 32 h 32"/>
                  <a:gd name="T10" fmla="*/ 13 w 13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2">
                    <a:moveTo>
                      <a:pt x="13" y="3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3" y="0"/>
                      <a:pt x="2" y="2"/>
                      <a:pt x="2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31"/>
                      <a:pt x="13" y="31"/>
                      <a:pt x="13" y="31"/>
                    </a:cubicBezTo>
                  </a:path>
                </a:pathLst>
              </a:custGeom>
              <a:solidFill>
                <a:srgbClr val="505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  <a:close/>
                  </a:path>
                </a:pathLst>
              </a:custGeom>
              <a:solidFill>
                <a:srgbClr val="F49B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2319243" y="1572258"/>
                <a:ext cx="185738" cy="1131888"/>
              </a:xfrm>
              <a:custGeom>
                <a:avLst/>
                <a:gdLst>
                  <a:gd name="T0" fmla="*/ 117 w 117"/>
                  <a:gd name="T1" fmla="*/ 710 h 713"/>
                  <a:gd name="T2" fmla="*/ 72 w 117"/>
                  <a:gd name="T3" fmla="*/ 0 h 713"/>
                  <a:gd name="T4" fmla="*/ 45 w 117"/>
                  <a:gd name="T5" fmla="*/ 3 h 713"/>
                  <a:gd name="T6" fmla="*/ 24 w 117"/>
                  <a:gd name="T7" fmla="*/ 3 h 713"/>
                  <a:gd name="T8" fmla="*/ 0 w 117"/>
                  <a:gd name="T9" fmla="*/ 5 h 713"/>
                  <a:gd name="T10" fmla="*/ 48 w 117"/>
                  <a:gd name="T11" fmla="*/ 710 h 713"/>
                  <a:gd name="T12" fmla="*/ 69 w 117"/>
                  <a:gd name="T13" fmla="*/ 708 h 713"/>
                  <a:gd name="T14" fmla="*/ 90 w 117"/>
                  <a:gd name="T15" fmla="*/ 705 h 713"/>
                  <a:gd name="T16" fmla="*/ 93 w 117"/>
                  <a:gd name="T17" fmla="*/ 713 h 713"/>
                  <a:gd name="T18" fmla="*/ 117 w 117"/>
                  <a:gd name="T19" fmla="*/ 71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713">
                    <a:moveTo>
                      <a:pt x="117" y="710"/>
                    </a:moveTo>
                    <a:lnTo>
                      <a:pt x="72" y="0"/>
                    </a:lnTo>
                    <a:lnTo>
                      <a:pt x="45" y="3"/>
                    </a:lnTo>
                    <a:lnTo>
                      <a:pt x="24" y="3"/>
                    </a:lnTo>
                    <a:lnTo>
                      <a:pt x="0" y="5"/>
                    </a:lnTo>
                    <a:lnTo>
                      <a:pt x="48" y="710"/>
                    </a:lnTo>
                    <a:lnTo>
                      <a:pt x="69" y="708"/>
                    </a:lnTo>
                    <a:lnTo>
                      <a:pt x="90" y="705"/>
                    </a:lnTo>
                    <a:lnTo>
                      <a:pt x="93" y="713"/>
                    </a:lnTo>
                    <a:lnTo>
                      <a:pt x="117" y="7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2385918" y="2673983"/>
                <a:ext cx="131763" cy="165100"/>
              </a:xfrm>
              <a:custGeom>
                <a:avLst/>
                <a:gdLst>
                  <a:gd name="T0" fmla="*/ 29 w 31"/>
                  <a:gd name="T1" fmla="*/ 1 h 39"/>
                  <a:gd name="T2" fmla="*/ 28 w 31"/>
                  <a:gd name="T3" fmla="*/ 0 h 39"/>
                  <a:gd name="T4" fmla="*/ 1 w 31"/>
                  <a:gd name="T5" fmla="*/ 1 h 39"/>
                  <a:gd name="T6" fmla="*/ 0 w 31"/>
                  <a:gd name="T7" fmla="*/ 2 h 39"/>
                  <a:gd name="T8" fmla="*/ 3 w 31"/>
                  <a:gd name="T9" fmla="*/ 38 h 39"/>
                  <a:gd name="T10" fmla="*/ 4 w 31"/>
                  <a:gd name="T11" fmla="*/ 39 h 39"/>
                  <a:gd name="T12" fmla="*/ 30 w 31"/>
                  <a:gd name="T13" fmla="*/ 38 h 39"/>
                  <a:gd name="T14" fmla="*/ 31 w 31"/>
                  <a:gd name="T15" fmla="*/ 37 h 39"/>
                  <a:gd name="T16" fmla="*/ 29 w 31"/>
                  <a:gd name="T17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39">
                    <a:moveTo>
                      <a:pt x="29" y="1"/>
                    </a:moveTo>
                    <a:cubicBezTo>
                      <a:pt x="29" y="1"/>
                      <a:pt x="28" y="0"/>
                      <a:pt x="28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3" y="39"/>
                      <a:pt x="4" y="39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38"/>
                      <a:pt x="31" y="37"/>
                      <a:pt x="31" y="37"/>
                    </a:cubicBezTo>
                    <a:cubicBezTo>
                      <a:pt x="29" y="1"/>
                      <a:pt x="29" y="1"/>
                      <a:pt x="29" y="1"/>
                    </a:cubicBezTo>
                  </a:path>
                </a:pathLst>
              </a:custGeom>
              <a:solidFill>
                <a:srgbClr val="2F55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20"/>
              <p:cNvSpPr>
                <a:spLocks noEditPoints="1"/>
              </p:cNvSpPr>
              <p:nvPr/>
            </p:nvSpPr>
            <p:spPr bwMode="auto">
              <a:xfrm>
                <a:off x="2365280" y="1338895"/>
                <a:ext cx="93663" cy="657225"/>
              </a:xfrm>
              <a:custGeom>
                <a:avLst/>
                <a:gdLst>
                  <a:gd name="T0" fmla="*/ 17 w 22"/>
                  <a:gd name="T1" fmla="*/ 76 h 155"/>
                  <a:gd name="T2" fmla="*/ 22 w 22"/>
                  <a:gd name="T3" fmla="*/ 155 h 155"/>
                  <a:gd name="T4" fmla="*/ 22 w 22"/>
                  <a:gd name="T5" fmla="*/ 155 h 155"/>
                  <a:gd name="T6" fmla="*/ 17 w 22"/>
                  <a:gd name="T7" fmla="*/ 76 h 155"/>
                  <a:gd name="T8" fmla="*/ 4 w 22"/>
                  <a:gd name="T9" fmla="*/ 56 h 155"/>
                  <a:gd name="T10" fmla="*/ 3 w 22"/>
                  <a:gd name="T11" fmla="*/ 56 h 155"/>
                  <a:gd name="T12" fmla="*/ 3 w 22"/>
                  <a:gd name="T13" fmla="*/ 56 h 155"/>
                  <a:gd name="T14" fmla="*/ 3 w 22"/>
                  <a:gd name="T15" fmla="*/ 56 h 155"/>
                  <a:gd name="T16" fmla="*/ 4 w 22"/>
                  <a:gd name="T17" fmla="*/ 56 h 155"/>
                  <a:gd name="T18" fmla="*/ 16 w 22"/>
                  <a:gd name="T19" fmla="*/ 55 h 155"/>
                  <a:gd name="T20" fmla="*/ 13 w 22"/>
                  <a:gd name="T21" fmla="*/ 55 h 155"/>
                  <a:gd name="T22" fmla="*/ 16 w 22"/>
                  <a:gd name="T23" fmla="*/ 55 h 155"/>
                  <a:gd name="T24" fmla="*/ 16 w 22"/>
                  <a:gd name="T25" fmla="*/ 56 h 155"/>
                  <a:gd name="T26" fmla="*/ 16 w 22"/>
                  <a:gd name="T27" fmla="*/ 55 h 155"/>
                  <a:gd name="T28" fmla="*/ 6 w 22"/>
                  <a:gd name="T29" fmla="*/ 12 h 155"/>
                  <a:gd name="T30" fmla="*/ 0 w 22"/>
                  <a:gd name="T31" fmla="*/ 12 h 155"/>
                  <a:gd name="T32" fmla="*/ 0 w 22"/>
                  <a:gd name="T33" fmla="*/ 12 h 155"/>
                  <a:gd name="T34" fmla="*/ 6 w 22"/>
                  <a:gd name="T35" fmla="*/ 12 h 155"/>
                  <a:gd name="T36" fmla="*/ 6 w 22"/>
                  <a:gd name="T37" fmla="*/ 12 h 155"/>
                  <a:gd name="T38" fmla="*/ 4 w 22"/>
                  <a:gd name="T39" fmla="*/ 0 h 155"/>
                  <a:gd name="T40" fmla="*/ 6 w 22"/>
                  <a:gd name="T41" fmla="*/ 12 h 155"/>
                  <a:gd name="T42" fmla="*/ 6 w 22"/>
                  <a:gd name="T43" fmla="*/ 11 h 155"/>
                  <a:gd name="T44" fmla="*/ 4 w 22"/>
                  <a:gd name="T4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55">
                    <a:moveTo>
                      <a:pt x="17" y="76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17" y="76"/>
                      <a:pt x="17" y="76"/>
                      <a:pt x="17" y="76"/>
                    </a:cubicBezTo>
                    <a:moveTo>
                      <a:pt x="4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moveTo>
                      <a:pt x="16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moveTo>
                      <a:pt x="6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moveTo>
                      <a:pt x="4" y="0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2365280" y="1389695"/>
                <a:ext cx="68263" cy="187325"/>
              </a:xfrm>
              <a:custGeom>
                <a:avLst/>
                <a:gdLst>
                  <a:gd name="T0" fmla="*/ 6 w 16"/>
                  <a:gd name="T1" fmla="*/ 0 h 44"/>
                  <a:gd name="T2" fmla="*/ 0 w 16"/>
                  <a:gd name="T3" fmla="*/ 0 h 44"/>
                  <a:gd name="T4" fmla="*/ 2 w 16"/>
                  <a:gd name="T5" fmla="*/ 43 h 44"/>
                  <a:gd name="T6" fmla="*/ 3 w 16"/>
                  <a:gd name="T7" fmla="*/ 44 h 44"/>
                  <a:gd name="T8" fmla="*/ 4 w 16"/>
                  <a:gd name="T9" fmla="*/ 44 h 44"/>
                  <a:gd name="T10" fmla="*/ 6 w 16"/>
                  <a:gd name="T11" fmla="*/ 44 h 44"/>
                  <a:gd name="T12" fmla="*/ 13 w 16"/>
                  <a:gd name="T13" fmla="*/ 43 h 44"/>
                  <a:gd name="T14" fmla="*/ 16 w 16"/>
                  <a:gd name="T15" fmla="*/ 43 h 44"/>
                  <a:gd name="T16" fmla="*/ 16 w 16"/>
                  <a:gd name="T17" fmla="*/ 43 h 44"/>
                  <a:gd name="T18" fmla="*/ 15 w 16"/>
                  <a:gd name="T19" fmla="*/ 42 h 44"/>
                  <a:gd name="T20" fmla="*/ 6 w 16"/>
                  <a:gd name="T21" fmla="*/ 1 h 44"/>
                  <a:gd name="T22" fmla="*/ 6 w 16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44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4"/>
                      <a:pt x="3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5" y="42"/>
                      <a:pt x="15" y="4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BF75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2357343" y="1257933"/>
                <a:ext cx="33338" cy="131763"/>
              </a:xfrm>
              <a:custGeom>
                <a:avLst/>
                <a:gdLst>
                  <a:gd name="T0" fmla="*/ 0 w 8"/>
                  <a:gd name="T1" fmla="*/ 0 h 31"/>
                  <a:gd name="T2" fmla="*/ 0 w 8"/>
                  <a:gd name="T3" fmla="*/ 1 h 31"/>
                  <a:gd name="T4" fmla="*/ 2 w 8"/>
                  <a:gd name="T5" fmla="*/ 31 h 31"/>
                  <a:gd name="T6" fmla="*/ 8 w 8"/>
                  <a:gd name="T7" fmla="*/ 31 h 31"/>
                  <a:gd name="T8" fmla="*/ 8 w 8"/>
                  <a:gd name="T9" fmla="*/ 31 h 31"/>
                  <a:gd name="T10" fmla="*/ 6 w 8"/>
                  <a:gd name="T11" fmla="*/ 19 h 31"/>
                  <a:gd name="T12" fmla="*/ 3 w 8"/>
                  <a:gd name="T13" fmla="*/ 6 h 31"/>
                  <a:gd name="T14" fmla="*/ 2 w 8"/>
                  <a:gd name="T15" fmla="*/ 5 h 31"/>
                  <a:gd name="T16" fmla="*/ 0 w 8"/>
                  <a:gd name="T17" fmla="*/ 1 h 31"/>
                  <a:gd name="T18" fmla="*/ 0 w 8"/>
                  <a:gd name="T1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C3C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23"/>
              <p:cNvSpPr/>
              <p:nvPr/>
            </p:nvSpPr>
            <p:spPr bwMode="auto">
              <a:xfrm>
                <a:off x="2373218" y="1572258"/>
                <a:ext cx="85725" cy="423863"/>
              </a:xfrm>
              <a:custGeom>
                <a:avLst/>
                <a:gdLst>
                  <a:gd name="T0" fmla="*/ 14 w 20"/>
                  <a:gd name="T1" fmla="*/ 0 h 100"/>
                  <a:gd name="T2" fmla="*/ 11 w 20"/>
                  <a:gd name="T3" fmla="*/ 0 h 100"/>
                  <a:gd name="T4" fmla="*/ 4 w 20"/>
                  <a:gd name="T5" fmla="*/ 1 h 100"/>
                  <a:gd name="T6" fmla="*/ 2 w 20"/>
                  <a:gd name="T7" fmla="*/ 1 h 100"/>
                  <a:gd name="T8" fmla="*/ 1 w 20"/>
                  <a:gd name="T9" fmla="*/ 1 h 100"/>
                  <a:gd name="T10" fmla="*/ 1 w 20"/>
                  <a:gd name="T11" fmla="*/ 1 h 100"/>
                  <a:gd name="T12" fmla="*/ 0 w 20"/>
                  <a:gd name="T13" fmla="*/ 2 h 100"/>
                  <a:gd name="T14" fmla="*/ 7 w 20"/>
                  <a:gd name="T15" fmla="*/ 100 h 100"/>
                  <a:gd name="T16" fmla="*/ 20 w 20"/>
                  <a:gd name="T17" fmla="*/ 100 h 100"/>
                  <a:gd name="T18" fmla="*/ 15 w 20"/>
                  <a:gd name="T19" fmla="*/ 21 h 100"/>
                  <a:gd name="T20" fmla="*/ 14 w 20"/>
                  <a:gd name="T21" fmla="*/ 1 h 100"/>
                  <a:gd name="T22" fmla="*/ 14 w 20"/>
                  <a:gd name="T23" fmla="*/ 1 h 100"/>
                  <a:gd name="T24" fmla="*/ 14 w 20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0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B774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4"/>
              <p:cNvSpPr/>
              <p:nvPr/>
            </p:nvSpPr>
            <p:spPr bwMode="auto">
              <a:xfrm>
                <a:off x="2535143" y="1529395"/>
                <a:ext cx="215900" cy="923925"/>
              </a:xfrm>
              <a:custGeom>
                <a:avLst/>
                <a:gdLst>
                  <a:gd name="T0" fmla="*/ 35 w 51"/>
                  <a:gd name="T1" fmla="*/ 174 h 218"/>
                  <a:gd name="T2" fmla="*/ 50 w 51"/>
                  <a:gd name="T3" fmla="*/ 11 h 218"/>
                  <a:gd name="T4" fmla="*/ 22 w 51"/>
                  <a:gd name="T5" fmla="*/ 8 h 218"/>
                  <a:gd name="T6" fmla="*/ 0 w 51"/>
                  <a:gd name="T7" fmla="*/ 170 h 218"/>
                  <a:gd name="T8" fmla="*/ 35 w 51"/>
                  <a:gd name="T9" fmla="*/ 174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18">
                    <a:moveTo>
                      <a:pt x="35" y="174"/>
                    </a:moveTo>
                    <a:cubicBezTo>
                      <a:pt x="48" y="104"/>
                      <a:pt x="47" y="90"/>
                      <a:pt x="50" y="11"/>
                    </a:cubicBezTo>
                    <a:cubicBezTo>
                      <a:pt x="51" y="3"/>
                      <a:pt x="24" y="0"/>
                      <a:pt x="22" y="8"/>
                    </a:cubicBezTo>
                    <a:cubicBezTo>
                      <a:pt x="8" y="85"/>
                      <a:pt x="4" y="99"/>
                      <a:pt x="0" y="170"/>
                    </a:cubicBezTo>
                    <a:cubicBezTo>
                      <a:pt x="6" y="217"/>
                      <a:pt x="18" y="218"/>
                      <a:pt x="35" y="17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5"/>
              <p:cNvSpPr/>
              <p:nvPr/>
            </p:nvSpPr>
            <p:spPr bwMode="auto">
              <a:xfrm>
                <a:off x="2497043" y="1983420"/>
                <a:ext cx="236538" cy="520700"/>
              </a:xfrm>
              <a:custGeom>
                <a:avLst/>
                <a:gdLst>
                  <a:gd name="T0" fmla="*/ 42 w 56"/>
                  <a:gd name="T1" fmla="*/ 114 h 123"/>
                  <a:gd name="T2" fmla="*/ 56 w 56"/>
                  <a:gd name="T3" fmla="*/ 10 h 123"/>
                  <a:gd name="T4" fmla="*/ 52 w 56"/>
                  <a:gd name="T5" fmla="*/ 7 h 123"/>
                  <a:gd name="T6" fmla="*/ 32 w 56"/>
                  <a:gd name="T7" fmla="*/ 14 h 123"/>
                  <a:gd name="T8" fmla="*/ 15 w 56"/>
                  <a:gd name="T9" fmla="*/ 3 h 123"/>
                  <a:gd name="T10" fmla="*/ 11 w 56"/>
                  <a:gd name="T11" fmla="*/ 5 h 123"/>
                  <a:gd name="T12" fmla="*/ 0 w 56"/>
                  <a:gd name="T13" fmla="*/ 110 h 123"/>
                  <a:gd name="T14" fmla="*/ 5 w 56"/>
                  <a:gd name="T15" fmla="*/ 118 h 123"/>
                  <a:gd name="T16" fmla="*/ 35 w 56"/>
                  <a:gd name="T17" fmla="*/ 123 h 123"/>
                  <a:gd name="T18" fmla="*/ 42 w 56"/>
                  <a:gd name="T1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123">
                    <a:moveTo>
                      <a:pt x="42" y="114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6"/>
                      <a:pt x="54" y="5"/>
                      <a:pt x="52" y="7"/>
                    </a:cubicBezTo>
                    <a:cubicBezTo>
                      <a:pt x="52" y="7"/>
                      <a:pt x="42" y="15"/>
                      <a:pt x="32" y="14"/>
                    </a:cubicBezTo>
                    <a:cubicBezTo>
                      <a:pt x="23" y="13"/>
                      <a:pt x="15" y="3"/>
                      <a:pt x="15" y="3"/>
                    </a:cubicBezTo>
                    <a:cubicBezTo>
                      <a:pt x="13" y="0"/>
                      <a:pt x="11" y="1"/>
                      <a:pt x="11" y="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3"/>
                      <a:pt x="2" y="117"/>
                      <a:pt x="5" y="118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8" y="122"/>
                      <a:pt x="41" y="118"/>
                      <a:pt x="42" y="114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26"/>
              <p:cNvSpPr/>
              <p:nvPr/>
            </p:nvSpPr>
            <p:spPr bwMode="auto">
              <a:xfrm>
                <a:off x="2543080" y="1983420"/>
                <a:ext cx="190500" cy="80963"/>
              </a:xfrm>
              <a:custGeom>
                <a:avLst/>
                <a:gdLst>
                  <a:gd name="T0" fmla="*/ 43 w 45"/>
                  <a:gd name="T1" fmla="*/ 10 h 19"/>
                  <a:gd name="T2" fmla="*/ 45 w 45"/>
                  <a:gd name="T3" fmla="*/ 9 h 19"/>
                  <a:gd name="T4" fmla="*/ 41 w 45"/>
                  <a:gd name="T5" fmla="*/ 7 h 19"/>
                  <a:gd name="T6" fmla="*/ 21 w 45"/>
                  <a:gd name="T7" fmla="*/ 14 h 19"/>
                  <a:gd name="T8" fmla="*/ 4 w 45"/>
                  <a:gd name="T9" fmla="*/ 3 h 19"/>
                  <a:gd name="T10" fmla="*/ 0 w 45"/>
                  <a:gd name="T11" fmla="*/ 4 h 19"/>
                  <a:gd name="T12" fmla="*/ 2 w 45"/>
                  <a:gd name="T13" fmla="*/ 6 h 19"/>
                  <a:gd name="T14" fmla="*/ 21 w 45"/>
                  <a:gd name="T15" fmla="*/ 18 h 19"/>
                  <a:gd name="T16" fmla="*/ 43 w 45"/>
                  <a:gd name="T1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43" y="10"/>
                    </a:moveTo>
                    <a:cubicBezTo>
                      <a:pt x="43" y="10"/>
                      <a:pt x="44" y="9"/>
                      <a:pt x="45" y="9"/>
                    </a:cubicBezTo>
                    <a:cubicBezTo>
                      <a:pt x="45" y="6"/>
                      <a:pt x="43" y="5"/>
                      <a:pt x="41" y="7"/>
                    </a:cubicBezTo>
                    <a:cubicBezTo>
                      <a:pt x="41" y="7"/>
                      <a:pt x="31" y="15"/>
                      <a:pt x="21" y="14"/>
                    </a:cubicBezTo>
                    <a:cubicBezTo>
                      <a:pt x="12" y="13"/>
                      <a:pt x="4" y="3"/>
                      <a:pt x="4" y="3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2" y="6"/>
                      <a:pt x="11" y="17"/>
                      <a:pt x="21" y="18"/>
                    </a:cubicBezTo>
                    <a:cubicBezTo>
                      <a:pt x="31" y="19"/>
                      <a:pt x="43" y="10"/>
                      <a:pt x="43" y="10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7"/>
              <p:cNvSpPr/>
              <p:nvPr/>
            </p:nvSpPr>
            <p:spPr bwMode="auto">
              <a:xfrm>
                <a:off x="2509743" y="2483483"/>
                <a:ext cx="147638" cy="169863"/>
              </a:xfrm>
              <a:custGeom>
                <a:avLst/>
                <a:gdLst>
                  <a:gd name="T0" fmla="*/ 35 w 35"/>
                  <a:gd name="T1" fmla="*/ 4 h 40"/>
                  <a:gd name="T2" fmla="*/ 16 w 35"/>
                  <a:gd name="T3" fmla="*/ 9 h 40"/>
                  <a:gd name="T4" fmla="*/ 0 w 35"/>
                  <a:gd name="T5" fmla="*/ 0 h 40"/>
                  <a:gd name="T6" fmla="*/ 35 w 35"/>
                  <a:gd name="T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0">
                    <a:moveTo>
                      <a:pt x="35" y="4"/>
                    </a:moveTo>
                    <a:cubicBezTo>
                      <a:pt x="29" y="8"/>
                      <a:pt x="23" y="10"/>
                      <a:pt x="16" y="9"/>
                    </a:cubicBezTo>
                    <a:cubicBezTo>
                      <a:pt x="10" y="8"/>
                      <a:pt x="4" y="5"/>
                      <a:pt x="0" y="0"/>
                    </a:cubicBezTo>
                    <a:cubicBezTo>
                      <a:pt x="3" y="39"/>
                      <a:pt x="23" y="40"/>
                      <a:pt x="35" y="4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8"/>
              <p:cNvSpPr/>
              <p:nvPr/>
            </p:nvSpPr>
            <p:spPr bwMode="auto">
              <a:xfrm>
                <a:off x="2492280" y="2437445"/>
                <a:ext cx="185738" cy="92075"/>
              </a:xfrm>
              <a:custGeom>
                <a:avLst/>
                <a:gdLst>
                  <a:gd name="T0" fmla="*/ 39 w 44"/>
                  <a:gd name="T1" fmla="*/ 16 h 22"/>
                  <a:gd name="T2" fmla="*/ 44 w 44"/>
                  <a:gd name="T3" fmla="*/ 10 h 22"/>
                  <a:gd name="T4" fmla="*/ 40 w 44"/>
                  <a:gd name="T5" fmla="*/ 7 h 22"/>
                  <a:gd name="T6" fmla="*/ 21 w 44"/>
                  <a:gd name="T7" fmla="*/ 13 h 22"/>
                  <a:gd name="T8" fmla="*/ 4 w 44"/>
                  <a:gd name="T9" fmla="*/ 3 h 22"/>
                  <a:gd name="T10" fmla="*/ 0 w 44"/>
                  <a:gd name="T11" fmla="*/ 2 h 22"/>
                  <a:gd name="T12" fmla="*/ 3 w 44"/>
                  <a:gd name="T13" fmla="*/ 12 h 22"/>
                  <a:gd name="T14" fmla="*/ 20 w 44"/>
                  <a:gd name="T15" fmla="*/ 21 h 22"/>
                  <a:gd name="T16" fmla="*/ 39 w 44"/>
                  <a:gd name="T1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22">
                    <a:moveTo>
                      <a:pt x="39" y="16"/>
                    </a:moveTo>
                    <a:cubicBezTo>
                      <a:pt x="42" y="14"/>
                      <a:pt x="44" y="11"/>
                      <a:pt x="44" y="10"/>
                    </a:cubicBezTo>
                    <a:cubicBezTo>
                      <a:pt x="44" y="8"/>
                      <a:pt x="43" y="5"/>
                      <a:pt x="40" y="7"/>
                    </a:cubicBezTo>
                    <a:cubicBezTo>
                      <a:pt x="40" y="7"/>
                      <a:pt x="30" y="14"/>
                      <a:pt x="21" y="13"/>
                    </a:cubicBezTo>
                    <a:cubicBezTo>
                      <a:pt x="12" y="12"/>
                      <a:pt x="4" y="3"/>
                      <a:pt x="4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10"/>
                      <a:pt x="3" y="12"/>
                    </a:cubicBezTo>
                    <a:cubicBezTo>
                      <a:pt x="3" y="12"/>
                      <a:pt x="12" y="20"/>
                      <a:pt x="20" y="21"/>
                    </a:cubicBezTo>
                    <a:cubicBezTo>
                      <a:pt x="29" y="22"/>
                      <a:pt x="39" y="16"/>
                      <a:pt x="39" y="16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>
                <a:off x="2624043" y="1508758"/>
                <a:ext cx="122238" cy="114300"/>
              </a:xfrm>
              <a:custGeom>
                <a:avLst/>
                <a:gdLst>
                  <a:gd name="T0" fmla="*/ 1 w 29"/>
                  <a:gd name="T1" fmla="*/ 17 h 27"/>
                  <a:gd name="T2" fmla="*/ 13 w 29"/>
                  <a:gd name="T3" fmla="*/ 1 h 27"/>
                  <a:gd name="T4" fmla="*/ 29 w 29"/>
                  <a:gd name="T5" fmla="*/ 15 h 27"/>
                  <a:gd name="T6" fmla="*/ 29 w 29"/>
                  <a:gd name="T7" fmla="*/ 20 h 27"/>
                  <a:gd name="T8" fmla="*/ 14 w 29"/>
                  <a:gd name="T9" fmla="*/ 26 h 27"/>
                  <a:gd name="T10" fmla="*/ 1 w 29"/>
                  <a:gd name="T11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" y="17"/>
                    </a:moveTo>
                    <a:cubicBezTo>
                      <a:pt x="1" y="12"/>
                      <a:pt x="5" y="0"/>
                      <a:pt x="13" y="1"/>
                    </a:cubicBezTo>
                    <a:cubicBezTo>
                      <a:pt x="20" y="2"/>
                      <a:pt x="28" y="11"/>
                      <a:pt x="29" y="15"/>
                    </a:cubicBezTo>
                    <a:cubicBezTo>
                      <a:pt x="29" y="16"/>
                      <a:pt x="29" y="19"/>
                      <a:pt x="29" y="20"/>
                    </a:cubicBezTo>
                    <a:cubicBezTo>
                      <a:pt x="29" y="24"/>
                      <a:pt x="22" y="27"/>
                      <a:pt x="14" y="26"/>
                    </a:cubicBezTo>
                    <a:cubicBezTo>
                      <a:pt x="6" y="25"/>
                      <a:pt x="0" y="21"/>
                      <a:pt x="1" y="17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2"/>
              <p:cNvSpPr/>
              <p:nvPr/>
            </p:nvSpPr>
            <p:spPr bwMode="auto">
              <a:xfrm>
                <a:off x="2627218" y="1369058"/>
                <a:ext cx="123825" cy="236538"/>
              </a:xfrm>
              <a:custGeom>
                <a:avLst/>
                <a:gdLst>
                  <a:gd name="T0" fmla="*/ 1 w 29"/>
                  <a:gd name="T1" fmla="*/ 43 h 56"/>
                  <a:gd name="T2" fmla="*/ 0 w 29"/>
                  <a:gd name="T3" fmla="*/ 46 h 56"/>
                  <a:gd name="T4" fmla="*/ 13 w 29"/>
                  <a:gd name="T5" fmla="*/ 55 h 56"/>
                  <a:gd name="T6" fmla="*/ 28 w 29"/>
                  <a:gd name="T7" fmla="*/ 49 h 56"/>
                  <a:gd name="T8" fmla="*/ 28 w 29"/>
                  <a:gd name="T9" fmla="*/ 46 h 56"/>
                  <a:gd name="T10" fmla="*/ 20 w 29"/>
                  <a:gd name="T11" fmla="*/ 0 h 56"/>
                  <a:gd name="T12" fmla="*/ 1 w 29"/>
                  <a:gd name="T13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6">
                    <a:moveTo>
                      <a:pt x="1" y="43"/>
                    </a:moveTo>
                    <a:cubicBezTo>
                      <a:pt x="1" y="44"/>
                      <a:pt x="0" y="45"/>
                      <a:pt x="0" y="46"/>
                    </a:cubicBezTo>
                    <a:cubicBezTo>
                      <a:pt x="0" y="50"/>
                      <a:pt x="6" y="54"/>
                      <a:pt x="13" y="55"/>
                    </a:cubicBezTo>
                    <a:cubicBezTo>
                      <a:pt x="21" y="56"/>
                      <a:pt x="28" y="53"/>
                      <a:pt x="28" y="49"/>
                    </a:cubicBezTo>
                    <a:cubicBezTo>
                      <a:pt x="29" y="48"/>
                      <a:pt x="28" y="47"/>
                      <a:pt x="28" y="46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3"/>
              <p:cNvSpPr/>
              <p:nvPr/>
            </p:nvSpPr>
            <p:spPr bwMode="auto">
              <a:xfrm>
                <a:off x="2695480" y="1364295"/>
                <a:ext cx="25400" cy="50800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1 h 12"/>
                  <a:gd name="T4" fmla="*/ 4 w 6"/>
                  <a:gd name="T5" fmla="*/ 1 h 12"/>
                  <a:gd name="T6" fmla="*/ 0 w 6"/>
                  <a:gd name="T7" fmla="*/ 11 h 12"/>
                  <a:gd name="T8" fmla="*/ 3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4" y="12"/>
                      <a:pt x="5" y="12"/>
                      <a:pt x="6" y="11"/>
                    </a:cubicBezTo>
                    <a:cubicBezTo>
                      <a:pt x="6" y="11"/>
                      <a:pt x="6" y="1"/>
                      <a:pt x="4" y="1"/>
                    </a:cubicBezTo>
                    <a:cubicBezTo>
                      <a:pt x="2" y="0"/>
                      <a:pt x="0" y="11"/>
                      <a:pt x="0" y="11"/>
                    </a:cubicBezTo>
                    <a:cubicBezTo>
                      <a:pt x="1" y="11"/>
                      <a:pt x="1" y="11"/>
                      <a:pt x="3" y="12"/>
                    </a:cubicBezTo>
                  </a:path>
                </a:pathLst>
              </a:custGeom>
              <a:solidFill>
                <a:srgbClr val="41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4"/>
              <p:cNvSpPr/>
              <p:nvPr/>
            </p:nvSpPr>
            <p:spPr bwMode="auto">
              <a:xfrm>
                <a:off x="2165255" y="2016758"/>
                <a:ext cx="781050" cy="877888"/>
              </a:xfrm>
              <a:custGeom>
                <a:avLst/>
                <a:gdLst>
                  <a:gd name="T0" fmla="*/ 123 w 492"/>
                  <a:gd name="T1" fmla="*/ 553 h 553"/>
                  <a:gd name="T2" fmla="*/ 0 w 492"/>
                  <a:gd name="T3" fmla="*/ 0 h 553"/>
                  <a:gd name="T4" fmla="*/ 492 w 492"/>
                  <a:gd name="T5" fmla="*/ 0 h 553"/>
                  <a:gd name="T6" fmla="*/ 377 w 492"/>
                  <a:gd name="T7" fmla="*/ 550 h 553"/>
                  <a:gd name="T8" fmla="*/ 123 w 49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2" h="553">
                    <a:moveTo>
                      <a:pt x="123" y="553"/>
                    </a:moveTo>
                    <a:lnTo>
                      <a:pt x="0" y="0"/>
                    </a:lnTo>
                    <a:lnTo>
                      <a:pt x="492" y="0"/>
                    </a:lnTo>
                    <a:lnTo>
                      <a:pt x="377" y="550"/>
                    </a:lnTo>
                    <a:lnTo>
                      <a:pt x="123" y="553"/>
                    </a:lnTo>
                    <a:close/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2144618" y="1996120"/>
                <a:ext cx="822325" cy="919163"/>
              </a:xfrm>
              <a:custGeom>
                <a:avLst/>
                <a:gdLst>
                  <a:gd name="T0" fmla="*/ 51 w 194"/>
                  <a:gd name="T1" fmla="*/ 212 h 217"/>
                  <a:gd name="T2" fmla="*/ 55 w 194"/>
                  <a:gd name="T3" fmla="*/ 211 h 217"/>
                  <a:gd name="T4" fmla="*/ 11 w 194"/>
                  <a:gd name="T5" fmla="*/ 9 h 217"/>
                  <a:gd name="T6" fmla="*/ 183 w 194"/>
                  <a:gd name="T7" fmla="*/ 9 h 217"/>
                  <a:gd name="T8" fmla="*/ 143 w 194"/>
                  <a:gd name="T9" fmla="*/ 206 h 217"/>
                  <a:gd name="T10" fmla="*/ 51 w 194"/>
                  <a:gd name="T11" fmla="*/ 207 h 217"/>
                  <a:gd name="T12" fmla="*/ 51 w 194"/>
                  <a:gd name="T13" fmla="*/ 212 h 217"/>
                  <a:gd name="T14" fmla="*/ 55 w 194"/>
                  <a:gd name="T15" fmla="*/ 211 h 217"/>
                  <a:gd name="T16" fmla="*/ 51 w 194"/>
                  <a:gd name="T17" fmla="*/ 212 h 217"/>
                  <a:gd name="T18" fmla="*/ 51 w 194"/>
                  <a:gd name="T19" fmla="*/ 217 h 217"/>
                  <a:gd name="T20" fmla="*/ 147 w 194"/>
                  <a:gd name="T21" fmla="*/ 216 h 217"/>
                  <a:gd name="T22" fmla="*/ 151 w 194"/>
                  <a:gd name="T23" fmla="*/ 212 h 217"/>
                  <a:gd name="T24" fmla="*/ 193 w 194"/>
                  <a:gd name="T25" fmla="*/ 6 h 217"/>
                  <a:gd name="T26" fmla="*/ 192 w 194"/>
                  <a:gd name="T27" fmla="*/ 2 h 217"/>
                  <a:gd name="T28" fmla="*/ 189 w 194"/>
                  <a:gd name="T29" fmla="*/ 0 h 217"/>
                  <a:gd name="T30" fmla="*/ 5 w 194"/>
                  <a:gd name="T31" fmla="*/ 0 h 217"/>
                  <a:gd name="T32" fmla="*/ 1 w 194"/>
                  <a:gd name="T33" fmla="*/ 2 h 217"/>
                  <a:gd name="T34" fmla="*/ 0 w 194"/>
                  <a:gd name="T35" fmla="*/ 6 h 217"/>
                  <a:gd name="T36" fmla="*/ 46 w 194"/>
                  <a:gd name="T37" fmla="*/ 213 h 217"/>
                  <a:gd name="T38" fmla="*/ 51 w 194"/>
                  <a:gd name="T39" fmla="*/ 217 h 217"/>
                  <a:gd name="T40" fmla="*/ 51 w 194"/>
                  <a:gd name="T41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17">
                    <a:moveTo>
                      <a:pt x="51" y="212"/>
                    </a:moveTo>
                    <a:cubicBezTo>
                      <a:pt x="55" y="211"/>
                      <a:pt x="55" y="211"/>
                      <a:pt x="55" y="2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51" y="207"/>
                      <a:pt x="51" y="207"/>
                      <a:pt x="51" y="207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5" y="211"/>
                      <a:pt x="55" y="211"/>
                      <a:pt x="55" y="211"/>
                    </a:cubicBezTo>
                    <a:cubicBezTo>
                      <a:pt x="51" y="212"/>
                      <a:pt x="51" y="212"/>
                      <a:pt x="51" y="212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147" y="216"/>
                      <a:pt x="147" y="216"/>
                      <a:pt x="147" y="216"/>
                    </a:cubicBezTo>
                    <a:cubicBezTo>
                      <a:pt x="149" y="216"/>
                      <a:pt x="151" y="214"/>
                      <a:pt x="151" y="212"/>
                    </a:cubicBezTo>
                    <a:cubicBezTo>
                      <a:pt x="193" y="6"/>
                      <a:pt x="193" y="6"/>
                      <a:pt x="193" y="6"/>
                    </a:cubicBezTo>
                    <a:cubicBezTo>
                      <a:pt x="194" y="4"/>
                      <a:pt x="193" y="3"/>
                      <a:pt x="192" y="2"/>
                    </a:cubicBezTo>
                    <a:cubicBezTo>
                      <a:pt x="191" y="0"/>
                      <a:pt x="190" y="0"/>
                      <a:pt x="18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7" y="215"/>
                      <a:pt x="48" y="217"/>
                      <a:pt x="51" y="217"/>
                    </a:cubicBezTo>
                    <a:cubicBezTo>
                      <a:pt x="51" y="212"/>
                      <a:pt x="51" y="212"/>
                      <a:pt x="51" y="212"/>
                    </a:cubicBezTo>
                  </a:path>
                </a:pathLst>
              </a:custGeom>
              <a:solidFill>
                <a:srgbClr val="E8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7"/>
              <p:cNvSpPr>
                <a:spLocks noEditPoints="1"/>
              </p:cNvSpPr>
              <p:nvPr/>
            </p:nvSpPr>
            <p:spPr bwMode="auto">
              <a:xfrm>
                <a:off x="2144618" y="2000883"/>
                <a:ext cx="411163" cy="911225"/>
              </a:xfrm>
              <a:custGeom>
                <a:avLst/>
                <a:gdLst>
                  <a:gd name="T0" fmla="*/ 97 w 97"/>
                  <a:gd name="T1" fmla="*/ 215 h 215"/>
                  <a:gd name="T2" fmla="*/ 70 w 97"/>
                  <a:gd name="T3" fmla="*/ 215 h 215"/>
                  <a:gd name="T4" fmla="*/ 97 w 97"/>
                  <a:gd name="T5" fmla="*/ 215 h 215"/>
                  <a:gd name="T6" fmla="*/ 97 w 97"/>
                  <a:gd name="T7" fmla="*/ 215 h 215"/>
                  <a:gd name="T8" fmla="*/ 0 w 97"/>
                  <a:gd name="T9" fmla="*/ 3 h 215"/>
                  <a:gd name="T10" fmla="*/ 0 w 97"/>
                  <a:gd name="T11" fmla="*/ 5 h 215"/>
                  <a:gd name="T12" fmla="*/ 46 w 97"/>
                  <a:gd name="T13" fmla="*/ 212 h 215"/>
                  <a:gd name="T14" fmla="*/ 46 w 97"/>
                  <a:gd name="T15" fmla="*/ 213 h 215"/>
                  <a:gd name="T16" fmla="*/ 46 w 97"/>
                  <a:gd name="T17" fmla="*/ 212 h 215"/>
                  <a:gd name="T18" fmla="*/ 0 w 97"/>
                  <a:gd name="T19" fmla="*/ 5 h 215"/>
                  <a:gd name="T20" fmla="*/ 0 w 97"/>
                  <a:gd name="T21" fmla="*/ 3 h 215"/>
                  <a:gd name="T22" fmla="*/ 2 w 97"/>
                  <a:gd name="T23" fmla="*/ 0 h 215"/>
                  <a:gd name="T24" fmla="*/ 1 w 97"/>
                  <a:gd name="T25" fmla="*/ 1 h 215"/>
                  <a:gd name="T26" fmla="*/ 1 w 97"/>
                  <a:gd name="T27" fmla="*/ 1 h 215"/>
                  <a:gd name="T28" fmla="*/ 1 w 97"/>
                  <a:gd name="T29" fmla="*/ 1 h 215"/>
                  <a:gd name="T30" fmla="*/ 2 w 97"/>
                  <a:gd name="T31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" h="215">
                    <a:moveTo>
                      <a:pt x="97" y="215"/>
                    </a:moveTo>
                    <a:cubicBezTo>
                      <a:pt x="70" y="215"/>
                      <a:pt x="70" y="215"/>
                      <a:pt x="70" y="21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97" y="215"/>
                      <a:pt x="97" y="215"/>
                      <a:pt x="97" y="215"/>
                    </a:cubicBezTo>
                    <a:moveTo>
                      <a:pt x="0" y="3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46" y="212"/>
                      <a:pt x="46" y="212"/>
                      <a:pt x="46" y="213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2190655" y="2034220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2175289" y="2016659"/>
                <a:ext cx="365125" cy="839788"/>
              </a:xfrm>
              <a:custGeom>
                <a:avLst/>
                <a:gdLst>
                  <a:gd name="T0" fmla="*/ 230 w 230"/>
                  <a:gd name="T1" fmla="*/ 0 h 529"/>
                  <a:gd name="T2" fmla="*/ 0 w 230"/>
                  <a:gd name="T3" fmla="*/ 0 h 529"/>
                  <a:gd name="T4" fmla="*/ 118 w 230"/>
                  <a:gd name="T5" fmla="*/ 529 h 529"/>
                  <a:gd name="T6" fmla="*/ 230 w 230"/>
                  <a:gd name="T7" fmla="*/ 529 h 529"/>
                  <a:gd name="T8" fmla="*/ 230 w 230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529">
                    <a:moveTo>
                      <a:pt x="230" y="0"/>
                    </a:moveTo>
                    <a:lnTo>
                      <a:pt x="0" y="0"/>
                    </a:lnTo>
                    <a:lnTo>
                      <a:pt x="118" y="529"/>
                    </a:lnTo>
                    <a:lnTo>
                      <a:pt x="230" y="529"/>
                    </a:lnTo>
                    <a:lnTo>
                      <a:pt x="2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0"/>
              <p:cNvSpPr/>
              <p:nvPr/>
            </p:nvSpPr>
            <p:spPr bwMode="auto">
              <a:xfrm>
                <a:off x="2144618" y="1996120"/>
                <a:ext cx="411163" cy="919163"/>
              </a:xfrm>
              <a:custGeom>
                <a:avLst/>
                <a:gdLst>
                  <a:gd name="T0" fmla="*/ 97 w 97"/>
                  <a:gd name="T1" fmla="*/ 0 h 217"/>
                  <a:gd name="T2" fmla="*/ 5 w 97"/>
                  <a:gd name="T3" fmla="*/ 0 h 217"/>
                  <a:gd name="T4" fmla="*/ 2 w 97"/>
                  <a:gd name="T5" fmla="*/ 1 h 217"/>
                  <a:gd name="T6" fmla="*/ 1 w 97"/>
                  <a:gd name="T7" fmla="*/ 2 h 217"/>
                  <a:gd name="T8" fmla="*/ 1 w 97"/>
                  <a:gd name="T9" fmla="*/ 2 h 217"/>
                  <a:gd name="T10" fmla="*/ 0 w 97"/>
                  <a:gd name="T11" fmla="*/ 4 h 217"/>
                  <a:gd name="T12" fmla="*/ 0 w 97"/>
                  <a:gd name="T13" fmla="*/ 6 h 217"/>
                  <a:gd name="T14" fmla="*/ 46 w 97"/>
                  <a:gd name="T15" fmla="*/ 213 h 217"/>
                  <a:gd name="T16" fmla="*/ 46 w 97"/>
                  <a:gd name="T17" fmla="*/ 214 h 217"/>
                  <a:gd name="T18" fmla="*/ 51 w 97"/>
                  <a:gd name="T19" fmla="*/ 217 h 217"/>
                  <a:gd name="T20" fmla="*/ 51 w 97"/>
                  <a:gd name="T21" fmla="*/ 217 h 217"/>
                  <a:gd name="T22" fmla="*/ 70 w 97"/>
                  <a:gd name="T23" fmla="*/ 216 h 217"/>
                  <a:gd name="T24" fmla="*/ 97 w 97"/>
                  <a:gd name="T25" fmla="*/ 216 h 217"/>
                  <a:gd name="T26" fmla="*/ 97 w 97"/>
                  <a:gd name="T27" fmla="*/ 207 h 217"/>
                  <a:gd name="T28" fmla="*/ 55 w 97"/>
                  <a:gd name="T29" fmla="*/ 207 h 217"/>
                  <a:gd name="T30" fmla="*/ 11 w 97"/>
                  <a:gd name="T31" fmla="*/ 9 h 217"/>
                  <a:gd name="T32" fmla="*/ 97 w 97"/>
                  <a:gd name="T33" fmla="*/ 9 h 217"/>
                  <a:gd name="T34" fmla="*/ 97 w 97"/>
                  <a:gd name="T35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" h="217">
                    <a:moveTo>
                      <a:pt x="9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46" y="213"/>
                      <a:pt x="46" y="213"/>
                      <a:pt x="46" y="213"/>
                    </a:cubicBezTo>
                    <a:cubicBezTo>
                      <a:pt x="46" y="213"/>
                      <a:pt x="46" y="213"/>
                      <a:pt x="46" y="214"/>
                    </a:cubicBezTo>
                    <a:cubicBezTo>
                      <a:pt x="47" y="215"/>
                      <a:pt x="49" y="217"/>
                      <a:pt x="51" y="217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97" y="216"/>
                      <a:pt x="97" y="216"/>
                      <a:pt x="97" y="21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solidFill>
                <a:srgbClr val="D0CF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2" hidden="1"/>
          <p:cNvGrpSpPr/>
          <p:nvPr/>
        </p:nvGrpSpPr>
        <p:grpSpPr>
          <a:xfrm>
            <a:off x="1353571" y="1457984"/>
            <a:ext cx="6576707" cy="1809331"/>
            <a:chOff x="1897934" y="1943975"/>
            <a:chExt cx="9422455" cy="2412440"/>
          </a:xfrm>
        </p:grpSpPr>
        <p:cxnSp>
          <p:nvCxnSpPr>
            <p:cNvPr id="46" name="Straight Connector 10"/>
            <p:cNvCxnSpPr>
              <a:stCxn id="42" idx="0"/>
            </p:cNvCxnSpPr>
            <p:nvPr/>
          </p:nvCxnSpPr>
          <p:spPr>
            <a:xfrm flipH="1">
              <a:off x="3022858" y="3483181"/>
              <a:ext cx="984142" cy="873234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3"/>
            <p:cNvCxnSpPr/>
            <p:nvPr/>
          </p:nvCxnSpPr>
          <p:spPr>
            <a:xfrm>
              <a:off x="189793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8"/>
            <p:cNvCxnSpPr/>
            <p:nvPr/>
          </p:nvCxnSpPr>
          <p:spPr>
            <a:xfrm flipH="1">
              <a:off x="294092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"/>
            <p:cNvCxnSpPr/>
            <p:nvPr/>
          </p:nvCxnSpPr>
          <p:spPr>
            <a:xfrm>
              <a:off x="399236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4"/>
            <p:cNvCxnSpPr/>
            <p:nvPr/>
          </p:nvCxnSpPr>
          <p:spPr>
            <a:xfrm flipH="1">
              <a:off x="503536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5"/>
            <p:cNvCxnSpPr/>
            <p:nvPr/>
          </p:nvCxnSpPr>
          <p:spPr>
            <a:xfrm>
              <a:off x="608680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6"/>
            <p:cNvCxnSpPr/>
            <p:nvPr/>
          </p:nvCxnSpPr>
          <p:spPr>
            <a:xfrm flipH="1">
              <a:off x="7129799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7"/>
            <p:cNvCxnSpPr/>
            <p:nvPr/>
          </p:nvCxnSpPr>
          <p:spPr>
            <a:xfrm>
              <a:off x="8181239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/>
            <p:cNvCxnSpPr/>
            <p:nvPr/>
          </p:nvCxnSpPr>
          <p:spPr>
            <a:xfrm flipH="1">
              <a:off x="9224234" y="1943975"/>
              <a:ext cx="1046634" cy="1052977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9"/>
            <p:cNvCxnSpPr/>
            <p:nvPr/>
          </p:nvCxnSpPr>
          <p:spPr>
            <a:xfrm>
              <a:off x="10275674" y="1943975"/>
              <a:ext cx="1044715" cy="1051258"/>
            </a:xfrm>
            <a:prstGeom prst="line">
              <a:avLst/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-15180" y="-236562"/>
            <a:ext cx="8835652" cy="6523454"/>
            <a:chOff x="-15180" y="-236562"/>
            <a:chExt cx="8835652" cy="6523454"/>
          </a:xfrm>
        </p:grpSpPr>
        <p:sp>
          <p:nvSpPr>
            <p:cNvPr id="25" name="矩形 24"/>
            <p:cNvSpPr/>
            <p:nvPr/>
          </p:nvSpPr>
          <p:spPr>
            <a:xfrm>
              <a:off x="323528" y="411510"/>
              <a:ext cx="8496944" cy="4176464"/>
            </a:xfrm>
            <a:prstGeom prst="rect">
              <a:avLst/>
            </a:prstGeom>
            <a:solidFill>
              <a:srgbClr val="134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-15180" y="-236562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"/>
            <p:cNvSpPr/>
            <p:nvPr/>
          </p:nvSpPr>
          <p:spPr bwMode="auto">
            <a:xfrm>
              <a:off x="2216378" y="3320440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itle 9"/>
          <p:cNvSpPr txBox="1"/>
          <p:nvPr/>
        </p:nvSpPr>
        <p:spPr>
          <a:xfrm>
            <a:off x="4034704" y="577176"/>
            <a:ext cx="1669449" cy="522988"/>
          </a:xfrm>
          <a:prstGeom prst="rect">
            <a:avLst/>
          </a:prstGeom>
        </p:spPr>
        <p:txBody>
          <a:bodyPr lIns="65023" tIns="32511" rIns="65023" bIns="3251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31" name="Subtitle 10"/>
          <p:cNvSpPr txBox="1"/>
          <p:nvPr/>
        </p:nvSpPr>
        <p:spPr>
          <a:xfrm>
            <a:off x="3072017" y="1242131"/>
            <a:ext cx="3163658" cy="537960"/>
          </a:xfrm>
          <a:prstGeom prst="rect">
            <a:avLst/>
          </a:prstGeom>
        </p:spPr>
        <p:txBody>
          <a:bodyPr lIns="65023" tIns="32511" rIns="65023" bIns="3251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845771" y="1879335"/>
            <a:ext cx="2971930" cy="465677"/>
            <a:chOff x="5061738" y="1402502"/>
            <a:chExt cx="2971930" cy="465677"/>
          </a:xfrm>
        </p:grpSpPr>
        <p:sp>
          <p:nvSpPr>
            <p:cNvPr id="36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Teaching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materials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432293" y="1402502"/>
              <a:ext cx="12192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教学内容分析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657418" y="1852569"/>
            <a:ext cx="3767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 smtClean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45771" y="2612406"/>
            <a:ext cx="2971930" cy="465677"/>
            <a:chOff x="5061738" y="1402502"/>
            <a:chExt cx="2971930" cy="465677"/>
          </a:xfrm>
        </p:grpSpPr>
        <p:sp>
          <p:nvSpPr>
            <p:cNvPr id="41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Analysis 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of the learning students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432293" y="1402502"/>
              <a:ext cx="12192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教学对象分析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657418" y="2585640"/>
            <a:ext cx="4263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200" dirty="0" smtClean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845680" y="3363466"/>
            <a:ext cx="2971930" cy="465677"/>
            <a:chOff x="5061738" y="1402502"/>
            <a:chExt cx="2971930" cy="465677"/>
          </a:xfrm>
        </p:grpSpPr>
        <p:sp>
          <p:nvSpPr>
            <p:cNvPr id="56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Teaching goal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432293" y="1402502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教学目标</a:t>
              </a: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1657327" y="3336700"/>
            <a:ext cx="43762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 smtClean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310" y="462280"/>
            <a:ext cx="1046480" cy="10464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27706" y="1862825"/>
            <a:ext cx="2971930" cy="465677"/>
            <a:chOff x="5061738" y="1402502"/>
            <a:chExt cx="2971930" cy="465677"/>
          </a:xfrm>
        </p:grpSpPr>
        <p:sp>
          <p:nvSpPr>
            <p:cNvPr id="4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Teaching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difficulties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432293" y="1402502"/>
              <a:ext cx="10160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教学重难点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39353" y="1836059"/>
            <a:ext cx="421005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200" dirty="0" smtClean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27706" y="2595896"/>
            <a:ext cx="2971930" cy="465677"/>
            <a:chOff x="5061738" y="1402502"/>
            <a:chExt cx="2971930" cy="465677"/>
          </a:xfrm>
        </p:grpSpPr>
        <p:sp>
          <p:nvSpPr>
            <p:cNvPr id="9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Teaching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method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32293" y="1402502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教学方法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439353" y="2569130"/>
            <a:ext cx="43561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5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627615" y="3346956"/>
            <a:ext cx="2971930" cy="465677"/>
            <a:chOff x="5061738" y="1402502"/>
            <a:chExt cx="2971930" cy="465677"/>
          </a:xfrm>
        </p:grpSpPr>
        <p:sp>
          <p:nvSpPr>
            <p:cNvPr id="13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 smtClean="0">
                  <a:solidFill>
                    <a:schemeClr val="bg1"/>
                  </a:solidFill>
                  <a:cs typeface="+mn-ea"/>
                  <a:sym typeface="+mn-lt"/>
                </a:rPr>
                <a:t>Teaching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process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432293" y="1402502"/>
              <a:ext cx="812800" cy="245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教学过程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39262" y="3320190"/>
            <a:ext cx="438150" cy="49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200" dirty="0" smtClean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896" y="1515561"/>
            <a:ext cx="4695747" cy="41353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5975" y="-236562"/>
            <a:ext cx="9888264" cy="4824536"/>
            <a:chOff x="-15180" y="-236562"/>
            <a:chExt cx="9888264" cy="4824536"/>
          </a:xfrm>
        </p:grpSpPr>
        <p:sp>
          <p:nvSpPr>
            <p:cNvPr id="6" name="矩形 5"/>
            <p:cNvSpPr/>
            <p:nvPr/>
          </p:nvSpPr>
          <p:spPr>
            <a:xfrm>
              <a:off x="323528" y="411510"/>
              <a:ext cx="8496944" cy="4176464"/>
            </a:xfrm>
            <a:prstGeom prst="rect">
              <a:avLst/>
            </a:prstGeom>
            <a:solidFill>
              <a:srgbClr val="13445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-15180" y="-236562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"/>
            <p:cNvSpPr/>
            <p:nvPr/>
          </p:nvSpPr>
          <p:spPr bwMode="auto">
            <a:xfrm>
              <a:off x="6987133" y="771550"/>
              <a:ext cx="2885951" cy="2966452"/>
            </a:xfrm>
            <a:custGeom>
              <a:avLst/>
              <a:gdLst>
                <a:gd name="T0" fmla="*/ 417 w 1073"/>
                <a:gd name="T1" fmla="*/ 185 h 1102"/>
                <a:gd name="T2" fmla="*/ 216 w 1073"/>
                <a:gd name="T3" fmla="*/ 333 h 1102"/>
                <a:gd name="T4" fmla="*/ 17 w 1073"/>
                <a:gd name="T5" fmla="*/ 552 h 1102"/>
                <a:gd name="T6" fmla="*/ 338 w 1073"/>
                <a:gd name="T7" fmla="*/ 728 h 1102"/>
                <a:gd name="T8" fmla="*/ 467 w 1073"/>
                <a:gd name="T9" fmla="*/ 819 h 1102"/>
                <a:gd name="T10" fmla="*/ 466 w 1073"/>
                <a:gd name="T11" fmla="*/ 819 h 1102"/>
                <a:gd name="T12" fmla="*/ 871 w 1073"/>
                <a:gd name="T13" fmla="*/ 662 h 1102"/>
                <a:gd name="T14" fmla="*/ 1049 w 1073"/>
                <a:gd name="T15" fmla="*/ 566 h 1102"/>
                <a:gd name="T16" fmla="*/ 947 w 1073"/>
                <a:gd name="T17" fmla="*/ 409 h 1102"/>
                <a:gd name="T18" fmla="*/ 1055 w 1073"/>
                <a:gd name="T19" fmla="*/ 289 h 1102"/>
                <a:gd name="T20" fmla="*/ 984 w 1073"/>
                <a:gd name="T21" fmla="*/ 114 h 1102"/>
                <a:gd name="T22" fmla="*/ 656 w 1073"/>
                <a:gd name="T23" fmla="*/ 153 h 1102"/>
                <a:gd name="T24" fmla="*/ 535 w 1073"/>
                <a:gd name="T25" fmla="*/ 52 h 1102"/>
                <a:gd name="T26" fmla="*/ 412 w 1073"/>
                <a:gd name="T27" fmla="*/ 177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3" h="1102">
                  <a:moveTo>
                    <a:pt x="417" y="185"/>
                  </a:moveTo>
                  <a:cubicBezTo>
                    <a:pt x="330" y="93"/>
                    <a:pt x="108" y="265"/>
                    <a:pt x="216" y="333"/>
                  </a:cubicBezTo>
                  <a:cubicBezTo>
                    <a:pt x="114" y="248"/>
                    <a:pt x="0" y="456"/>
                    <a:pt x="17" y="552"/>
                  </a:cubicBezTo>
                  <a:cubicBezTo>
                    <a:pt x="42" y="693"/>
                    <a:pt x="221" y="781"/>
                    <a:pt x="338" y="728"/>
                  </a:cubicBezTo>
                  <a:cubicBezTo>
                    <a:pt x="260" y="816"/>
                    <a:pt x="416" y="935"/>
                    <a:pt x="467" y="819"/>
                  </a:cubicBezTo>
                  <a:cubicBezTo>
                    <a:pt x="467" y="816"/>
                    <a:pt x="467" y="816"/>
                    <a:pt x="466" y="819"/>
                  </a:cubicBezTo>
                  <a:cubicBezTo>
                    <a:pt x="525" y="1102"/>
                    <a:pt x="982" y="875"/>
                    <a:pt x="871" y="662"/>
                  </a:cubicBezTo>
                  <a:cubicBezTo>
                    <a:pt x="914" y="724"/>
                    <a:pt x="1035" y="618"/>
                    <a:pt x="1049" y="566"/>
                  </a:cubicBezTo>
                  <a:cubicBezTo>
                    <a:pt x="1073" y="476"/>
                    <a:pt x="1023" y="416"/>
                    <a:pt x="947" y="409"/>
                  </a:cubicBezTo>
                  <a:cubicBezTo>
                    <a:pt x="993" y="436"/>
                    <a:pt x="1048" y="334"/>
                    <a:pt x="1055" y="289"/>
                  </a:cubicBezTo>
                  <a:cubicBezTo>
                    <a:pt x="1066" y="217"/>
                    <a:pt x="1031" y="157"/>
                    <a:pt x="984" y="114"/>
                  </a:cubicBezTo>
                  <a:cubicBezTo>
                    <a:pt x="896" y="33"/>
                    <a:pt x="705" y="0"/>
                    <a:pt x="656" y="153"/>
                  </a:cubicBezTo>
                  <a:cubicBezTo>
                    <a:pt x="686" y="79"/>
                    <a:pt x="584" y="40"/>
                    <a:pt x="535" y="52"/>
                  </a:cubicBezTo>
                  <a:cubicBezTo>
                    <a:pt x="487" y="64"/>
                    <a:pt x="422" y="121"/>
                    <a:pt x="412" y="177"/>
                  </a:cubicBezTo>
                </a:path>
              </a:pathLst>
            </a:custGeom>
            <a:solidFill>
              <a:srgbClr val="FFFFFF">
                <a:alpha val="16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691680" y="1442269"/>
            <a:ext cx="58118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blipFill>
                  <a:blip r:embed="rId5"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一直在努力！请指正！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014188"/>
            <a:ext cx="4898053" cy="31293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147814"/>
            <a:ext cx="8532440" cy="1471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/>
          <p:nvPr/>
        </p:nvSpPr>
        <p:spPr>
          <a:xfrm>
            <a:off x="303530" y="335280"/>
            <a:ext cx="337439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一、教学内容分析</a:t>
            </a:r>
          </a:p>
        </p:txBody>
      </p:sp>
      <p:sp>
        <p:nvSpPr>
          <p:cNvPr id="28" name="TextBox 42"/>
          <p:cNvSpPr txBox="1"/>
          <p:nvPr/>
        </p:nvSpPr>
        <p:spPr>
          <a:xfrm>
            <a:off x="4545330" y="1258570"/>
            <a:ext cx="3162935" cy="2375535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     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本节课是我校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校本教材《F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lash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动画制作》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第三章第五节的内容。遮罩动画是本章的重点，起着由浅入深的过渡作用。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lum contrast="6000"/>
          </a:blip>
          <a:stretch>
            <a:fillRect/>
          </a:stretch>
        </p:blipFill>
        <p:spPr>
          <a:xfrm>
            <a:off x="1558290" y="1139825"/>
            <a:ext cx="2489835" cy="3524250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892969" y="1269525"/>
            <a:ext cx="431006" cy="432197"/>
            <a:chOff x="1190625" y="2552700"/>
            <a:chExt cx="574675" cy="576263"/>
          </a:xfrm>
        </p:grpSpPr>
        <p:sp>
          <p:nvSpPr>
            <p:cNvPr id="66" name="Oval 10"/>
            <p:cNvSpPr>
              <a:spLocks noChangeAspect="1" noChangeArrowheads="1"/>
            </p:cNvSpPr>
            <p:nvPr/>
          </p:nvSpPr>
          <p:spPr bwMode="auto">
            <a:xfrm>
              <a:off x="1190625" y="2552700"/>
              <a:ext cx="574675" cy="576263"/>
            </a:xfrm>
            <a:prstGeom prst="ellipse">
              <a:avLst/>
            </a:prstGeom>
            <a:solidFill>
              <a:srgbClr val="2B9EAE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01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67" name="Picture 15" descr="bul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150" y="2716213"/>
              <a:ext cx="288925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组合 9"/>
          <p:cNvGrpSpPr>
            <a:grpSpLocks noChangeAspect="1"/>
          </p:cNvGrpSpPr>
          <p:nvPr/>
        </p:nvGrpSpPr>
        <p:grpSpPr bwMode="auto">
          <a:xfrm>
            <a:off x="6124575" y="1211581"/>
            <a:ext cx="3019425" cy="3078956"/>
            <a:chOff x="0" y="0"/>
            <a:chExt cx="4025152" cy="4106791"/>
          </a:xfrm>
        </p:grpSpPr>
        <p:pic>
          <p:nvPicPr>
            <p:cNvPr id="72" name="图片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25152" cy="410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图片 12" descr="C:\Users\201609184\Desktop\微信图片_20181024195256.jpg微信图片_2018102419525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105" y="460757"/>
              <a:ext cx="3207424" cy="2315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" name="矩形 13"/>
          <p:cNvSpPr>
            <a:spLocks noChangeArrowheads="1"/>
          </p:cNvSpPr>
          <p:nvPr/>
        </p:nvSpPr>
        <p:spPr bwMode="auto">
          <a:xfrm>
            <a:off x="1513205" y="1508760"/>
            <a:ext cx="4422140" cy="23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 fontAlgn="auto">
              <a:lnSpc>
                <a:spcPct val="130000"/>
              </a:lnSpc>
              <a:spcBef>
                <a:spcPct val="0"/>
              </a:spcBef>
            </a:pP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课面向的是高一年级的学生，他们对动画有着浓厚的兴趣，为本节课奠定了良好的基础。通过前面的学习，学生学会了制作逐帧、补间动画，只要让学生理解“遮罩动画”的原理，学生就可以掌握并做出相关的作品。</a:t>
            </a:r>
            <a:endParaRPr lang="en-US" sz="1200" b="0" i="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ct val="0"/>
              </a:spcBef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734060" y="335280"/>
            <a:ext cx="267271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二、教学对象分析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025140" y="1577975"/>
            <a:ext cx="3207385" cy="318897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4283710" y="3816350"/>
            <a:ext cx="701040" cy="409575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691890" y="2588895"/>
            <a:ext cx="615950" cy="482600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5107305" y="2479675"/>
            <a:ext cx="457200" cy="676910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34890" y="144922"/>
            <a:ext cx="4314825" cy="6451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请在这里输入小标题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424815" y="1404620"/>
            <a:ext cx="3273425" cy="1087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知识与技能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掌握遮罩动画的基本原理</a:t>
            </a:r>
          </a:p>
          <a:p>
            <a:pPr marL="285750" indent="-285750" algn="l" fontAlgn="auto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掌握遮罩动画制作的步骤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424707" y="3607163"/>
            <a:ext cx="2822575" cy="1087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过程与方法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自主探究学习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学会制作遮罩动画实例 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732780" y="1577975"/>
            <a:ext cx="2975610" cy="2526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情感态度与价值观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培养学生的审美和创造力</a:t>
            </a: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体验成功的喜悦</a:t>
            </a: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引导学生关注时事</a:t>
            </a: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培养学生热爱学校、热爱祖国的情感</a:t>
            </a:r>
          </a:p>
        </p:txBody>
      </p:sp>
      <p:sp>
        <p:nvSpPr>
          <p:cNvPr id="2" name="Title 1"/>
          <p:cNvSpPr txBox="1"/>
          <p:nvPr/>
        </p:nvSpPr>
        <p:spPr>
          <a:xfrm>
            <a:off x="734060" y="335280"/>
            <a:ext cx="2680335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三、教学目标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51" grpId="0" bldLvl="0" animBg="1"/>
      <p:bldP spid="104" grpId="0" bldLvl="0" animBg="1"/>
      <p:bldP spid="105" grpId="0" bldLvl="0" animBg="1"/>
      <p:bldP spid="10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707946" y="2058683"/>
            <a:ext cx="3728110" cy="1260856"/>
            <a:chOff x="2707946" y="2058683"/>
            <a:chExt cx="3728110" cy="1260856"/>
          </a:xfrm>
        </p:grpSpPr>
        <p:sp>
          <p:nvSpPr>
            <p:cNvPr id="33" name="îṡļîḋé"/>
            <p:cNvSpPr/>
            <p:nvPr/>
          </p:nvSpPr>
          <p:spPr>
            <a:xfrm>
              <a:off x="2707946" y="2528863"/>
              <a:ext cx="704201" cy="79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74" y="12382"/>
                  </a:moveTo>
                  <a:cubicBezTo>
                    <a:pt x="19658" y="12535"/>
                    <a:pt x="19549" y="12691"/>
                    <a:pt x="19439" y="12847"/>
                  </a:cubicBezTo>
                  <a:cubicBezTo>
                    <a:pt x="19355" y="12966"/>
                    <a:pt x="19270" y="13084"/>
                    <a:pt x="19189" y="13205"/>
                  </a:cubicBezTo>
                  <a:cubicBezTo>
                    <a:pt x="19170" y="13233"/>
                    <a:pt x="19150" y="13260"/>
                    <a:pt x="19131" y="13288"/>
                  </a:cubicBezTo>
                  <a:lnTo>
                    <a:pt x="19133" y="13292"/>
                  </a:lnTo>
                  <a:cubicBezTo>
                    <a:pt x="17500" y="15751"/>
                    <a:pt x="16491" y="18577"/>
                    <a:pt x="16303" y="21600"/>
                  </a:cubicBezTo>
                  <a:lnTo>
                    <a:pt x="0" y="21600"/>
                  </a:lnTo>
                  <a:cubicBezTo>
                    <a:pt x="248" y="13805"/>
                    <a:pt x="3596" y="6074"/>
                    <a:pt x="10045" y="0"/>
                  </a:cubicBezTo>
                  <a:lnTo>
                    <a:pt x="21600" y="10291"/>
                  </a:lnTo>
                  <a:cubicBezTo>
                    <a:pt x="20962" y="10920"/>
                    <a:pt x="20388" y="11581"/>
                    <a:pt x="19865" y="12264"/>
                  </a:cubicBezTo>
                  <a:cubicBezTo>
                    <a:pt x="19835" y="12304"/>
                    <a:pt x="19804" y="12342"/>
                    <a:pt x="19774" y="123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îṧḻíḋé"/>
            <p:cNvSpPr/>
            <p:nvPr/>
          </p:nvSpPr>
          <p:spPr>
            <a:xfrm>
              <a:off x="3085933" y="2150875"/>
              <a:ext cx="790683" cy="70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26" y="19321"/>
                  </a:moveTo>
                  <a:lnTo>
                    <a:pt x="13014" y="19315"/>
                  </a:lnTo>
                  <a:cubicBezTo>
                    <a:pt x="12060" y="19970"/>
                    <a:pt x="11148" y="20731"/>
                    <a:pt x="10291" y="21600"/>
                  </a:cubicBezTo>
                  <a:lnTo>
                    <a:pt x="0" y="10045"/>
                  </a:lnTo>
                  <a:cubicBezTo>
                    <a:pt x="6074" y="3596"/>
                    <a:pt x="13805" y="248"/>
                    <a:pt x="21600" y="0"/>
                  </a:cubicBezTo>
                  <a:lnTo>
                    <a:pt x="21600" y="16329"/>
                  </a:lnTo>
                  <a:cubicBezTo>
                    <a:pt x="18469" y="16519"/>
                    <a:pt x="15547" y="17588"/>
                    <a:pt x="13026" y="193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5" name="iṣlïḋe"/>
            <p:cNvSpPr/>
            <p:nvPr/>
          </p:nvSpPr>
          <p:spPr>
            <a:xfrm>
              <a:off x="3943321" y="2150875"/>
              <a:ext cx="790683" cy="70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73"/>
                  </a:moveTo>
                  <a:lnTo>
                    <a:pt x="0" y="0"/>
                  </a:lnTo>
                  <a:cubicBezTo>
                    <a:pt x="7795" y="248"/>
                    <a:pt x="15526" y="3607"/>
                    <a:pt x="21600" y="10077"/>
                  </a:cubicBezTo>
                  <a:lnTo>
                    <a:pt x="11370" y="21600"/>
                  </a:lnTo>
                  <a:cubicBezTo>
                    <a:pt x="8320" y="18536"/>
                    <a:pt x="4359" y="16600"/>
                    <a:pt x="0" y="163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ïşlîḍé"/>
            <p:cNvSpPr/>
            <p:nvPr/>
          </p:nvSpPr>
          <p:spPr>
            <a:xfrm>
              <a:off x="4404281" y="2528863"/>
              <a:ext cx="790688" cy="699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1" y="0"/>
                  </a:moveTo>
                  <a:cubicBezTo>
                    <a:pt x="13233" y="3061"/>
                    <a:pt x="17220" y="4981"/>
                    <a:pt x="21600" y="5181"/>
                  </a:cubicBezTo>
                  <a:lnTo>
                    <a:pt x="21600" y="21600"/>
                  </a:lnTo>
                  <a:cubicBezTo>
                    <a:pt x="13805" y="21350"/>
                    <a:pt x="6075" y="17978"/>
                    <a:pt x="0" y="11481"/>
                  </a:cubicBezTo>
                  <a:cubicBezTo>
                    <a:pt x="0" y="11481"/>
                    <a:pt x="10151" y="0"/>
                    <a:pt x="1015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7" name="íS1iďe"/>
            <p:cNvSpPr/>
            <p:nvPr/>
          </p:nvSpPr>
          <p:spPr>
            <a:xfrm>
              <a:off x="5270886" y="2528863"/>
              <a:ext cx="790679" cy="70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45" y="4658"/>
                  </a:moveTo>
                  <a:cubicBezTo>
                    <a:pt x="3588" y="4646"/>
                    <a:pt x="3632" y="4637"/>
                    <a:pt x="3674" y="4624"/>
                  </a:cubicBezTo>
                  <a:lnTo>
                    <a:pt x="3677" y="4616"/>
                  </a:lnTo>
                  <a:cubicBezTo>
                    <a:pt x="5415" y="4095"/>
                    <a:pt x="7053" y="3299"/>
                    <a:pt x="8549" y="2269"/>
                  </a:cubicBezTo>
                  <a:lnTo>
                    <a:pt x="8586" y="2285"/>
                  </a:lnTo>
                  <a:cubicBezTo>
                    <a:pt x="9540" y="1630"/>
                    <a:pt x="10452" y="870"/>
                    <a:pt x="11309" y="0"/>
                  </a:cubicBezTo>
                  <a:lnTo>
                    <a:pt x="21600" y="11555"/>
                  </a:lnTo>
                  <a:cubicBezTo>
                    <a:pt x="15525" y="18005"/>
                    <a:pt x="7795" y="21352"/>
                    <a:pt x="0" y="21600"/>
                  </a:cubicBezTo>
                  <a:lnTo>
                    <a:pt x="0" y="5282"/>
                  </a:lnTo>
                  <a:cubicBezTo>
                    <a:pt x="1217" y="5201"/>
                    <a:pt x="2403" y="4991"/>
                    <a:pt x="3545" y="46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ïS1íḓé"/>
            <p:cNvSpPr/>
            <p:nvPr/>
          </p:nvSpPr>
          <p:spPr>
            <a:xfrm>
              <a:off x="5731847" y="2058683"/>
              <a:ext cx="704209" cy="79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7" y="8287"/>
                  </a:moveTo>
                  <a:cubicBezTo>
                    <a:pt x="4092" y="5833"/>
                    <a:pt x="5107" y="3014"/>
                    <a:pt x="5313" y="0"/>
                  </a:cubicBezTo>
                  <a:lnTo>
                    <a:pt x="21600" y="0"/>
                  </a:lnTo>
                  <a:cubicBezTo>
                    <a:pt x="21352" y="7795"/>
                    <a:pt x="18005" y="15525"/>
                    <a:pt x="11555" y="21600"/>
                  </a:cubicBezTo>
                  <a:lnTo>
                    <a:pt x="0" y="11309"/>
                  </a:lnTo>
                  <a:cubicBezTo>
                    <a:pt x="952" y="10371"/>
                    <a:pt x="1775" y="9366"/>
                    <a:pt x="2469" y="8313"/>
                  </a:cubicBezTo>
                  <a:cubicBezTo>
                    <a:pt x="2469" y="8313"/>
                    <a:pt x="2457" y="8287"/>
                    <a:pt x="2457" y="82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38100" anchor="ctr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endParaRPr lang="en-US" altLang="zh-CN" sz="180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551788" y="1348803"/>
            <a:ext cx="1346006" cy="1346006"/>
            <a:chOff x="4551788" y="1348803"/>
            <a:chExt cx="1346006" cy="1346006"/>
          </a:xfrm>
        </p:grpSpPr>
        <p:sp>
          <p:nvSpPr>
            <p:cNvPr id="40" name="ïŝḻiďè"/>
            <p:cNvSpPr/>
            <p:nvPr/>
          </p:nvSpPr>
          <p:spPr>
            <a:xfrm>
              <a:off x="4551788" y="1348803"/>
              <a:ext cx="1346006" cy="134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216000" anchor="b" anchorCtr="1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2400" b="1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难点</a:t>
              </a:r>
            </a:p>
          </p:txBody>
        </p:sp>
        <p:sp>
          <p:nvSpPr>
            <p:cNvPr id="41" name="ïṧḷíḍé"/>
            <p:cNvSpPr/>
            <p:nvPr/>
          </p:nvSpPr>
          <p:spPr>
            <a:xfrm>
              <a:off x="5009268" y="1575038"/>
              <a:ext cx="431048" cy="50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3" y="6776"/>
                    <a:pt x="6397" y="6802"/>
                    <a:pt x="6382" y="6828"/>
                  </a:cubicBezTo>
                  <a:cubicBezTo>
                    <a:pt x="6397" y="6945"/>
                    <a:pt x="6413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7" y="7062"/>
                    <a:pt x="15203" y="6945"/>
                    <a:pt x="15218" y="6828"/>
                  </a:cubicBezTo>
                  <a:cubicBezTo>
                    <a:pt x="15203" y="6802"/>
                    <a:pt x="15187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33440" y="2676371"/>
            <a:ext cx="1346007" cy="1346006"/>
            <a:chOff x="3233440" y="2676371"/>
            <a:chExt cx="1346007" cy="1346006"/>
          </a:xfrm>
        </p:grpSpPr>
        <p:sp>
          <p:nvSpPr>
            <p:cNvPr id="43" name="iṥļïďe"/>
            <p:cNvSpPr/>
            <p:nvPr/>
          </p:nvSpPr>
          <p:spPr>
            <a:xfrm>
              <a:off x="3233440" y="2676371"/>
              <a:ext cx="1346007" cy="134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none" lIns="38100" tIns="38100" rIns="38100" bIns="216000" anchor="b" anchorCtr="1">
              <a:normAutofit/>
            </a:bodyPr>
            <a:lstStyle/>
            <a:p>
              <a:pPr lvl="0" algn="ctr">
                <a:defRPr sz="3200">
                  <a:solidFill>
                    <a:srgbClr val="FFFFFF"/>
                  </a:solidFill>
                </a:defRPr>
              </a:pPr>
              <a:r>
                <a:rPr lang="zh-CN" altLang="en-US" sz="2400" b="1" dirty="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</a:t>
              </a:r>
            </a:p>
          </p:txBody>
        </p:sp>
        <p:sp>
          <p:nvSpPr>
            <p:cNvPr id="44" name="ïsḻïḋe"/>
            <p:cNvSpPr/>
            <p:nvPr/>
          </p:nvSpPr>
          <p:spPr>
            <a:xfrm>
              <a:off x="3710855" y="2942016"/>
              <a:ext cx="394715" cy="430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7548" y="10800"/>
                    <a:pt x="4909" y="8381"/>
                    <a:pt x="4909" y="5400"/>
                  </a:cubicBezTo>
                  <a:cubicBezTo>
                    <a:pt x="4909" y="2419"/>
                    <a:pt x="7548" y="0"/>
                    <a:pt x="10800" y="0"/>
                  </a:cubicBezTo>
                  <a:cubicBezTo>
                    <a:pt x="14052" y="0"/>
                    <a:pt x="16691" y="2419"/>
                    <a:pt x="16691" y="5400"/>
                  </a:cubicBezTo>
                  <a:cubicBezTo>
                    <a:pt x="16691" y="8381"/>
                    <a:pt x="14052" y="10800"/>
                    <a:pt x="10800" y="1080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57" y="21600"/>
                    <a:pt x="0" y="20236"/>
                    <a:pt x="0" y="17958"/>
                  </a:cubicBezTo>
                  <a:cubicBezTo>
                    <a:pt x="0" y="14780"/>
                    <a:pt x="813" y="9900"/>
                    <a:pt x="5308" y="9900"/>
                  </a:cubicBezTo>
                  <a:cubicBezTo>
                    <a:pt x="5784" y="9900"/>
                    <a:pt x="7793" y="11855"/>
                    <a:pt x="10800" y="11855"/>
                  </a:cubicBezTo>
                  <a:cubicBezTo>
                    <a:pt x="13807" y="11855"/>
                    <a:pt x="15816" y="9900"/>
                    <a:pt x="16292" y="9900"/>
                  </a:cubicBezTo>
                  <a:cubicBezTo>
                    <a:pt x="20787" y="9900"/>
                    <a:pt x="21600" y="14780"/>
                    <a:pt x="21600" y="17958"/>
                  </a:cubicBezTo>
                  <a:cubicBezTo>
                    <a:pt x="21600" y="20236"/>
                    <a:pt x="19943" y="21600"/>
                    <a:pt x="17504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íṡlïḑê"/>
          <p:cNvGrpSpPr/>
          <p:nvPr/>
        </p:nvGrpSpPr>
        <p:grpSpPr>
          <a:xfrm>
            <a:off x="668655" y="1273175"/>
            <a:ext cx="7903211" cy="2815745"/>
            <a:chOff x="1410010" y="1912116"/>
            <a:chExt cx="9786380" cy="3754928"/>
          </a:xfrm>
        </p:grpSpPr>
        <p:grpSp>
          <p:nvGrpSpPr>
            <p:cNvPr id="63" name="íṥḻidè"/>
            <p:cNvGrpSpPr/>
            <p:nvPr/>
          </p:nvGrpSpPr>
          <p:grpSpPr>
            <a:xfrm>
              <a:off x="1410010" y="3921785"/>
              <a:ext cx="2575942" cy="1745259"/>
              <a:chOff x="1317257" y="3834544"/>
              <a:chExt cx="3710442" cy="1745259"/>
            </a:xfrm>
          </p:grpSpPr>
          <p:sp>
            <p:nvSpPr>
              <p:cNvPr id="70" name="îṥḷïḍè"/>
              <p:cNvSpPr txBox="1"/>
              <p:nvPr/>
            </p:nvSpPr>
            <p:spPr>
              <a:xfrm>
                <a:off x="1317257" y="4324842"/>
                <a:ext cx="3710442" cy="1254961"/>
              </a:xfrm>
              <a:prstGeom prst="rect">
                <a:avLst/>
              </a:prstGeom>
              <a:noFill/>
            </p:spPr>
            <p:txBody>
              <a:bodyPr wrap="square" lIns="0" tIns="0" rIns="0" bIns="0"/>
              <a:lstStyle/>
              <a:p>
                <a:pPr marL="342900" indent="-3429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遮罩原理</a:t>
                </a:r>
              </a:p>
              <a:p>
                <a:pPr marL="342900" indent="-342900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掌握制作遮罩动画的三个步骤</a:t>
                </a:r>
              </a:p>
            </p:txBody>
          </p:sp>
          <p:sp>
            <p:nvSpPr>
              <p:cNvPr id="71" name="îṣḷïďé"/>
              <p:cNvSpPr/>
              <p:nvPr/>
            </p:nvSpPr>
            <p:spPr>
              <a:xfrm>
                <a:off x="1317257" y="3834544"/>
                <a:ext cx="2722803" cy="307414"/>
              </a:xfrm>
              <a:prstGeom prst="rect">
                <a:avLst/>
              </a:prstGeom>
            </p:spPr>
            <p:txBody>
              <a:bodyPr wrap="none" lIns="0" tIns="0" rIns="0" bIns="0"/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</a:t>
                </a:r>
                <a:r>
                  <a: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重点</a:t>
                </a:r>
              </a:p>
            </p:txBody>
          </p:sp>
        </p:grpSp>
        <p:grpSp>
          <p:nvGrpSpPr>
            <p:cNvPr id="54" name="işḷíḓé"/>
            <p:cNvGrpSpPr/>
            <p:nvPr/>
          </p:nvGrpSpPr>
          <p:grpSpPr>
            <a:xfrm>
              <a:off x="8581606" y="1912116"/>
              <a:ext cx="2614784" cy="1102627"/>
              <a:chOff x="1908970" y="1824875"/>
              <a:chExt cx="3766390" cy="1102627"/>
            </a:xfrm>
          </p:grpSpPr>
          <p:sp>
            <p:nvSpPr>
              <p:cNvPr id="61" name="îSlîḓé"/>
              <p:cNvSpPr txBox="1"/>
              <p:nvPr/>
            </p:nvSpPr>
            <p:spPr>
              <a:xfrm>
                <a:off x="1908970" y="2419379"/>
                <a:ext cx="3766390" cy="508123"/>
              </a:xfrm>
              <a:prstGeom prst="rect">
                <a:avLst/>
              </a:prstGeom>
              <a:noFill/>
            </p:spPr>
            <p:txBody>
              <a:bodyPr wrap="square" lIns="0" tIns="0" rIns="0" bIns="0"/>
              <a:lstStyle/>
              <a:p>
                <a:pPr marL="228600" indent="-228600" algn="l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理解遮罩层与被遮罩层的关系</a:t>
                </a:r>
              </a:p>
              <a:p>
                <a:pPr marL="228600" indent="-228600" algn="l">
                  <a:lnSpc>
                    <a:spcPct val="120000"/>
                  </a:lnSpc>
                  <a:buFont typeface="+mj-ea"/>
                  <a:buAutoNum type="circleNumDbPlain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了解制作复杂的遮罩动画</a:t>
                </a:r>
              </a:p>
            </p:txBody>
          </p:sp>
          <p:sp>
            <p:nvSpPr>
              <p:cNvPr id="62" name="ïśļïḓe"/>
              <p:cNvSpPr/>
              <p:nvPr/>
            </p:nvSpPr>
            <p:spPr>
              <a:xfrm>
                <a:off x="2414006" y="1824875"/>
                <a:ext cx="2665018" cy="307414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难点</a:t>
                </a:r>
                <a:endParaRPr lang="zh-CN" altLang="en-US" sz="2100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Title 1"/>
          <p:cNvSpPr txBox="1"/>
          <p:nvPr/>
        </p:nvSpPr>
        <p:spPr>
          <a:xfrm>
            <a:off x="73406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、教学重、难点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64205" y="847090"/>
            <a:ext cx="5267325" cy="731520"/>
            <a:chOff x="251866" y="1988839"/>
            <a:chExt cx="3288629" cy="975353"/>
          </a:xfrm>
        </p:grpSpPr>
        <p:sp>
          <p:nvSpPr>
            <p:cNvPr id="21" name="i$liḋe-TextBox 5"/>
            <p:cNvSpPr txBox="1"/>
            <p:nvPr/>
          </p:nvSpPr>
          <p:spPr>
            <a:xfrm>
              <a:off x="251866" y="2486561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用遮罩制作星球转动效果，炫彩文字、画轴等多种特效为具体的任务，让学生在做中学，在做中感悟；</a:t>
              </a:r>
            </a:p>
          </p:txBody>
        </p:sp>
        <p:sp>
          <p:nvSpPr>
            <p:cNvPr id="22" name="i$liḋe-Rectangle 2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lvl="0" algn="l" defTabSz="913765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任务驱动</a:t>
              </a:r>
            </a:p>
          </p:txBody>
        </p:sp>
      </p:grpSp>
      <p:sp>
        <p:nvSpPr>
          <p:cNvPr id="5" name="i$liḋe-Rectangle 4"/>
          <p:cNvSpPr/>
          <p:nvPr/>
        </p:nvSpPr>
        <p:spPr>
          <a:xfrm>
            <a:off x="831379" y="915566"/>
            <a:ext cx="1266624" cy="126662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52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6" name="i$liḋe-Rectangle 5"/>
          <p:cNvSpPr/>
          <p:nvPr/>
        </p:nvSpPr>
        <p:spPr>
          <a:xfrm>
            <a:off x="1535530" y="1661813"/>
            <a:ext cx="1266624" cy="126662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52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i$liḋe-Rectangle 6"/>
          <p:cNvSpPr/>
          <p:nvPr/>
        </p:nvSpPr>
        <p:spPr>
          <a:xfrm>
            <a:off x="2239681" y="2408060"/>
            <a:ext cx="1266624" cy="126662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52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8" name="i$liḋe-Rectangle 7"/>
          <p:cNvSpPr/>
          <p:nvPr/>
        </p:nvSpPr>
        <p:spPr>
          <a:xfrm>
            <a:off x="2802227" y="3217172"/>
            <a:ext cx="1266624" cy="1266624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6667" r="-16667"/>
            </a:stretch>
          </a:blipFill>
          <a:ln w="1524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839845" y="1809750"/>
            <a:ext cx="4592320" cy="731520"/>
            <a:chOff x="251866" y="1988839"/>
            <a:chExt cx="6262067" cy="975359"/>
          </a:xfrm>
        </p:grpSpPr>
        <p:sp>
          <p:nvSpPr>
            <p:cNvPr id="16" name="i$liḋe-TextBox 5"/>
            <p:cNvSpPr txBox="1"/>
            <p:nvPr/>
          </p:nvSpPr>
          <p:spPr>
            <a:xfrm>
              <a:off x="251866" y="2486678"/>
              <a:ext cx="6262067" cy="47752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让学生分析案例，以问题为导向让学生获得知识与技能；利用设疑策略进一步培养学生创意思维；</a:t>
              </a:r>
            </a:p>
          </p:txBody>
        </p:sp>
        <p:sp>
          <p:nvSpPr>
            <p:cNvPr id="17" name="i$liḋe-Rectangle 16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lvl="0" algn="l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问题式教学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15485" y="2771775"/>
            <a:ext cx="3915410" cy="803275"/>
            <a:chOff x="251866" y="1988839"/>
            <a:chExt cx="5113985" cy="1071033"/>
          </a:xfrm>
        </p:grpSpPr>
        <p:sp>
          <p:nvSpPr>
            <p:cNvPr id="14" name="i$liḋe-TextBox 5"/>
            <p:cNvSpPr txBox="1"/>
            <p:nvPr/>
          </p:nvSpPr>
          <p:spPr>
            <a:xfrm>
              <a:off x="251866" y="2582352"/>
              <a:ext cx="5113985" cy="47752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赏识学生，使学生找到自我存在的价值，对学习动画充满信心；</a:t>
              </a:r>
            </a:p>
          </p:txBody>
        </p:sp>
        <p:sp>
          <p:nvSpPr>
            <p:cNvPr id="15" name="i$liḋe-Rectangle 14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lvl="0" algn="l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赏识教育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91125" y="3805556"/>
            <a:ext cx="3240405" cy="875031"/>
            <a:chOff x="251866" y="1797493"/>
            <a:chExt cx="3964824" cy="1166708"/>
          </a:xfrm>
        </p:grpSpPr>
        <p:sp>
          <p:nvSpPr>
            <p:cNvPr id="12" name="i$liḋe-TextBox 5"/>
            <p:cNvSpPr txBox="1"/>
            <p:nvPr/>
          </p:nvSpPr>
          <p:spPr>
            <a:xfrm>
              <a:off x="251866" y="2374921"/>
              <a:ext cx="3964824" cy="589280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学生以小组的形式自主探究，相互合作，通过上机实践完成课堂任务。</a:t>
              </a:r>
            </a:p>
          </p:txBody>
        </p:sp>
        <p:sp>
          <p:nvSpPr>
            <p:cNvPr id="13" name="i$liḋe-Rectangle 12"/>
            <p:cNvSpPr/>
            <p:nvPr/>
          </p:nvSpPr>
          <p:spPr>
            <a:xfrm>
              <a:off x="251866" y="179749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/>
            <a:lstStyle/>
            <a:p>
              <a:pPr lvl="0" algn="l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自主合作探究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五、教学方法</a:t>
            </a: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/>
          <p:nvPr/>
        </p:nvSpPr>
        <p:spPr>
          <a:xfrm>
            <a:off x="734060" y="335280"/>
            <a:ext cx="186563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教学准备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76730" y="2284997"/>
            <a:ext cx="557608" cy="557608"/>
            <a:chOff x="5176730" y="2284997"/>
            <a:chExt cx="557608" cy="557608"/>
          </a:xfrm>
        </p:grpSpPr>
        <p:sp>
          <p:nvSpPr>
            <p:cNvPr id="3" name="îṩļïďe"/>
            <p:cNvSpPr/>
            <p:nvPr/>
          </p:nvSpPr>
          <p:spPr>
            <a:xfrm>
              <a:off x="5176730" y="2284997"/>
              <a:ext cx="557608" cy="5576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0" name="işḷíḓê"/>
            <p:cNvSpPr>
              <a:spLocks noChangeAspect="1"/>
            </p:cNvSpPr>
            <p:nvPr/>
          </p:nvSpPr>
          <p:spPr bwMode="auto">
            <a:xfrm>
              <a:off x="5371192" y="2434734"/>
              <a:ext cx="168684" cy="258134"/>
            </a:xfrm>
            <a:custGeom>
              <a:avLst/>
              <a:gdLst>
                <a:gd name="connsiteX0" fmla="*/ 264127 w 331758"/>
                <a:gd name="connsiteY0" fmla="*/ 178048 h 507683"/>
                <a:gd name="connsiteX1" fmla="*/ 290448 w 331758"/>
                <a:gd name="connsiteY1" fmla="*/ 185843 h 507683"/>
                <a:gd name="connsiteX2" fmla="*/ 302471 w 331758"/>
                <a:gd name="connsiteY2" fmla="*/ 209877 h 507683"/>
                <a:gd name="connsiteX3" fmla="*/ 293047 w 331758"/>
                <a:gd name="connsiteY3" fmla="*/ 235210 h 507683"/>
                <a:gd name="connsiteX4" fmla="*/ 268351 w 331758"/>
                <a:gd name="connsiteY4" fmla="*/ 245928 h 507683"/>
                <a:gd name="connsiteX5" fmla="*/ 234881 w 331758"/>
                <a:gd name="connsiteY5" fmla="*/ 217672 h 507683"/>
                <a:gd name="connsiteX6" fmla="*/ 241055 w 331758"/>
                <a:gd name="connsiteY6" fmla="*/ 191364 h 507683"/>
                <a:gd name="connsiteX7" fmla="*/ 264127 w 331758"/>
                <a:gd name="connsiteY7" fmla="*/ 178048 h 507683"/>
                <a:gd name="connsiteX8" fmla="*/ 102821 w 331758"/>
                <a:gd name="connsiteY8" fmla="*/ 111674 h 507683"/>
                <a:gd name="connsiteX9" fmla="*/ 130752 w 331758"/>
                <a:gd name="connsiteY9" fmla="*/ 117562 h 507683"/>
                <a:gd name="connsiteX10" fmla="*/ 175962 w 331758"/>
                <a:gd name="connsiteY10" fmla="*/ 159790 h 507683"/>
                <a:gd name="connsiteX11" fmla="*/ 182467 w 331758"/>
                <a:gd name="connsiteY11" fmla="*/ 171159 h 507683"/>
                <a:gd name="connsiteX12" fmla="*/ 187020 w 331758"/>
                <a:gd name="connsiteY12" fmla="*/ 181229 h 507683"/>
                <a:gd name="connsiteX13" fmla="*/ 190923 w 331758"/>
                <a:gd name="connsiteY13" fmla="*/ 191623 h 507683"/>
                <a:gd name="connsiteX14" fmla="*/ 193525 w 331758"/>
                <a:gd name="connsiteY14" fmla="*/ 200069 h 507683"/>
                <a:gd name="connsiteX15" fmla="*/ 195802 w 331758"/>
                <a:gd name="connsiteY15" fmla="*/ 208514 h 507683"/>
                <a:gd name="connsiteX16" fmla="*/ 198730 w 331758"/>
                <a:gd name="connsiteY16" fmla="*/ 222807 h 507683"/>
                <a:gd name="connsiteX17" fmla="*/ 200681 w 331758"/>
                <a:gd name="connsiteY17" fmla="*/ 236450 h 507683"/>
                <a:gd name="connsiteX18" fmla="*/ 201657 w 331758"/>
                <a:gd name="connsiteY18" fmla="*/ 246844 h 507683"/>
                <a:gd name="connsiteX19" fmla="*/ 202633 w 331758"/>
                <a:gd name="connsiteY19" fmla="*/ 264710 h 507683"/>
                <a:gd name="connsiteX20" fmla="*/ 202633 w 331758"/>
                <a:gd name="connsiteY20" fmla="*/ 279977 h 507683"/>
                <a:gd name="connsiteX21" fmla="*/ 213366 w 331758"/>
                <a:gd name="connsiteY21" fmla="*/ 277378 h 507683"/>
                <a:gd name="connsiteX22" fmla="*/ 224750 w 331758"/>
                <a:gd name="connsiteY22" fmla="*/ 271207 h 507683"/>
                <a:gd name="connsiteX23" fmla="*/ 243614 w 331758"/>
                <a:gd name="connsiteY23" fmla="*/ 258213 h 507683"/>
                <a:gd name="connsiteX24" fmla="*/ 254348 w 331758"/>
                <a:gd name="connsiteY24" fmla="*/ 250742 h 507683"/>
                <a:gd name="connsiteX25" fmla="*/ 270285 w 331758"/>
                <a:gd name="connsiteY25" fmla="*/ 248144 h 507683"/>
                <a:gd name="connsiteX26" fmla="*/ 286873 w 331758"/>
                <a:gd name="connsiteY26" fmla="*/ 253341 h 507683"/>
                <a:gd name="connsiteX27" fmla="*/ 314194 w 331758"/>
                <a:gd name="connsiteY27" fmla="*/ 278353 h 507683"/>
                <a:gd name="connsiteX28" fmla="*/ 318423 w 331758"/>
                <a:gd name="connsiteY28" fmla="*/ 285824 h 507683"/>
                <a:gd name="connsiteX29" fmla="*/ 325903 w 331758"/>
                <a:gd name="connsiteY29" fmla="*/ 304339 h 507683"/>
                <a:gd name="connsiteX30" fmla="*/ 327204 w 331758"/>
                <a:gd name="connsiteY30" fmla="*/ 309537 h 507683"/>
                <a:gd name="connsiteX31" fmla="*/ 330457 w 331758"/>
                <a:gd name="connsiteY31" fmla="*/ 327402 h 507683"/>
                <a:gd name="connsiteX32" fmla="*/ 331107 w 331758"/>
                <a:gd name="connsiteY32" fmla="*/ 334224 h 507683"/>
                <a:gd name="connsiteX33" fmla="*/ 331758 w 331758"/>
                <a:gd name="connsiteY33" fmla="*/ 345268 h 507683"/>
                <a:gd name="connsiteX34" fmla="*/ 331758 w 331758"/>
                <a:gd name="connsiteY34" fmla="*/ 345593 h 507683"/>
                <a:gd name="connsiteX35" fmla="*/ 331758 w 331758"/>
                <a:gd name="connsiteY35" fmla="*/ 355987 h 507683"/>
                <a:gd name="connsiteX36" fmla="*/ 322000 w 331758"/>
                <a:gd name="connsiteY36" fmla="*/ 366057 h 507683"/>
                <a:gd name="connsiteX37" fmla="*/ 311592 w 331758"/>
                <a:gd name="connsiteY37" fmla="*/ 356637 h 507683"/>
                <a:gd name="connsiteX38" fmla="*/ 311592 w 331758"/>
                <a:gd name="connsiteY38" fmla="*/ 356312 h 507683"/>
                <a:gd name="connsiteX39" fmla="*/ 309316 w 331758"/>
                <a:gd name="connsiteY39" fmla="*/ 336822 h 507683"/>
                <a:gd name="connsiteX40" fmla="*/ 308015 w 331758"/>
                <a:gd name="connsiteY40" fmla="*/ 330975 h 507683"/>
                <a:gd name="connsiteX41" fmla="*/ 304111 w 331758"/>
                <a:gd name="connsiteY41" fmla="*/ 316358 h 507683"/>
                <a:gd name="connsiteX42" fmla="*/ 303461 w 331758"/>
                <a:gd name="connsiteY42" fmla="*/ 315384 h 507683"/>
                <a:gd name="connsiteX43" fmla="*/ 305738 w 331758"/>
                <a:gd name="connsiteY43" fmla="*/ 356962 h 507683"/>
                <a:gd name="connsiteX44" fmla="*/ 301835 w 331758"/>
                <a:gd name="connsiteY44" fmla="*/ 377101 h 507683"/>
                <a:gd name="connsiteX45" fmla="*/ 295980 w 331758"/>
                <a:gd name="connsiteY45" fmla="*/ 489493 h 507683"/>
                <a:gd name="connsiteX46" fmla="*/ 283946 w 331758"/>
                <a:gd name="connsiteY46" fmla="*/ 500862 h 507683"/>
                <a:gd name="connsiteX47" fmla="*/ 272237 w 331758"/>
                <a:gd name="connsiteY47" fmla="*/ 489493 h 507683"/>
                <a:gd name="connsiteX48" fmla="*/ 268334 w 331758"/>
                <a:gd name="connsiteY48" fmla="*/ 400489 h 507683"/>
                <a:gd name="connsiteX49" fmla="*/ 263455 w 331758"/>
                <a:gd name="connsiteY49" fmla="*/ 489493 h 507683"/>
                <a:gd name="connsiteX50" fmla="*/ 251421 w 331758"/>
                <a:gd name="connsiteY50" fmla="*/ 500862 h 507683"/>
                <a:gd name="connsiteX51" fmla="*/ 239711 w 331758"/>
                <a:gd name="connsiteY51" fmla="*/ 489493 h 507683"/>
                <a:gd name="connsiteX52" fmla="*/ 234182 w 331758"/>
                <a:gd name="connsiteY52" fmla="*/ 377426 h 507683"/>
                <a:gd name="connsiteX53" fmla="*/ 229629 w 331758"/>
                <a:gd name="connsiteY53" fmla="*/ 356962 h 507683"/>
                <a:gd name="connsiteX54" fmla="*/ 232881 w 331758"/>
                <a:gd name="connsiteY54" fmla="*/ 295894 h 507683"/>
                <a:gd name="connsiteX55" fmla="*/ 188647 w 331758"/>
                <a:gd name="connsiteY55" fmla="*/ 296543 h 507683"/>
                <a:gd name="connsiteX56" fmla="*/ 171083 w 331758"/>
                <a:gd name="connsiteY56" fmla="*/ 282251 h 507683"/>
                <a:gd name="connsiteX57" fmla="*/ 170758 w 331758"/>
                <a:gd name="connsiteY57" fmla="*/ 281601 h 507683"/>
                <a:gd name="connsiteX58" fmla="*/ 169782 w 331758"/>
                <a:gd name="connsiteY58" fmla="*/ 268933 h 507683"/>
                <a:gd name="connsiteX59" fmla="*/ 167180 w 331758"/>
                <a:gd name="connsiteY59" fmla="*/ 251067 h 507683"/>
                <a:gd name="connsiteX60" fmla="*/ 165554 w 331758"/>
                <a:gd name="connsiteY60" fmla="*/ 241972 h 507683"/>
                <a:gd name="connsiteX61" fmla="*/ 159374 w 331758"/>
                <a:gd name="connsiteY61" fmla="*/ 218909 h 507683"/>
                <a:gd name="connsiteX62" fmla="*/ 156772 w 331758"/>
                <a:gd name="connsiteY62" fmla="*/ 212412 h 507683"/>
                <a:gd name="connsiteX63" fmla="*/ 155471 w 331758"/>
                <a:gd name="connsiteY63" fmla="*/ 209164 h 507683"/>
                <a:gd name="connsiteX64" fmla="*/ 155471 w 331758"/>
                <a:gd name="connsiteY64" fmla="*/ 221183 h 507683"/>
                <a:gd name="connsiteX65" fmla="*/ 183117 w 331758"/>
                <a:gd name="connsiteY65" fmla="*/ 353064 h 507683"/>
                <a:gd name="connsiteX66" fmla="*/ 181166 w 331758"/>
                <a:gd name="connsiteY66" fmla="*/ 361185 h 507683"/>
                <a:gd name="connsiteX67" fmla="*/ 173685 w 331758"/>
                <a:gd name="connsiteY67" fmla="*/ 364433 h 507683"/>
                <a:gd name="connsiteX68" fmla="*/ 152218 w 331758"/>
                <a:gd name="connsiteY68" fmla="*/ 364433 h 507683"/>
                <a:gd name="connsiteX69" fmla="*/ 145713 w 331758"/>
                <a:gd name="connsiteY69" fmla="*/ 490142 h 507683"/>
                <a:gd name="connsiteX70" fmla="*/ 145713 w 331758"/>
                <a:gd name="connsiteY70" fmla="*/ 490467 h 507683"/>
                <a:gd name="connsiteX71" fmla="*/ 127174 w 331758"/>
                <a:gd name="connsiteY71" fmla="*/ 507683 h 507683"/>
                <a:gd name="connsiteX72" fmla="*/ 108960 w 331758"/>
                <a:gd name="connsiteY72" fmla="*/ 490142 h 507683"/>
                <a:gd name="connsiteX73" fmla="*/ 102780 w 331758"/>
                <a:gd name="connsiteY73" fmla="*/ 364433 h 507683"/>
                <a:gd name="connsiteX74" fmla="*/ 101479 w 331758"/>
                <a:gd name="connsiteY74" fmla="*/ 364433 h 507683"/>
                <a:gd name="connsiteX75" fmla="*/ 94974 w 331758"/>
                <a:gd name="connsiteY75" fmla="*/ 490142 h 507683"/>
                <a:gd name="connsiteX76" fmla="*/ 94974 w 331758"/>
                <a:gd name="connsiteY76" fmla="*/ 490467 h 507683"/>
                <a:gd name="connsiteX77" fmla="*/ 76434 w 331758"/>
                <a:gd name="connsiteY77" fmla="*/ 507683 h 507683"/>
                <a:gd name="connsiteX78" fmla="*/ 57895 w 331758"/>
                <a:gd name="connsiteY78" fmla="*/ 490142 h 507683"/>
                <a:gd name="connsiteX79" fmla="*/ 51715 w 331758"/>
                <a:gd name="connsiteY79" fmla="*/ 364433 h 507683"/>
                <a:gd name="connsiteX80" fmla="*/ 29923 w 331758"/>
                <a:gd name="connsiteY80" fmla="*/ 364433 h 507683"/>
                <a:gd name="connsiteX81" fmla="*/ 22768 w 331758"/>
                <a:gd name="connsiteY81" fmla="*/ 361185 h 507683"/>
                <a:gd name="connsiteX82" fmla="*/ 20816 w 331758"/>
                <a:gd name="connsiteY82" fmla="*/ 353064 h 507683"/>
                <a:gd name="connsiteX83" fmla="*/ 49113 w 331758"/>
                <a:gd name="connsiteY83" fmla="*/ 220858 h 507683"/>
                <a:gd name="connsiteX84" fmla="*/ 49113 w 331758"/>
                <a:gd name="connsiteY84" fmla="*/ 208514 h 507683"/>
                <a:gd name="connsiteX85" fmla="*/ 46186 w 331758"/>
                <a:gd name="connsiteY85" fmla="*/ 215011 h 507683"/>
                <a:gd name="connsiteX86" fmla="*/ 40006 w 331758"/>
                <a:gd name="connsiteY86" fmla="*/ 234501 h 507683"/>
                <a:gd name="connsiteX87" fmla="*/ 35453 w 331758"/>
                <a:gd name="connsiteY87" fmla="*/ 254316 h 507683"/>
                <a:gd name="connsiteX88" fmla="*/ 32851 w 331758"/>
                <a:gd name="connsiteY88" fmla="*/ 270557 h 507683"/>
                <a:gd name="connsiteX89" fmla="*/ 31875 w 331758"/>
                <a:gd name="connsiteY89" fmla="*/ 280952 h 507683"/>
                <a:gd name="connsiteX90" fmla="*/ 31875 w 331758"/>
                <a:gd name="connsiteY90" fmla="*/ 281601 h 507683"/>
                <a:gd name="connsiteX91" fmla="*/ 15287 w 331758"/>
                <a:gd name="connsiteY91" fmla="*/ 296219 h 507683"/>
                <a:gd name="connsiteX92" fmla="*/ 0 w 331758"/>
                <a:gd name="connsiteY92" fmla="*/ 280627 h 507683"/>
                <a:gd name="connsiteX93" fmla="*/ 0 w 331758"/>
                <a:gd name="connsiteY93" fmla="*/ 268608 h 507683"/>
                <a:gd name="connsiteX94" fmla="*/ 976 w 331758"/>
                <a:gd name="connsiteY94" fmla="*/ 249768 h 507683"/>
                <a:gd name="connsiteX95" fmla="*/ 976 w 331758"/>
                <a:gd name="connsiteY95" fmla="*/ 248793 h 507683"/>
                <a:gd name="connsiteX96" fmla="*/ 7806 w 331758"/>
                <a:gd name="connsiteY96" fmla="*/ 209489 h 507683"/>
                <a:gd name="connsiteX97" fmla="*/ 21792 w 331758"/>
                <a:gd name="connsiteY97" fmla="*/ 170184 h 507683"/>
                <a:gd name="connsiteX98" fmla="*/ 74158 w 331758"/>
                <a:gd name="connsiteY98" fmla="*/ 117237 h 507683"/>
                <a:gd name="connsiteX99" fmla="*/ 102821 w 331758"/>
                <a:gd name="connsiteY99" fmla="*/ 111674 h 507683"/>
                <a:gd name="connsiteX100" fmla="*/ 102841 w 331758"/>
                <a:gd name="connsiteY100" fmla="*/ 8 h 507683"/>
                <a:gd name="connsiteX101" fmla="*/ 148368 w 331758"/>
                <a:gd name="connsiteY101" fmla="*/ 26624 h 507683"/>
                <a:gd name="connsiteX102" fmla="*/ 148043 w 331758"/>
                <a:gd name="connsiteY102" fmla="*/ 80504 h 507683"/>
                <a:gd name="connsiteX103" fmla="*/ 102191 w 331758"/>
                <a:gd name="connsiteY103" fmla="*/ 106471 h 507683"/>
                <a:gd name="connsiteX104" fmla="*/ 100890 w 331758"/>
                <a:gd name="connsiteY104" fmla="*/ 106471 h 507683"/>
                <a:gd name="connsiteX105" fmla="*/ 55688 w 331758"/>
                <a:gd name="connsiteY105" fmla="*/ 79531 h 507683"/>
                <a:gd name="connsiteX106" fmla="*/ 56338 w 331758"/>
                <a:gd name="connsiteY106" fmla="*/ 25650 h 507683"/>
                <a:gd name="connsiteX107" fmla="*/ 102841 w 331758"/>
                <a:gd name="connsiteY107" fmla="*/ 8 h 50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331758" h="507683">
                  <a:moveTo>
                    <a:pt x="264127" y="178048"/>
                  </a:moveTo>
                  <a:cubicBezTo>
                    <a:pt x="273550" y="176749"/>
                    <a:pt x="282974" y="179672"/>
                    <a:pt x="290448" y="185843"/>
                  </a:cubicBezTo>
                  <a:cubicBezTo>
                    <a:pt x="297272" y="191689"/>
                    <a:pt x="301821" y="200458"/>
                    <a:pt x="302471" y="209877"/>
                  </a:cubicBezTo>
                  <a:cubicBezTo>
                    <a:pt x="302796" y="218971"/>
                    <a:pt x="299546" y="228390"/>
                    <a:pt x="293047" y="235210"/>
                  </a:cubicBezTo>
                  <a:cubicBezTo>
                    <a:pt x="286548" y="242031"/>
                    <a:pt x="277775" y="245928"/>
                    <a:pt x="268351" y="245928"/>
                  </a:cubicBezTo>
                  <a:cubicBezTo>
                    <a:pt x="252103" y="245928"/>
                    <a:pt x="237480" y="233911"/>
                    <a:pt x="234881" y="217672"/>
                  </a:cubicBezTo>
                  <a:cubicBezTo>
                    <a:pt x="232931" y="208578"/>
                    <a:pt x="235531" y="198834"/>
                    <a:pt x="241055" y="191364"/>
                  </a:cubicBezTo>
                  <a:cubicBezTo>
                    <a:pt x="246579" y="183894"/>
                    <a:pt x="255028" y="179023"/>
                    <a:pt x="264127" y="178048"/>
                  </a:cubicBezTo>
                  <a:close/>
                  <a:moveTo>
                    <a:pt x="102821" y="111674"/>
                  </a:moveTo>
                  <a:cubicBezTo>
                    <a:pt x="113351" y="111715"/>
                    <a:pt x="123759" y="113664"/>
                    <a:pt x="130752" y="117562"/>
                  </a:cubicBezTo>
                  <a:cubicBezTo>
                    <a:pt x="149942" y="126657"/>
                    <a:pt x="164903" y="142249"/>
                    <a:pt x="175962" y="159790"/>
                  </a:cubicBezTo>
                  <a:cubicBezTo>
                    <a:pt x="178239" y="163363"/>
                    <a:pt x="180515" y="167261"/>
                    <a:pt x="182467" y="171159"/>
                  </a:cubicBezTo>
                  <a:cubicBezTo>
                    <a:pt x="184093" y="174407"/>
                    <a:pt x="185719" y="177980"/>
                    <a:pt x="187020" y="181229"/>
                  </a:cubicBezTo>
                  <a:cubicBezTo>
                    <a:pt x="188321" y="184802"/>
                    <a:pt x="189622" y="188375"/>
                    <a:pt x="190923" y="191623"/>
                  </a:cubicBezTo>
                  <a:cubicBezTo>
                    <a:pt x="191899" y="194547"/>
                    <a:pt x="192875" y="197470"/>
                    <a:pt x="193525" y="200069"/>
                  </a:cubicBezTo>
                  <a:cubicBezTo>
                    <a:pt x="194501" y="202992"/>
                    <a:pt x="195152" y="205916"/>
                    <a:pt x="195802" y="208514"/>
                  </a:cubicBezTo>
                  <a:cubicBezTo>
                    <a:pt x="196778" y="213387"/>
                    <a:pt x="197754" y="217935"/>
                    <a:pt x="198730" y="222807"/>
                  </a:cubicBezTo>
                  <a:cubicBezTo>
                    <a:pt x="199705" y="227355"/>
                    <a:pt x="200031" y="231902"/>
                    <a:pt x="200681" y="236450"/>
                  </a:cubicBezTo>
                  <a:cubicBezTo>
                    <a:pt x="201006" y="239698"/>
                    <a:pt x="201332" y="243271"/>
                    <a:pt x="201657" y="246844"/>
                  </a:cubicBezTo>
                  <a:cubicBezTo>
                    <a:pt x="202307" y="253016"/>
                    <a:pt x="202307" y="258863"/>
                    <a:pt x="202633" y="264710"/>
                  </a:cubicBezTo>
                  <a:cubicBezTo>
                    <a:pt x="202633" y="269907"/>
                    <a:pt x="202633" y="275105"/>
                    <a:pt x="202633" y="279977"/>
                  </a:cubicBezTo>
                  <a:cubicBezTo>
                    <a:pt x="206210" y="279977"/>
                    <a:pt x="210113" y="278678"/>
                    <a:pt x="213366" y="277378"/>
                  </a:cubicBezTo>
                  <a:cubicBezTo>
                    <a:pt x="217269" y="275429"/>
                    <a:pt x="220847" y="273480"/>
                    <a:pt x="224750" y="271207"/>
                  </a:cubicBezTo>
                  <a:cubicBezTo>
                    <a:pt x="231255" y="267309"/>
                    <a:pt x="237109" y="263086"/>
                    <a:pt x="243614" y="258213"/>
                  </a:cubicBezTo>
                  <a:cubicBezTo>
                    <a:pt x="246867" y="255290"/>
                    <a:pt x="250445" y="252691"/>
                    <a:pt x="254348" y="250742"/>
                  </a:cubicBezTo>
                  <a:cubicBezTo>
                    <a:pt x="259552" y="248469"/>
                    <a:pt x="265081" y="247494"/>
                    <a:pt x="270285" y="248144"/>
                  </a:cubicBezTo>
                  <a:cubicBezTo>
                    <a:pt x="276140" y="248793"/>
                    <a:pt x="281669" y="251067"/>
                    <a:pt x="286873" y="253341"/>
                  </a:cubicBezTo>
                  <a:cubicBezTo>
                    <a:pt x="298257" y="258863"/>
                    <a:pt x="307039" y="268283"/>
                    <a:pt x="314194" y="278353"/>
                  </a:cubicBezTo>
                  <a:cubicBezTo>
                    <a:pt x="315495" y="280952"/>
                    <a:pt x="317122" y="283225"/>
                    <a:pt x="318423" y="285824"/>
                  </a:cubicBezTo>
                  <a:cubicBezTo>
                    <a:pt x="321350" y="291671"/>
                    <a:pt x="323627" y="297843"/>
                    <a:pt x="325903" y="304339"/>
                  </a:cubicBezTo>
                  <a:cubicBezTo>
                    <a:pt x="326229" y="305964"/>
                    <a:pt x="326879" y="307912"/>
                    <a:pt x="327204" y="309537"/>
                  </a:cubicBezTo>
                  <a:cubicBezTo>
                    <a:pt x="328505" y="315384"/>
                    <a:pt x="329806" y="321231"/>
                    <a:pt x="330457" y="327402"/>
                  </a:cubicBezTo>
                  <a:cubicBezTo>
                    <a:pt x="330782" y="329676"/>
                    <a:pt x="331107" y="331950"/>
                    <a:pt x="331107" y="334224"/>
                  </a:cubicBezTo>
                  <a:cubicBezTo>
                    <a:pt x="331433" y="337797"/>
                    <a:pt x="331758" y="341695"/>
                    <a:pt x="331758" y="345268"/>
                  </a:cubicBezTo>
                  <a:cubicBezTo>
                    <a:pt x="331758" y="344943"/>
                    <a:pt x="331758" y="344293"/>
                    <a:pt x="331758" y="345593"/>
                  </a:cubicBezTo>
                  <a:cubicBezTo>
                    <a:pt x="331758" y="349166"/>
                    <a:pt x="331758" y="352414"/>
                    <a:pt x="331758" y="355987"/>
                  </a:cubicBezTo>
                  <a:cubicBezTo>
                    <a:pt x="331758" y="361185"/>
                    <a:pt x="327530" y="365732"/>
                    <a:pt x="322000" y="366057"/>
                  </a:cubicBezTo>
                  <a:cubicBezTo>
                    <a:pt x="316796" y="366382"/>
                    <a:pt x="311918" y="362159"/>
                    <a:pt x="311592" y="356637"/>
                  </a:cubicBezTo>
                  <a:cubicBezTo>
                    <a:pt x="311592" y="356637"/>
                    <a:pt x="311592" y="356637"/>
                    <a:pt x="311592" y="356312"/>
                  </a:cubicBezTo>
                  <a:cubicBezTo>
                    <a:pt x="310942" y="349816"/>
                    <a:pt x="310291" y="343319"/>
                    <a:pt x="309316" y="336822"/>
                  </a:cubicBezTo>
                  <a:cubicBezTo>
                    <a:pt x="308990" y="334873"/>
                    <a:pt x="308340" y="332924"/>
                    <a:pt x="308015" y="330975"/>
                  </a:cubicBezTo>
                  <a:cubicBezTo>
                    <a:pt x="307039" y="326103"/>
                    <a:pt x="305738" y="321231"/>
                    <a:pt x="304111" y="316358"/>
                  </a:cubicBezTo>
                  <a:cubicBezTo>
                    <a:pt x="303786" y="316033"/>
                    <a:pt x="303786" y="315708"/>
                    <a:pt x="303461" y="315384"/>
                  </a:cubicBezTo>
                  <a:cubicBezTo>
                    <a:pt x="303461" y="315384"/>
                    <a:pt x="303461" y="315384"/>
                    <a:pt x="305738" y="356962"/>
                  </a:cubicBezTo>
                  <a:cubicBezTo>
                    <a:pt x="306388" y="363783"/>
                    <a:pt x="304762" y="371254"/>
                    <a:pt x="301835" y="377101"/>
                  </a:cubicBezTo>
                  <a:cubicBezTo>
                    <a:pt x="301835" y="377101"/>
                    <a:pt x="301835" y="377101"/>
                    <a:pt x="295980" y="489493"/>
                  </a:cubicBezTo>
                  <a:cubicBezTo>
                    <a:pt x="295655" y="495664"/>
                    <a:pt x="290126" y="500862"/>
                    <a:pt x="283946" y="500862"/>
                  </a:cubicBezTo>
                  <a:cubicBezTo>
                    <a:pt x="277766" y="500862"/>
                    <a:pt x="272562" y="495664"/>
                    <a:pt x="272237" y="489493"/>
                  </a:cubicBezTo>
                  <a:cubicBezTo>
                    <a:pt x="272237" y="489493"/>
                    <a:pt x="272237" y="489493"/>
                    <a:pt x="268334" y="400489"/>
                  </a:cubicBezTo>
                  <a:cubicBezTo>
                    <a:pt x="268334" y="400489"/>
                    <a:pt x="268334" y="400489"/>
                    <a:pt x="263455" y="489493"/>
                  </a:cubicBezTo>
                  <a:cubicBezTo>
                    <a:pt x="263130" y="495664"/>
                    <a:pt x="257600" y="500862"/>
                    <a:pt x="251421" y="500862"/>
                  </a:cubicBezTo>
                  <a:cubicBezTo>
                    <a:pt x="245241" y="500862"/>
                    <a:pt x="240037" y="495664"/>
                    <a:pt x="239711" y="489493"/>
                  </a:cubicBezTo>
                  <a:cubicBezTo>
                    <a:pt x="239711" y="489493"/>
                    <a:pt x="239711" y="489493"/>
                    <a:pt x="234182" y="377426"/>
                  </a:cubicBezTo>
                  <a:cubicBezTo>
                    <a:pt x="230930" y="371254"/>
                    <a:pt x="229303" y="364108"/>
                    <a:pt x="229629" y="356962"/>
                  </a:cubicBezTo>
                  <a:cubicBezTo>
                    <a:pt x="229629" y="356962"/>
                    <a:pt x="229629" y="356962"/>
                    <a:pt x="232881" y="295894"/>
                  </a:cubicBezTo>
                  <a:cubicBezTo>
                    <a:pt x="219546" y="301416"/>
                    <a:pt x="201006" y="306938"/>
                    <a:pt x="188647" y="296543"/>
                  </a:cubicBezTo>
                  <a:cubicBezTo>
                    <a:pt x="179865" y="297843"/>
                    <a:pt x="171734" y="291346"/>
                    <a:pt x="171083" y="282251"/>
                  </a:cubicBezTo>
                  <a:cubicBezTo>
                    <a:pt x="171083" y="282251"/>
                    <a:pt x="171083" y="282251"/>
                    <a:pt x="170758" y="281601"/>
                  </a:cubicBezTo>
                  <a:cubicBezTo>
                    <a:pt x="170433" y="277378"/>
                    <a:pt x="170107" y="273156"/>
                    <a:pt x="169782" y="268933"/>
                  </a:cubicBezTo>
                  <a:cubicBezTo>
                    <a:pt x="169132" y="263086"/>
                    <a:pt x="168156" y="256914"/>
                    <a:pt x="167180" y="251067"/>
                  </a:cubicBezTo>
                  <a:cubicBezTo>
                    <a:pt x="166855" y="248144"/>
                    <a:pt x="166204" y="244895"/>
                    <a:pt x="165554" y="241972"/>
                  </a:cubicBezTo>
                  <a:cubicBezTo>
                    <a:pt x="163602" y="234176"/>
                    <a:pt x="161651" y="226705"/>
                    <a:pt x="159374" y="218909"/>
                  </a:cubicBezTo>
                  <a:cubicBezTo>
                    <a:pt x="158398" y="216960"/>
                    <a:pt x="157748" y="214686"/>
                    <a:pt x="156772" y="212412"/>
                  </a:cubicBezTo>
                  <a:cubicBezTo>
                    <a:pt x="156447" y="211438"/>
                    <a:pt x="155796" y="210139"/>
                    <a:pt x="155471" y="209164"/>
                  </a:cubicBezTo>
                  <a:cubicBezTo>
                    <a:pt x="155471" y="209164"/>
                    <a:pt x="155471" y="209164"/>
                    <a:pt x="155471" y="221183"/>
                  </a:cubicBezTo>
                  <a:cubicBezTo>
                    <a:pt x="155471" y="221183"/>
                    <a:pt x="155471" y="221183"/>
                    <a:pt x="183117" y="353064"/>
                  </a:cubicBezTo>
                  <a:cubicBezTo>
                    <a:pt x="183768" y="355987"/>
                    <a:pt x="182792" y="358911"/>
                    <a:pt x="181166" y="361185"/>
                  </a:cubicBezTo>
                  <a:cubicBezTo>
                    <a:pt x="179214" y="363134"/>
                    <a:pt x="176612" y="364433"/>
                    <a:pt x="173685" y="364433"/>
                  </a:cubicBezTo>
                  <a:cubicBezTo>
                    <a:pt x="173685" y="364433"/>
                    <a:pt x="173685" y="364433"/>
                    <a:pt x="152218" y="364433"/>
                  </a:cubicBezTo>
                  <a:cubicBezTo>
                    <a:pt x="152218" y="364433"/>
                    <a:pt x="152218" y="364433"/>
                    <a:pt x="145713" y="490142"/>
                  </a:cubicBezTo>
                  <a:cubicBezTo>
                    <a:pt x="145713" y="490142"/>
                    <a:pt x="145713" y="490467"/>
                    <a:pt x="145713" y="490467"/>
                  </a:cubicBezTo>
                  <a:cubicBezTo>
                    <a:pt x="145063" y="500212"/>
                    <a:pt x="136931" y="507683"/>
                    <a:pt x="127174" y="507683"/>
                  </a:cubicBezTo>
                  <a:cubicBezTo>
                    <a:pt x="117742" y="507683"/>
                    <a:pt x="109285" y="499887"/>
                    <a:pt x="108960" y="490142"/>
                  </a:cubicBezTo>
                  <a:cubicBezTo>
                    <a:pt x="108960" y="490142"/>
                    <a:pt x="108960" y="490142"/>
                    <a:pt x="102780" y="364433"/>
                  </a:cubicBezTo>
                  <a:cubicBezTo>
                    <a:pt x="102780" y="364433"/>
                    <a:pt x="102780" y="364433"/>
                    <a:pt x="101479" y="364433"/>
                  </a:cubicBezTo>
                  <a:cubicBezTo>
                    <a:pt x="101479" y="364433"/>
                    <a:pt x="101479" y="364433"/>
                    <a:pt x="94974" y="490142"/>
                  </a:cubicBezTo>
                  <a:cubicBezTo>
                    <a:pt x="94974" y="490142"/>
                    <a:pt x="94974" y="490467"/>
                    <a:pt x="94974" y="490467"/>
                  </a:cubicBezTo>
                  <a:cubicBezTo>
                    <a:pt x="94323" y="500212"/>
                    <a:pt x="85867" y="507683"/>
                    <a:pt x="76434" y="507683"/>
                  </a:cubicBezTo>
                  <a:cubicBezTo>
                    <a:pt x="66677" y="507683"/>
                    <a:pt x="58546" y="499887"/>
                    <a:pt x="57895" y="490142"/>
                  </a:cubicBezTo>
                  <a:cubicBezTo>
                    <a:pt x="57895" y="490142"/>
                    <a:pt x="57895" y="490142"/>
                    <a:pt x="51715" y="364433"/>
                  </a:cubicBezTo>
                  <a:cubicBezTo>
                    <a:pt x="51715" y="364433"/>
                    <a:pt x="51715" y="364433"/>
                    <a:pt x="29923" y="364433"/>
                  </a:cubicBezTo>
                  <a:cubicBezTo>
                    <a:pt x="27321" y="364433"/>
                    <a:pt x="24394" y="363134"/>
                    <a:pt x="22768" y="361185"/>
                  </a:cubicBezTo>
                  <a:cubicBezTo>
                    <a:pt x="20816" y="358911"/>
                    <a:pt x="20166" y="355987"/>
                    <a:pt x="20816" y="353064"/>
                  </a:cubicBezTo>
                  <a:cubicBezTo>
                    <a:pt x="20816" y="353064"/>
                    <a:pt x="20816" y="353064"/>
                    <a:pt x="49113" y="220858"/>
                  </a:cubicBezTo>
                  <a:cubicBezTo>
                    <a:pt x="49113" y="220858"/>
                    <a:pt x="49113" y="220858"/>
                    <a:pt x="49113" y="208514"/>
                  </a:cubicBezTo>
                  <a:cubicBezTo>
                    <a:pt x="48137" y="210788"/>
                    <a:pt x="47162" y="213062"/>
                    <a:pt x="46186" y="215011"/>
                  </a:cubicBezTo>
                  <a:cubicBezTo>
                    <a:pt x="43909" y="221508"/>
                    <a:pt x="41632" y="228004"/>
                    <a:pt x="40006" y="234501"/>
                  </a:cubicBezTo>
                  <a:cubicBezTo>
                    <a:pt x="38055" y="240997"/>
                    <a:pt x="36754" y="247494"/>
                    <a:pt x="35453" y="254316"/>
                  </a:cubicBezTo>
                  <a:cubicBezTo>
                    <a:pt x="34477" y="260812"/>
                    <a:pt x="33501" y="263736"/>
                    <a:pt x="32851" y="270557"/>
                  </a:cubicBezTo>
                  <a:cubicBezTo>
                    <a:pt x="32525" y="273805"/>
                    <a:pt x="32200" y="277378"/>
                    <a:pt x="31875" y="280952"/>
                  </a:cubicBezTo>
                  <a:cubicBezTo>
                    <a:pt x="31875" y="280952"/>
                    <a:pt x="31875" y="280952"/>
                    <a:pt x="31875" y="281601"/>
                  </a:cubicBezTo>
                  <a:cubicBezTo>
                    <a:pt x="31224" y="290047"/>
                    <a:pt x="23743" y="296543"/>
                    <a:pt x="15287" y="296219"/>
                  </a:cubicBezTo>
                  <a:cubicBezTo>
                    <a:pt x="6830" y="295894"/>
                    <a:pt x="325" y="288748"/>
                    <a:pt x="0" y="280627"/>
                  </a:cubicBezTo>
                  <a:cubicBezTo>
                    <a:pt x="0" y="276404"/>
                    <a:pt x="0" y="272506"/>
                    <a:pt x="0" y="268608"/>
                  </a:cubicBezTo>
                  <a:cubicBezTo>
                    <a:pt x="325" y="261137"/>
                    <a:pt x="651" y="257564"/>
                    <a:pt x="976" y="249768"/>
                  </a:cubicBezTo>
                  <a:cubicBezTo>
                    <a:pt x="976" y="249443"/>
                    <a:pt x="976" y="249118"/>
                    <a:pt x="976" y="248793"/>
                  </a:cubicBezTo>
                  <a:cubicBezTo>
                    <a:pt x="2602" y="235475"/>
                    <a:pt x="4228" y="222157"/>
                    <a:pt x="7806" y="209489"/>
                  </a:cubicBezTo>
                  <a:cubicBezTo>
                    <a:pt x="11059" y="196496"/>
                    <a:pt x="15612" y="182203"/>
                    <a:pt x="21792" y="170184"/>
                  </a:cubicBezTo>
                  <a:cubicBezTo>
                    <a:pt x="33501" y="148096"/>
                    <a:pt x="51065" y="128281"/>
                    <a:pt x="74158" y="117237"/>
                  </a:cubicBezTo>
                  <a:cubicBezTo>
                    <a:pt x="81639" y="113502"/>
                    <a:pt x="92291" y="111634"/>
                    <a:pt x="102821" y="111674"/>
                  </a:cubicBezTo>
                  <a:close/>
                  <a:moveTo>
                    <a:pt x="102841" y="8"/>
                  </a:moveTo>
                  <a:cubicBezTo>
                    <a:pt x="121377" y="332"/>
                    <a:pt x="139263" y="10394"/>
                    <a:pt x="148368" y="26624"/>
                  </a:cubicBezTo>
                  <a:cubicBezTo>
                    <a:pt x="158124" y="43177"/>
                    <a:pt x="157799" y="63951"/>
                    <a:pt x="148043" y="80504"/>
                  </a:cubicBezTo>
                  <a:cubicBezTo>
                    <a:pt x="138612" y="96409"/>
                    <a:pt x="121052" y="106471"/>
                    <a:pt x="102191" y="106471"/>
                  </a:cubicBezTo>
                  <a:cubicBezTo>
                    <a:pt x="101865" y="106471"/>
                    <a:pt x="101540" y="106471"/>
                    <a:pt x="100890" y="106471"/>
                  </a:cubicBezTo>
                  <a:cubicBezTo>
                    <a:pt x="82354" y="106146"/>
                    <a:pt x="64793" y="95760"/>
                    <a:pt x="55688" y="79531"/>
                  </a:cubicBezTo>
                  <a:cubicBezTo>
                    <a:pt x="46257" y="62977"/>
                    <a:pt x="46582" y="41879"/>
                    <a:pt x="56338" y="25650"/>
                  </a:cubicBezTo>
                  <a:cubicBezTo>
                    <a:pt x="66094" y="9745"/>
                    <a:pt x="83980" y="-317"/>
                    <a:pt x="102841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89217" y="3850478"/>
            <a:ext cx="557608" cy="557608"/>
            <a:chOff x="5189217" y="3850478"/>
            <a:chExt cx="557608" cy="557608"/>
          </a:xfrm>
        </p:grpSpPr>
        <p:sp>
          <p:nvSpPr>
            <p:cNvPr id="22" name="íŝ1ïďè"/>
            <p:cNvSpPr/>
            <p:nvPr/>
          </p:nvSpPr>
          <p:spPr>
            <a:xfrm>
              <a:off x="5189217" y="3850478"/>
              <a:ext cx="557608" cy="5576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3" name="í$lïḑé"/>
            <p:cNvSpPr>
              <a:spLocks noChangeAspect="1"/>
            </p:cNvSpPr>
            <p:nvPr/>
          </p:nvSpPr>
          <p:spPr bwMode="auto">
            <a:xfrm>
              <a:off x="5361624" y="4000215"/>
              <a:ext cx="212795" cy="258134"/>
            </a:xfrm>
            <a:custGeom>
              <a:avLst/>
              <a:gdLst>
                <a:gd name="connsiteX0" fmla="*/ 253070 w 418774"/>
                <a:gd name="connsiteY0" fmla="*/ 329375 h 508000"/>
                <a:gd name="connsiteX1" fmla="*/ 407908 w 418774"/>
                <a:gd name="connsiteY1" fmla="*/ 329375 h 508000"/>
                <a:gd name="connsiteX2" fmla="*/ 418774 w 418774"/>
                <a:gd name="connsiteY2" fmla="*/ 340184 h 508000"/>
                <a:gd name="connsiteX3" fmla="*/ 407908 w 418774"/>
                <a:gd name="connsiteY3" fmla="*/ 350992 h 508000"/>
                <a:gd name="connsiteX4" fmla="*/ 253070 w 418774"/>
                <a:gd name="connsiteY4" fmla="*/ 350992 h 508000"/>
                <a:gd name="connsiteX5" fmla="*/ 243562 w 418774"/>
                <a:gd name="connsiteY5" fmla="*/ 340184 h 508000"/>
                <a:gd name="connsiteX6" fmla="*/ 253070 w 418774"/>
                <a:gd name="connsiteY6" fmla="*/ 329375 h 508000"/>
                <a:gd name="connsiteX7" fmla="*/ 393000 w 418774"/>
                <a:gd name="connsiteY7" fmla="*/ 273626 h 508000"/>
                <a:gd name="connsiteX8" fmla="*/ 418774 w 418774"/>
                <a:gd name="connsiteY8" fmla="*/ 299510 h 508000"/>
                <a:gd name="connsiteX9" fmla="*/ 393000 w 418774"/>
                <a:gd name="connsiteY9" fmla="*/ 325393 h 508000"/>
                <a:gd name="connsiteX10" fmla="*/ 365869 w 418774"/>
                <a:gd name="connsiteY10" fmla="*/ 299510 h 508000"/>
                <a:gd name="connsiteX11" fmla="*/ 393000 w 418774"/>
                <a:gd name="connsiteY11" fmla="*/ 273626 h 508000"/>
                <a:gd name="connsiteX12" fmla="*/ 258739 w 418774"/>
                <a:gd name="connsiteY12" fmla="*/ 219875 h 508000"/>
                <a:gd name="connsiteX13" fmla="*/ 269279 w 418774"/>
                <a:gd name="connsiteY13" fmla="*/ 223934 h 508000"/>
                <a:gd name="connsiteX14" fmla="*/ 304641 w 418774"/>
                <a:gd name="connsiteY14" fmla="*/ 249637 h 508000"/>
                <a:gd name="connsiteX15" fmla="*/ 308721 w 418774"/>
                <a:gd name="connsiteY15" fmla="*/ 265870 h 508000"/>
                <a:gd name="connsiteX16" fmla="*/ 300561 w 418774"/>
                <a:gd name="connsiteY16" fmla="*/ 276693 h 508000"/>
                <a:gd name="connsiteX17" fmla="*/ 300561 w 418774"/>
                <a:gd name="connsiteY17" fmla="*/ 278045 h 508000"/>
                <a:gd name="connsiteX18" fmla="*/ 334562 w 418774"/>
                <a:gd name="connsiteY18" fmla="*/ 278045 h 508000"/>
                <a:gd name="connsiteX19" fmla="*/ 335922 w 418774"/>
                <a:gd name="connsiteY19" fmla="*/ 276693 h 508000"/>
                <a:gd name="connsiteX20" fmla="*/ 335922 w 418774"/>
                <a:gd name="connsiteY20" fmla="*/ 255048 h 508000"/>
                <a:gd name="connsiteX21" fmla="*/ 335922 w 418774"/>
                <a:gd name="connsiteY21" fmla="*/ 250989 h 508000"/>
                <a:gd name="connsiteX22" fmla="*/ 346803 w 418774"/>
                <a:gd name="connsiteY22" fmla="*/ 240167 h 508000"/>
                <a:gd name="connsiteX23" fmla="*/ 359043 w 418774"/>
                <a:gd name="connsiteY23" fmla="*/ 252342 h 508000"/>
                <a:gd name="connsiteX24" fmla="*/ 359043 w 418774"/>
                <a:gd name="connsiteY24" fmla="*/ 307807 h 508000"/>
                <a:gd name="connsiteX25" fmla="*/ 330482 w 418774"/>
                <a:gd name="connsiteY25" fmla="*/ 325393 h 508000"/>
                <a:gd name="connsiteX26" fmla="*/ 273360 w 418774"/>
                <a:gd name="connsiteY26" fmla="*/ 325393 h 508000"/>
                <a:gd name="connsiteX27" fmla="*/ 269279 w 418774"/>
                <a:gd name="connsiteY27" fmla="*/ 325393 h 508000"/>
                <a:gd name="connsiteX28" fmla="*/ 257039 w 418774"/>
                <a:gd name="connsiteY28" fmla="*/ 286162 h 508000"/>
                <a:gd name="connsiteX29" fmla="*/ 258399 w 418774"/>
                <a:gd name="connsiteY29" fmla="*/ 283456 h 508000"/>
                <a:gd name="connsiteX30" fmla="*/ 271999 w 418774"/>
                <a:gd name="connsiteY30" fmla="*/ 263165 h 508000"/>
                <a:gd name="connsiteX31" fmla="*/ 271999 w 418774"/>
                <a:gd name="connsiteY31" fmla="*/ 260459 h 508000"/>
                <a:gd name="connsiteX32" fmla="*/ 247518 w 418774"/>
                <a:gd name="connsiteY32" fmla="*/ 242873 h 508000"/>
                <a:gd name="connsiteX33" fmla="*/ 246158 w 418774"/>
                <a:gd name="connsiteY33" fmla="*/ 223934 h 508000"/>
                <a:gd name="connsiteX34" fmla="*/ 258739 w 418774"/>
                <a:gd name="connsiteY34" fmla="*/ 219875 h 508000"/>
                <a:gd name="connsiteX35" fmla="*/ 184177 w 418774"/>
                <a:gd name="connsiteY35" fmla="*/ 35351 h 508000"/>
                <a:gd name="connsiteX36" fmla="*/ 195027 w 418774"/>
                <a:gd name="connsiteY36" fmla="*/ 35351 h 508000"/>
                <a:gd name="connsiteX37" fmla="*/ 257411 w 418774"/>
                <a:gd name="connsiteY37" fmla="*/ 105774 h 508000"/>
                <a:gd name="connsiteX38" fmla="*/ 258767 w 418774"/>
                <a:gd name="connsiteY38" fmla="*/ 105774 h 508000"/>
                <a:gd name="connsiteX39" fmla="*/ 258767 w 418774"/>
                <a:gd name="connsiteY39" fmla="*/ 107129 h 508000"/>
                <a:gd name="connsiteX40" fmla="*/ 261480 w 418774"/>
                <a:gd name="connsiteY40" fmla="*/ 113900 h 508000"/>
                <a:gd name="connsiteX41" fmla="*/ 265548 w 418774"/>
                <a:gd name="connsiteY41" fmla="*/ 159946 h 508000"/>
                <a:gd name="connsiteX42" fmla="*/ 329289 w 418774"/>
                <a:gd name="connsiteY42" fmla="*/ 208701 h 508000"/>
                <a:gd name="connsiteX43" fmla="*/ 332001 w 418774"/>
                <a:gd name="connsiteY43" fmla="*/ 230370 h 508000"/>
                <a:gd name="connsiteX44" fmla="*/ 319796 w 418774"/>
                <a:gd name="connsiteY44" fmla="*/ 235787 h 508000"/>
                <a:gd name="connsiteX45" fmla="*/ 310302 w 418774"/>
                <a:gd name="connsiteY45" fmla="*/ 233078 h 508000"/>
                <a:gd name="connsiteX46" fmla="*/ 237069 w 418774"/>
                <a:gd name="connsiteY46" fmla="*/ 176198 h 508000"/>
                <a:gd name="connsiteX47" fmla="*/ 233000 w 418774"/>
                <a:gd name="connsiteY47" fmla="*/ 131506 h 508000"/>
                <a:gd name="connsiteX48" fmla="*/ 171972 w 418774"/>
                <a:gd name="connsiteY48" fmla="*/ 169426 h 508000"/>
                <a:gd name="connsiteX49" fmla="*/ 167903 w 418774"/>
                <a:gd name="connsiteY49" fmla="*/ 182969 h 508000"/>
                <a:gd name="connsiteX50" fmla="*/ 204520 w 418774"/>
                <a:gd name="connsiteY50" fmla="*/ 321107 h 508000"/>
                <a:gd name="connsiteX51" fmla="*/ 197739 w 418774"/>
                <a:gd name="connsiteY51" fmla="*/ 329233 h 508000"/>
                <a:gd name="connsiteX52" fmla="*/ 133998 w 418774"/>
                <a:gd name="connsiteY52" fmla="*/ 329233 h 508000"/>
                <a:gd name="connsiteX53" fmla="*/ 133998 w 418774"/>
                <a:gd name="connsiteY53" fmla="*/ 484977 h 508000"/>
                <a:gd name="connsiteX54" fmla="*/ 109587 w 418774"/>
                <a:gd name="connsiteY54" fmla="*/ 508000 h 508000"/>
                <a:gd name="connsiteX55" fmla="*/ 86532 w 418774"/>
                <a:gd name="connsiteY55" fmla="*/ 484977 h 508000"/>
                <a:gd name="connsiteX56" fmla="*/ 86532 w 418774"/>
                <a:gd name="connsiteY56" fmla="*/ 329233 h 508000"/>
                <a:gd name="connsiteX57" fmla="*/ 5161 w 418774"/>
                <a:gd name="connsiteY57" fmla="*/ 329233 h 508000"/>
                <a:gd name="connsiteX58" fmla="*/ 1092 w 418774"/>
                <a:gd name="connsiteY58" fmla="*/ 322462 h 508000"/>
                <a:gd name="connsiteX59" fmla="*/ 81107 w 418774"/>
                <a:gd name="connsiteY59" fmla="*/ 162655 h 508000"/>
                <a:gd name="connsiteX60" fmla="*/ 90601 w 418774"/>
                <a:gd name="connsiteY60" fmla="*/ 147757 h 508000"/>
                <a:gd name="connsiteX61" fmla="*/ 184177 w 418774"/>
                <a:gd name="connsiteY61" fmla="*/ 35351 h 508000"/>
                <a:gd name="connsiteX62" fmla="*/ 268200 w 418774"/>
                <a:gd name="connsiteY62" fmla="*/ 0 h 508000"/>
                <a:gd name="connsiteX63" fmla="*/ 306138 w 418774"/>
                <a:gd name="connsiteY63" fmla="*/ 36584 h 508000"/>
                <a:gd name="connsiteX64" fmla="*/ 268200 w 418774"/>
                <a:gd name="connsiteY64" fmla="*/ 74522 h 508000"/>
                <a:gd name="connsiteX65" fmla="*/ 231616 w 418774"/>
                <a:gd name="connsiteY65" fmla="*/ 36584 h 508000"/>
                <a:gd name="connsiteX66" fmla="*/ 268200 w 418774"/>
                <a:gd name="connsiteY66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18774" h="508000">
                  <a:moveTo>
                    <a:pt x="253070" y="329375"/>
                  </a:moveTo>
                  <a:cubicBezTo>
                    <a:pt x="253070" y="329375"/>
                    <a:pt x="253070" y="329375"/>
                    <a:pt x="407908" y="329375"/>
                  </a:cubicBezTo>
                  <a:cubicBezTo>
                    <a:pt x="414699" y="329375"/>
                    <a:pt x="418774" y="334779"/>
                    <a:pt x="418774" y="340184"/>
                  </a:cubicBezTo>
                  <a:cubicBezTo>
                    <a:pt x="418774" y="345588"/>
                    <a:pt x="414699" y="349641"/>
                    <a:pt x="407908" y="350992"/>
                  </a:cubicBezTo>
                  <a:cubicBezTo>
                    <a:pt x="407908" y="350992"/>
                    <a:pt x="407908" y="350992"/>
                    <a:pt x="253070" y="350992"/>
                  </a:cubicBezTo>
                  <a:cubicBezTo>
                    <a:pt x="247637" y="350992"/>
                    <a:pt x="243562" y="345588"/>
                    <a:pt x="243562" y="340184"/>
                  </a:cubicBezTo>
                  <a:cubicBezTo>
                    <a:pt x="243562" y="334779"/>
                    <a:pt x="247637" y="329375"/>
                    <a:pt x="253070" y="329375"/>
                  </a:cubicBezTo>
                  <a:close/>
                  <a:moveTo>
                    <a:pt x="393000" y="273626"/>
                  </a:moveTo>
                  <a:cubicBezTo>
                    <a:pt x="406565" y="273626"/>
                    <a:pt x="418774" y="284524"/>
                    <a:pt x="418774" y="299510"/>
                  </a:cubicBezTo>
                  <a:cubicBezTo>
                    <a:pt x="418774" y="314495"/>
                    <a:pt x="406565" y="325393"/>
                    <a:pt x="393000" y="325393"/>
                  </a:cubicBezTo>
                  <a:cubicBezTo>
                    <a:pt x="378078" y="325393"/>
                    <a:pt x="365869" y="314495"/>
                    <a:pt x="365869" y="299510"/>
                  </a:cubicBezTo>
                  <a:cubicBezTo>
                    <a:pt x="365869" y="284524"/>
                    <a:pt x="378078" y="273626"/>
                    <a:pt x="393000" y="273626"/>
                  </a:cubicBezTo>
                  <a:close/>
                  <a:moveTo>
                    <a:pt x="258739" y="219875"/>
                  </a:moveTo>
                  <a:cubicBezTo>
                    <a:pt x="263159" y="220890"/>
                    <a:pt x="267239" y="223257"/>
                    <a:pt x="269279" y="223934"/>
                  </a:cubicBezTo>
                  <a:cubicBezTo>
                    <a:pt x="269279" y="223934"/>
                    <a:pt x="269279" y="223934"/>
                    <a:pt x="304641" y="249637"/>
                  </a:cubicBezTo>
                  <a:cubicBezTo>
                    <a:pt x="304641" y="249637"/>
                    <a:pt x="314161" y="256401"/>
                    <a:pt x="308721" y="265870"/>
                  </a:cubicBezTo>
                  <a:cubicBezTo>
                    <a:pt x="306001" y="268576"/>
                    <a:pt x="304641" y="271281"/>
                    <a:pt x="300561" y="276693"/>
                  </a:cubicBezTo>
                  <a:cubicBezTo>
                    <a:pt x="299201" y="278045"/>
                    <a:pt x="299201" y="278045"/>
                    <a:pt x="300561" y="278045"/>
                  </a:cubicBezTo>
                  <a:cubicBezTo>
                    <a:pt x="300561" y="278045"/>
                    <a:pt x="300561" y="278045"/>
                    <a:pt x="334562" y="278045"/>
                  </a:cubicBezTo>
                  <a:cubicBezTo>
                    <a:pt x="334562" y="278045"/>
                    <a:pt x="335922" y="276693"/>
                    <a:pt x="335922" y="276693"/>
                  </a:cubicBezTo>
                  <a:cubicBezTo>
                    <a:pt x="335922" y="276693"/>
                    <a:pt x="335922" y="276693"/>
                    <a:pt x="335922" y="255048"/>
                  </a:cubicBezTo>
                  <a:cubicBezTo>
                    <a:pt x="335922" y="253695"/>
                    <a:pt x="335922" y="250989"/>
                    <a:pt x="335922" y="250989"/>
                  </a:cubicBezTo>
                  <a:cubicBezTo>
                    <a:pt x="335922" y="246931"/>
                    <a:pt x="338642" y="240167"/>
                    <a:pt x="346803" y="240167"/>
                  </a:cubicBezTo>
                  <a:cubicBezTo>
                    <a:pt x="357683" y="240167"/>
                    <a:pt x="359043" y="250989"/>
                    <a:pt x="359043" y="252342"/>
                  </a:cubicBezTo>
                  <a:cubicBezTo>
                    <a:pt x="359043" y="252342"/>
                    <a:pt x="359043" y="252342"/>
                    <a:pt x="359043" y="307807"/>
                  </a:cubicBezTo>
                  <a:cubicBezTo>
                    <a:pt x="359043" y="307807"/>
                    <a:pt x="359043" y="325393"/>
                    <a:pt x="330482" y="325393"/>
                  </a:cubicBezTo>
                  <a:cubicBezTo>
                    <a:pt x="330482" y="325393"/>
                    <a:pt x="330482" y="325393"/>
                    <a:pt x="273360" y="325393"/>
                  </a:cubicBezTo>
                  <a:cubicBezTo>
                    <a:pt x="271999" y="325393"/>
                    <a:pt x="270639" y="325393"/>
                    <a:pt x="269279" y="325393"/>
                  </a:cubicBezTo>
                  <a:cubicBezTo>
                    <a:pt x="263839" y="322687"/>
                    <a:pt x="243438" y="313218"/>
                    <a:pt x="257039" y="286162"/>
                  </a:cubicBezTo>
                  <a:cubicBezTo>
                    <a:pt x="257039" y="284809"/>
                    <a:pt x="258399" y="283456"/>
                    <a:pt x="258399" y="283456"/>
                  </a:cubicBezTo>
                  <a:cubicBezTo>
                    <a:pt x="258399" y="283456"/>
                    <a:pt x="258399" y="283456"/>
                    <a:pt x="271999" y="263165"/>
                  </a:cubicBezTo>
                  <a:cubicBezTo>
                    <a:pt x="273360" y="261812"/>
                    <a:pt x="273360" y="260459"/>
                    <a:pt x="271999" y="260459"/>
                  </a:cubicBezTo>
                  <a:cubicBezTo>
                    <a:pt x="271999" y="260459"/>
                    <a:pt x="271999" y="260459"/>
                    <a:pt x="247518" y="242873"/>
                  </a:cubicBezTo>
                  <a:cubicBezTo>
                    <a:pt x="242078" y="237462"/>
                    <a:pt x="240718" y="230698"/>
                    <a:pt x="246158" y="223934"/>
                  </a:cubicBezTo>
                  <a:cubicBezTo>
                    <a:pt x="249559" y="219199"/>
                    <a:pt x="254319" y="218861"/>
                    <a:pt x="258739" y="219875"/>
                  </a:cubicBezTo>
                  <a:close/>
                  <a:moveTo>
                    <a:pt x="184177" y="35351"/>
                  </a:moveTo>
                  <a:cubicBezTo>
                    <a:pt x="186890" y="31288"/>
                    <a:pt x="192314" y="31288"/>
                    <a:pt x="195027" y="35351"/>
                  </a:cubicBezTo>
                  <a:cubicBezTo>
                    <a:pt x="195027" y="35351"/>
                    <a:pt x="195027" y="35351"/>
                    <a:pt x="257411" y="105774"/>
                  </a:cubicBezTo>
                  <a:cubicBezTo>
                    <a:pt x="257411" y="105774"/>
                    <a:pt x="257411" y="105774"/>
                    <a:pt x="258767" y="105774"/>
                  </a:cubicBezTo>
                  <a:cubicBezTo>
                    <a:pt x="258767" y="107129"/>
                    <a:pt x="258767" y="107129"/>
                    <a:pt x="258767" y="107129"/>
                  </a:cubicBezTo>
                  <a:cubicBezTo>
                    <a:pt x="260124" y="109837"/>
                    <a:pt x="261480" y="111191"/>
                    <a:pt x="261480" y="113900"/>
                  </a:cubicBezTo>
                  <a:cubicBezTo>
                    <a:pt x="261480" y="113900"/>
                    <a:pt x="261480" y="113900"/>
                    <a:pt x="265548" y="159946"/>
                  </a:cubicBezTo>
                  <a:cubicBezTo>
                    <a:pt x="265548" y="159946"/>
                    <a:pt x="265548" y="159946"/>
                    <a:pt x="329289" y="208701"/>
                  </a:cubicBezTo>
                  <a:cubicBezTo>
                    <a:pt x="336070" y="214118"/>
                    <a:pt x="337426" y="223598"/>
                    <a:pt x="332001" y="230370"/>
                  </a:cubicBezTo>
                  <a:cubicBezTo>
                    <a:pt x="329289" y="234432"/>
                    <a:pt x="323864" y="235787"/>
                    <a:pt x="319796" y="235787"/>
                  </a:cubicBezTo>
                  <a:cubicBezTo>
                    <a:pt x="317083" y="235787"/>
                    <a:pt x="313015" y="234432"/>
                    <a:pt x="310302" y="233078"/>
                  </a:cubicBezTo>
                  <a:cubicBezTo>
                    <a:pt x="310302" y="233078"/>
                    <a:pt x="310302" y="233078"/>
                    <a:pt x="237069" y="176198"/>
                  </a:cubicBezTo>
                  <a:cubicBezTo>
                    <a:pt x="237069" y="176198"/>
                    <a:pt x="237069" y="176198"/>
                    <a:pt x="233000" y="131506"/>
                  </a:cubicBezTo>
                  <a:cubicBezTo>
                    <a:pt x="233000" y="131506"/>
                    <a:pt x="233000" y="131506"/>
                    <a:pt x="171972" y="169426"/>
                  </a:cubicBezTo>
                  <a:cubicBezTo>
                    <a:pt x="167903" y="172135"/>
                    <a:pt x="166547" y="177552"/>
                    <a:pt x="167903" y="182969"/>
                  </a:cubicBezTo>
                  <a:cubicBezTo>
                    <a:pt x="167903" y="182969"/>
                    <a:pt x="167903" y="182969"/>
                    <a:pt x="204520" y="321107"/>
                  </a:cubicBezTo>
                  <a:cubicBezTo>
                    <a:pt x="205876" y="326524"/>
                    <a:pt x="203164" y="329233"/>
                    <a:pt x="197739" y="329233"/>
                  </a:cubicBezTo>
                  <a:cubicBezTo>
                    <a:pt x="197739" y="329233"/>
                    <a:pt x="197739" y="329233"/>
                    <a:pt x="133998" y="329233"/>
                  </a:cubicBezTo>
                  <a:cubicBezTo>
                    <a:pt x="133998" y="329233"/>
                    <a:pt x="133998" y="329233"/>
                    <a:pt x="133998" y="484977"/>
                  </a:cubicBezTo>
                  <a:cubicBezTo>
                    <a:pt x="133998" y="497166"/>
                    <a:pt x="123149" y="508000"/>
                    <a:pt x="109587" y="508000"/>
                  </a:cubicBezTo>
                  <a:cubicBezTo>
                    <a:pt x="96025" y="508000"/>
                    <a:pt x="86532" y="497166"/>
                    <a:pt x="86532" y="484977"/>
                  </a:cubicBezTo>
                  <a:cubicBezTo>
                    <a:pt x="86532" y="484977"/>
                    <a:pt x="86532" y="484977"/>
                    <a:pt x="86532" y="329233"/>
                  </a:cubicBezTo>
                  <a:cubicBezTo>
                    <a:pt x="86532" y="329233"/>
                    <a:pt x="86532" y="329233"/>
                    <a:pt x="5161" y="329233"/>
                  </a:cubicBezTo>
                  <a:cubicBezTo>
                    <a:pt x="1092" y="329233"/>
                    <a:pt x="-1620" y="326524"/>
                    <a:pt x="1092" y="322462"/>
                  </a:cubicBezTo>
                  <a:cubicBezTo>
                    <a:pt x="1092" y="322462"/>
                    <a:pt x="1092" y="322462"/>
                    <a:pt x="81107" y="162655"/>
                  </a:cubicBezTo>
                  <a:cubicBezTo>
                    <a:pt x="83820" y="158592"/>
                    <a:pt x="87888" y="151820"/>
                    <a:pt x="90601" y="147757"/>
                  </a:cubicBezTo>
                  <a:cubicBezTo>
                    <a:pt x="90601" y="147757"/>
                    <a:pt x="90601" y="147757"/>
                    <a:pt x="184177" y="35351"/>
                  </a:cubicBezTo>
                  <a:close/>
                  <a:moveTo>
                    <a:pt x="268200" y="0"/>
                  </a:moveTo>
                  <a:cubicBezTo>
                    <a:pt x="289879" y="0"/>
                    <a:pt x="306138" y="16259"/>
                    <a:pt x="306138" y="36584"/>
                  </a:cubicBezTo>
                  <a:cubicBezTo>
                    <a:pt x="306138" y="56908"/>
                    <a:pt x="289879" y="74522"/>
                    <a:pt x="268200" y="74522"/>
                  </a:cubicBezTo>
                  <a:cubicBezTo>
                    <a:pt x="247875" y="74522"/>
                    <a:pt x="231616" y="56908"/>
                    <a:pt x="231616" y="36584"/>
                  </a:cubicBezTo>
                  <a:cubicBezTo>
                    <a:pt x="231616" y="16259"/>
                    <a:pt x="247875" y="0"/>
                    <a:pt x="268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76730" y="3067737"/>
            <a:ext cx="557608" cy="557608"/>
            <a:chOff x="5176730" y="3067737"/>
            <a:chExt cx="557608" cy="557608"/>
          </a:xfrm>
        </p:grpSpPr>
        <p:sp>
          <p:nvSpPr>
            <p:cNvPr id="25" name="îṡlîḍe"/>
            <p:cNvSpPr/>
            <p:nvPr/>
          </p:nvSpPr>
          <p:spPr>
            <a:xfrm>
              <a:off x="5176730" y="3067737"/>
              <a:ext cx="557608" cy="557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6" name="íṩļïḋe"/>
            <p:cNvSpPr>
              <a:spLocks noChangeAspect="1"/>
            </p:cNvSpPr>
            <p:nvPr/>
          </p:nvSpPr>
          <p:spPr bwMode="auto">
            <a:xfrm>
              <a:off x="5398559" y="3217474"/>
              <a:ext cx="113950" cy="258134"/>
            </a:xfrm>
            <a:custGeom>
              <a:avLst/>
              <a:gdLst>
                <a:gd name="connsiteX0" fmla="*/ 145447 w 224250"/>
                <a:gd name="connsiteY0" fmla="*/ 142212 h 508000"/>
                <a:gd name="connsiteX1" fmla="*/ 132594 w 224250"/>
                <a:gd name="connsiteY1" fmla="*/ 156231 h 508000"/>
                <a:gd name="connsiteX2" fmla="*/ 132594 w 224250"/>
                <a:gd name="connsiteY2" fmla="*/ 157506 h 508000"/>
                <a:gd name="connsiteX3" fmla="*/ 144162 w 224250"/>
                <a:gd name="connsiteY3" fmla="*/ 157506 h 508000"/>
                <a:gd name="connsiteX4" fmla="*/ 146733 w 224250"/>
                <a:gd name="connsiteY4" fmla="*/ 154957 h 508000"/>
                <a:gd name="connsiteX5" fmla="*/ 146733 w 224250"/>
                <a:gd name="connsiteY5" fmla="*/ 142212 h 508000"/>
                <a:gd name="connsiteX6" fmla="*/ 145447 w 224250"/>
                <a:gd name="connsiteY6" fmla="*/ 142212 h 508000"/>
                <a:gd name="connsiteX7" fmla="*/ 55474 w 224250"/>
                <a:gd name="connsiteY7" fmla="*/ 79760 h 508000"/>
                <a:gd name="connsiteX8" fmla="*/ 114599 w 224250"/>
                <a:gd name="connsiteY8" fmla="*/ 79760 h 508000"/>
                <a:gd name="connsiteX9" fmla="*/ 123597 w 224250"/>
                <a:gd name="connsiteY9" fmla="*/ 95054 h 508000"/>
                <a:gd name="connsiteX10" fmla="*/ 117170 w 224250"/>
                <a:gd name="connsiteY10" fmla="*/ 149859 h 508000"/>
                <a:gd name="connsiteX11" fmla="*/ 121026 w 224250"/>
                <a:gd name="connsiteY11" fmla="*/ 151133 h 508000"/>
                <a:gd name="connsiteX12" fmla="*/ 150589 w 224250"/>
                <a:gd name="connsiteY12" fmla="*/ 116721 h 508000"/>
                <a:gd name="connsiteX13" fmla="*/ 153159 w 224250"/>
                <a:gd name="connsiteY13" fmla="*/ 115447 h 508000"/>
                <a:gd name="connsiteX14" fmla="*/ 186578 w 224250"/>
                <a:gd name="connsiteY14" fmla="*/ 115447 h 508000"/>
                <a:gd name="connsiteX15" fmla="*/ 190434 w 224250"/>
                <a:gd name="connsiteY15" fmla="*/ 116721 h 508000"/>
                <a:gd name="connsiteX16" fmla="*/ 221282 w 224250"/>
                <a:gd name="connsiteY16" fmla="*/ 148584 h 508000"/>
                <a:gd name="connsiteX17" fmla="*/ 221282 w 224250"/>
                <a:gd name="connsiteY17" fmla="*/ 161330 h 508000"/>
                <a:gd name="connsiteX18" fmla="*/ 210999 w 224250"/>
                <a:gd name="connsiteY18" fmla="*/ 161330 h 508000"/>
                <a:gd name="connsiteX19" fmla="*/ 194290 w 224250"/>
                <a:gd name="connsiteY19" fmla="*/ 142212 h 508000"/>
                <a:gd name="connsiteX20" fmla="*/ 193005 w 224250"/>
                <a:gd name="connsiteY20" fmla="*/ 142212 h 508000"/>
                <a:gd name="connsiteX21" fmla="*/ 193005 w 224250"/>
                <a:gd name="connsiteY21" fmla="*/ 160055 h 508000"/>
                <a:gd name="connsiteX22" fmla="*/ 194290 w 224250"/>
                <a:gd name="connsiteY22" fmla="*/ 163879 h 508000"/>
                <a:gd name="connsiteX23" fmla="*/ 210999 w 224250"/>
                <a:gd name="connsiteY23" fmla="*/ 193193 h 508000"/>
                <a:gd name="connsiteX24" fmla="*/ 208429 w 224250"/>
                <a:gd name="connsiteY24" fmla="*/ 195742 h 508000"/>
                <a:gd name="connsiteX25" fmla="*/ 186578 w 224250"/>
                <a:gd name="connsiteY25" fmla="*/ 218683 h 508000"/>
                <a:gd name="connsiteX26" fmla="*/ 184007 w 224250"/>
                <a:gd name="connsiteY26" fmla="*/ 221232 h 508000"/>
                <a:gd name="connsiteX27" fmla="*/ 175010 w 224250"/>
                <a:gd name="connsiteY27" fmla="*/ 219958 h 508000"/>
                <a:gd name="connsiteX28" fmla="*/ 173725 w 224250"/>
                <a:gd name="connsiteY28" fmla="*/ 211036 h 508000"/>
                <a:gd name="connsiteX29" fmla="*/ 176295 w 224250"/>
                <a:gd name="connsiteY29" fmla="*/ 208487 h 508000"/>
                <a:gd name="connsiteX30" fmla="*/ 187863 w 224250"/>
                <a:gd name="connsiteY30" fmla="*/ 197016 h 508000"/>
                <a:gd name="connsiteX31" fmla="*/ 187863 w 224250"/>
                <a:gd name="connsiteY31" fmla="*/ 194467 h 508000"/>
                <a:gd name="connsiteX32" fmla="*/ 180151 w 224250"/>
                <a:gd name="connsiteY32" fmla="*/ 186820 h 508000"/>
                <a:gd name="connsiteX33" fmla="*/ 176295 w 224250"/>
                <a:gd name="connsiteY33" fmla="*/ 185546 h 508000"/>
                <a:gd name="connsiteX34" fmla="*/ 164727 w 224250"/>
                <a:gd name="connsiteY34" fmla="*/ 185546 h 508000"/>
                <a:gd name="connsiteX35" fmla="*/ 160871 w 224250"/>
                <a:gd name="connsiteY35" fmla="*/ 185546 h 508000"/>
                <a:gd name="connsiteX36" fmla="*/ 153159 w 224250"/>
                <a:gd name="connsiteY36" fmla="*/ 193193 h 508000"/>
                <a:gd name="connsiteX37" fmla="*/ 151874 w 224250"/>
                <a:gd name="connsiteY37" fmla="*/ 195742 h 508000"/>
                <a:gd name="connsiteX38" fmla="*/ 166013 w 224250"/>
                <a:gd name="connsiteY38" fmla="*/ 209761 h 508000"/>
                <a:gd name="connsiteX39" fmla="*/ 164727 w 224250"/>
                <a:gd name="connsiteY39" fmla="*/ 221232 h 508000"/>
                <a:gd name="connsiteX40" fmla="*/ 158301 w 224250"/>
                <a:gd name="connsiteY40" fmla="*/ 223781 h 508000"/>
                <a:gd name="connsiteX41" fmla="*/ 155730 w 224250"/>
                <a:gd name="connsiteY41" fmla="*/ 221232 h 508000"/>
                <a:gd name="connsiteX42" fmla="*/ 136450 w 224250"/>
                <a:gd name="connsiteY42" fmla="*/ 202114 h 508000"/>
                <a:gd name="connsiteX43" fmla="*/ 131309 w 224250"/>
                <a:gd name="connsiteY43" fmla="*/ 186820 h 508000"/>
                <a:gd name="connsiteX44" fmla="*/ 130024 w 224250"/>
                <a:gd name="connsiteY44" fmla="*/ 184271 h 508000"/>
                <a:gd name="connsiteX45" fmla="*/ 115885 w 224250"/>
                <a:gd name="connsiteY45" fmla="*/ 184271 h 508000"/>
                <a:gd name="connsiteX46" fmla="*/ 113314 w 224250"/>
                <a:gd name="connsiteY46" fmla="*/ 186820 h 508000"/>
                <a:gd name="connsiteX47" fmla="*/ 112029 w 224250"/>
                <a:gd name="connsiteY47" fmla="*/ 200840 h 508000"/>
                <a:gd name="connsiteX48" fmla="*/ 166013 w 224250"/>
                <a:gd name="connsiteY48" fmla="*/ 339763 h 508000"/>
                <a:gd name="connsiteX49" fmla="*/ 164727 w 224250"/>
                <a:gd name="connsiteY49" fmla="*/ 344861 h 508000"/>
                <a:gd name="connsiteX50" fmla="*/ 101746 w 224250"/>
                <a:gd name="connsiteY50" fmla="*/ 344861 h 508000"/>
                <a:gd name="connsiteX51" fmla="*/ 99175 w 224250"/>
                <a:gd name="connsiteY51" fmla="*/ 347410 h 508000"/>
                <a:gd name="connsiteX52" fmla="*/ 99175 w 224250"/>
                <a:gd name="connsiteY52" fmla="*/ 491431 h 508000"/>
                <a:gd name="connsiteX53" fmla="*/ 99175 w 224250"/>
                <a:gd name="connsiteY53" fmla="*/ 492706 h 508000"/>
                <a:gd name="connsiteX54" fmla="*/ 82466 w 224250"/>
                <a:gd name="connsiteY54" fmla="*/ 508000 h 508000"/>
                <a:gd name="connsiteX55" fmla="*/ 64472 w 224250"/>
                <a:gd name="connsiteY55" fmla="*/ 493980 h 508000"/>
                <a:gd name="connsiteX56" fmla="*/ 64472 w 224250"/>
                <a:gd name="connsiteY56" fmla="*/ 491431 h 508000"/>
                <a:gd name="connsiteX57" fmla="*/ 64472 w 224250"/>
                <a:gd name="connsiteY57" fmla="*/ 347410 h 508000"/>
                <a:gd name="connsiteX58" fmla="*/ 63186 w 224250"/>
                <a:gd name="connsiteY58" fmla="*/ 344861 h 508000"/>
                <a:gd name="connsiteX59" fmla="*/ 2776 w 224250"/>
                <a:gd name="connsiteY59" fmla="*/ 344861 h 508000"/>
                <a:gd name="connsiteX60" fmla="*/ 205 w 224250"/>
                <a:gd name="connsiteY60" fmla="*/ 339763 h 508000"/>
                <a:gd name="connsiteX61" fmla="*/ 55474 w 224250"/>
                <a:gd name="connsiteY61" fmla="*/ 200840 h 508000"/>
                <a:gd name="connsiteX62" fmla="*/ 43906 w 224250"/>
                <a:gd name="connsiteY62" fmla="*/ 100152 h 508000"/>
                <a:gd name="connsiteX63" fmla="*/ 55474 w 224250"/>
                <a:gd name="connsiteY63" fmla="*/ 79760 h 508000"/>
                <a:gd name="connsiteX64" fmla="*/ 171555 w 224250"/>
                <a:gd name="connsiteY64" fmla="*/ 68518 h 508000"/>
                <a:gd name="connsiteX65" fmla="*/ 192164 w 224250"/>
                <a:gd name="connsiteY65" fmla="*/ 90303 h 508000"/>
                <a:gd name="connsiteX66" fmla="*/ 171555 w 224250"/>
                <a:gd name="connsiteY66" fmla="*/ 110807 h 508000"/>
                <a:gd name="connsiteX67" fmla="*/ 150946 w 224250"/>
                <a:gd name="connsiteY67" fmla="*/ 90303 h 508000"/>
                <a:gd name="connsiteX68" fmla="*/ 171555 w 224250"/>
                <a:gd name="connsiteY68" fmla="*/ 68518 h 508000"/>
                <a:gd name="connsiteX69" fmla="*/ 137671 w 224250"/>
                <a:gd name="connsiteY69" fmla="*/ 30708 h 508000"/>
                <a:gd name="connsiteX70" fmla="*/ 143131 w 224250"/>
                <a:gd name="connsiteY70" fmla="*/ 34219 h 508000"/>
                <a:gd name="connsiteX71" fmla="*/ 144415 w 224250"/>
                <a:gd name="connsiteY71" fmla="*/ 35495 h 508000"/>
                <a:gd name="connsiteX72" fmla="*/ 146985 w 224250"/>
                <a:gd name="connsiteY72" fmla="*/ 34219 h 508000"/>
                <a:gd name="connsiteX73" fmla="*/ 159832 w 224250"/>
                <a:gd name="connsiteY73" fmla="*/ 32942 h 508000"/>
                <a:gd name="connsiteX74" fmla="*/ 146985 w 224250"/>
                <a:gd name="connsiteY74" fmla="*/ 59749 h 508000"/>
                <a:gd name="connsiteX75" fmla="*/ 144415 w 224250"/>
                <a:gd name="connsiteY75" fmla="*/ 61025 h 508000"/>
                <a:gd name="connsiteX76" fmla="*/ 143131 w 224250"/>
                <a:gd name="connsiteY76" fmla="*/ 59749 h 508000"/>
                <a:gd name="connsiteX77" fmla="*/ 130283 w 224250"/>
                <a:gd name="connsiteY77" fmla="*/ 32942 h 508000"/>
                <a:gd name="connsiteX78" fmla="*/ 137671 w 224250"/>
                <a:gd name="connsiteY78" fmla="*/ 30708 h 508000"/>
                <a:gd name="connsiteX79" fmla="*/ 83765 w 224250"/>
                <a:gd name="connsiteY79" fmla="*/ 0 h 508000"/>
                <a:gd name="connsiteX80" fmla="*/ 117222 w 224250"/>
                <a:gd name="connsiteY80" fmla="*/ 33088 h 508000"/>
                <a:gd name="connsiteX81" fmla="*/ 83765 w 224250"/>
                <a:gd name="connsiteY81" fmla="*/ 67448 h 508000"/>
                <a:gd name="connsiteX82" fmla="*/ 50309 w 224250"/>
                <a:gd name="connsiteY82" fmla="*/ 33088 h 508000"/>
                <a:gd name="connsiteX83" fmla="*/ 83765 w 224250"/>
                <a:gd name="connsiteY8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24250" h="508000">
                  <a:moveTo>
                    <a:pt x="145447" y="142212"/>
                  </a:moveTo>
                  <a:cubicBezTo>
                    <a:pt x="145447" y="142212"/>
                    <a:pt x="145447" y="142212"/>
                    <a:pt x="132594" y="156231"/>
                  </a:cubicBezTo>
                  <a:cubicBezTo>
                    <a:pt x="131309" y="156231"/>
                    <a:pt x="131309" y="157506"/>
                    <a:pt x="132594" y="157506"/>
                  </a:cubicBezTo>
                  <a:cubicBezTo>
                    <a:pt x="132594" y="157506"/>
                    <a:pt x="132594" y="157506"/>
                    <a:pt x="144162" y="157506"/>
                  </a:cubicBezTo>
                  <a:cubicBezTo>
                    <a:pt x="145447" y="157506"/>
                    <a:pt x="146733" y="156231"/>
                    <a:pt x="146733" y="154957"/>
                  </a:cubicBezTo>
                  <a:lnTo>
                    <a:pt x="146733" y="142212"/>
                  </a:lnTo>
                  <a:cubicBezTo>
                    <a:pt x="146733" y="140937"/>
                    <a:pt x="146733" y="140937"/>
                    <a:pt x="145447" y="142212"/>
                  </a:cubicBezTo>
                  <a:close/>
                  <a:moveTo>
                    <a:pt x="55474" y="79760"/>
                  </a:moveTo>
                  <a:cubicBezTo>
                    <a:pt x="56760" y="79760"/>
                    <a:pt x="113314" y="79760"/>
                    <a:pt x="114599" y="79760"/>
                  </a:cubicBezTo>
                  <a:cubicBezTo>
                    <a:pt x="119741" y="79760"/>
                    <a:pt x="124882" y="84858"/>
                    <a:pt x="123597" y="95054"/>
                  </a:cubicBezTo>
                  <a:cubicBezTo>
                    <a:pt x="122311" y="107800"/>
                    <a:pt x="118455" y="133290"/>
                    <a:pt x="117170" y="149859"/>
                  </a:cubicBezTo>
                  <a:cubicBezTo>
                    <a:pt x="117170" y="152408"/>
                    <a:pt x="118455" y="152408"/>
                    <a:pt x="121026" y="151133"/>
                  </a:cubicBezTo>
                  <a:cubicBezTo>
                    <a:pt x="126168" y="143486"/>
                    <a:pt x="144162" y="123094"/>
                    <a:pt x="150589" y="116721"/>
                  </a:cubicBezTo>
                  <a:cubicBezTo>
                    <a:pt x="150589" y="116721"/>
                    <a:pt x="151874" y="115447"/>
                    <a:pt x="153159" y="115447"/>
                  </a:cubicBezTo>
                  <a:cubicBezTo>
                    <a:pt x="153159" y="115447"/>
                    <a:pt x="153159" y="115447"/>
                    <a:pt x="186578" y="115447"/>
                  </a:cubicBezTo>
                  <a:cubicBezTo>
                    <a:pt x="187863" y="115447"/>
                    <a:pt x="189149" y="116721"/>
                    <a:pt x="190434" y="116721"/>
                  </a:cubicBezTo>
                  <a:cubicBezTo>
                    <a:pt x="195575" y="123094"/>
                    <a:pt x="218711" y="147310"/>
                    <a:pt x="221282" y="148584"/>
                  </a:cubicBezTo>
                  <a:cubicBezTo>
                    <a:pt x="223852" y="149859"/>
                    <a:pt x="226423" y="156231"/>
                    <a:pt x="221282" y="161330"/>
                  </a:cubicBezTo>
                  <a:cubicBezTo>
                    <a:pt x="216141" y="166428"/>
                    <a:pt x="210999" y="161330"/>
                    <a:pt x="210999" y="161330"/>
                  </a:cubicBezTo>
                  <a:cubicBezTo>
                    <a:pt x="210999" y="161330"/>
                    <a:pt x="210999" y="161330"/>
                    <a:pt x="194290" y="142212"/>
                  </a:cubicBezTo>
                  <a:cubicBezTo>
                    <a:pt x="193005" y="140937"/>
                    <a:pt x="193005" y="140937"/>
                    <a:pt x="193005" y="142212"/>
                  </a:cubicBezTo>
                  <a:cubicBezTo>
                    <a:pt x="193005" y="142212"/>
                    <a:pt x="193005" y="142212"/>
                    <a:pt x="193005" y="160055"/>
                  </a:cubicBezTo>
                  <a:cubicBezTo>
                    <a:pt x="193005" y="161330"/>
                    <a:pt x="193005" y="162604"/>
                    <a:pt x="194290" y="163879"/>
                  </a:cubicBezTo>
                  <a:cubicBezTo>
                    <a:pt x="210999" y="182996"/>
                    <a:pt x="212285" y="190644"/>
                    <a:pt x="210999" y="193193"/>
                  </a:cubicBezTo>
                  <a:cubicBezTo>
                    <a:pt x="210999" y="194467"/>
                    <a:pt x="209714" y="195742"/>
                    <a:pt x="208429" y="195742"/>
                  </a:cubicBezTo>
                  <a:cubicBezTo>
                    <a:pt x="208429" y="195742"/>
                    <a:pt x="208429" y="195742"/>
                    <a:pt x="186578" y="218683"/>
                  </a:cubicBezTo>
                  <a:cubicBezTo>
                    <a:pt x="185293" y="219958"/>
                    <a:pt x="184007" y="221232"/>
                    <a:pt x="184007" y="221232"/>
                  </a:cubicBezTo>
                  <a:cubicBezTo>
                    <a:pt x="181437" y="222507"/>
                    <a:pt x="178866" y="223781"/>
                    <a:pt x="175010" y="219958"/>
                  </a:cubicBezTo>
                  <a:cubicBezTo>
                    <a:pt x="172439" y="216134"/>
                    <a:pt x="172439" y="213585"/>
                    <a:pt x="173725" y="211036"/>
                  </a:cubicBezTo>
                  <a:cubicBezTo>
                    <a:pt x="173725" y="209761"/>
                    <a:pt x="175010" y="208487"/>
                    <a:pt x="176295" y="208487"/>
                  </a:cubicBezTo>
                  <a:cubicBezTo>
                    <a:pt x="176295" y="208487"/>
                    <a:pt x="176295" y="208487"/>
                    <a:pt x="187863" y="197016"/>
                  </a:cubicBezTo>
                  <a:cubicBezTo>
                    <a:pt x="187863" y="197016"/>
                    <a:pt x="187863" y="195742"/>
                    <a:pt x="187863" y="194467"/>
                  </a:cubicBezTo>
                  <a:cubicBezTo>
                    <a:pt x="187863" y="194467"/>
                    <a:pt x="187863" y="194467"/>
                    <a:pt x="180151" y="186820"/>
                  </a:cubicBezTo>
                  <a:cubicBezTo>
                    <a:pt x="178866" y="185546"/>
                    <a:pt x="177581" y="185546"/>
                    <a:pt x="176295" y="185546"/>
                  </a:cubicBezTo>
                  <a:cubicBezTo>
                    <a:pt x="176295" y="185546"/>
                    <a:pt x="176295" y="185546"/>
                    <a:pt x="164727" y="185546"/>
                  </a:cubicBezTo>
                  <a:cubicBezTo>
                    <a:pt x="163442" y="185546"/>
                    <a:pt x="162157" y="185546"/>
                    <a:pt x="160871" y="185546"/>
                  </a:cubicBezTo>
                  <a:cubicBezTo>
                    <a:pt x="160871" y="185546"/>
                    <a:pt x="160871" y="185546"/>
                    <a:pt x="153159" y="193193"/>
                  </a:cubicBezTo>
                  <a:cubicBezTo>
                    <a:pt x="151874" y="194467"/>
                    <a:pt x="151874" y="195742"/>
                    <a:pt x="151874" y="195742"/>
                  </a:cubicBezTo>
                  <a:cubicBezTo>
                    <a:pt x="155730" y="199565"/>
                    <a:pt x="164727" y="208487"/>
                    <a:pt x="166013" y="209761"/>
                  </a:cubicBezTo>
                  <a:cubicBezTo>
                    <a:pt x="168583" y="212311"/>
                    <a:pt x="168583" y="217409"/>
                    <a:pt x="164727" y="221232"/>
                  </a:cubicBezTo>
                  <a:cubicBezTo>
                    <a:pt x="163442" y="223781"/>
                    <a:pt x="160871" y="223781"/>
                    <a:pt x="158301" y="223781"/>
                  </a:cubicBezTo>
                  <a:cubicBezTo>
                    <a:pt x="157015" y="223781"/>
                    <a:pt x="155730" y="222507"/>
                    <a:pt x="155730" y="221232"/>
                  </a:cubicBezTo>
                  <a:cubicBezTo>
                    <a:pt x="151874" y="217409"/>
                    <a:pt x="140306" y="207212"/>
                    <a:pt x="136450" y="202114"/>
                  </a:cubicBezTo>
                  <a:cubicBezTo>
                    <a:pt x="132594" y="198291"/>
                    <a:pt x="131309" y="190644"/>
                    <a:pt x="131309" y="186820"/>
                  </a:cubicBezTo>
                  <a:cubicBezTo>
                    <a:pt x="131309" y="185546"/>
                    <a:pt x="131309" y="184271"/>
                    <a:pt x="130024" y="184271"/>
                  </a:cubicBezTo>
                  <a:cubicBezTo>
                    <a:pt x="130024" y="184271"/>
                    <a:pt x="130024" y="184271"/>
                    <a:pt x="115885" y="184271"/>
                  </a:cubicBezTo>
                  <a:cubicBezTo>
                    <a:pt x="115885" y="184271"/>
                    <a:pt x="113314" y="184271"/>
                    <a:pt x="113314" y="186820"/>
                  </a:cubicBezTo>
                  <a:cubicBezTo>
                    <a:pt x="113314" y="189369"/>
                    <a:pt x="112029" y="197016"/>
                    <a:pt x="112029" y="200840"/>
                  </a:cubicBezTo>
                  <a:cubicBezTo>
                    <a:pt x="112029" y="200840"/>
                    <a:pt x="162157" y="325743"/>
                    <a:pt x="166013" y="339763"/>
                  </a:cubicBezTo>
                  <a:cubicBezTo>
                    <a:pt x="167298" y="341037"/>
                    <a:pt x="168583" y="344861"/>
                    <a:pt x="164727" y="344861"/>
                  </a:cubicBezTo>
                  <a:cubicBezTo>
                    <a:pt x="164727" y="344861"/>
                    <a:pt x="164727" y="344861"/>
                    <a:pt x="101746" y="344861"/>
                  </a:cubicBezTo>
                  <a:cubicBezTo>
                    <a:pt x="100461" y="344861"/>
                    <a:pt x="99175" y="346136"/>
                    <a:pt x="99175" y="347410"/>
                  </a:cubicBezTo>
                  <a:cubicBezTo>
                    <a:pt x="99175" y="347410"/>
                    <a:pt x="99175" y="347410"/>
                    <a:pt x="99175" y="491431"/>
                  </a:cubicBezTo>
                  <a:cubicBezTo>
                    <a:pt x="99175" y="491431"/>
                    <a:pt x="99175" y="491431"/>
                    <a:pt x="99175" y="492706"/>
                  </a:cubicBezTo>
                  <a:cubicBezTo>
                    <a:pt x="99175" y="501627"/>
                    <a:pt x="91463" y="508000"/>
                    <a:pt x="82466" y="508000"/>
                  </a:cubicBezTo>
                  <a:cubicBezTo>
                    <a:pt x="73469" y="508000"/>
                    <a:pt x="65757" y="502902"/>
                    <a:pt x="64472" y="493980"/>
                  </a:cubicBezTo>
                  <a:cubicBezTo>
                    <a:pt x="64472" y="492706"/>
                    <a:pt x="64472" y="491431"/>
                    <a:pt x="64472" y="491431"/>
                  </a:cubicBezTo>
                  <a:cubicBezTo>
                    <a:pt x="64472" y="491431"/>
                    <a:pt x="64472" y="491431"/>
                    <a:pt x="64472" y="347410"/>
                  </a:cubicBezTo>
                  <a:cubicBezTo>
                    <a:pt x="64472" y="347410"/>
                    <a:pt x="63186" y="344861"/>
                    <a:pt x="63186" y="344861"/>
                  </a:cubicBezTo>
                  <a:cubicBezTo>
                    <a:pt x="63186" y="344861"/>
                    <a:pt x="63186" y="344861"/>
                    <a:pt x="2776" y="344861"/>
                  </a:cubicBezTo>
                  <a:cubicBezTo>
                    <a:pt x="-1080" y="344861"/>
                    <a:pt x="205" y="341037"/>
                    <a:pt x="205" y="339763"/>
                  </a:cubicBezTo>
                  <a:cubicBezTo>
                    <a:pt x="29768" y="265841"/>
                    <a:pt x="55474" y="200840"/>
                    <a:pt x="55474" y="200840"/>
                  </a:cubicBezTo>
                  <a:cubicBezTo>
                    <a:pt x="55474" y="199565"/>
                    <a:pt x="46477" y="126917"/>
                    <a:pt x="43906" y="100152"/>
                  </a:cubicBezTo>
                  <a:cubicBezTo>
                    <a:pt x="41336" y="84858"/>
                    <a:pt x="46477" y="79760"/>
                    <a:pt x="55474" y="79760"/>
                  </a:cubicBezTo>
                  <a:close/>
                  <a:moveTo>
                    <a:pt x="171555" y="68518"/>
                  </a:moveTo>
                  <a:cubicBezTo>
                    <a:pt x="183148" y="68518"/>
                    <a:pt x="192164" y="78770"/>
                    <a:pt x="192164" y="90303"/>
                  </a:cubicBezTo>
                  <a:cubicBezTo>
                    <a:pt x="192164" y="101837"/>
                    <a:pt x="183148" y="110807"/>
                    <a:pt x="171555" y="110807"/>
                  </a:cubicBezTo>
                  <a:cubicBezTo>
                    <a:pt x="159963" y="110807"/>
                    <a:pt x="150946" y="101837"/>
                    <a:pt x="150946" y="90303"/>
                  </a:cubicBezTo>
                  <a:cubicBezTo>
                    <a:pt x="150946" y="78770"/>
                    <a:pt x="159963" y="68518"/>
                    <a:pt x="171555" y="68518"/>
                  </a:cubicBezTo>
                  <a:close/>
                  <a:moveTo>
                    <a:pt x="137671" y="30708"/>
                  </a:moveTo>
                  <a:cubicBezTo>
                    <a:pt x="139919" y="31346"/>
                    <a:pt x="141846" y="32942"/>
                    <a:pt x="143131" y="34219"/>
                  </a:cubicBezTo>
                  <a:cubicBezTo>
                    <a:pt x="144415" y="34219"/>
                    <a:pt x="144415" y="35495"/>
                    <a:pt x="144415" y="35495"/>
                  </a:cubicBezTo>
                  <a:cubicBezTo>
                    <a:pt x="144415" y="35495"/>
                    <a:pt x="145700" y="34219"/>
                    <a:pt x="146985" y="34219"/>
                  </a:cubicBezTo>
                  <a:cubicBezTo>
                    <a:pt x="149554" y="31666"/>
                    <a:pt x="154693" y="27836"/>
                    <a:pt x="159832" y="32942"/>
                  </a:cubicBezTo>
                  <a:cubicBezTo>
                    <a:pt x="167540" y="39325"/>
                    <a:pt x="161117" y="53366"/>
                    <a:pt x="146985" y="59749"/>
                  </a:cubicBezTo>
                  <a:cubicBezTo>
                    <a:pt x="145700" y="61025"/>
                    <a:pt x="144415" y="61025"/>
                    <a:pt x="144415" y="61025"/>
                  </a:cubicBezTo>
                  <a:cubicBezTo>
                    <a:pt x="144415" y="61025"/>
                    <a:pt x="144415" y="61025"/>
                    <a:pt x="143131" y="59749"/>
                  </a:cubicBezTo>
                  <a:cubicBezTo>
                    <a:pt x="127714" y="53366"/>
                    <a:pt x="122575" y="39325"/>
                    <a:pt x="130283" y="32942"/>
                  </a:cubicBezTo>
                  <a:cubicBezTo>
                    <a:pt x="132853" y="30389"/>
                    <a:pt x="135422" y="30070"/>
                    <a:pt x="137671" y="30708"/>
                  </a:cubicBezTo>
                  <a:close/>
                  <a:moveTo>
                    <a:pt x="83765" y="0"/>
                  </a:moveTo>
                  <a:cubicBezTo>
                    <a:pt x="101780" y="0"/>
                    <a:pt x="117222" y="15271"/>
                    <a:pt x="117222" y="33088"/>
                  </a:cubicBezTo>
                  <a:cubicBezTo>
                    <a:pt x="117222" y="52177"/>
                    <a:pt x="101780" y="67448"/>
                    <a:pt x="83765" y="67448"/>
                  </a:cubicBezTo>
                  <a:cubicBezTo>
                    <a:pt x="64464" y="67448"/>
                    <a:pt x="50309" y="52177"/>
                    <a:pt x="50309" y="33088"/>
                  </a:cubicBezTo>
                  <a:cubicBezTo>
                    <a:pt x="50309" y="15271"/>
                    <a:pt x="64464" y="0"/>
                    <a:pt x="837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89217" y="1503824"/>
            <a:ext cx="557608" cy="557608"/>
            <a:chOff x="5189217" y="1503824"/>
            <a:chExt cx="557608" cy="557608"/>
          </a:xfrm>
        </p:grpSpPr>
        <p:sp>
          <p:nvSpPr>
            <p:cNvPr id="28" name="ïšľïďè"/>
            <p:cNvSpPr/>
            <p:nvPr/>
          </p:nvSpPr>
          <p:spPr>
            <a:xfrm>
              <a:off x="5189217" y="1503824"/>
              <a:ext cx="557608" cy="557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  <p:sp>
          <p:nvSpPr>
            <p:cNvPr id="29" name="ïṡľïḓè"/>
            <p:cNvSpPr>
              <a:spLocks noChangeAspect="1"/>
            </p:cNvSpPr>
            <p:nvPr/>
          </p:nvSpPr>
          <p:spPr bwMode="auto">
            <a:xfrm>
              <a:off x="5338955" y="1700860"/>
              <a:ext cx="258134" cy="163536"/>
            </a:xfrm>
            <a:custGeom>
              <a:avLst/>
              <a:gdLst>
                <a:gd name="connsiteX0" fmla="*/ 434767 w 505401"/>
                <a:gd name="connsiteY0" fmla="*/ 212299 h 320187"/>
                <a:gd name="connsiteX1" fmla="*/ 433417 w 505401"/>
                <a:gd name="connsiteY1" fmla="*/ 213653 h 320187"/>
                <a:gd name="connsiteX2" fmla="*/ 423968 w 505401"/>
                <a:gd name="connsiteY2" fmla="*/ 243433 h 320187"/>
                <a:gd name="connsiteX3" fmla="*/ 425318 w 505401"/>
                <a:gd name="connsiteY3" fmla="*/ 244787 h 320187"/>
                <a:gd name="connsiteX4" fmla="*/ 428017 w 505401"/>
                <a:gd name="connsiteY4" fmla="*/ 244787 h 320187"/>
                <a:gd name="connsiteX5" fmla="*/ 467163 w 505401"/>
                <a:gd name="connsiteY5" fmla="*/ 221775 h 320187"/>
                <a:gd name="connsiteX6" fmla="*/ 468513 w 505401"/>
                <a:gd name="connsiteY6" fmla="*/ 220421 h 320187"/>
                <a:gd name="connsiteX7" fmla="*/ 465813 w 505401"/>
                <a:gd name="connsiteY7" fmla="*/ 213653 h 320187"/>
                <a:gd name="connsiteX8" fmla="*/ 465813 w 505401"/>
                <a:gd name="connsiteY8" fmla="*/ 212299 h 320187"/>
                <a:gd name="connsiteX9" fmla="*/ 463113 w 505401"/>
                <a:gd name="connsiteY9" fmla="*/ 212299 h 320187"/>
                <a:gd name="connsiteX10" fmla="*/ 434767 w 505401"/>
                <a:gd name="connsiteY10" fmla="*/ 212299 h 320187"/>
                <a:gd name="connsiteX11" fmla="*/ 465813 w 505401"/>
                <a:gd name="connsiteY11" fmla="*/ 190641 h 320187"/>
                <a:gd name="connsiteX12" fmla="*/ 472562 w 505401"/>
                <a:gd name="connsiteY12" fmla="*/ 194702 h 320187"/>
                <a:gd name="connsiteX13" fmla="*/ 504958 w 505401"/>
                <a:gd name="connsiteY13" fmla="*/ 265091 h 320187"/>
                <a:gd name="connsiteX14" fmla="*/ 495510 w 505401"/>
                <a:gd name="connsiteY14" fmla="*/ 273213 h 320187"/>
                <a:gd name="connsiteX15" fmla="*/ 494160 w 505401"/>
                <a:gd name="connsiteY15" fmla="*/ 274567 h 320187"/>
                <a:gd name="connsiteX16" fmla="*/ 495510 w 505401"/>
                <a:gd name="connsiteY16" fmla="*/ 279981 h 320187"/>
                <a:gd name="connsiteX17" fmla="*/ 472562 w 505401"/>
                <a:gd name="connsiteY17" fmla="*/ 301640 h 320187"/>
                <a:gd name="connsiteX18" fmla="*/ 450965 w 505401"/>
                <a:gd name="connsiteY18" fmla="*/ 279981 h 320187"/>
                <a:gd name="connsiteX19" fmla="*/ 452315 w 505401"/>
                <a:gd name="connsiteY19" fmla="*/ 274567 h 320187"/>
                <a:gd name="connsiteX20" fmla="*/ 450965 w 505401"/>
                <a:gd name="connsiteY20" fmla="*/ 273213 h 320187"/>
                <a:gd name="connsiteX21" fmla="*/ 440166 w 505401"/>
                <a:gd name="connsiteY21" fmla="*/ 273213 h 320187"/>
                <a:gd name="connsiteX22" fmla="*/ 438816 w 505401"/>
                <a:gd name="connsiteY22" fmla="*/ 274567 h 320187"/>
                <a:gd name="connsiteX23" fmla="*/ 445565 w 505401"/>
                <a:gd name="connsiteY23" fmla="*/ 289457 h 320187"/>
                <a:gd name="connsiteX24" fmla="*/ 445565 w 505401"/>
                <a:gd name="connsiteY24" fmla="*/ 290811 h 320187"/>
                <a:gd name="connsiteX25" fmla="*/ 437466 w 505401"/>
                <a:gd name="connsiteY25" fmla="*/ 298932 h 320187"/>
                <a:gd name="connsiteX26" fmla="*/ 430717 w 505401"/>
                <a:gd name="connsiteY26" fmla="*/ 296225 h 320187"/>
                <a:gd name="connsiteX27" fmla="*/ 430717 w 505401"/>
                <a:gd name="connsiteY27" fmla="*/ 294872 h 320187"/>
                <a:gd name="connsiteX28" fmla="*/ 419918 w 505401"/>
                <a:gd name="connsiteY28" fmla="*/ 274567 h 320187"/>
                <a:gd name="connsiteX29" fmla="*/ 418569 w 505401"/>
                <a:gd name="connsiteY29" fmla="*/ 273213 h 320187"/>
                <a:gd name="connsiteX30" fmla="*/ 417219 w 505401"/>
                <a:gd name="connsiteY30" fmla="*/ 274567 h 320187"/>
                <a:gd name="connsiteX31" fmla="*/ 418569 w 505401"/>
                <a:gd name="connsiteY31" fmla="*/ 279981 h 320187"/>
                <a:gd name="connsiteX32" fmla="*/ 394271 w 505401"/>
                <a:gd name="connsiteY32" fmla="*/ 304347 h 320187"/>
                <a:gd name="connsiteX33" fmla="*/ 369974 w 505401"/>
                <a:gd name="connsiteY33" fmla="*/ 279981 h 320187"/>
                <a:gd name="connsiteX34" fmla="*/ 371324 w 505401"/>
                <a:gd name="connsiteY34" fmla="*/ 273213 h 320187"/>
                <a:gd name="connsiteX35" fmla="*/ 372673 w 505401"/>
                <a:gd name="connsiteY35" fmla="*/ 270506 h 320187"/>
                <a:gd name="connsiteX36" fmla="*/ 372673 w 505401"/>
                <a:gd name="connsiteY36" fmla="*/ 252909 h 320187"/>
                <a:gd name="connsiteX37" fmla="*/ 382122 w 505401"/>
                <a:gd name="connsiteY37" fmla="*/ 244787 h 320187"/>
                <a:gd name="connsiteX38" fmla="*/ 390221 w 505401"/>
                <a:gd name="connsiteY38" fmla="*/ 244787 h 320187"/>
                <a:gd name="connsiteX39" fmla="*/ 392921 w 505401"/>
                <a:gd name="connsiteY39" fmla="*/ 243433 h 320187"/>
                <a:gd name="connsiteX40" fmla="*/ 405070 w 505401"/>
                <a:gd name="connsiteY40" fmla="*/ 198763 h 320187"/>
                <a:gd name="connsiteX41" fmla="*/ 414519 w 505401"/>
                <a:gd name="connsiteY41" fmla="*/ 191995 h 320187"/>
                <a:gd name="connsiteX42" fmla="*/ 426668 w 505401"/>
                <a:gd name="connsiteY42" fmla="*/ 191995 h 320187"/>
                <a:gd name="connsiteX43" fmla="*/ 432067 w 505401"/>
                <a:gd name="connsiteY43" fmla="*/ 196056 h 320187"/>
                <a:gd name="connsiteX44" fmla="*/ 434767 w 505401"/>
                <a:gd name="connsiteY44" fmla="*/ 197409 h 320187"/>
                <a:gd name="connsiteX45" fmla="*/ 457714 w 505401"/>
                <a:gd name="connsiteY45" fmla="*/ 197409 h 320187"/>
                <a:gd name="connsiteX46" fmla="*/ 459064 w 505401"/>
                <a:gd name="connsiteY46" fmla="*/ 196056 h 320187"/>
                <a:gd name="connsiteX47" fmla="*/ 465813 w 505401"/>
                <a:gd name="connsiteY47" fmla="*/ 190641 h 320187"/>
                <a:gd name="connsiteX48" fmla="*/ 422585 w 505401"/>
                <a:gd name="connsiteY48" fmla="*/ 144254 h 320187"/>
                <a:gd name="connsiteX49" fmla="*/ 442950 w 505401"/>
                <a:gd name="connsiteY49" fmla="*/ 166152 h 320187"/>
                <a:gd name="connsiteX50" fmla="*/ 422585 w 505401"/>
                <a:gd name="connsiteY50" fmla="*/ 186682 h 320187"/>
                <a:gd name="connsiteX51" fmla="*/ 402219 w 505401"/>
                <a:gd name="connsiteY51" fmla="*/ 166152 h 320187"/>
                <a:gd name="connsiteX52" fmla="*/ 422585 w 505401"/>
                <a:gd name="connsiteY52" fmla="*/ 144254 h 320187"/>
                <a:gd name="connsiteX53" fmla="*/ 10432 w 505401"/>
                <a:gd name="connsiteY53" fmla="*/ 50913 h 320187"/>
                <a:gd name="connsiteX54" fmla="*/ 18515 w 505401"/>
                <a:gd name="connsiteY54" fmla="*/ 57679 h 320187"/>
                <a:gd name="connsiteX55" fmla="*/ 21209 w 505401"/>
                <a:gd name="connsiteY55" fmla="*/ 87448 h 320187"/>
                <a:gd name="connsiteX56" fmla="*/ 40068 w 505401"/>
                <a:gd name="connsiteY56" fmla="*/ 73916 h 320187"/>
                <a:gd name="connsiteX57" fmla="*/ 60275 w 505401"/>
                <a:gd name="connsiteY57" fmla="*/ 90154 h 320187"/>
                <a:gd name="connsiteX58" fmla="*/ 61622 w 505401"/>
                <a:gd name="connsiteY58" fmla="*/ 67151 h 320187"/>
                <a:gd name="connsiteX59" fmla="*/ 67011 w 505401"/>
                <a:gd name="connsiteY59" fmla="*/ 61738 h 320187"/>
                <a:gd name="connsiteX60" fmla="*/ 104730 w 505401"/>
                <a:gd name="connsiteY60" fmla="*/ 61738 h 320187"/>
                <a:gd name="connsiteX61" fmla="*/ 115507 w 505401"/>
                <a:gd name="connsiteY61" fmla="*/ 68504 h 320187"/>
                <a:gd name="connsiteX62" fmla="*/ 134367 w 505401"/>
                <a:gd name="connsiteY62" fmla="*/ 107745 h 320187"/>
                <a:gd name="connsiteX63" fmla="*/ 162656 w 505401"/>
                <a:gd name="connsiteY63" fmla="*/ 128042 h 320187"/>
                <a:gd name="connsiteX64" fmla="*/ 164003 w 505401"/>
                <a:gd name="connsiteY64" fmla="*/ 129395 h 320187"/>
                <a:gd name="connsiteX65" fmla="*/ 170739 w 505401"/>
                <a:gd name="connsiteY65" fmla="*/ 133454 h 320187"/>
                <a:gd name="connsiteX66" fmla="*/ 173433 w 505401"/>
                <a:gd name="connsiteY66" fmla="*/ 151045 h 320187"/>
                <a:gd name="connsiteX67" fmla="*/ 165350 w 505401"/>
                <a:gd name="connsiteY67" fmla="*/ 155105 h 320187"/>
                <a:gd name="connsiteX68" fmla="*/ 177474 w 505401"/>
                <a:gd name="connsiteY68" fmla="*/ 187580 h 320187"/>
                <a:gd name="connsiteX69" fmla="*/ 178821 w 505401"/>
                <a:gd name="connsiteY69" fmla="*/ 188933 h 320187"/>
                <a:gd name="connsiteX70" fmla="*/ 265037 w 505401"/>
                <a:gd name="connsiteY70" fmla="*/ 188933 h 320187"/>
                <a:gd name="connsiteX71" fmla="*/ 266384 w 505401"/>
                <a:gd name="connsiteY71" fmla="*/ 187580 h 320187"/>
                <a:gd name="connsiteX72" fmla="*/ 263690 w 505401"/>
                <a:gd name="connsiteY72" fmla="*/ 179461 h 320187"/>
                <a:gd name="connsiteX73" fmla="*/ 283897 w 505401"/>
                <a:gd name="connsiteY73" fmla="*/ 159164 h 320187"/>
                <a:gd name="connsiteX74" fmla="*/ 287938 w 505401"/>
                <a:gd name="connsiteY74" fmla="*/ 160517 h 320187"/>
                <a:gd name="connsiteX75" fmla="*/ 289285 w 505401"/>
                <a:gd name="connsiteY75" fmla="*/ 159164 h 320187"/>
                <a:gd name="connsiteX76" fmla="*/ 289285 w 505401"/>
                <a:gd name="connsiteY76" fmla="*/ 136160 h 320187"/>
                <a:gd name="connsiteX77" fmla="*/ 290632 w 505401"/>
                <a:gd name="connsiteY77" fmla="*/ 134807 h 320187"/>
                <a:gd name="connsiteX78" fmla="*/ 305450 w 505401"/>
                <a:gd name="connsiteY78" fmla="*/ 136160 h 320187"/>
                <a:gd name="connsiteX79" fmla="*/ 344517 w 505401"/>
                <a:gd name="connsiteY79" fmla="*/ 192992 h 320187"/>
                <a:gd name="connsiteX80" fmla="*/ 309492 w 505401"/>
                <a:gd name="connsiteY80" fmla="*/ 255237 h 320187"/>
                <a:gd name="connsiteX81" fmla="*/ 312186 w 505401"/>
                <a:gd name="connsiteY81" fmla="*/ 263355 h 320187"/>
                <a:gd name="connsiteX82" fmla="*/ 313533 w 505401"/>
                <a:gd name="connsiteY82" fmla="*/ 264709 h 320187"/>
                <a:gd name="connsiteX83" fmla="*/ 320269 w 505401"/>
                <a:gd name="connsiteY83" fmla="*/ 266062 h 320187"/>
                <a:gd name="connsiteX84" fmla="*/ 333740 w 505401"/>
                <a:gd name="connsiteY84" fmla="*/ 283652 h 320187"/>
                <a:gd name="connsiteX85" fmla="*/ 313533 w 505401"/>
                <a:gd name="connsiteY85" fmla="*/ 303949 h 320187"/>
                <a:gd name="connsiteX86" fmla="*/ 294673 w 505401"/>
                <a:gd name="connsiteY86" fmla="*/ 283652 h 320187"/>
                <a:gd name="connsiteX87" fmla="*/ 297368 w 505401"/>
                <a:gd name="connsiteY87" fmla="*/ 272827 h 320187"/>
                <a:gd name="connsiteX88" fmla="*/ 297368 w 505401"/>
                <a:gd name="connsiteY88" fmla="*/ 271474 h 320187"/>
                <a:gd name="connsiteX89" fmla="*/ 293326 w 505401"/>
                <a:gd name="connsiteY89" fmla="*/ 263355 h 320187"/>
                <a:gd name="connsiteX90" fmla="*/ 256954 w 505401"/>
                <a:gd name="connsiteY90" fmla="*/ 268768 h 320187"/>
                <a:gd name="connsiteX91" fmla="*/ 225970 w 505401"/>
                <a:gd name="connsiteY91" fmla="*/ 264709 h 320187"/>
                <a:gd name="connsiteX92" fmla="*/ 223276 w 505401"/>
                <a:gd name="connsiteY92" fmla="*/ 271474 h 320187"/>
                <a:gd name="connsiteX93" fmla="*/ 223276 w 505401"/>
                <a:gd name="connsiteY93" fmla="*/ 272827 h 320187"/>
                <a:gd name="connsiteX94" fmla="*/ 227318 w 505401"/>
                <a:gd name="connsiteY94" fmla="*/ 283652 h 320187"/>
                <a:gd name="connsiteX95" fmla="*/ 207111 w 505401"/>
                <a:gd name="connsiteY95" fmla="*/ 303949 h 320187"/>
                <a:gd name="connsiteX96" fmla="*/ 188251 w 505401"/>
                <a:gd name="connsiteY96" fmla="*/ 283652 h 320187"/>
                <a:gd name="connsiteX97" fmla="*/ 207111 w 505401"/>
                <a:gd name="connsiteY97" fmla="*/ 264709 h 320187"/>
                <a:gd name="connsiteX98" fmla="*/ 207111 w 505401"/>
                <a:gd name="connsiteY98" fmla="*/ 263355 h 320187"/>
                <a:gd name="connsiteX99" fmla="*/ 209805 w 505401"/>
                <a:gd name="connsiteY99" fmla="*/ 257943 h 320187"/>
                <a:gd name="connsiteX100" fmla="*/ 173433 w 505401"/>
                <a:gd name="connsiteY100" fmla="*/ 213289 h 320187"/>
                <a:gd name="connsiteX101" fmla="*/ 169392 w 505401"/>
                <a:gd name="connsiteY101" fmla="*/ 198405 h 320187"/>
                <a:gd name="connsiteX102" fmla="*/ 169392 w 505401"/>
                <a:gd name="connsiteY102" fmla="*/ 195699 h 320187"/>
                <a:gd name="connsiteX103" fmla="*/ 151879 w 505401"/>
                <a:gd name="connsiteY103" fmla="*/ 149692 h 320187"/>
                <a:gd name="connsiteX104" fmla="*/ 139755 w 505401"/>
                <a:gd name="connsiteY104" fmla="*/ 141573 h 320187"/>
                <a:gd name="connsiteX105" fmla="*/ 118201 w 505401"/>
                <a:gd name="connsiteY105" fmla="*/ 126689 h 320187"/>
                <a:gd name="connsiteX106" fmla="*/ 114160 w 505401"/>
                <a:gd name="connsiteY106" fmla="*/ 121276 h 320187"/>
                <a:gd name="connsiteX107" fmla="*/ 106077 w 505401"/>
                <a:gd name="connsiteY107" fmla="*/ 103685 h 320187"/>
                <a:gd name="connsiteX108" fmla="*/ 93953 w 505401"/>
                <a:gd name="connsiteY108" fmla="*/ 129395 h 320187"/>
                <a:gd name="connsiteX109" fmla="*/ 93953 w 505401"/>
                <a:gd name="connsiteY109" fmla="*/ 140220 h 320187"/>
                <a:gd name="connsiteX110" fmla="*/ 123590 w 505401"/>
                <a:gd name="connsiteY110" fmla="*/ 213289 h 320187"/>
                <a:gd name="connsiteX111" fmla="*/ 119548 w 505401"/>
                <a:gd name="connsiteY111" fmla="*/ 217349 h 320187"/>
                <a:gd name="connsiteX112" fmla="*/ 100689 w 505401"/>
                <a:gd name="connsiteY112" fmla="*/ 217349 h 320187"/>
                <a:gd name="connsiteX113" fmla="*/ 128978 w 505401"/>
                <a:gd name="connsiteY113" fmla="*/ 303949 h 320187"/>
                <a:gd name="connsiteX114" fmla="*/ 120895 w 505401"/>
                <a:gd name="connsiteY114" fmla="*/ 320187 h 320187"/>
                <a:gd name="connsiteX115" fmla="*/ 116854 w 505401"/>
                <a:gd name="connsiteY115" fmla="*/ 320187 h 320187"/>
                <a:gd name="connsiteX116" fmla="*/ 106077 w 505401"/>
                <a:gd name="connsiteY116" fmla="*/ 312068 h 320187"/>
                <a:gd name="connsiteX117" fmla="*/ 75093 w 505401"/>
                <a:gd name="connsiteY117" fmla="*/ 217349 h 320187"/>
                <a:gd name="connsiteX118" fmla="*/ 69705 w 505401"/>
                <a:gd name="connsiteY118" fmla="*/ 217349 h 320187"/>
                <a:gd name="connsiteX119" fmla="*/ 69705 w 505401"/>
                <a:gd name="connsiteY119" fmla="*/ 244411 h 320187"/>
                <a:gd name="connsiteX120" fmla="*/ 67011 w 505401"/>
                <a:gd name="connsiteY120" fmla="*/ 251177 h 320187"/>
                <a:gd name="connsiteX121" fmla="*/ 21209 w 505401"/>
                <a:gd name="connsiteY121" fmla="*/ 314775 h 320187"/>
                <a:gd name="connsiteX122" fmla="*/ 11779 w 505401"/>
                <a:gd name="connsiteY122" fmla="*/ 320187 h 320187"/>
                <a:gd name="connsiteX123" fmla="*/ 5043 w 505401"/>
                <a:gd name="connsiteY123" fmla="*/ 317481 h 320187"/>
                <a:gd name="connsiteX124" fmla="*/ 2349 w 505401"/>
                <a:gd name="connsiteY124" fmla="*/ 301243 h 320187"/>
                <a:gd name="connsiteX125" fmla="*/ 45457 w 505401"/>
                <a:gd name="connsiteY125" fmla="*/ 240352 h 320187"/>
                <a:gd name="connsiteX126" fmla="*/ 45457 w 505401"/>
                <a:gd name="connsiteY126" fmla="*/ 217349 h 320187"/>
                <a:gd name="connsiteX127" fmla="*/ 21209 w 505401"/>
                <a:gd name="connsiteY127" fmla="*/ 217349 h 320187"/>
                <a:gd name="connsiteX128" fmla="*/ 18515 w 505401"/>
                <a:gd name="connsiteY128" fmla="*/ 213289 h 320187"/>
                <a:gd name="connsiteX129" fmla="*/ 56234 w 505401"/>
                <a:gd name="connsiteY129" fmla="*/ 141573 h 320187"/>
                <a:gd name="connsiteX130" fmla="*/ 7738 w 505401"/>
                <a:gd name="connsiteY130" fmla="*/ 107745 h 320187"/>
                <a:gd name="connsiteX131" fmla="*/ 3696 w 505401"/>
                <a:gd name="connsiteY131" fmla="*/ 59032 h 320187"/>
                <a:gd name="connsiteX132" fmla="*/ 10432 w 505401"/>
                <a:gd name="connsiteY132" fmla="*/ 50913 h 320187"/>
                <a:gd name="connsiteX133" fmla="*/ 37234 w 505401"/>
                <a:gd name="connsiteY133" fmla="*/ 42993 h 320187"/>
                <a:gd name="connsiteX134" fmla="*/ 52050 w 505401"/>
                <a:gd name="connsiteY134" fmla="*/ 57809 h 320187"/>
                <a:gd name="connsiteX135" fmla="*/ 37234 w 505401"/>
                <a:gd name="connsiteY135" fmla="*/ 71278 h 320187"/>
                <a:gd name="connsiteX136" fmla="*/ 23765 w 505401"/>
                <a:gd name="connsiteY136" fmla="*/ 57809 h 320187"/>
                <a:gd name="connsiteX137" fmla="*/ 37234 w 505401"/>
                <a:gd name="connsiteY137" fmla="*/ 42993 h 320187"/>
                <a:gd name="connsiteX138" fmla="*/ 89951 w 505401"/>
                <a:gd name="connsiteY138" fmla="*/ 0 h 320187"/>
                <a:gd name="connsiteX139" fmla="*/ 115408 w 505401"/>
                <a:gd name="connsiteY139" fmla="*/ 25456 h 320187"/>
                <a:gd name="connsiteX140" fmla="*/ 89951 w 505401"/>
                <a:gd name="connsiteY140" fmla="*/ 50913 h 320187"/>
                <a:gd name="connsiteX141" fmla="*/ 64495 w 505401"/>
                <a:gd name="connsiteY141" fmla="*/ 25456 h 320187"/>
                <a:gd name="connsiteX142" fmla="*/ 89951 w 505401"/>
                <a:gd name="connsiteY142" fmla="*/ 0 h 32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05401" h="320187">
                  <a:moveTo>
                    <a:pt x="434767" y="212299"/>
                  </a:moveTo>
                  <a:cubicBezTo>
                    <a:pt x="434767" y="212299"/>
                    <a:pt x="433417" y="212299"/>
                    <a:pt x="433417" y="213653"/>
                  </a:cubicBezTo>
                  <a:cubicBezTo>
                    <a:pt x="433417" y="213653"/>
                    <a:pt x="433417" y="213653"/>
                    <a:pt x="423968" y="243433"/>
                  </a:cubicBezTo>
                  <a:cubicBezTo>
                    <a:pt x="423968" y="244787"/>
                    <a:pt x="423968" y="244787"/>
                    <a:pt x="425318" y="244787"/>
                  </a:cubicBezTo>
                  <a:cubicBezTo>
                    <a:pt x="426668" y="244787"/>
                    <a:pt x="428017" y="244787"/>
                    <a:pt x="428017" y="244787"/>
                  </a:cubicBezTo>
                  <a:cubicBezTo>
                    <a:pt x="436116" y="244787"/>
                    <a:pt x="448265" y="221775"/>
                    <a:pt x="467163" y="221775"/>
                  </a:cubicBezTo>
                  <a:cubicBezTo>
                    <a:pt x="468513" y="221775"/>
                    <a:pt x="468513" y="220421"/>
                    <a:pt x="468513" y="220421"/>
                  </a:cubicBezTo>
                  <a:cubicBezTo>
                    <a:pt x="468513" y="220421"/>
                    <a:pt x="468513" y="220421"/>
                    <a:pt x="465813" y="213653"/>
                  </a:cubicBezTo>
                  <a:cubicBezTo>
                    <a:pt x="465813" y="213653"/>
                    <a:pt x="465813" y="213653"/>
                    <a:pt x="465813" y="212299"/>
                  </a:cubicBezTo>
                  <a:cubicBezTo>
                    <a:pt x="465813" y="212299"/>
                    <a:pt x="464463" y="212299"/>
                    <a:pt x="463113" y="212299"/>
                  </a:cubicBezTo>
                  <a:cubicBezTo>
                    <a:pt x="463113" y="212299"/>
                    <a:pt x="463113" y="212299"/>
                    <a:pt x="434767" y="212299"/>
                  </a:cubicBezTo>
                  <a:close/>
                  <a:moveTo>
                    <a:pt x="465813" y="190641"/>
                  </a:moveTo>
                  <a:cubicBezTo>
                    <a:pt x="471212" y="190641"/>
                    <a:pt x="472562" y="193348"/>
                    <a:pt x="472562" y="194702"/>
                  </a:cubicBezTo>
                  <a:cubicBezTo>
                    <a:pt x="472562" y="196056"/>
                    <a:pt x="503609" y="263738"/>
                    <a:pt x="504958" y="265091"/>
                  </a:cubicBezTo>
                  <a:cubicBezTo>
                    <a:pt x="506308" y="269152"/>
                    <a:pt x="504958" y="273213"/>
                    <a:pt x="495510" y="273213"/>
                  </a:cubicBezTo>
                  <a:cubicBezTo>
                    <a:pt x="495510" y="273213"/>
                    <a:pt x="494160" y="274567"/>
                    <a:pt x="494160" y="274567"/>
                  </a:cubicBezTo>
                  <a:cubicBezTo>
                    <a:pt x="495510" y="275921"/>
                    <a:pt x="495510" y="278628"/>
                    <a:pt x="495510" y="279981"/>
                  </a:cubicBezTo>
                  <a:cubicBezTo>
                    <a:pt x="495510" y="292164"/>
                    <a:pt x="486061" y="301640"/>
                    <a:pt x="472562" y="301640"/>
                  </a:cubicBezTo>
                  <a:cubicBezTo>
                    <a:pt x="460414" y="301640"/>
                    <a:pt x="450965" y="292164"/>
                    <a:pt x="450965" y="279981"/>
                  </a:cubicBezTo>
                  <a:cubicBezTo>
                    <a:pt x="450965" y="277274"/>
                    <a:pt x="450965" y="275921"/>
                    <a:pt x="452315" y="274567"/>
                  </a:cubicBezTo>
                  <a:cubicBezTo>
                    <a:pt x="452315" y="273213"/>
                    <a:pt x="450965" y="273213"/>
                    <a:pt x="450965" y="273213"/>
                  </a:cubicBezTo>
                  <a:cubicBezTo>
                    <a:pt x="450965" y="273213"/>
                    <a:pt x="450965" y="273213"/>
                    <a:pt x="440166" y="273213"/>
                  </a:cubicBezTo>
                  <a:cubicBezTo>
                    <a:pt x="438816" y="273213"/>
                    <a:pt x="438816" y="273213"/>
                    <a:pt x="438816" y="274567"/>
                  </a:cubicBezTo>
                  <a:cubicBezTo>
                    <a:pt x="438816" y="274567"/>
                    <a:pt x="445565" y="289457"/>
                    <a:pt x="445565" y="289457"/>
                  </a:cubicBezTo>
                  <a:cubicBezTo>
                    <a:pt x="445565" y="290811"/>
                    <a:pt x="445565" y="290811"/>
                    <a:pt x="445565" y="290811"/>
                  </a:cubicBezTo>
                  <a:cubicBezTo>
                    <a:pt x="445565" y="296225"/>
                    <a:pt x="441516" y="298932"/>
                    <a:pt x="437466" y="298932"/>
                  </a:cubicBezTo>
                  <a:cubicBezTo>
                    <a:pt x="434767" y="298932"/>
                    <a:pt x="433417" y="298932"/>
                    <a:pt x="430717" y="296225"/>
                  </a:cubicBezTo>
                  <a:cubicBezTo>
                    <a:pt x="430717" y="296225"/>
                    <a:pt x="430717" y="294872"/>
                    <a:pt x="430717" y="294872"/>
                  </a:cubicBezTo>
                  <a:cubicBezTo>
                    <a:pt x="430717" y="294872"/>
                    <a:pt x="419918" y="274567"/>
                    <a:pt x="419918" y="274567"/>
                  </a:cubicBezTo>
                  <a:cubicBezTo>
                    <a:pt x="419918" y="273213"/>
                    <a:pt x="418569" y="273213"/>
                    <a:pt x="418569" y="273213"/>
                  </a:cubicBezTo>
                  <a:cubicBezTo>
                    <a:pt x="417219" y="273213"/>
                    <a:pt x="417219" y="273213"/>
                    <a:pt x="417219" y="274567"/>
                  </a:cubicBezTo>
                  <a:cubicBezTo>
                    <a:pt x="417219" y="275921"/>
                    <a:pt x="418569" y="278628"/>
                    <a:pt x="418569" y="279981"/>
                  </a:cubicBezTo>
                  <a:cubicBezTo>
                    <a:pt x="418569" y="293518"/>
                    <a:pt x="407770" y="304347"/>
                    <a:pt x="394271" y="304347"/>
                  </a:cubicBezTo>
                  <a:cubicBezTo>
                    <a:pt x="380772" y="304347"/>
                    <a:pt x="369974" y="293518"/>
                    <a:pt x="369974" y="279981"/>
                  </a:cubicBezTo>
                  <a:cubicBezTo>
                    <a:pt x="369974" y="277274"/>
                    <a:pt x="371324" y="275921"/>
                    <a:pt x="371324" y="273213"/>
                  </a:cubicBezTo>
                  <a:cubicBezTo>
                    <a:pt x="371324" y="271860"/>
                    <a:pt x="372673" y="270506"/>
                    <a:pt x="372673" y="270506"/>
                  </a:cubicBezTo>
                  <a:cubicBezTo>
                    <a:pt x="372673" y="266445"/>
                    <a:pt x="372673" y="252909"/>
                    <a:pt x="372673" y="252909"/>
                  </a:cubicBezTo>
                  <a:cubicBezTo>
                    <a:pt x="372673" y="247494"/>
                    <a:pt x="376723" y="244787"/>
                    <a:pt x="382122" y="244787"/>
                  </a:cubicBezTo>
                  <a:cubicBezTo>
                    <a:pt x="382122" y="244787"/>
                    <a:pt x="382122" y="244787"/>
                    <a:pt x="390221" y="244787"/>
                  </a:cubicBezTo>
                  <a:cubicBezTo>
                    <a:pt x="391571" y="244787"/>
                    <a:pt x="392921" y="243433"/>
                    <a:pt x="392921" y="243433"/>
                  </a:cubicBezTo>
                  <a:cubicBezTo>
                    <a:pt x="392921" y="243433"/>
                    <a:pt x="392921" y="243433"/>
                    <a:pt x="405070" y="198763"/>
                  </a:cubicBezTo>
                  <a:cubicBezTo>
                    <a:pt x="406420" y="193348"/>
                    <a:pt x="409120" y="191995"/>
                    <a:pt x="414519" y="191995"/>
                  </a:cubicBezTo>
                  <a:cubicBezTo>
                    <a:pt x="414519" y="191995"/>
                    <a:pt x="414519" y="191995"/>
                    <a:pt x="426668" y="191995"/>
                  </a:cubicBezTo>
                  <a:cubicBezTo>
                    <a:pt x="432067" y="191995"/>
                    <a:pt x="432067" y="196056"/>
                    <a:pt x="432067" y="196056"/>
                  </a:cubicBezTo>
                  <a:cubicBezTo>
                    <a:pt x="433417" y="196056"/>
                    <a:pt x="434767" y="197409"/>
                    <a:pt x="434767" y="197409"/>
                  </a:cubicBezTo>
                  <a:cubicBezTo>
                    <a:pt x="434767" y="197409"/>
                    <a:pt x="434767" y="197409"/>
                    <a:pt x="457714" y="197409"/>
                  </a:cubicBezTo>
                  <a:cubicBezTo>
                    <a:pt x="457714" y="197409"/>
                    <a:pt x="459064" y="196056"/>
                    <a:pt x="459064" y="196056"/>
                  </a:cubicBezTo>
                  <a:cubicBezTo>
                    <a:pt x="460414" y="191995"/>
                    <a:pt x="463113" y="190641"/>
                    <a:pt x="465813" y="190641"/>
                  </a:cubicBezTo>
                  <a:close/>
                  <a:moveTo>
                    <a:pt x="422585" y="144254"/>
                  </a:moveTo>
                  <a:cubicBezTo>
                    <a:pt x="433446" y="144254"/>
                    <a:pt x="442950" y="153835"/>
                    <a:pt x="442950" y="166152"/>
                  </a:cubicBezTo>
                  <a:cubicBezTo>
                    <a:pt x="442950" y="177102"/>
                    <a:pt x="433446" y="186682"/>
                    <a:pt x="422585" y="186682"/>
                  </a:cubicBezTo>
                  <a:cubicBezTo>
                    <a:pt x="410365" y="186682"/>
                    <a:pt x="402219" y="177102"/>
                    <a:pt x="402219" y="166152"/>
                  </a:cubicBezTo>
                  <a:cubicBezTo>
                    <a:pt x="402219" y="153835"/>
                    <a:pt x="410365" y="144254"/>
                    <a:pt x="422585" y="144254"/>
                  </a:cubicBezTo>
                  <a:close/>
                  <a:moveTo>
                    <a:pt x="10432" y="50913"/>
                  </a:moveTo>
                  <a:cubicBezTo>
                    <a:pt x="14473" y="50913"/>
                    <a:pt x="18515" y="53619"/>
                    <a:pt x="18515" y="57679"/>
                  </a:cubicBezTo>
                  <a:cubicBezTo>
                    <a:pt x="18515" y="57679"/>
                    <a:pt x="18515" y="57679"/>
                    <a:pt x="21209" y="87448"/>
                  </a:cubicBezTo>
                  <a:cubicBezTo>
                    <a:pt x="23903" y="79329"/>
                    <a:pt x="31986" y="73916"/>
                    <a:pt x="40068" y="73916"/>
                  </a:cubicBezTo>
                  <a:cubicBezTo>
                    <a:pt x="50845" y="73916"/>
                    <a:pt x="58928" y="80682"/>
                    <a:pt x="60275" y="90154"/>
                  </a:cubicBezTo>
                  <a:cubicBezTo>
                    <a:pt x="60275" y="90154"/>
                    <a:pt x="60275" y="90154"/>
                    <a:pt x="61622" y="67151"/>
                  </a:cubicBezTo>
                  <a:cubicBezTo>
                    <a:pt x="61622" y="63091"/>
                    <a:pt x="64316" y="61738"/>
                    <a:pt x="67011" y="61738"/>
                  </a:cubicBezTo>
                  <a:cubicBezTo>
                    <a:pt x="67011" y="61738"/>
                    <a:pt x="67011" y="61738"/>
                    <a:pt x="104730" y="61738"/>
                  </a:cubicBezTo>
                  <a:cubicBezTo>
                    <a:pt x="108771" y="61738"/>
                    <a:pt x="112813" y="64444"/>
                    <a:pt x="115507" y="68504"/>
                  </a:cubicBezTo>
                  <a:cubicBezTo>
                    <a:pt x="115507" y="68504"/>
                    <a:pt x="115507" y="68504"/>
                    <a:pt x="134367" y="107745"/>
                  </a:cubicBezTo>
                  <a:cubicBezTo>
                    <a:pt x="134367" y="107745"/>
                    <a:pt x="134367" y="107745"/>
                    <a:pt x="162656" y="128042"/>
                  </a:cubicBezTo>
                  <a:cubicBezTo>
                    <a:pt x="164003" y="128042"/>
                    <a:pt x="164003" y="129395"/>
                    <a:pt x="164003" y="129395"/>
                  </a:cubicBezTo>
                  <a:cubicBezTo>
                    <a:pt x="164003" y="129395"/>
                    <a:pt x="164003" y="129395"/>
                    <a:pt x="170739" y="133454"/>
                  </a:cubicBezTo>
                  <a:cubicBezTo>
                    <a:pt x="176127" y="137514"/>
                    <a:pt x="177474" y="145633"/>
                    <a:pt x="173433" y="151045"/>
                  </a:cubicBezTo>
                  <a:cubicBezTo>
                    <a:pt x="170739" y="153751"/>
                    <a:pt x="168044" y="155105"/>
                    <a:pt x="165350" y="155105"/>
                  </a:cubicBezTo>
                  <a:cubicBezTo>
                    <a:pt x="165350" y="155105"/>
                    <a:pt x="165350" y="155105"/>
                    <a:pt x="177474" y="187580"/>
                  </a:cubicBezTo>
                  <a:cubicBezTo>
                    <a:pt x="177474" y="187580"/>
                    <a:pt x="178821" y="188933"/>
                    <a:pt x="178821" y="188933"/>
                  </a:cubicBezTo>
                  <a:cubicBezTo>
                    <a:pt x="178821" y="188933"/>
                    <a:pt x="178821" y="188933"/>
                    <a:pt x="265037" y="188933"/>
                  </a:cubicBezTo>
                  <a:cubicBezTo>
                    <a:pt x="266384" y="188933"/>
                    <a:pt x="266384" y="187580"/>
                    <a:pt x="266384" y="187580"/>
                  </a:cubicBezTo>
                  <a:cubicBezTo>
                    <a:pt x="265037" y="184874"/>
                    <a:pt x="263690" y="182167"/>
                    <a:pt x="263690" y="179461"/>
                  </a:cubicBezTo>
                  <a:cubicBezTo>
                    <a:pt x="263690" y="168636"/>
                    <a:pt x="273120" y="159164"/>
                    <a:pt x="283897" y="159164"/>
                  </a:cubicBezTo>
                  <a:cubicBezTo>
                    <a:pt x="285244" y="159164"/>
                    <a:pt x="286591" y="159164"/>
                    <a:pt x="287938" y="160517"/>
                  </a:cubicBezTo>
                  <a:cubicBezTo>
                    <a:pt x="289285" y="160517"/>
                    <a:pt x="289285" y="159164"/>
                    <a:pt x="289285" y="159164"/>
                  </a:cubicBezTo>
                  <a:cubicBezTo>
                    <a:pt x="289285" y="159164"/>
                    <a:pt x="289285" y="159164"/>
                    <a:pt x="289285" y="136160"/>
                  </a:cubicBezTo>
                  <a:cubicBezTo>
                    <a:pt x="289285" y="136160"/>
                    <a:pt x="289285" y="134807"/>
                    <a:pt x="290632" y="134807"/>
                  </a:cubicBezTo>
                  <a:cubicBezTo>
                    <a:pt x="293326" y="134807"/>
                    <a:pt x="298715" y="134807"/>
                    <a:pt x="305450" y="136160"/>
                  </a:cubicBezTo>
                  <a:cubicBezTo>
                    <a:pt x="340475" y="142926"/>
                    <a:pt x="344517" y="174048"/>
                    <a:pt x="344517" y="192992"/>
                  </a:cubicBezTo>
                  <a:cubicBezTo>
                    <a:pt x="344517" y="209230"/>
                    <a:pt x="336434" y="237646"/>
                    <a:pt x="309492" y="255237"/>
                  </a:cubicBezTo>
                  <a:cubicBezTo>
                    <a:pt x="309492" y="255237"/>
                    <a:pt x="309492" y="255237"/>
                    <a:pt x="312186" y="263355"/>
                  </a:cubicBezTo>
                  <a:cubicBezTo>
                    <a:pt x="312186" y="263355"/>
                    <a:pt x="313533" y="264709"/>
                    <a:pt x="313533" y="264709"/>
                  </a:cubicBezTo>
                  <a:cubicBezTo>
                    <a:pt x="316227" y="264709"/>
                    <a:pt x="318922" y="264709"/>
                    <a:pt x="320269" y="266062"/>
                  </a:cubicBezTo>
                  <a:cubicBezTo>
                    <a:pt x="328351" y="268768"/>
                    <a:pt x="333740" y="275534"/>
                    <a:pt x="333740" y="283652"/>
                  </a:cubicBezTo>
                  <a:cubicBezTo>
                    <a:pt x="333740" y="294477"/>
                    <a:pt x="324310" y="303949"/>
                    <a:pt x="313533" y="303949"/>
                  </a:cubicBezTo>
                  <a:cubicBezTo>
                    <a:pt x="302756" y="303949"/>
                    <a:pt x="294673" y="294477"/>
                    <a:pt x="294673" y="283652"/>
                  </a:cubicBezTo>
                  <a:cubicBezTo>
                    <a:pt x="294673" y="279593"/>
                    <a:pt x="296021" y="276887"/>
                    <a:pt x="297368" y="272827"/>
                  </a:cubicBezTo>
                  <a:cubicBezTo>
                    <a:pt x="297368" y="272827"/>
                    <a:pt x="297368" y="271474"/>
                    <a:pt x="297368" y="271474"/>
                  </a:cubicBezTo>
                  <a:cubicBezTo>
                    <a:pt x="297368" y="271474"/>
                    <a:pt x="297368" y="271474"/>
                    <a:pt x="293326" y="263355"/>
                  </a:cubicBezTo>
                  <a:cubicBezTo>
                    <a:pt x="283897" y="267415"/>
                    <a:pt x="271772" y="268768"/>
                    <a:pt x="256954" y="268768"/>
                  </a:cubicBezTo>
                  <a:cubicBezTo>
                    <a:pt x="244830" y="268768"/>
                    <a:pt x="234053" y="267415"/>
                    <a:pt x="225970" y="264709"/>
                  </a:cubicBezTo>
                  <a:cubicBezTo>
                    <a:pt x="225970" y="264709"/>
                    <a:pt x="225970" y="264709"/>
                    <a:pt x="223276" y="271474"/>
                  </a:cubicBezTo>
                  <a:cubicBezTo>
                    <a:pt x="223276" y="271474"/>
                    <a:pt x="223276" y="271474"/>
                    <a:pt x="223276" y="272827"/>
                  </a:cubicBezTo>
                  <a:cubicBezTo>
                    <a:pt x="224623" y="275534"/>
                    <a:pt x="227318" y="279593"/>
                    <a:pt x="227318" y="283652"/>
                  </a:cubicBezTo>
                  <a:cubicBezTo>
                    <a:pt x="227318" y="294477"/>
                    <a:pt x="217888" y="303949"/>
                    <a:pt x="207111" y="303949"/>
                  </a:cubicBezTo>
                  <a:cubicBezTo>
                    <a:pt x="196334" y="303949"/>
                    <a:pt x="188251" y="294477"/>
                    <a:pt x="188251" y="283652"/>
                  </a:cubicBezTo>
                  <a:cubicBezTo>
                    <a:pt x="188251" y="272827"/>
                    <a:pt x="196334" y="264709"/>
                    <a:pt x="207111" y="264709"/>
                  </a:cubicBezTo>
                  <a:cubicBezTo>
                    <a:pt x="207111" y="264709"/>
                    <a:pt x="207111" y="264709"/>
                    <a:pt x="207111" y="263355"/>
                  </a:cubicBezTo>
                  <a:cubicBezTo>
                    <a:pt x="207111" y="263355"/>
                    <a:pt x="207111" y="263355"/>
                    <a:pt x="209805" y="257943"/>
                  </a:cubicBezTo>
                  <a:cubicBezTo>
                    <a:pt x="189598" y="247118"/>
                    <a:pt x="178821" y="228174"/>
                    <a:pt x="173433" y="213289"/>
                  </a:cubicBezTo>
                  <a:cubicBezTo>
                    <a:pt x="172086" y="210583"/>
                    <a:pt x="169392" y="202464"/>
                    <a:pt x="169392" y="198405"/>
                  </a:cubicBezTo>
                  <a:cubicBezTo>
                    <a:pt x="169392" y="197052"/>
                    <a:pt x="169392" y="195699"/>
                    <a:pt x="169392" y="195699"/>
                  </a:cubicBezTo>
                  <a:cubicBezTo>
                    <a:pt x="169392" y="195699"/>
                    <a:pt x="157268" y="163223"/>
                    <a:pt x="151879" y="149692"/>
                  </a:cubicBezTo>
                  <a:cubicBezTo>
                    <a:pt x="151879" y="149692"/>
                    <a:pt x="151879" y="149692"/>
                    <a:pt x="139755" y="141573"/>
                  </a:cubicBezTo>
                  <a:cubicBezTo>
                    <a:pt x="139755" y="141573"/>
                    <a:pt x="139755" y="141573"/>
                    <a:pt x="118201" y="126689"/>
                  </a:cubicBezTo>
                  <a:cubicBezTo>
                    <a:pt x="116854" y="125335"/>
                    <a:pt x="115507" y="122629"/>
                    <a:pt x="114160" y="121276"/>
                  </a:cubicBezTo>
                  <a:cubicBezTo>
                    <a:pt x="114160" y="121276"/>
                    <a:pt x="114160" y="121276"/>
                    <a:pt x="106077" y="103685"/>
                  </a:cubicBezTo>
                  <a:cubicBezTo>
                    <a:pt x="106077" y="103685"/>
                    <a:pt x="106077" y="103685"/>
                    <a:pt x="93953" y="129395"/>
                  </a:cubicBezTo>
                  <a:cubicBezTo>
                    <a:pt x="92606" y="132101"/>
                    <a:pt x="92606" y="137514"/>
                    <a:pt x="93953" y="140220"/>
                  </a:cubicBezTo>
                  <a:cubicBezTo>
                    <a:pt x="93953" y="140220"/>
                    <a:pt x="93953" y="140220"/>
                    <a:pt x="123590" y="213289"/>
                  </a:cubicBezTo>
                  <a:cubicBezTo>
                    <a:pt x="123590" y="215996"/>
                    <a:pt x="122242" y="217349"/>
                    <a:pt x="119548" y="217349"/>
                  </a:cubicBezTo>
                  <a:cubicBezTo>
                    <a:pt x="119548" y="217349"/>
                    <a:pt x="119548" y="217349"/>
                    <a:pt x="100689" y="217349"/>
                  </a:cubicBezTo>
                  <a:cubicBezTo>
                    <a:pt x="100689" y="217349"/>
                    <a:pt x="100689" y="217349"/>
                    <a:pt x="128978" y="303949"/>
                  </a:cubicBezTo>
                  <a:cubicBezTo>
                    <a:pt x="130325" y="310715"/>
                    <a:pt x="127631" y="317481"/>
                    <a:pt x="120895" y="320187"/>
                  </a:cubicBezTo>
                  <a:cubicBezTo>
                    <a:pt x="119548" y="320187"/>
                    <a:pt x="118201" y="320187"/>
                    <a:pt x="116854" y="320187"/>
                  </a:cubicBezTo>
                  <a:cubicBezTo>
                    <a:pt x="112813" y="320187"/>
                    <a:pt x="107424" y="317481"/>
                    <a:pt x="106077" y="312068"/>
                  </a:cubicBezTo>
                  <a:cubicBezTo>
                    <a:pt x="106077" y="312068"/>
                    <a:pt x="106077" y="312068"/>
                    <a:pt x="75093" y="217349"/>
                  </a:cubicBezTo>
                  <a:cubicBezTo>
                    <a:pt x="75093" y="217349"/>
                    <a:pt x="75093" y="217349"/>
                    <a:pt x="69705" y="217349"/>
                  </a:cubicBezTo>
                  <a:cubicBezTo>
                    <a:pt x="69705" y="217349"/>
                    <a:pt x="69705" y="217349"/>
                    <a:pt x="69705" y="244411"/>
                  </a:cubicBezTo>
                  <a:cubicBezTo>
                    <a:pt x="69705" y="247118"/>
                    <a:pt x="68358" y="248471"/>
                    <a:pt x="67011" y="251177"/>
                  </a:cubicBezTo>
                  <a:cubicBezTo>
                    <a:pt x="67011" y="251177"/>
                    <a:pt x="67011" y="251177"/>
                    <a:pt x="21209" y="314775"/>
                  </a:cubicBezTo>
                  <a:cubicBezTo>
                    <a:pt x="19862" y="318834"/>
                    <a:pt x="15820" y="320187"/>
                    <a:pt x="11779" y="320187"/>
                  </a:cubicBezTo>
                  <a:cubicBezTo>
                    <a:pt x="9085" y="320187"/>
                    <a:pt x="6390" y="320187"/>
                    <a:pt x="5043" y="317481"/>
                  </a:cubicBezTo>
                  <a:cubicBezTo>
                    <a:pt x="-345" y="313421"/>
                    <a:pt x="-1692" y="306656"/>
                    <a:pt x="2349" y="301243"/>
                  </a:cubicBezTo>
                  <a:cubicBezTo>
                    <a:pt x="2349" y="301243"/>
                    <a:pt x="2349" y="301243"/>
                    <a:pt x="45457" y="240352"/>
                  </a:cubicBezTo>
                  <a:cubicBezTo>
                    <a:pt x="45457" y="240352"/>
                    <a:pt x="45457" y="240352"/>
                    <a:pt x="45457" y="217349"/>
                  </a:cubicBezTo>
                  <a:cubicBezTo>
                    <a:pt x="45457" y="217349"/>
                    <a:pt x="45457" y="217349"/>
                    <a:pt x="21209" y="217349"/>
                  </a:cubicBezTo>
                  <a:cubicBezTo>
                    <a:pt x="18515" y="217349"/>
                    <a:pt x="17167" y="215996"/>
                    <a:pt x="18515" y="213289"/>
                  </a:cubicBezTo>
                  <a:cubicBezTo>
                    <a:pt x="18515" y="213289"/>
                    <a:pt x="18515" y="213289"/>
                    <a:pt x="56234" y="141573"/>
                  </a:cubicBezTo>
                  <a:cubicBezTo>
                    <a:pt x="10432" y="137514"/>
                    <a:pt x="7738" y="111804"/>
                    <a:pt x="7738" y="107745"/>
                  </a:cubicBezTo>
                  <a:cubicBezTo>
                    <a:pt x="7738" y="107745"/>
                    <a:pt x="7738" y="107745"/>
                    <a:pt x="3696" y="59032"/>
                  </a:cubicBezTo>
                  <a:cubicBezTo>
                    <a:pt x="3696" y="54972"/>
                    <a:pt x="6390" y="52266"/>
                    <a:pt x="10432" y="50913"/>
                  </a:cubicBezTo>
                  <a:close/>
                  <a:moveTo>
                    <a:pt x="37234" y="42993"/>
                  </a:moveTo>
                  <a:cubicBezTo>
                    <a:pt x="45315" y="42993"/>
                    <a:pt x="52050" y="49727"/>
                    <a:pt x="52050" y="57809"/>
                  </a:cubicBezTo>
                  <a:cubicBezTo>
                    <a:pt x="52050" y="64543"/>
                    <a:pt x="45315" y="71278"/>
                    <a:pt x="37234" y="71278"/>
                  </a:cubicBezTo>
                  <a:cubicBezTo>
                    <a:pt x="30499" y="71278"/>
                    <a:pt x="23765" y="64543"/>
                    <a:pt x="23765" y="57809"/>
                  </a:cubicBezTo>
                  <a:cubicBezTo>
                    <a:pt x="23765" y="49727"/>
                    <a:pt x="30499" y="42993"/>
                    <a:pt x="37234" y="42993"/>
                  </a:cubicBezTo>
                  <a:close/>
                  <a:moveTo>
                    <a:pt x="89951" y="0"/>
                  </a:moveTo>
                  <a:cubicBezTo>
                    <a:pt x="103349" y="0"/>
                    <a:pt x="115408" y="10718"/>
                    <a:pt x="115408" y="25456"/>
                  </a:cubicBezTo>
                  <a:cubicBezTo>
                    <a:pt x="115408" y="38855"/>
                    <a:pt x="103349" y="50913"/>
                    <a:pt x="89951" y="50913"/>
                  </a:cubicBezTo>
                  <a:cubicBezTo>
                    <a:pt x="76553" y="50913"/>
                    <a:pt x="64495" y="38855"/>
                    <a:pt x="64495" y="25456"/>
                  </a:cubicBezTo>
                  <a:cubicBezTo>
                    <a:pt x="64495" y="10718"/>
                    <a:pt x="76553" y="0"/>
                    <a:pt x="89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ïS1ïďê"/>
          <p:cNvSpPr txBox="1"/>
          <p:nvPr/>
        </p:nvSpPr>
        <p:spPr>
          <a:xfrm>
            <a:off x="5791835" y="1721485"/>
            <a:ext cx="2865755" cy="254000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Adobe Flash CS6</a:t>
            </a:r>
          </a:p>
        </p:txBody>
      </p:sp>
      <p:sp>
        <p:nvSpPr>
          <p:cNvPr id="35" name="îŝḷîḍe"/>
          <p:cNvSpPr txBox="1"/>
          <p:nvPr/>
        </p:nvSpPr>
        <p:spPr>
          <a:xfrm>
            <a:off x="5791835" y="2522220"/>
            <a:ext cx="2865755" cy="254000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微课视频</a:t>
            </a:r>
          </a:p>
        </p:txBody>
      </p:sp>
      <p:sp>
        <p:nvSpPr>
          <p:cNvPr id="38" name="islîdé"/>
          <p:cNvSpPr txBox="1"/>
          <p:nvPr/>
        </p:nvSpPr>
        <p:spPr>
          <a:xfrm>
            <a:off x="5791835" y="3317240"/>
            <a:ext cx="2865755" cy="254000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/>
          <a:p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</a:rPr>
              <a:t>课件、学案</a:t>
            </a:r>
          </a:p>
        </p:txBody>
      </p:sp>
      <p:sp>
        <p:nvSpPr>
          <p:cNvPr id="41" name="îṡľîḋe"/>
          <p:cNvSpPr txBox="1"/>
          <p:nvPr/>
        </p:nvSpPr>
        <p:spPr>
          <a:xfrm>
            <a:off x="5787390" y="4087495"/>
            <a:ext cx="2865755" cy="254000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练习素材</a:t>
            </a:r>
          </a:p>
        </p:txBody>
      </p:sp>
    </p:spTree>
    <p:controls>
      <p:control spid="9217" name="ShockwaveFlash1" r:id="rId3" imgW="4533333" imgH="2816812"/>
    </p:controls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44" y="223325"/>
            <a:ext cx="365832" cy="491294"/>
          </a:xfrm>
          <a:prstGeom prst="rect">
            <a:avLst/>
          </a:prstGeom>
        </p:spPr>
      </p:pic>
      <p:sp>
        <p:nvSpPr>
          <p:cNvPr id="2" name="Title 1"/>
          <p:cNvSpPr txBox="1"/>
          <p:nvPr/>
        </p:nvSpPr>
        <p:spPr>
          <a:xfrm>
            <a:off x="877570" y="335280"/>
            <a:ext cx="3050540" cy="3797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HK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六、教学过程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11505" y="1059582"/>
            <a:ext cx="4464551" cy="3712210"/>
            <a:chOff x="1318859" y="3245202"/>
            <a:chExt cx="2657274" cy="4948888"/>
          </a:xfrm>
        </p:grpSpPr>
        <p:sp>
          <p:nvSpPr>
            <p:cNvPr id="20" name="文本框 36"/>
            <p:cNvSpPr txBox="1"/>
            <p:nvPr/>
          </p:nvSpPr>
          <p:spPr>
            <a:xfrm>
              <a:off x="1318859" y="3833496"/>
              <a:ext cx="2657274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447361" y="3245202"/>
              <a:ext cx="2457419" cy="4948888"/>
            </a:xfrm>
            <a:prstGeom prst="rect">
              <a:avLst/>
            </a:prstGeom>
          </p:spPr>
          <p:txBody>
            <a:bodyPr wrap="none" lIns="72000" tIns="0" rIns="72000" bIns="0"/>
            <a:lstStyle/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案例激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趣导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入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 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分组探究一：小试牛刀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 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融会贯通，导出遮罩原理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④ 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分组探究二：大展身手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⑤ 学生自我展示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⑥ 学生自评和互评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⑦ </a:t>
              </a: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教师点评与小结</a:t>
              </a:r>
            </a:p>
            <a:p>
              <a:pPr lvl="0" algn="l" defTabSz="913765">
                <a:lnSpc>
                  <a:spcPct val="150000"/>
                </a:lnSpc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⑧ 布置课后练习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lnSpc>
                  <a:spcPct val="150000"/>
                </a:lnSpc>
                <a:defRPr/>
              </a:pP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lnSpc>
                  <a:spcPct val="150000"/>
                </a:lnSpc>
                <a:defRPr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l" defTabSz="913765">
                <a:defRPr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defTabSz="913765">
                <a:defRPr/>
              </a:pP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rcRect r="-15086"/>
          <a:stretch>
            <a:fillRect/>
          </a:stretch>
        </p:blipFill>
        <p:spPr>
          <a:xfrm>
            <a:off x="4047490" y="1306195"/>
            <a:ext cx="4984750" cy="29419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a592d50-0b5c-4320-9484-3efde8d39d1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22bb76a-3119-41ba-a46b-a79503d3e2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34451"/>
      </a:accent1>
      <a:accent2>
        <a:srgbClr val="E06416"/>
      </a:accent2>
      <a:accent3>
        <a:srgbClr val="F9C55F"/>
      </a:accent3>
      <a:accent4>
        <a:srgbClr val="2B9EAE"/>
      </a:accent4>
      <a:accent5>
        <a:srgbClr val="134451"/>
      </a:accent5>
      <a:accent6>
        <a:srgbClr val="E06416"/>
      </a:accent6>
      <a:hlink>
        <a:srgbClr val="EC6E0E"/>
      </a:hlink>
      <a:folHlink>
        <a:srgbClr val="D829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68394"/>
    </a:dk2>
    <a:lt2>
      <a:srgbClr val="F0F0F0"/>
    </a:lt2>
    <a:accent1>
      <a:srgbClr val="134451"/>
    </a:accent1>
    <a:accent2>
      <a:srgbClr val="E06416"/>
    </a:accent2>
    <a:accent3>
      <a:srgbClr val="F9C55F"/>
    </a:accent3>
    <a:accent4>
      <a:srgbClr val="2B9EAE"/>
    </a:accent4>
    <a:accent5>
      <a:srgbClr val="134451"/>
    </a:accent5>
    <a:accent6>
      <a:srgbClr val="E06416"/>
    </a:accent6>
    <a:hlink>
      <a:srgbClr val="EC6E0E"/>
    </a:hlink>
    <a:folHlink>
      <a:srgbClr val="D829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1308</Words>
  <Application>Microsoft Office PowerPoint</Application>
  <PresentationFormat>全屏显示(16:9)</PresentationFormat>
  <Paragraphs>125</Paragraphs>
  <Slides>21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Administrator</cp:lastModifiedBy>
  <cp:revision>363</cp:revision>
  <dcterms:created xsi:type="dcterms:W3CDTF">2015-12-11T17:46:00Z</dcterms:created>
  <dcterms:modified xsi:type="dcterms:W3CDTF">2020-05-26T01:01:11Z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  <property fmtid="{D5CDD505-2E9C-101B-9397-08002B2CF9AE}" pid="3" name="KSORubyTemplateID">
    <vt:lpwstr>13</vt:lpwstr>
  </property>
</Properties>
</file>