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4" r:id="rId6"/>
    <p:sldId id="263" r:id="rId7"/>
    <p:sldId id="262" r:id="rId8"/>
    <p:sldId id="259" r:id="rId9"/>
    <p:sldId id="261" r:id="rId10"/>
    <p:sldId id="265" r:id="rId11"/>
    <p:sldId id="26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1952-3942-492F-A6AE-A694A6A5F0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32D1-92A2-47A4-8935-236988167F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微信图片_202003012003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" y="357166"/>
            <a:ext cx="8937543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41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微信图片_2020030120034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981" y="321288"/>
            <a:ext cx="8944012" cy="621510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34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214314"/>
            <a:ext cx="8858312" cy="62865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35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285728"/>
            <a:ext cx="8858312" cy="62865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355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282" y="214290"/>
            <a:ext cx="8786874" cy="64294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359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214290"/>
            <a:ext cx="8858312" cy="64294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40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282" y="142852"/>
            <a:ext cx="8786874" cy="650085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40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844" y="214290"/>
            <a:ext cx="8858312" cy="64294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200301200413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282" y="142852"/>
            <a:ext cx="8786874" cy="650085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54333909@qq.com</dc:creator>
  <cp:lastModifiedBy>迟迟</cp:lastModifiedBy>
  <cp:revision>14</cp:revision>
  <dcterms:created xsi:type="dcterms:W3CDTF">2020-03-01T12:07:00Z</dcterms:created>
  <dcterms:modified xsi:type="dcterms:W3CDTF">2020-03-04T09:44:50Z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