
<file path=[Content_Types].xml><?xml version="1.0" encoding="utf-8"?>
<Types xmlns="http://schemas.openxmlformats.org/package/2006/content-types">
  <Default Extension="jpeg" ContentType="image/jpeg"/>
  <Default Extension="vml" ContentType="application/vnd.openxmlformats-officedocument.vmlDrawing"/>
  <Default Extension="bin" ContentType="application/vnd.openxmlformats-officedocument.oleObject"/>
  <Default Extension="png" ContentType="image/pn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658" r:id="rId3"/>
    <p:sldId id="662" r:id="rId5"/>
    <p:sldId id="746" r:id="rId6"/>
    <p:sldId id="660" r:id="rId7"/>
    <p:sldId id="663" r:id="rId8"/>
    <p:sldId id="530" r:id="rId9"/>
    <p:sldId id="664" r:id="rId10"/>
    <p:sldId id="665" r:id="rId11"/>
    <p:sldId id="748" r:id="rId12"/>
    <p:sldId id="766" r:id="rId13"/>
    <p:sldId id="749" r:id="rId14"/>
    <p:sldId id="750" r:id="rId15"/>
    <p:sldId id="751" r:id="rId16"/>
    <p:sldId id="752" r:id="rId17"/>
    <p:sldId id="671" r:id="rId18"/>
    <p:sldId id="767" r:id="rId19"/>
    <p:sldId id="768" r:id="rId20"/>
    <p:sldId id="769" r:id="rId21"/>
    <p:sldId id="770" r:id="rId22"/>
    <p:sldId id="771" r:id="rId23"/>
    <p:sldId id="772" r:id="rId24"/>
    <p:sldId id="773" r:id="rId25"/>
    <p:sldId id="774" r:id="rId26"/>
    <p:sldId id="697" r:id="rId27"/>
    <p:sldId id="698" r:id="rId28"/>
    <p:sldId id="699" r:id="rId29"/>
    <p:sldId id="797" r:id="rId30"/>
    <p:sldId id="775" r:id="rId31"/>
    <p:sldId id="776" r:id="rId32"/>
    <p:sldId id="798" r:id="rId33"/>
    <p:sldId id="777" r:id="rId34"/>
    <p:sldId id="703" r:id="rId35"/>
    <p:sldId id="704" r:id="rId36"/>
    <p:sldId id="799" r:id="rId37"/>
    <p:sldId id="800" r:id="rId38"/>
    <p:sldId id="801" r:id="rId39"/>
    <p:sldId id="802" r:id="rId40"/>
    <p:sldId id="803" r:id="rId41"/>
    <p:sldId id="804" r:id="rId42"/>
    <p:sldId id="805" r:id="rId43"/>
    <p:sldId id="806" r:id="rId44"/>
    <p:sldId id="807" r:id="rId45"/>
    <p:sldId id="808" r:id="rId46"/>
    <p:sldId id="809" r:id="rId47"/>
    <p:sldId id="810" r:id="rId48"/>
    <p:sldId id="811" r:id="rId49"/>
    <p:sldId id="812" r:id="rId50"/>
    <p:sldId id="813" r:id="rId51"/>
    <p:sldId id="723" r:id="rId52"/>
    <p:sldId id="724" r:id="rId53"/>
    <p:sldId id="725" r:id="rId54"/>
    <p:sldId id="726" r:id="rId55"/>
    <p:sldId id="727" r:id="rId56"/>
    <p:sldId id="728" r:id="rId57"/>
    <p:sldId id="729" r:id="rId58"/>
    <p:sldId id="730" r:id="rId59"/>
    <p:sldId id="814" r:id="rId60"/>
    <p:sldId id="815" r:id="rId61"/>
    <p:sldId id="816" r:id="rId62"/>
    <p:sldId id="817" r:id="rId63"/>
    <p:sldId id="733" r:id="rId64"/>
    <p:sldId id="818" r:id="rId65"/>
    <p:sldId id="819" r:id="rId66"/>
    <p:sldId id="820" r:id="rId67"/>
    <p:sldId id="734" r:id="rId68"/>
    <p:sldId id="735" r:id="rId69"/>
    <p:sldId id="736" r:id="rId70"/>
    <p:sldId id="737" r:id="rId71"/>
    <p:sldId id="739" r:id="rId72"/>
    <p:sldId id="740" r:id="rId73"/>
    <p:sldId id="741" r:id="rId74"/>
    <p:sldId id="742" r:id="rId75"/>
    <p:sldId id="743" r:id="rId76"/>
    <p:sldId id="744" r:id="rId77"/>
    <p:sldId id="745" r:id="rId78"/>
    <p:sldId id="747" r:id="rId79"/>
  </p:sldIdLst>
  <p:sldSz cx="9144000" cy="6858000" type="screen4x3"/>
  <p:notesSz cx="6858000" cy="9144000"/>
  <p:defaultTextStyle>
    <a:defPPr>
      <a:defRPr lang="zh-CN"/>
    </a:defPPr>
    <a:lvl1pPr marL="0" lvl="0" indent="0" algn="l" defTabSz="914400" rtl="0" eaLnBrk="1" fontAlgn="base" latinLnBrk="0" hangingPunct="1">
      <a:lnSpc>
        <a:spcPct val="13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3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3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3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3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3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3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3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3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4166C"/>
    <a:srgbClr val="3399FF"/>
    <a:srgbClr val="7462E2"/>
    <a:srgbClr val="786BD9"/>
    <a:srgbClr val="9933FF"/>
    <a:srgbClr val="333399"/>
    <a:srgbClr val="FFFF00"/>
    <a:srgbClr val="0121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7882"/>
    <p:restoredTop sz="99284"/>
  </p:normalViewPr>
  <p:slideViewPr>
    <p:cSldViewPr showGuides="1">
      <p:cViewPr varScale="1">
        <p:scale>
          <a:sx n="105" d="100"/>
          <a:sy n="105" d="100"/>
        </p:scale>
        <p:origin x="-1794" y="-84"/>
      </p:cViewPr>
      <p:guideLst>
        <p:guide orient="horz" pos="2160"/>
        <p:guide pos="2902"/>
      </p:guideLst>
    </p:cSldViewPr>
  </p:slideViewPr>
  <p:outlineViewPr>
    <p:cViewPr>
      <p:scale>
        <a:sx n="33" d="100"/>
        <a:sy n="33" d="100"/>
      </p:scale>
      <p:origin x="0" y="0"/>
    </p:cViewPr>
  </p:outlineViewPr>
  <p:notesTextViewPr>
    <p:cViewPr>
      <p:scale>
        <a:sx n="100" d="100"/>
        <a:sy n="100" d="100"/>
      </p:scale>
      <p:origin x="0" y="0"/>
    </p:cViewPr>
  </p:notesTextViewPr>
  <p:sorterViewPr showFormatting="0">
    <p:cViewPr>
      <p:scale>
        <a:sx n="66" d="100"/>
        <a:sy n="66" d="100"/>
      </p:scale>
      <p:origin x="0" y="0"/>
    </p:cViewPr>
  </p:sorterViewPr>
  <p:gridSpacing cx="71999" cy="71999"/>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2" Type="http://schemas.openxmlformats.org/officeDocument/2006/relationships/tableStyles" Target="tableStyles.xml"/><Relationship Id="rId81" Type="http://schemas.openxmlformats.org/officeDocument/2006/relationships/viewProps" Target="viewProps.xml"/><Relationship Id="rId80" Type="http://schemas.openxmlformats.org/officeDocument/2006/relationships/presProps" Target="presProps.xml"/><Relationship Id="rId8" Type="http://schemas.openxmlformats.org/officeDocument/2006/relationships/slide" Target="slides/slide5.xml"/><Relationship Id="rId79" Type="http://schemas.openxmlformats.org/officeDocument/2006/relationships/slide" Target="slides/slide76.xml"/><Relationship Id="rId78" Type="http://schemas.openxmlformats.org/officeDocument/2006/relationships/slide" Target="slides/slide75.xml"/><Relationship Id="rId77" Type="http://schemas.openxmlformats.org/officeDocument/2006/relationships/slide" Target="slides/slide74.xml"/><Relationship Id="rId76" Type="http://schemas.openxmlformats.org/officeDocument/2006/relationships/slide" Target="slides/slide73.xml"/><Relationship Id="rId75" Type="http://schemas.openxmlformats.org/officeDocument/2006/relationships/slide" Target="slides/slide72.xml"/><Relationship Id="rId74" Type="http://schemas.openxmlformats.org/officeDocument/2006/relationships/slide" Target="slides/slide71.xml"/><Relationship Id="rId73" Type="http://schemas.openxmlformats.org/officeDocument/2006/relationships/slide" Target="slides/slide70.xml"/><Relationship Id="rId72" Type="http://schemas.openxmlformats.org/officeDocument/2006/relationships/slide" Target="slides/slide69.xml"/><Relationship Id="rId71" Type="http://schemas.openxmlformats.org/officeDocument/2006/relationships/slide" Target="slides/slide68.xml"/><Relationship Id="rId70" Type="http://schemas.openxmlformats.org/officeDocument/2006/relationships/slide" Target="slides/slide67.xml"/><Relationship Id="rId7" Type="http://schemas.openxmlformats.org/officeDocument/2006/relationships/slide" Target="slides/slide4.xml"/><Relationship Id="rId69" Type="http://schemas.openxmlformats.org/officeDocument/2006/relationships/slide" Target="slides/slide66.xml"/><Relationship Id="rId68" Type="http://schemas.openxmlformats.org/officeDocument/2006/relationships/slide" Target="slides/slide65.xml"/><Relationship Id="rId67" Type="http://schemas.openxmlformats.org/officeDocument/2006/relationships/slide" Target="slides/slide64.xml"/><Relationship Id="rId66" Type="http://schemas.openxmlformats.org/officeDocument/2006/relationships/slide" Target="slides/slide63.xml"/><Relationship Id="rId65" Type="http://schemas.openxmlformats.org/officeDocument/2006/relationships/slide" Target="slides/slide62.xml"/><Relationship Id="rId64" Type="http://schemas.openxmlformats.org/officeDocument/2006/relationships/slide" Target="slides/slide61.xml"/><Relationship Id="rId63" Type="http://schemas.openxmlformats.org/officeDocument/2006/relationships/slide" Target="slides/slide60.xml"/><Relationship Id="rId62" Type="http://schemas.openxmlformats.org/officeDocument/2006/relationships/slide" Target="slides/slide59.xml"/><Relationship Id="rId61" Type="http://schemas.openxmlformats.org/officeDocument/2006/relationships/slide" Target="slides/slide58.xml"/><Relationship Id="rId60" Type="http://schemas.openxmlformats.org/officeDocument/2006/relationships/slide" Target="slides/slide57.xml"/><Relationship Id="rId6" Type="http://schemas.openxmlformats.org/officeDocument/2006/relationships/slide" Target="slides/slide3.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2.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image" Target="../media/image4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43.e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45.emf"/><Relationship Id="rId1" Type="http://schemas.openxmlformats.org/officeDocument/2006/relationships/image" Target="../media/image44.e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image" Target="../media/image47.emf"/><Relationship Id="rId1" Type="http://schemas.openxmlformats.org/officeDocument/2006/relationships/image" Target="../media/image46.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49.e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51.emf"/><Relationship Id="rId1" Type="http://schemas.openxmlformats.org/officeDocument/2006/relationships/image" Target="../media/image50.e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54.emf"/><Relationship Id="rId2" Type="http://schemas.openxmlformats.org/officeDocument/2006/relationships/image" Target="../media/image53.emf"/><Relationship Id="rId1" Type="http://schemas.openxmlformats.org/officeDocument/2006/relationships/image" Target="../media/image52.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55.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56.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5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58.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59.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60.emf"/></Relationships>
</file>

<file path=ppt/drawings/_rels/vmlDrawing23.vml.rels><?xml version="1.0" encoding="UTF-8" standalone="yes"?>
<Relationships xmlns="http://schemas.openxmlformats.org/package/2006/relationships"><Relationship Id="rId2" Type="http://schemas.openxmlformats.org/officeDocument/2006/relationships/image" Target="../media/image62.emf"/><Relationship Id="rId1" Type="http://schemas.openxmlformats.org/officeDocument/2006/relationships/image" Target="../media/image61.emf"/></Relationships>
</file>

<file path=ppt/drawings/_rels/vmlDrawing24.vml.rels><?xml version="1.0" encoding="UTF-8" standalone="yes"?>
<Relationships xmlns="http://schemas.openxmlformats.org/package/2006/relationships"><Relationship Id="rId2" Type="http://schemas.openxmlformats.org/officeDocument/2006/relationships/image" Target="../media/image64.emf"/><Relationship Id="rId1" Type="http://schemas.openxmlformats.org/officeDocument/2006/relationships/image" Target="../media/image63.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65.emf"/></Relationships>
</file>

<file path=ppt/drawings/_rels/vmlDrawing26.vml.rels><?xml version="1.0" encoding="UTF-8" standalone="yes"?>
<Relationships xmlns="http://schemas.openxmlformats.org/package/2006/relationships"><Relationship Id="rId2" Type="http://schemas.openxmlformats.org/officeDocument/2006/relationships/image" Target="../media/image67.emf"/><Relationship Id="rId1" Type="http://schemas.openxmlformats.org/officeDocument/2006/relationships/image" Target="../media/image66.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68.emf"/></Relationships>
</file>

<file path=ppt/drawings/_rels/vmlDrawing28.vml.rels><?xml version="1.0" encoding="UTF-8" standalone="yes"?>
<Relationships xmlns="http://schemas.openxmlformats.org/package/2006/relationships"><Relationship Id="rId2" Type="http://schemas.openxmlformats.org/officeDocument/2006/relationships/image" Target="../media/image70.emf"/><Relationship Id="rId1" Type="http://schemas.openxmlformats.org/officeDocument/2006/relationships/image" Target="../media/image69.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71.emf"/></Relationships>
</file>

<file path=ppt/drawings/_rels/vmlDrawing3.vml.rels><?xml version="1.0" encoding="UTF-8" standalone="yes"?>
<Relationships xmlns="http://schemas.openxmlformats.org/package/2006/relationships"><Relationship Id="rId4" Type="http://schemas.openxmlformats.org/officeDocument/2006/relationships/image" Target="../media/image27.emf"/><Relationship Id="rId3" Type="http://schemas.openxmlformats.org/officeDocument/2006/relationships/image" Target="../media/image26.emf"/><Relationship Id="rId2" Type="http://schemas.openxmlformats.org/officeDocument/2006/relationships/image" Target="../media/image25.emf"/><Relationship Id="rId1" Type="http://schemas.openxmlformats.org/officeDocument/2006/relationships/image" Target="../media/image24.emf"/></Relationships>
</file>

<file path=ppt/drawings/_rels/vmlDrawing30.vml.rels><?xml version="1.0" encoding="UTF-8" standalone="yes"?>
<Relationships xmlns="http://schemas.openxmlformats.org/package/2006/relationships"><Relationship Id="rId2" Type="http://schemas.openxmlformats.org/officeDocument/2006/relationships/image" Target="../media/image73.emf"/><Relationship Id="rId1" Type="http://schemas.openxmlformats.org/officeDocument/2006/relationships/image" Target="../media/image72.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74.emf"/></Relationships>
</file>

<file path=ppt/drawings/_rels/vmlDrawing32.vml.rels><?xml version="1.0" encoding="UTF-8" standalone="yes"?>
<Relationships xmlns="http://schemas.openxmlformats.org/package/2006/relationships"><Relationship Id="rId2" Type="http://schemas.openxmlformats.org/officeDocument/2006/relationships/image" Target="../media/image76.emf"/><Relationship Id="rId1" Type="http://schemas.openxmlformats.org/officeDocument/2006/relationships/image" Target="../media/image75.emf"/></Relationships>
</file>

<file path=ppt/drawings/_rels/vmlDrawing33.vml.rels><?xml version="1.0" encoding="UTF-8" standalone="yes"?>
<Relationships xmlns="http://schemas.openxmlformats.org/package/2006/relationships"><Relationship Id="rId2" Type="http://schemas.openxmlformats.org/officeDocument/2006/relationships/image" Target="../media/image78.emf"/><Relationship Id="rId1" Type="http://schemas.openxmlformats.org/officeDocument/2006/relationships/image" Target="../media/image77.emf"/></Relationships>
</file>

<file path=ppt/drawings/_rels/vmlDrawing34.vml.rels><?xml version="1.0" encoding="UTF-8" standalone="yes"?>
<Relationships xmlns="http://schemas.openxmlformats.org/package/2006/relationships"><Relationship Id="rId3" Type="http://schemas.openxmlformats.org/officeDocument/2006/relationships/image" Target="../media/image81.emf"/><Relationship Id="rId2" Type="http://schemas.openxmlformats.org/officeDocument/2006/relationships/image" Target="../media/image80.emf"/><Relationship Id="rId1" Type="http://schemas.openxmlformats.org/officeDocument/2006/relationships/image" Target="../media/image79.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82.emf"/></Relationships>
</file>

<file path=ppt/drawings/_rels/vmlDrawing36.vml.rels><?xml version="1.0" encoding="UTF-8" standalone="yes"?>
<Relationships xmlns="http://schemas.openxmlformats.org/package/2006/relationships"><Relationship Id="rId2" Type="http://schemas.openxmlformats.org/officeDocument/2006/relationships/image" Target="../media/image84.emf"/><Relationship Id="rId1" Type="http://schemas.openxmlformats.org/officeDocument/2006/relationships/image" Target="../media/image83.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85.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86.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87.e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emf"/><Relationship Id="rId1" Type="http://schemas.openxmlformats.org/officeDocument/2006/relationships/image" Target="../media/image29.emf"/></Relationships>
</file>

<file path=ppt/drawings/_rels/vmlDrawing40.vml.rels><?xml version="1.0" encoding="UTF-8" standalone="yes"?>
<Relationships xmlns="http://schemas.openxmlformats.org/package/2006/relationships"><Relationship Id="rId2" Type="http://schemas.openxmlformats.org/officeDocument/2006/relationships/image" Target="../media/image89.emf"/><Relationship Id="rId1" Type="http://schemas.openxmlformats.org/officeDocument/2006/relationships/image" Target="../media/image88.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90.emf"/></Relationships>
</file>

<file path=ppt/drawings/_rels/vmlDrawing42.vml.rels><?xml version="1.0" encoding="UTF-8" standalone="yes"?>
<Relationships xmlns="http://schemas.openxmlformats.org/package/2006/relationships"><Relationship Id="rId2" Type="http://schemas.openxmlformats.org/officeDocument/2006/relationships/image" Target="../media/image92.emf"/><Relationship Id="rId1" Type="http://schemas.openxmlformats.org/officeDocument/2006/relationships/image" Target="../media/image91.emf"/></Relationships>
</file>

<file path=ppt/drawings/_rels/vmlDrawing43.vml.rels><?xml version="1.0" encoding="UTF-8" standalone="yes"?>
<Relationships xmlns="http://schemas.openxmlformats.org/package/2006/relationships"><Relationship Id="rId2" Type="http://schemas.openxmlformats.org/officeDocument/2006/relationships/image" Target="../media/image94.emf"/><Relationship Id="rId1" Type="http://schemas.openxmlformats.org/officeDocument/2006/relationships/image" Target="../media/image93.e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95.emf"/></Relationships>
</file>

<file path=ppt/drawings/_rels/vmlDrawing45.vml.rels><?xml version="1.0" encoding="UTF-8" standalone="yes"?>
<Relationships xmlns="http://schemas.openxmlformats.org/package/2006/relationships"><Relationship Id="rId2" Type="http://schemas.openxmlformats.org/officeDocument/2006/relationships/image" Target="../media/image97.emf"/><Relationship Id="rId1" Type="http://schemas.openxmlformats.org/officeDocument/2006/relationships/image" Target="../media/image96.e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98.emf"/></Relationships>
</file>

<file path=ppt/drawings/_rels/vmlDrawing47.vml.rels><?xml version="1.0" encoding="UTF-8" standalone="yes"?>
<Relationships xmlns="http://schemas.openxmlformats.org/package/2006/relationships"><Relationship Id="rId2" Type="http://schemas.openxmlformats.org/officeDocument/2006/relationships/image" Target="../media/image100.emf"/><Relationship Id="rId1" Type="http://schemas.openxmlformats.org/officeDocument/2006/relationships/image" Target="../media/image99.emf"/></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101.emf"/></Relationships>
</file>

<file path=ppt/drawings/_rels/vmlDrawing49.vml.rels><?xml version="1.0" encoding="UTF-8" standalone="yes"?>
<Relationships xmlns="http://schemas.openxmlformats.org/package/2006/relationships"><Relationship Id="rId2" Type="http://schemas.openxmlformats.org/officeDocument/2006/relationships/image" Target="../media/image103.emf"/><Relationship Id="rId1" Type="http://schemas.openxmlformats.org/officeDocument/2006/relationships/image" Target="../media/image102.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50.vml.rels><?xml version="1.0" encoding="UTF-8" standalone="yes"?>
<Relationships xmlns="http://schemas.openxmlformats.org/package/2006/relationships"><Relationship Id="rId2" Type="http://schemas.openxmlformats.org/officeDocument/2006/relationships/image" Target="../media/image104.emf"/><Relationship Id="rId1" Type="http://schemas.openxmlformats.org/officeDocument/2006/relationships/image" Target="../media/image93.emf"/></Relationships>
</file>

<file path=ppt/drawings/_rels/vmlDrawing51.vml.rels><?xml version="1.0" encoding="UTF-8" standalone="yes"?>
<Relationships xmlns="http://schemas.openxmlformats.org/package/2006/relationships"><Relationship Id="rId1" Type="http://schemas.openxmlformats.org/officeDocument/2006/relationships/image" Target="../media/image105.emf"/></Relationships>
</file>

<file path=ppt/drawings/_rels/vmlDrawing52.vml.rels><?xml version="1.0" encoding="UTF-8" standalone="yes"?>
<Relationships xmlns="http://schemas.openxmlformats.org/package/2006/relationships"><Relationship Id="rId2" Type="http://schemas.openxmlformats.org/officeDocument/2006/relationships/image" Target="../media/image107.emf"/><Relationship Id="rId1" Type="http://schemas.openxmlformats.org/officeDocument/2006/relationships/image" Target="../media/image106.emf"/></Relationships>
</file>

<file path=ppt/drawings/_rels/vmlDrawing53.vml.rels><?xml version="1.0" encoding="UTF-8" standalone="yes"?>
<Relationships xmlns="http://schemas.openxmlformats.org/package/2006/relationships"><Relationship Id="rId2" Type="http://schemas.openxmlformats.org/officeDocument/2006/relationships/image" Target="../media/image108.emf"/><Relationship Id="rId1" Type="http://schemas.openxmlformats.org/officeDocument/2006/relationships/image" Target="../media/image93.emf"/></Relationships>
</file>

<file path=ppt/drawings/_rels/vmlDrawing54.vml.rels><?xml version="1.0" encoding="UTF-8" standalone="yes"?>
<Relationships xmlns="http://schemas.openxmlformats.org/package/2006/relationships"><Relationship Id="rId3" Type="http://schemas.openxmlformats.org/officeDocument/2006/relationships/image" Target="../media/image111.emf"/><Relationship Id="rId2" Type="http://schemas.openxmlformats.org/officeDocument/2006/relationships/image" Target="../media/image110.emf"/><Relationship Id="rId1" Type="http://schemas.openxmlformats.org/officeDocument/2006/relationships/image" Target="../media/image109.emf"/></Relationships>
</file>

<file path=ppt/drawings/_rels/vmlDrawing55.vml.rels><?xml version="1.0" encoding="UTF-8" standalone="yes"?>
<Relationships xmlns="http://schemas.openxmlformats.org/package/2006/relationships"><Relationship Id="rId2" Type="http://schemas.openxmlformats.org/officeDocument/2006/relationships/image" Target="../media/image113.emf"/><Relationship Id="rId1" Type="http://schemas.openxmlformats.org/officeDocument/2006/relationships/image" Target="../media/image112.emf"/></Relationships>
</file>

<file path=ppt/drawings/_rels/vmlDrawing56.vml.rels><?xml version="1.0" encoding="UTF-8" standalone="yes"?>
<Relationships xmlns="http://schemas.openxmlformats.org/package/2006/relationships"><Relationship Id="rId5" Type="http://schemas.openxmlformats.org/officeDocument/2006/relationships/image" Target="../media/image118.emf"/><Relationship Id="rId4" Type="http://schemas.openxmlformats.org/officeDocument/2006/relationships/image" Target="../media/image117.emf"/><Relationship Id="rId3" Type="http://schemas.openxmlformats.org/officeDocument/2006/relationships/image" Target="../media/image116.emf"/><Relationship Id="rId2" Type="http://schemas.openxmlformats.org/officeDocument/2006/relationships/image" Target="../media/image115.emf"/><Relationship Id="rId1" Type="http://schemas.openxmlformats.org/officeDocument/2006/relationships/image" Target="../media/image114.emf"/></Relationships>
</file>

<file path=ppt/drawings/_rels/vmlDrawing57.vml.rels><?xml version="1.0" encoding="UTF-8" standalone="yes"?>
<Relationships xmlns="http://schemas.openxmlformats.org/package/2006/relationships"><Relationship Id="rId2" Type="http://schemas.openxmlformats.org/officeDocument/2006/relationships/image" Target="../media/image120.emf"/><Relationship Id="rId1" Type="http://schemas.openxmlformats.org/officeDocument/2006/relationships/image" Target="../media/image119.emf"/></Relationships>
</file>

<file path=ppt/drawings/_rels/vmlDrawing58.vml.rels><?xml version="1.0" encoding="UTF-8" standalone="yes"?>
<Relationships xmlns="http://schemas.openxmlformats.org/package/2006/relationships"><Relationship Id="rId1" Type="http://schemas.openxmlformats.org/officeDocument/2006/relationships/image" Target="../media/image121.emf"/></Relationships>
</file>

<file path=ppt/drawings/_rels/vmlDrawing59.vml.rels><?xml version="1.0" encoding="UTF-8" standalone="yes"?>
<Relationships xmlns="http://schemas.openxmlformats.org/package/2006/relationships"><Relationship Id="rId2" Type="http://schemas.openxmlformats.org/officeDocument/2006/relationships/image" Target="../media/image123.emf"/><Relationship Id="rId1" Type="http://schemas.openxmlformats.org/officeDocument/2006/relationships/image" Target="../media/image122.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60.vml.rels><?xml version="1.0" encoding="UTF-8" standalone="yes"?>
<Relationships xmlns="http://schemas.openxmlformats.org/package/2006/relationships"><Relationship Id="rId1" Type="http://schemas.openxmlformats.org/officeDocument/2006/relationships/image" Target="../media/image124.emf"/></Relationships>
</file>

<file path=ppt/drawings/_rels/vmlDrawing61.vml.rels><?xml version="1.0" encoding="UTF-8" standalone="yes"?>
<Relationships xmlns="http://schemas.openxmlformats.org/package/2006/relationships"><Relationship Id="rId2" Type="http://schemas.openxmlformats.org/officeDocument/2006/relationships/image" Target="../media/image126.emf"/><Relationship Id="rId1" Type="http://schemas.openxmlformats.org/officeDocument/2006/relationships/image" Target="../media/image125.emf"/></Relationships>
</file>

<file path=ppt/drawings/_rels/vmlDrawing62.vml.rels><?xml version="1.0" encoding="UTF-8" standalone="yes"?>
<Relationships xmlns="http://schemas.openxmlformats.org/package/2006/relationships"><Relationship Id="rId1" Type="http://schemas.openxmlformats.org/officeDocument/2006/relationships/image" Target="../media/image127.emf"/></Relationships>
</file>

<file path=ppt/drawings/_rels/vmlDrawing63.vml.rels><?xml version="1.0" encoding="UTF-8" standalone="yes"?>
<Relationships xmlns="http://schemas.openxmlformats.org/package/2006/relationships"><Relationship Id="rId2" Type="http://schemas.openxmlformats.org/officeDocument/2006/relationships/image" Target="../media/image129.emf"/><Relationship Id="rId1" Type="http://schemas.openxmlformats.org/officeDocument/2006/relationships/image" Target="../media/image128.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8.vml.rels><?xml version="1.0" encoding="UTF-8" standalone="yes"?>
<Relationships xmlns="http://schemas.openxmlformats.org/package/2006/relationships"><Relationship Id="rId5" Type="http://schemas.openxmlformats.org/officeDocument/2006/relationships/image" Target="../media/image39.emf"/><Relationship Id="rId4" Type="http://schemas.openxmlformats.org/officeDocument/2006/relationships/image" Target="../media/image38.emf"/><Relationship Id="rId3" Type="http://schemas.openxmlformats.org/officeDocument/2006/relationships/image" Target="../media/image37.emf"/><Relationship Id="rId2" Type="http://schemas.openxmlformats.org/officeDocument/2006/relationships/image" Target="../media/image36.emf"/><Relationship Id="rId1" Type="http://schemas.openxmlformats.org/officeDocument/2006/relationships/image" Target="../media/image35.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4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smtClean="0"/>
            </a:lvl1pPr>
          </a:lstStyle>
          <a:p>
            <a:pPr marL="0" marR="0" lvl="0" indent="0" algn="l" defTabSz="914400" rtl="0" eaLnBrk="1" fontAlgn="base" latinLnBrk="0" hangingPunct="1">
              <a:lnSpc>
                <a:spcPct val="13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smtClean="0"/>
            </a:lvl1pPr>
          </a:lstStyle>
          <a:p>
            <a:pPr marL="0" marR="0" lvl="0" indent="0" algn="r" defTabSz="914400" rtl="0" eaLnBrk="1" fontAlgn="base" latinLnBrk="0" hangingPunct="1">
              <a:lnSpc>
                <a:spcPct val="130000"/>
              </a:lnSpc>
              <a:spcBef>
                <a:spcPct val="0"/>
              </a:spcBef>
              <a:spcAft>
                <a:spcPct val="0"/>
              </a:spcAft>
              <a:buClrTx/>
              <a:buSzTx/>
              <a:buFont typeface="Arial" panose="020B0604020202020204" pitchFamily="34" charset="0"/>
              <a:buNone/>
              <a:defRPr/>
            </a:pPr>
            <a:fld id="{9EC59872-8006-40DC-8113-75D2D0D7869D}" type="datetimeFigureOut">
              <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marL="0" marR="0" lvl="0" indent="0" algn="l" defTabSz="914400" rtl="0" eaLnBrk="1" fontAlgn="base" latinLnBrk="0" hangingPunct="1">
              <a:lnSpc>
                <a:spcPct val="100000"/>
              </a:lnSpc>
              <a:spcBef>
                <a:spcPct val="30000"/>
              </a:spcBef>
              <a:spcAft>
                <a:spcPct val="0"/>
              </a:spcAft>
              <a:buClrTx/>
              <a:buSzTx/>
              <a:buFontTx/>
              <a:buNone/>
              <a:defRPr/>
            </a:pP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marL="0" marR="0" lvl="0" indent="0" algn="l" defTabSz="914400" rtl="0" eaLnBrk="1" fontAlgn="base" latinLnBrk="0" hangingPunct="1">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单击此处编辑母版文本样式</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a:p>
            <a:pPr marL="457200" marR="0" lvl="1" indent="0" algn="l" defTabSz="914400" rtl="0" eaLnBrk="1" fontAlgn="base" latinLnBrk="0" hangingPunct="1">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第二级</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a:p>
            <a:pPr marL="914400" marR="0" lvl="2" indent="0" algn="l" defTabSz="914400" rtl="0" eaLnBrk="1" fontAlgn="base" latinLnBrk="0" hangingPunct="1">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第三级</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a:p>
            <a:pPr marL="1371600" marR="0" lvl="3" indent="0" algn="l" defTabSz="914400" rtl="0" eaLnBrk="1" fontAlgn="base" latinLnBrk="0" hangingPunct="1">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第四级</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a:p>
            <a:pPr marL="1828800" marR="0" lvl="4" indent="0" algn="l" defTabSz="914400" rtl="0" eaLnBrk="1" fontAlgn="base" latinLnBrk="0" hangingPunct="1">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第五级</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smtClean="0"/>
            </a:lvl1pPr>
          </a:lstStyle>
          <a:p>
            <a:pPr marL="0" marR="0" lvl="0" indent="0" algn="l" defTabSz="914400" rtl="0" eaLnBrk="1" fontAlgn="base" latinLnBrk="0" hangingPunct="1">
              <a:lnSpc>
                <a:spcPct val="13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p>
            <a:pPr lvl="0" algn="r" eaLnBrk="1" fontAlgn="base" hangingPunct="1">
              <a:buNone/>
            </a:pPr>
            <a:fld id="{9A0DB2DC-4C9A-4742-B13C-FB6460FD3503}" type="slidenum">
              <a:rPr lang="zh-CN" altLang="en-US" sz="1200" strike="noStrike" noProof="1" dirty="0">
                <a:latin typeface="Arial" panose="020B0604020202020204" pitchFamily="34" charset="0"/>
                <a:ea typeface="宋体" panose="02010600030101010101" pitchFamily="2" charset="-122"/>
                <a:cs typeface="+mn-cs"/>
              </a:rPr>
            </a:fld>
            <a:endParaRPr lang="zh-CN" altLang="en-US" sz="1200" strike="noStrike" noProof="1" dirty="0"/>
          </a:p>
        </p:txBody>
      </p:sp>
    </p:spTree>
  </p:cSld>
  <p:clrMap bg1="lt1" tx1="dk1" bg2="lt2" tx2="dk2" accent1="accent1" accent2="accent2" accent3="accent3" accent4="accent4" accent5="accent5" accent6="accent6" hlink="hlink" folHlink="folHlink"/>
  <p:hf sldNum="0" hdr="0" ftr="0" dt="0"/>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1.xml"/></Relationships>
</file>

<file path=ppt/notesSlides/_rels/notesSlide5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2.xml"/></Relationships>
</file>

<file path=ppt/notesSlides/_rels/notesSlide5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3.xml"/></Relationships>
</file>

<file path=ppt/notesSlides/_rels/notesSlide5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4.xml"/></Relationships>
</file>

<file path=ppt/notesSlides/_rels/notesSlide5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5.xml"/></Relationships>
</file>

<file path=ppt/notesSlides/_rels/notesSlide5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6.xml"/></Relationships>
</file>

<file path=ppt/notesSlides/_rels/notesSlide5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7.xml"/></Relationships>
</file>

<file path=ppt/notesSlides/_rels/notesSlide5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8.xml"/></Relationships>
</file>

<file path=ppt/notesSlides/_rels/notesSlide5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9.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0.xml"/></Relationships>
</file>

<file path=ppt/notesSlides/_rels/notesSlide6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1.xml"/></Relationships>
</file>

<file path=ppt/notesSlides/_rels/notesSlide6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2.xml"/></Relationships>
</file>

<file path=ppt/notesSlides/_rels/notesSlide6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3.xml"/></Relationships>
</file>

<file path=ppt/notesSlides/_rels/notesSlide6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4.xml"/></Relationships>
</file>

<file path=ppt/notesSlides/_rels/notesSlide6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5.xml"/></Relationships>
</file>

<file path=ppt/notesSlides/_rels/notesSlide6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6.xml"/></Relationships>
</file>

<file path=ppt/notesSlides/_rels/notesSlide6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7.xml"/></Relationships>
</file>

<file path=ppt/notesSlides/_rels/notesSlide6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8.xml"/></Relationships>
</file>

<file path=ppt/notesSlides/_rels/notesSlide6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9.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7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0.xml"/></Relationships>
</file>

<file path=ppt/notesSlides/_rels/notesSlide7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1.xml"/></Relationships>
</file>

<file path=ppt/notesSlides/_rels/notesSlide7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2.xml"/></Relationships>
</file>

<file path=ppt/notesSlides/_rels/notesSlide7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3.xml"/></Relationships>
</file>

<file path=ppt/notesSlides/_rels/notesSlide7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4.xml"/></Relationships>
</file>

<file path=ppt/notesSlides/_rels/notesSlide7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5.xml"/></Relationships>
</file>

<file path=ppt/notesSlides/_rels/notesSlide7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6.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097" name="幻灯片图像占位符 1"/>
          <p:cNvSpPr>
            <a:spLocks noGrp="1" noRot="1" noChangeAspect="1" noTextEdit="1"/>
          </p:cNvSpPr>
          <p:nvPr>
            <p:ph type="sldImg"/>
          </p:nvPr>
        </p:nvSpPr>
        <p:spPr>
          <a:ln>
            <a:solidFill>
              <a:srgbClr val="000000"/>
            </a:solidFill>
            <a:miter/>
          </a:ln>
        </p:spPr>
      </p:sp>
      <p:sp>
        <p:nvSpPr>
          <p:cNvPr id="4098" name="备注占位符 2"/>
          <p:cNvSpPr>
            <a:spLocks noGrp="1"/>
          </p:cNvSpPr>
          <p:nvPr>
            <p:ph type="body"/>
          </p:nvPr>
        </p:nvSpPr>
        <p:spPr>
          <a:noFill/>
          <a:ln>
            <a:noFill/>
          </a:ln>
        </p:spPr>
        <p:txBody>
          <a:bodyPr wrap="square" lIns="91440" tIns="45720" rIns="91440" bIns="45720" anchor="t"/>
          <a:p>
            <a:pPr lvl="0" eaLnBrk="1" hangingPunct="1">
              <a:spcBef>
                <a:spcPct val="0"/>
              </a:spcBef>
            </a:pPr>
            <a:endParaRPr lang="zh-CN" altLang="en-US" dirty="0"/>
          </a:p>
        </p:txBody>
      </p:sp>
      <p:sp>
        <p:nvSpPr>
          <p:cNvPr id="4099" name="灯片编号占位符 3"/>
          <p:cNvSpPr txBox="1">
            <a:spLocks noGrp="1"/>
          </p:cNvSpPr>
          <p:nvPr>
            <p:ph type="sldNum" sz="quarter"/>
          </p:nvPr>
        </p:nvSpPr>
        <p:spPr>
          <a:xfrm>
            <a:off x="3884613" y="8685213"/>
            <a:ext cx="2971800" cy="457200"/>
          </a:xfrm>
          <a:prstGeom prst="rect">
            <a:avLst/>
          </a:prstGeom>
          <a:noFill/>
          <a:ln w="9525">
            <a:noFill/>
          </a:ln>
        </p:spPr>
        <p:txBody>
          <a:bodyPr vert="horz" lIns="91440" tIns="45720" rIns="91440" bIns="45720" anchor="b"/>
          <a:p>
            <a:pPr lvl="0" algn="r"/>
            <a:fld id="{9A0DB2DC-4C9A-4742-B13C-FB6460FD3503}" type="slidenum">
              <a:rPr lang="zh-CN" altLang="en-US" sz="1200" dirty="0"/>
            </a:fld>
            <a:endParaRPr lang="zh-CN" altLang="en-US" sz="1200"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2529" name="幻灯片图像占位符 1"/>
          <p:cNvSpPr>
            <a:spLocks noGrp="1" noRot="1" noChangeAspect="1" noTextEdit="1"/>
          </p:cNvSpPr>
          <p:nvPr>
            <p:ph type="sldImg"/>
          </p:nvPr>
        </p:nvSpPr>
        <p:spPr>
          <a:ln>
            <a:solidFill>
              <a:srgbClr val="000000"/>
            </a:solidFill>
            <a:miter/>
          </a:ln>
        </p:spPr>
      </p:sp>
      <p:sp>
        <p:nvSpPr>
          <p:cNvPr id="22530" name="备注占位符 2"/>
          <p:cNvSpPr>
            <a:spLocks noGrp="1"/>
          </p:cNvSpPr>
          <p:nvPr>
            <p:ph type="body"/>
          </p:nvPr>
        </p:nvSpPr>
        <p:spPr>
          <a:noFill/>
          <a:ln>
            <a:noFill/>
          </a:ln>
        </p:spPr>
        <p:txBody>
          <a:bodyPr wrap="square" lIns="91440" tIns="45720" rIns="91440" bIns="45720" anchor="t"/>
          <a:p>
            <a:pPr lvl="0" eaLnBrk="1" hangingPunct="1">
              <a:spcBef>
                <a:spcPct val="0"/>
              </a:spcBef>
            </a:pPr>
            <a:endParaRPr lang="zh-CN" altLang="en-US" dirty="0"/>
          </a:p>
        </p:txBody>
      </p:sp>
      <p:sp>
        <p:nvSpPr>
          <p:cNvPr id="22531" name="灯片编号占位符 3"/>
          <p:cNvSpPr txBox="1">
            <a:spLocks noGrp="1"/>
          </p:cNvSpPr>
          <p:nvPr>
            <p:ph type="sldNum" sz="quarter"/>
          </p:nvPr>
        </p:nvSpPr>
        <p:spPr>
          <a:xfrm>
            <a:off x="3884613" y="8685213"/>
            <a:ext cx="2971800" cy="457200"/>
          </a:xfrm>
          <a:prstGeom prst="rect">
            <a:avLst/>
          </a:prstGeom>
          <a:noFill/>
          <a:ln w="9525">
            <a:noFill/>
          </a:ln>
        </p:spPr>
        <p:txBody>
          <a:bodyPr vert="horz" lIns="91440" tIns="45720" rIns="91440" bIns="45720" anchor="b"/>
          <a:p>
            <a:pPr lvl="0" algn="r"/>
            <a:fld id="{9A0DB2DC-4C9A-4742-B13C-FB6460FD3503}" type="slidenum">
              <a:rPr lang="zh-CN" altLang="en-US" sz="1200" dirty="0"/>
            </a:fld>
            <a:endParaRPr lang="zh-CN" altLang="en-US" sz="1200"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4577" name="幻灯片图像占位符 1"/>
          <p:cNvSpPr>
            <a:spLocks noGrp="1" noRot="1" noChangeAspect="1" noTextEdit="1"/>
          </p:cNvSpPr>
          <p:nvPr>
            <p:ph type="sldImg"/>
          </p:nvPr>
        </p:nvSpPr>
        <p:spPr>
          <a:ln>
            <a:solidFill>
              <a:srgbClr val="000000"/>
            </a:solidFill>
            <a:miter/>
          </a:ln>
        </p:spPr>
      </p:sp>
      <p:sp>
        <p:nvSpPr>
          <p:cNvPr id="24578" name="备注占位符 2"/>
          <p:cNvSpPr>
            <a:spLocks noGrp="1"/>
          </p:cNvSpPr>
          <p:nvPr>
            <p:ph type="body"/>
          </p:nvPr>
        </p:nvSpPr>
        <p:spPr>
          <a:noFill/>
          <a:ln>
            <a:noFill/>
          </a:ln>
        </p:spPr>
        <p:txBody>
          <a:bodyPr wrap="square" lIns="91440" tIns="45720" rIns="91440" bIns="45720" anchor="t"/>
          <a:p>
            <a:pPr lvl="0" eaLnBrk="1" hangingPunct="1">
              <a:spcBef>
                <a:spcPct val="0"/>
              </a:spcBef>
            </a:pPr>
            <a:endParaRPr lang="zh-CN" altLang="en-US" dirty="0"/>
          </a:p>
        </p:txBody>
      </p:sp>
      <p:sp>
        <p:nvSpPr>
          <p:cNvPr id="24579" name="灯片编号占位符 3"/>
          <p:cNvSpPr txBox="1">
            <a:spLocks noGrp="1"/>
          </p:cNvSpPr>
          <p:nvPr>
            <p:ph type="sldNum" sz="quarter"/>
          </p:nvPr>
        </p:nvSpPr>
        <p:spPr>
          <a:xfrm>
            <a:off x="3884613" y="8685213"/>
            <a:ext cx="2971800" cy="457200"/>
          </a:xfrm>
          <a:prstGeom prst="rect">
            <a:avLst/>
          </a:prstGeom>
          <a:noFill/>
          <a:ln w="9525">
            <a:noFill/>
          </a:ln>
        </p:spPr>
        <p:txBody>
          <a:bodyPr vert="horz" lIns="91440" tIns="45720" rIns="91440" bIns="45720" anchor="b"/>
          <a:p>
            <a:pPr lvl="0" algn="r"/>
            <a:fld id="{9A0DB2DC-4C9A-4742-B13C-FB6460FD3503}" type="slidenum">
              <a:rPr lang="zh-CN" altLang="en-US" sz="1200" dirty="0"/>
            </a:fld>
            <a:endParaRPr lang="zh-CN" altLang="en-US" sz="1200"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6625" name="幻灯片图像占位符 1"/>
          <p:cNvSpPr>
            <a:spLocks noGrp="1" noRot="1" noChangeAspect="1" noTextEdit="1"/>
          </p:cNvSpPr>
          <p:nvPr>
            <p:ph type="sldImg"/>
          </p:nvPr>
        </p:nvSpPr>
        <p:spPr>
          <a:ln>
            <a:solidFill>
              <a:srgbClr val="000000"/>
            </a:solidFill>
            <a:miter/>
          </a:ln>
        </p:spPr>
      </p:sp>
      <p:sp>
        <p:nvSpPr>
          <p:cNvPr id="26626" name="备注占位符 2"/>
          <p:cNvSpPr>
            <a:spLocks noGrp="1"/>
          </p:cNvSpPr>
          <p:nvPr>
            <p:ph type="body"/>
          </p:nvPr>
        </p:nvSpPr>
        <p:spPr>
          <a:noFill/>
          <a:ln>
            <a:noFill/>
          </a:ln>
        </p:spPr>
        <p:txBody>
          <a:bodyPr wrap="square" lIns="91440" tIns="45720" rIns="91440" bIns="45720" anchor="t"/>
          <a:p>
            <a:pPr lvl="0" eaLnBrk="1" hangingPunct="1">
              <a:spcBef>
                <a:spcPct val="0"/>
              </a:spcBef>
            </a:pPr>
            <a:endParaRPr lang="zh-CN" altLang="en-US" dirty="0"/>
          </a:p>
        </p:txBody>
      </p:sp>
      <p:sp>
        <p:nvSpPr>
          <p:cNvPr id="26627" name="灯片编号占位符 3"/>
          <p:cNvSpPr txBox="1">
            <a:spLocks noGrp="1"/>
          </p:cNvSpPr>
          <p:nvPr>
            <p:ph type="sldNum" sz="quarter"/>
          </p:nvPr>
        </p:nvSpPr>
        <p:spPr>
          <a:xfrm>
            <a:off x="3884613" y="8685213"/>
            <a:ext cx="2971800" cy="457200"/>
          </a:xfrm>
          <a:prstGeom prst="rect">
            <a:avLst/>
          </a:prstGeom>
          <a:noFill/>
          <a:ln w="9525">
            <a:noFill/>
          </a:ln>
        </p:spPr>
        <p:txBody>
          <a:bodyPr vert="horz" lIns="91440" tIns="45720" rIns="91440" bIns="45720" anchor="b"/>
          <a:p>
            <a:pPr lvl="0" algn="r"/>
            <a:fld id="{9A0DB2DC-4C9A-4742-B13C-FB6460FD3503}" type="slidenum">
              <a:rPr lang="zh-CN" altLang="en-US" sz="1200" dirty="0"/>
            </a:fld>
            <a:endParaRPr lang="zh-CN" altLang="en-US" sz="1200"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8673" name="幻灯片图像占位符 1"/>
          <p:cNvSpPr>
            <a:spLocks noGrp="1" noRot="1" noChangeAspect="1" noTextEdit="1"/>
          </p:cNvSpPr>
          <p:nvPr>
            <p:ph type="sldImg"/>
          </p:nvPr>
        </p:nvSpPr>
        <p:spPr>
          <a:ln>
            <a:solidFill>
              <a:srgbClr val="000000"/>
            </a:solidFill>
            <a:miter/>
          </a:ln>
        </p:spPr>
      </p:sp>
      <p:sp>
        <p:nvSpPr>
          <p:cNvPr id="28674" name="备注占位符 2"/>
          <p:cNvSpPr>
            <a:spLocks noGrp="1"/>
          </p:cNvSpPr>
          <p:nvPr>
            <p:ph type="body"/>
          </p:nvPr>
        </p:nvSpPr>
        <p:spPr>
          <a:noFill/>
          <a:ln>
            <a:noFill/>
          </a:ln>
        </p:spPr>
        <p:txBody>
          <a:bodyPr wrap="square" lIns="91440" tIns="45720" rIns="91440" bIns="45720" anchor="t"/>
          <a:p>
            <a:pPr lvl="0" eaLnBrk="1" hangingPunct="1">
              <a:spcBef>
                <a:spcPct val="0"/>
              </a:spcBef>
            </a:pPr>
            <a:endParaRPr lang="zh-CN" altLang="en-US" dirty="0"/>
          </a:p>
        </p:txBody>
      </p:sp>
      <p:sp>
        <p:nvSpPr>
          <p:cNvPr id="28675" name="灯片编号占位符 3"/>
          <p:cNvSpPr txBox="1">
            <a:spLocks noGrp="1"/>
          </p:cNvSpPr>
          <p:nvPr>
            <p:ph type="sldNum" sz="quarter"/>
          </p:nvPr>
        </p:nvSpPr>
        <p:spPr>
          <a:xfrm>
            <a:off x="3884613" y="8685213"/>
            <a:ext cx="2971800" cy="457200"/>
          </a:xfrm>
          <a:prstGeom prst="rect">
            <a:avLst/>
          </a:prstGeom>
          <a:noFill/>
          <a:ln w="9525">
            <a:noFill/>
          </a:ln>
        </p:spPr>
        <p:txBody>
          <a:bodyPr vert="horz" lIns="91440" tIns="45720" rIns="91440" bIns="45720" anchor="b"/>
          <a:p>
            <a:pPr lvl="0" algn="r"/>
            <a:fld id="{9A0DB2DC-4C9A-4742-B13C-FB6460FD3503}" type="slidenum">
              <a:rPr lang="zh-CN" altLang="en-US" sz="1200" dirty="0"/>
            </a:fld>
            <a:endParaRPr lang="zh-CN" altLang="en-US" sz="1200"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0721" name="幻灯片图像占位符 1"/>
          <p:cNvSpPr>
            <a:spLocks noGrp="1" noRot="1" noChangeAspect="1" noTextEdit="1"/>
          </p:cNvSpPr>
          <p:nvPr>
            <p:ph type="sldImg"/>
          </p:nvPr>
        </p:nvSpPr>
        <p:spPr>
          <a:ln>
            <a:solidFill>
              <a:srgbClr val="000000"/>
            </a:solidFill>
            <a:miter/>
          </a:ln>
        </p:spPr>
      </p:sp>
      <p:sp>
        <p:nvSpPr>
          <p:cNvPr id="30722" name="备注占位符 2"/>
          <p:cNvSpPr>
            <a:spLocks noGrp="1"/>
          </p:cNvSpPr>
          <p:nvPr>
            <p:ph type="body"/>
          </p:nvPr>
        </p:nvSpPr>
        <p:spPr>
          <a:noFill/>
          <a:ln>
            <a:noFill/>
          </a:ln>
        </p:spPr>
        <p:txBody>
          <a:bodyPr wrap="square" lIns="91440" tIns="45720" rIns="91440" bIns="45720" anchor="t"/>
          <a:p>
            <a:pPr lvl="0" eaLnBrk="1" hangingPunct="1">
              <a:spcBef>
                <a:spcPct val="0"/>
              </a:spcBef>
            </a:pPr>
            <a:endParaRPr lang="zh-CN" altLang="en-US" dirty="0"/>
          </a:p>
        </p:txBody>
      </p:sp>
      <p:sp>
        <p:nvSpPr>
          <p:cNvPr id="30723" name="灯片编号占位符 3"/>
          <p:cNvSpPr txBox="1">
            <a:spLocks noGrp="1"/>
          </p:cNvSpPr>
          <p:nvPr>
            <p:ph type="sldNum" sz="quarter"/>
          </p:nvPr>
        </p:nvSpPr>
        <p:spPr>
          <a:xfrm>
            <a:off x="3884613" y="8685213"/>
            <a:ext cx="2971800" cy="457200"/>
          </a:xfrm>
          <a:prstGeom prst="rect">
            <a:avLst/>
          </a:prstGeom>
          <a:noFill/>
          <a:ln w="9525">
            <a:noFill/>
          </a:ln>
        </p:spPr>
        <p:txBody>
          <a:bodyPr vert="horz" lIns="91440" tIns="45720" rIns="91440" bIns="45720" anchor="b"/>
          <a:p>
            <a:pPr lvl="0" algn="r"/>
            <a:fld id="{9A0DB2DC-4C9A-4742-B13C-FB6460FD3503}" type="slidenum">
              <a:rPr lang="zh-CN" altLang="en-US" sz="1200" dirty="0"/>
            </a:fld>
            <a:endParaRPr lang="zh-CN" altLang="en-US" sz="1200"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2769" name="幻灯片图像占位符 1"/>
          <p:cNvSpPr>
            <a:spLocks noGrp="1" noRot="1" noChangeAspect="1" noTextEdit="1"/>
          </p:cNvSpPr>
          <p:nvPr>
            <p:ph type="sldImg"/>
          </p:nvPr>
        </p:nvSpPr>
        <p:spPr>
          <a:ln>
            <a:solidFill>
              <a:srgbClr val="000000"/>
            </a:solidFill>
            <a:miter/>
          </a:ln>
        </p:spPr>
      </p:sp>
      <p:sp>
        <p:nvSpPr>
          <p:cNvPr id="32770" name="备注占位符 2"/>
          <p:cNvSpPr>
            <a:spLocks noGrp="1"/>
          </p:cNvSpPr>
          <p:nvPr>
            <p:ph type="body"/>
          </p:nvPr>
        </p:nvSpPr>
        <p:spPr>
          <a:noFill/>
          <a:ln>
            <a:noFill/>
          </a:ln>
        </p:spPr>
        <p:txBody>
          <a:bodyPr wrap="square" lIns="91440" tIns="45720" rIns="91440" bIns="45720" anchor="t"/>
          <a:p>
            <a:pPr lvl="0" eaLnBrk="1" hangingPunct="1">
              <a:spcBef>
                <a:spcPct val="0"/>
              </a:spcBef>
            </a:pPr>
            <a:endParaRPr lang="zh-CN" altLang="en-US" dirty="0"/>
          </a:p>
        </p:txBody>
      </p:sp>
      <p:sp>
        <p:nvSpPr>
          <p:cNvPr id="32771" name="灯片编号占位符 3"/>
          <p:cNvSpPr txBox="1">
            <a:spLocks noGrp="1"/>
          </p:cNvSpPr>
          <p:nvPr>
            <p:ph type="sldNum" sz="quarter"/>
          </p:nvPr>
        </p:nvSpPr>
        <p:spPr>
          <a:xfrm>
            <a:off x="3884613" y="8685213"/>
            <a:ext cx="2971800" cy="457200"/>
          </a:xfrm>
          <a:prstGeom prst="rect">
            <a:avLst/>
          </a:prstGeom>
          <a:noFill/>
          <a:ln w="9525">
            <a:noFill/>
          </a:ln>
        </p:spPr>
        <p:txBody>
          <a:bodyPr vert="horz" lIns="91440" tIns="45720" rIns="91440" bIns="45720" anchor="b"/>
          <a:p>
            <a:pPr lvl="0" algn="r"/>
            <a:fld id="{9A0DB2DC-4C9A-4742-B13C-FB6460FD3503}" type="slidenum">
              <a:rPr lang="zh-CN" altLang="en-US" sz="1200" dirty="0"/>
            </a:fld>
            <a:endParaRPr lang="zh-CN" altLang="en-US" sz="1200"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4817" name="幻灯片图像占位符 1"/>
          <p:cNvSpPr>
            <a:spLocks noGrp="1" noRot="1" noChangeAspect="1" noTextEdit="1"/>
          </p:cNvSpPr>
          <p:nvPr>
            <p:ph type="sldImg"/>
          </p:nvPr>
        </p:nvSpPr>
        <p:spPr>
          <a:ln>
            <a:solidFill>
              <a:srgbClr val="000000"/>
            </a:solidFill>
            <a:miter/>
          </a:ln>
        </p:spPr>
      </p:sp>
      <p:sp>
        <p:nvSpPr>
          <p:cNvPr id="34818" name="备注占位符 2"/>
          <p:cNvSpPr>
            <a:spLocks noGrp="1"/>
          </p:cNvSpPr>
          <p:nvPr>
            <p:ph type="body"/>
          </p:nvPr>
        </p:nvSpPr>
        <p:spPr>
          <a:noFill/>
          <a:ln>
            <a:noFill/>
          </a:ln>
        </p:spPr>
        <p:txBody>
          <a:bodyPr wrap="square" lIns="91440" tIns="45720" rIns="91440" bIns="45720" anchor="t"/>
          <a:p>
            <a:pPr lvl="0" eaLnBrk="1" hangingPunct="1">
              <a:spcBef>
                <a:spcPct val="0"/>
              </a:spcBef>
            </a:pPr>
            <a:endParaRPr lang="zh-CN" altLang="en-US" dirty="0"/>
          </a:p>
        </p:txBody>
      </p:sp>
      <p:sp>
        <p:nvSpPr>
          <p:cNvPr id="34819" name="灯片编号占位符 3"/>
          <p:cNvSpPr txBox="1">
            <a:spLocks noGrp="1"/>
          </p:cNvSpPr>
          <p:nvPr>
            <p:ph type="sldNum" sz="quarter"/>
          </p:nvPr>
        </p:nvSpPr>
        <p:spPr>
          <a:xfrm>
            <a:off x="3884613" y="8685213"/>
            <a:ext cx="2971800" cy="457200"/>
          </a:xfrm>
          <a:prstGeom prst="rect">
            <a:avLst/>
          </a:prstGeom>
          <a:noFill/>
          <a:ln w="9525">
            <a:noFill/>
          </a:ln>
        </p:spPr>
        <p:txBody>
          <a:bodyPr vert="horz" lIns="91440" tIns="45720" rIns="91440" bIns="45720" anchor="b"/>
          <a:p>
            <a:pPr lvl="0" algn="r"/>
            <a:fld id="{9A0DB2DC-4C9A-4742-B13C-FB6460FD3503}" type="slidenum">
              <a:rPr lang="zh-CN" altLang="en-US" sz="1200" dirty="0"/>
            </a:fld>
            <a:endParaRPr lang="zh-CN" altLang="en-US" sz="1200"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6865" name="幻灯片图像占位符 1"/>
          <p:cNvSpPr>
            <a:spLocks noGrp="1" noRot="1" noChangeAspect="1" noTextEdit="1"/>
          </p:cNvSpPr>
          <p:nvPr>
            <p:ph type="sldImg"/>
          </p:nvPr>
        </p:nvSpPr>
        <p:spPr>
          <a:ln>
            <a:solidFill>
              <a:srgbClr val="000000"/>
            </a:solidFill>
            <a:miter/>
          </a:ln>
        </p:spPr>
      </p:sp>
      <p:sp>
        <p:nvSpPr>
          <p:cNvPr id="36866" name="备注占位符 2"/>
          <p:cNvSpPr>
            <a:spLocks noGrp="1"/>
          </p:cNvSpPr>
          <p:nvPr>
            <p:ph type="body"/>
          </p:nvPr>
        </p:nvSpPr>
        <p:spPr>
          <a:noFill/>
          <a:ln>
            <a:noFill/>
          </a:ln>
        </p:spPr>
        <p:txBody>
          <a:bodyPr wrap="square" lIns="91440" tIns="45720" rIns="91440" bIns="45720" anchor="t"/>
          <a:p>
            <a:pPr lvl="0" eaLnBrk="1" hangingPunct="1">
              <a:spcBef>
                <a:spcPct val="0"/>
              </a:spcBef>
            </a:pPr>
            <a:endParaRPr lang="zh-CN" altLang="en-US" dirty="0"/>
          </a:p>
        </p:txBody>
      </p:sp>
      <p:sp>
        <p:nvSpPr>
          <p:cNvPr id="36867" name="灯片编号占位符 3"/>
          <p:cNvSpPr txBox="1">
            <a:spLocks noGrp="1"/>
          </p:cNvSpPr>
          <p:nvPr>
            <p:ph type="sldNum" sz="quarter"/>
          </p:nvPr>
        </p:nvSpPr>
        <p:spPr>
          <a:xfrm>
            <a:off x="3884613" y="8685213"/>
            <a:ext cx="2971800" cy="457200"/>
          </a:xfrm>
          <a:prstGeom prst="rect">
            <a:avLst/>
          </a:prstGeom>
          <a:noFill/>
          <a:ln w="9525">
            <a:noFill/>
          </a:ln>
        </p:spPr>
        <p:txBody>
          <a:bodyPr vert="horz" lIns="91440" tIns="45720" rIns="91440" bIns="45720" anchor="b"/>
          <a:p>
            <a:pPr lvl="0" algn="r"/>
            <a:fld id="{9A0DB2DC-4C9A-4742-B13C-FB6460FD3503}" type="slidenum">
              <a:rPr lang="zh-CN" altLang="en-US" sz="1200" dirty="0"/>
            </a:fld>
            <a:endParaRPr lang="zh-CN" altLang="en-US" sz="1200"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8913" name="幻灯片图像占位符 1"/>
          <p:cNvSpPr>
            <a:spLocks noGrp="1" noRot="1" noChangeAspect="1" noTextEdit="1"/>
          </p:cNvSpPr>
          <p:nvPr>
            <p:ph type="sldImg"/>
          </p:nvPr>
        </p:nvSpPr>
        <p:spPr>
          <a:ln>
            <a:solidFill>
              <a:srgbClr val="000000"/>
            </a:solidFill>
            <a:miter/>
          </a:ln>
        </p:spPr>
      </p:sp>
      <p:sp>
        <p:nvSpPr>
          <p:cNvPr id="38914" name="备注占位符 2"/>
          <p:cNvSpPr>
            <a:spLocks noGrp="1"/>
          </p:cNvSpPr>
          <p:nvPr>
            <p:ph type="body"/>
          </p:nvPr>
        </p:nvSpPr>
        <p:spPr>
          <a:noFill/>
          <a:ln>
            <a:noFill/>
          </a:ln>
        </p:spPr>
        <p:txBody>
          <a:bodyPr wrap="square" lIns="91440" tIns="45720" rIns="91440" bIns="45720" anchor="t"/>
          <a:p>
            <a:pPr lvl="0" eaLnBrk="1" hangingPunct="1">
              <a:spcBef>
                <a:spcPct val="0"/>
              </a:spcBef>
            </a:pPr>
            <a:endParaRPr lang="zh-CN" altLang="en-US" dirty="0"/>
          </a:p>
        </p:txBody>
      </p:sp>
      <p:sp>
        <p:nvSpPr>
          <p:cNvPr id="38915" name="灯片编号占位符 3"/>
          <p:cNvSpPr txBox="1">
            <a:spLocks noGrp="1"/>
          </p:cNvSpPr>
          <p:nvPr>
            <p:ph type="sldNum" sz="quarter"/>
          </p:nvPr>
        </p:nvSpPr>
        <p:spPr>
          <a:xfrm>
            <a:off x="3884613" y="8685213"/>
            <a:ext cx="2971800" cy="457200"/>
          </a:xfrm>
          <a:prstGeom prst="rect">
            <a:avLst/>
          </a:prstGeom>
          <a:noFill/>
          <a:ln w="9525">
            <a:noFill/>
          </a:ln>
        </p:spPr>
        <p:txBody>
          <a:bodyPr vert="horz" lIns="91440" tIns="45720" rIns="91440" bIns="45720" anchor="b"/>
          <a:p>
            <a:pPr lvl="0" algn="r"/>
            <a:fld id="{9A0DB2DC-4C9A-4742-B13C-FB6460FD3503}" type="slidenum">
              <a:rPr lang="zh-CN" altLang="en-US" sz="1200" dirty="0"/>
            </a:fld>
            <a:endParaRPr lang="zh-CN" altLang="en-US" sz="1200"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0961" name="幻灯片图像占位符 1"/>
          <p:cNvSpPr>
            <a:spLocks noGrp="1" noRot="1" noChangeAspect="1" noTextEdit="1"/>
          </p:cNvSpPr>
          <p:nvPr>
            <p:ph type="sldImg"/>
          </p:nvPr>
        </p:nvSpPr>
        <p:spPr>
          <a:ln>
            <a:solidFill>
              <a:srgbClr val="000000"/>
            </a:solidFill>
            <a:miter/>
          </a:ln>
        </p:spPr>
      </p:sp>
      <p:sp>
        <p:nvSpPr>
          <p:cNvPr id="40962" name="备注占位符 2"/>
          <p:cNvSpPr>
            <a:spLocks noGrp="1"/>
          </p:cNvSpPr>
          <p:nvPr>
            <p:ph type="body"/>
          </p:nvPr>
        </p:nvSpPr>
        <p:spPr>
          <a:noFill/>
          <a:ln>
            <a:noFill/>
          </a:ln>
        </p:spPr>
        <p:txBody>
          <a:bodyPr wrap="square" lIns="91440" tIns="45720" rIns="91440" bIns="45720" anchor="t"/>
          <a:p>
            <a:pPr lvl="0" eaLnBrk="1" hangingPunct="1">
              <a:spcBef>
                <a:spcPct val="0"/>
              </a:spcBef>
            </a:pPr>
            <a:endParaRPr lang="zh-CN" altLang="en-US" dirty="0"/>
          </a:p>
        </p:txBody>
      </p:sp>
      <p:sp>
        <p:nvSpPr>
          <p:cNvPr id="40963" name="灯片编号占位符 3"/>
          <p:cNvSpPr txBox="1">
            <a:spLocks noGrp="1"/>
          </p:cNvSpPr>
          <p:nvPr>
            <p:ph type="sldNum" sz="quarter"/>
          </p:nvPr>
        </p:nvSpPr>
        <p:spPr>
          <a:xfrm>
            <a:off x="3884613" y="8685213"/>
            <a:ext cx="2971800" cy="457200"/>
          </a:xfrm>
          <a:prstGeom prst="rect">
            <a:avLst/>
          </a:prstGeom>
          <a:noFill/>
          <a:ln w="9525">
            <a:noFill/>
          </a:ln>
        </p:spPr>
        <p:txBody>
          <a:bodyPr vert="horz" lIns="91440" tIns="45720" rIns="91440" bIns="45720" anchor="b"/>
          <a:p>
            <a:pPr lvl="0" algn="r"/>
            <a:fld id="{9A0DB2DC-4C9A-4742-B13C-FB6460FD3503}" type="slidenum">
              <a:rPr lang="zh-CN" altLang="en-US" sz="1200" dirty="0"/>
            </a:fld>
            <a:endParaRPr lang="zh-CN" altLang="en-US" sz="1200"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145" name="幻灯片图像占位符 1"/>
          <p:cNvSpPr>
            <a:spLocks noGrp="1" noRot="1" noChangeAspect="1" noTextEdit="1"/>
          </p:cNvSpPr>
          <p:nvPr>
            <p:ph type="sldImg"/>
          </p:nvPr>
        </p:nvSpPr>
        <p:spPr>
          <a:ln>
            <a:solidFill>
              <a:srgbClr val="000000"/>
            </a:solidFill>
            <a:miter/>
          </a:ln>
        </p:spPr>
      </p:sp>
      <p:sp>
        <p:nvSpPr>
          <p:cNvPr id="6146" name="备注占位符 2"/>
          <p:cNvSpPr>
            <a:spLocks noGrp="1"/>
          </p:cNvSpPr>
          <p:nvPr>
            <p:ph type="body"/>
          </p:nvPr>
        </p:nvSpPr>
        <p:spPr>
          <a:noFill/>
          <a:ln>
            <a:noFill/>
          </a:ln>
        </p:spPr>
        <p:txBody>
          <a:bodyPr wrap="square" lIns="91440" tIns="45720" rIns="91440" bIns="45720" anchor="t"/>
          <a:p>
            <a:pPr lvl="0" eaLnBrk="1" hangingPunct="1">
              <a:spcBef>
                <a:spcPct val="0"/>
              </a:spcBef>
            </a:pPr>
            <a:endParaRPr lang="zh-CN" altLang="en-US" dirty="0"/>
          </a:p>
        </p:txBody>
      </p:sp>
      <p:sp>
        <p:nvSpPr>
          <p:cNvPr id="6147" name="灯片编号占位符 3"/>
          <p:cNvSpPr txBox="1">
            <a:spLocks noGrp="1"/>
          </p:cNvSpPr>
          <p:nvPr>
            <p:ph type="sldNum" sz="quarter"/>
          </p:nvPr>
        </p:nvSpPr>
        <p:spPr>
          <a:xfrm>
            <a:off x="3884613" y="8685213"/>
            <a:ext cx="2971800" cy="457200"/>
          </a:xfrm>
          <a:prstGeom prst="rect">
            <a:avLst/>
          </a:prstGeom>
          <a:noFill/>
          <a:ln w="9525">
            <a:noFill/>
          </a:ln>
        </p:spPr>
        <p:txBody>
          <a:bodyPr vert="horz" lIns="91440" tIns="45720" rIns="91440" bIns="45720" anchor="b"/>
          <a:p>
            <a:pPr lvl="0" algn="r"/>
            <a:fld id="{9A0DB2DC-4C9A-4742-B13C-FB6460FD3503}" type="slidenum">
              <a:rPr lang="zh-CN" altLang="en-US" sz="1200" dirty="0"/>
            </a:fld>
            <a:endParaRPr lang="zh-CN" altLang="en-US" sz="1200"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3009" name="幻灯片图像占位符 1"/>
          <p:cNvSpPr>
            <a:spLocks noGrp="1" noRot="1" noChangeAspect="1" noTextEdit="1"/>
          </p:cNvSpPr>
          <p:nvPr>
            <p:ph type="sldImg"/>
          </p:nvPr>
        </p:nvSpPr>
        <p:spPr>
          <a:ln>
            <a:solidFill>
              <a:srgbClr val="000000"/>
            </a:solidFill>
            <a:miter/>
          </a:ln>
        </p:spPr>
      </p:sp>
      <p:sp>
        <p:nvSpPr>
          <p:cNvPr id="43010" name="备注占位符 2"/>
          <p:cNvSpPr>
            <a:spLocks noGrp="1"/>
          </p:cNvSpPr>
          <p:nvPr>
            <p:ph type="body"/>
          </p:nvPr>
        </p:nvSpPr>
        <p:spPr>
          <a:noFill/>
          <a:ln>
            <a:noFill/>
          </a:ln>
        </p:spPr>
        <p:txBody>
          <a:bodyPr wrap="square" lIns="91440" tIns="45720" rIns="91440" bIns="45720" anchor="t"/>
          <a:p>
            <a:pPr lvl="0" eaLnBrk="1" hangingPunct="1">
              <a:spcBef>
                <a:spcPct val="0"/>
              </a:spcBef>
            </a:pPr>
            <a:endParaRPr lang="zh-CN" altLang="en-US" dirty="0"/>
          </a:p>
        </p:txBody>
      </p:sp>
      <p:sp>
        <p:nvSpPr>
          <p:cNvPr id="43011" name="灯片编号占位符 3"/>
          <p:cNvSpPr txBox="1">
            <a:spLocks noGrp="1"/>
          </p:cNvSpPr>
          <p:nvPr>
            <p:ph type="sldNum" sz="quarter"/>
          </p:nvPr>
        </p:nvSpPr>
        <p:spPr>
          <a:xfrm>
            <a:off x="3884613" y="8685213"/>
            <a:ext cx="2971800" cy="457200"/>
          </a:xfrm>
          <a:prstGeom prst="rect">
            <a:avLst/>
          </a:prstGeom>
          <a:noFill/>
          <a:ln w="9525">
            <a:noFill/>
          </a:ln>
        </p:spPr>
        <p:txBody>
          <a:bodyPr vert="horz" lIns="91440" tIns="45720" rIns="91440" bIns="45720" anchor="b"/>
          <a:p>
            <a:pPr lvl="0" algn="r"/>
            <a:fld id="{9A0DB2DC-4C9A-4742-B13C-FB6460FD3503}" type="slidenum">
              <a:rPr lang="zh-CN" altLang="en-US" sz="1200" dirty="0"/>
            </a:fld>
            <a:endParaRPr lang="zh-CN" altLang="en-US" sz="1200"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5057" name="幻灯片图像占位符 1"/>
          <p:cNvSpPr>
            <a:spLocks noGrp="1" noRot="1" noChangeAspect="1" noTextEdit="1"/>
          </p:cNvSpPr>
          <p:nvPr>
            <p:ph type="sldImg"/>
          </p:nvPr>
        </p:nvSpPr>
        <p:spPr>
          <a:ln>
            <a:solidFill>
              <a:srgbClr val="000000"/>
            </a:solidFill>
            <a:miter/>
          </a:ln>
        </p:spPr>
      </p:sp>
      <p:sp>
        <p:nvSpPr>
          <p:cNvPr id="45058" name="备注占位符 2"/>
          <p:cNvSpPr>
            <a:spLocks noGrp="1"/>
          </p:cNvSpPr>
          <p:nvPr>
            <p:ph type="body"/>
          </p:nvPr>
        </p:nvSpPr>
        <p:spPr>
          <a:noFill/>
          <a:ln>
            <a:noFill/>
          </a:ln>
        </p:spPr>
        <p:txBody>
          <a:bodyPr wrap="square" lIns="91440" tIns="45720" rIns="91440" bIns="45720" anchor="t"/>
          <a:p>
            <a:pPr lvl="0" eaLnBrk="1" hangingPunct="1">
              <a:spcBef>
                <a:spcPct val="0"/>
              </a:spcBef>
            </a:pPr>
            <a:endParaRPr lang="zh-CN" altLang="en-US" dirty="0"/>
          </a:p>
        </p:txBody>
      </p:sp>
      <p:sp>
        <p:nvSpPr>
          <p:cNvPr id="45059" name="灯片编号占位符 3"/>
          <p:cNvSpPr txBox="1">
            <a:spLocks noGrp="1"/>
          </p:cNvSpPr>
          <p:nvPr>
            <p:ph type="sldNum" sz="quarter"/>
          </p:nvPr>
        </p:nvSpPr>
        <p:spPr>
          <a:xfrm>
            <a:off x="3884613" y="8685213"/>
            <a:ext cx="2971800" cy="457200"/>
          </a:xfrm>
          <a:prstGeom prst="rect">
            <a:avLst/>
          </a:prstGeom>
          <a:noFill/>
          <a:ln w="9525">
            <a:noFill/>
          </a:ln>
        </p:spPr>
        <p:txBody>
          <a:bodyPr vert="horz" lIns="91440" tIns="45720" rIns="91440" bIns="45720" anchor="b"/>
          <a:p>
            <a:pPr lvl="0" algn="r"/>
            <a:fld id="{9A0DB2DC-4C9A-4742-B13C-FB6460FD3503}" type="slidenum">
              <a:rPr lang="zh-CN" altLang="en-US" sz="1200" dirty="0"/>
            </a:fld>
            <a:endParaRPr lang="zh-CN" altLang="en-US" sz="1200"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7105" name="幻灯片图像占位符 1"/>
          <p:cNvSpPr>
            <a:spLocks noGrp="1" noRot="1" noChangeAspect="1" noTextEdit="1"/>
          </p:cNvSpPr>
          <p:nvPr>
            <p:ph type="sldImg"/>
          </p:nvPr>
        </p:nvSpPr>
        <p:spPr>
          <a:ln>
            <a:solidFill>
              <a:srgbClr val="000000"/>
            </a:solidFill>
            <a:miter/>
          </a:ln>
        </p:spPr>
      </p:sp>
      <p:sp>
        <p:nvSpPr>
          <p:cNvPr id="47106" name="备注占位符 2"/>
          <p:cNvSpPr>
            <a:spLocks noGrp="1"/>
          </p:cNvSpPr>
          <p:nvPr>
            <p:ph type="body"/>
          </p:nvPr>
        </p:nvSpPr>
        <p:spPr>
          <a:noFill/>
          <a:ln>
            <a:noFill/>
          </a:ln>
        </p:spPr>
        <p:txBody>
          <a:bodyPr wrap="square" lIns="91440" tIns="45720" rIns="91440" bIns="45720" anchor="t"/>
          <a:p>
            <a:pPr lvl="0" eaLnBrk="1" hangingPunct="1">
              <a:spcBef>
                <a:spcPct val="0"/>
              </a:spcBef>
            </a:pPr>
            <a:endParaRPr lang="zh-CN" altLang="en-US" dirty="0"/>
          </a:p>
        </p:txBody>
      </p:sp>
      <p:sp>
        <p:nvSpPr>
          <p:cNvPr id="47107" name="灯片编号占位符 3"/>
          <p:cNvSpPr txBox="1">
            <a:spLocks noGrp="1"/>
          </p:cNvSpPr>
          <p:nvPr>
            <p:ph type="sldNum" sz="quarter"/>
          </p:nvPr>
        </p:nvSpPr>
        <p:spPr>
          <a:xfrm>
            <a:off x="3884613" y="8685213"/>
            <a:ext cx="2971800" cy="457200"/>
          </a:xfrm>
          <a:prstGeom prst="rect">
            <a:avLst/>
          </a:prstGeom>
          <a:noFill/>
          <a:ln w="9525">
            <a:noFill/>
          </a:ln>
        </p:spPr>
        <p:txBody>
          <a:bodyPr vert="horz" lIns="91440" tIns="45720" rIns="91440" bIns="45720" anchor="b"/>
          <a:p>
            <a:pPr lvl="0" algn="r"/>
            <a:fld id="{9A0DB2DC-4C9A-4742-B13C-FB6460FD3503}" type="slidenum">
              <a:rPr lang="zh-CN" altLang="en-US" sz="1200" dirty="0"/>
            </a:fld>
            <a:endParaRPr lang="zh-CN" altLang="en-US" sz="1200"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9153" name="幻灯片图像占位符 1"/>
          <p:cNvSpPr>
            <a:spLocks noGrp="1" noRot="1" noChangeAspect="1" noTextEdit="1"/>
          </p:cNvSpPr>
          <p:nvPr>
            <p:ph type="sldImg"/>
          </p:nvPr>
        </p:nvSpPr>
        <p:spPr>
          <a:ln>
            <a:solidFill>
              <a:srgbClr val="000000"/>
            </a:solidFill>
            <a:miter/>
          </a:ln>
        </p:spPr>
      </p:sp>
      <p:sp>
        <p:nvSpPr>
          <p:cNvPr id="49154" name="备注占位符 2"/>
          <p:cNvSpPr>
            <a:spLocks noGrp="1"/>
          </p:cNvSpPr>
          <p:nvPr>
            <p:ph type="body"/>
          </p:nvPr>
        </p:nvSpPr>
        <p:spPr>
          <a:noFill/>
          <a:ln>
            <a:noFill/>
          </a:ln>
        </p:spPr>
        <p:txBody>
          <a:bodyPr wrap="square" lIns="91440" tIns="45720" rIns="91440" bIns="45720" anchor="t"/>
          <a:p>
            <a:pPr lvl="0" eaLnBrk="1" hangingPunct="1">
              <a:spcBef>
                <a:spcPct val="0"/>
              </a:spcBef>
            </a:pPr>
            <a:endParaRPr lang="zh-CN" altLang="en-US" dirty="0"/>
          </a:p>
        </p:txBody>
      </p:sp>
      <p:sp>
        <p:nvSpPr>
          <p:cNvPr id="49155" name="灯片编号占位符 3"/>
          <p:cNvSpPr txBox="1">
            <a:spLocks noGrp="1"/>
          </p:cNvSpPr>
          <p:nvPr>
            <p:ph type="sldNum" sz="quarter"/>
          </p:nvPr>
        </p:nvSpPr>
        <p:spPr>
          <a:xfrm>
            <a:off x="3884613" y="8685213"/>
            <a:ext cx="2971800" cy="457200"/>
          </a:xfrm>
          <a:prstGeom prst="rect">
            <a:avLst/>
          </a:prstGeom>
          <a:noFill/>
          <a:ln w="9525">
            <a:noFill/>
          </a:ln>
        </p:spPr>
        <p:txBody>
          <a:bodyPr vert="horz" lIns="91440" tIns="45720" rIns="91440" bIns="45720" anchor="b"/>
          <a:p>
            <a:pPr lvl="0" algn="r"/>
            <a:fld id="{9A0DB2DC-4C9A-4742-B13C-FB6460FD3503}" type="slidenum">
              <a:rPr lang="zh-CN" altLang="en-US" sz="1200" dirty="0"/>
            </a:fld>
            <a:endParaRPr lang="zh-CN" altLang="en-US" sz="1200"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1201" name="幻灯片图像占位符 1"/>
          <p:cNvSpPr>
            <a:spLocks noGrp="1" noRot="1" noChangeAspect="1" noTextEdit="1"/>
          </p:cNvSpPr>
          <p:nvPr>
            <p:ph type="sldImg"/>
          </p:nvPr>
        </p:nvSpPr>
        <p:spPr>
          <a:ln>
            <a:solidFill>
              <a:srgbClr val="000000"/>
            </a:solidFill>
            <a:miter/>
          </a:ln>
        </p:spPr>
      </p:sp>
      <p:sp>
        <p:nvSpPr>
          <p:cNvPr id="51202" name="备注占位符 2"/>
          <p:cNvSpPr>
            <a:spLocks noGrp="1"/>
          </p:cNvSpPr>
          <p:nvPr>
            <p:ph type="body"/>
          </p:nvPr>
        </p:nvSpPr>
        <p:spPr>
          <a:noFill/>
          <a:ln>
            <a:noFill/>
          </a:ln>
        </p:spPr>
        <p:txBody>
          <a:bodyPr wrap="square" lIns="91440" tIns="45720" rIns="91440" bIns="45720" anchor="t"/>
          <a:p>
            <a:pPr lvl="0" eaLnBrk="1" hangingPunct="1">
              <a:spcBef>
                <a:spcPct val="0"/>
              </a:spcBef>
            </a:pPr>
            <a:endParaRPr lang="zh-CN" altLang="en-US" dirty="0"/>
          </a:p>
        </p:txBody>
      </p:sp>
      <p:sp>
        <p:nvSpPr>
          <p:cNvPr id="51203" name="灯片编号占位符 3"/>
          <p:cNvSpPr txBox="1">
            <a:spLocks noGrp="1"/>
          </p:cNvSpPr>
          <p:nvPr>
            <p:ph type="sldNum" sz="quarter"/>
          </p:nvPr>
        </p:nvSpPr>
        <p:spPr>
          <a:xfrm>
            <a:off x="3884613" y="8685213"/>
            <a:ext cx="2971800" cy="457200"/>
          </a:xfrm>
          <a:prstGeom prst="rect">
            <a:avLst/>
          </a:prstGeom>
          <a:noFill/>
          <a:ln w="9525">
            <a:noFill/>
          </a:ln>
        </p:spPr>
        <p:txBody>
          <a:bodyPr vert="horz" lIns="91440" tIns="45720" rIns="91440" bIns="45720" anchor="b"/>
          <a:p>
            <a:pPr lvl="0" algn="r"/>
            <a:fld id="{9A0DB2DC-4C9A-4742-B13C-FB6460FD3503}" type="slidenum">
              <a:rPr lang="zh-CN" altLang="en-US" sz="1200" dirty="0"/>
            </a:fld>
            <a:endParaRPr lang="zh-CN" altLang="en-US" sz="1200"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3249" name="幻灯片图像占位符 1"/>
          <p:cNvSpPr>
            <a:spLocks noGrp="1" noRot="1" noChangeAspect="1" noTextEdit="1"/>
          </p:cNvSpPr>
          <p:nvPr>
            <p:ph type="sldImg"/>
          </p:nvPr>
        </p:nvSpPr>
        <p:spPr>
          <a:ln>
            <a:solidFill>
              <a:srgbClr val="000000"/>
            </a:solidFill>
            <a:miter/>
          </a:ln>
        </p:spPr>
      </p:sp>
      <p:sp>
        <p:nvSpPr>
          <p:cNvPr id="53250" name="备注占位符 2"/>
          <p:cNvSpPr>
            <a:spLocks noGrp="1"/>
          </p:cNvSpPr>
          <p:nvPr>
            <p:ph type="body"/>
          </p:nvPr>
        </p:nvSpPr>
        <p:spPr>
          <a:noFill/>
          <a:ln>
            <a:noFill/>
          </a:ln>
        </p:spPr>
        <p:txBody>
          <a:bodyPr wrap="square" lIns="91440" tIns="45720" rIns="91440" bIns="45720" anchor="t"/>
          <a:p>
            <a:pPr lvl="0" eaLnBrk="1" hangingPunct="1">
              <a:spcBef>
                <a:spcPct val="0"/>
              </a:spcBef>
            </a:pPr>
            <a:endParaRPr lang="zh-CN" altLang="en-US" dirty="0"/>
          </a:p>
        </p:txBody>
      </p:sp>
      <p:sp>
        <p:nvSpPr>
          <p:cNvPr id="53251" name="灯片编号占位符 3"/>
          <p:cNvSpPr txBox="1">
            <a:spLocks noGrp="1"/>
          </p:cNvSpPr>
          <p:nvPr>
            <p:ph type="sldNum" sz="quarter"/>
          </p:nvPr>
        </p:nvSpPr>
        <p:spPr>
          <a:xfrm>
            <a:off x="3884613" y="8685213"/>
            <a:ext cx="2971800" cy="457200"/>
          </a:xfrm>
          <a:prstGeom prst="rect">
            <a:avLst/>
          </a:prstGeom>
          <a:noFill/>
          <a:ln w="9525">
            <a:noFill/>
          </a:ln>
        </p:spPr>
        <p:txBody>
          <a:bodyPr vert="horz" lIns="91440" tIns="45720" rIns="91440" bIns="45720" anchor="b"/>
          <a:p>
            <a:pPr lvl="0" algn="r"/>
            <a:fld id="{9A0DB2DC-4C9A-4742-B13C-FB6460FD3503}" type="slidenum">
              <a:rPr lang="zh-CN" altLang="en-US" sz="1200" dirty="0"/>
            </a:fld>
            <a:endParaRPr lang="zh-CN" altLang="en-US" sz="1200"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5297" name="幻灯片图像占位符 1"/>
          <p:cNvSpPr>
            <a:spLocks noGrp="1" noRot="1" noChangeAspect="1" noTextEdit="1"/>
          </p:cNvSpPr>
          <p:nvPr>
            <p:ph type="sldImg"/>
          </p:nvPr>
        </p:nvSpPr>
        <p:spPr>
          <a:ln>
            <a:solidFill>
              <a:srgbClr val="000000"/>
            </a:solidFill>
            <a:miter/>
          </a:ln>
        </p:spPr>
      </p:sp>
      <p:sp>
        <p:nvSpPr>
          <p:cNvPr id="55298" name="备注占位符 2"/>
          <p:cNvSpPr>
            <a:spLocks noGrp="1"/>
          </p:cNvSpPr>
          <p:nvPr>
            <p:ph type="body"/>
          </p:nvPr>
        </p:nvSpPr>
        <p:spPr>
          <a:noFill/>
          <a:ln>
            <a:noFill/>
          </a:ln>
        </p:spPr>
        <p:txBody>
          <a:bodyPr wrap="square" lIns="91440" tIns="45720" rIns="91440" bIns="45720" anchor="t"/>
          <a:p>
            <a:pPr lvl="0" eaLnBrk="1" hangingPunct="1">
              <a:spcBef>
                <a:spcPct val="0"/>
              </a:spcBef>
            </a:pPr>
            <a:endParaRPr lang="zh-CN" altLang="en-US" dirty="0"/>
          </a:p>
        </p:txBody>
      </p:sp>
      <p:sp>
        <p:nvSpPr>
          <p:cNvPr id="55299" name="灯片编号占位符 3"/>
          <p:cNvSpPr txBox="1">
            <a:spLocks noGrp="1"/>
          </p:cNvSpPr>
          <p:nvPr>
            <p:ph type="sldNum" sz="quarter"/>
          </p:nvPr>
        </p:nvSpPr>
        <p:spPr>
          <a:xfrm>
            <a:off x="3884613" y="8685213"/>
            <a:ext cx="2971800" cy="457200"/>
          </a:xfrm>
          <a:prstGeom prst="rect">
            <a:avLst/>
          </a:prstGeom>
          <a:noFill/>
          <a:ln w="9525">
            <a:noFill/>
          </a:ln>
        </p:spPr>
        <p:txBody>
          <a:bodyPr vert="horz" lIns="91440" tIns="45720" rIns="91440" bIns="45720" anchor="b"/>
          <a:p>
            <a:pPr lvl="0" algn="r"/>
            <a:fld id="{9A0DB2DC-4C9A-4742-B13C-FB6460FD3503}" type="slidenum">
              <a:rPr lang="zh-CN" altLang="en-US" sz="1200" dirty="0"/>
            </a:fld>
            <a:endParaRPr lang="zh-CN" altLang="en-US" sz="1200"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7345" name="幻灯片图像占位符 1"/>
          <p:cNvSpPr>
            <a:spLocks noGrp="1" noRot="1" noChangeAspect="1" noTextEdit="1"/>
          </p:cNvSpPr>
          <p:nvPr>
            <p:ph type="sldImg"/>
          </p:nvPr>
        </p:nvSpPr>
        <p:spPr>
          <a:ln>
            <a:solidFill>
              <a:srgbClr val="000000"/>
            </a:solidFill>
            <a:miter/>
          </a:ln>
        </p:spPr>
      </p:sp>
      <p:sp>
        <p:nvSpPr>
          <p:cNvPr id="57346" name="备注占位符 2"/>
          <p:cNvSpPr>
            <a:spLocks noGrp="1"/>
          </p:cNvSpPr>
          <p:nvPr>
            <p:ph type="body"/>
          </p:nvPr>
        </p:nvSpPr>
        <p:spPr>
          <a:noFill/>
          <a:ln>
            <a:noFill/>
          </a:ln>
        </p:spPr>
        <p:txBody>
          <a:bodyPr wrap="square" lIns="91440" tIns="45720" rIns="91440" bIns="45720" anchor="t"/>
          <a:p>
            <a:pPr lvl="0" eaLnBrk="1" hangingPunct="1">
              <a:spcBef>
                <a:spcPct val="0"/>
              </a:spcBef>
            </a:pPr>
            <a:endParaRPr lang="zh-CN" altLang="en-US" dirty="0"/>
          </a:p>
        </p:txBody>
      </p:sp>
      <p:sp>
        <p:nvSpPr>
          <p:cNvPr id="57347" name="灯片编号占位符 3"/>
          <p:cNvSpPr txBox="1">
            <a:spLocks noGrp="1"/>
          </p:cNvSpPr>
          <p:nvPr>
            <p:ph type="sldNum" sz="quarter"/>
          </p:nvPr>
        </p:nvSpPr>
        <p:spPr>
          <a:xfrm>
            <a:off x="3884613" y="8685213"/>
            <a:ext cx="2971800" cy="457200"/>
          </a:xfrm>
          <a:prstGeom prst="rect">
            <a:avLst/>
          </a:prstGeom>
          <a:noFill/>
          <a:ln w="9525">
            <a:noFill/>
          </a:ln>
        </p:spPr>
        <p:txBody>
          <a:bodyPr vert="horz" lIns="91440" tIns="45720" rIns="91440" bIns="45720" anchor="b"/>
          <a:p>
            <a:pPr lvl="0" algn="r"/>
            <a:fld id="{9A0DB2DC-4C9A-4742-B13C-FB6460FD3503}" type="slidenum">
              <a:rPr lang="zh-CN" altLang="en-US" sz="1200" dirty="0"/>
            </a:fld>
            <a:endParaRPr lang="zh-CN" altLang="en-US" sz="1200"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9393" name="幻灯片图像占位符 1"/>
          <p:cNvSpPr>
            <a:spLocks noGrp="1" noRot="1" noChangeAspect="1" noTextEdit="1"/>
          </p:cNvSpPr>
          <p:nvPr>
            <p:ph type="sldImg"/>
          </p:nvPr>
        </p:nvSpPr>
        <p:spPr>
          <a:ln>
            <a:solidFill>
              <a:srgbClr val="000000"/>
            </a:solidFill>
            <a:miter/>
          </a:ln>
        </p:spPr>
      </p:sp>
      <p:sp>
        <p:nvSpPr>
          <p:cNvPr id="59394" name="备注占位符 2"/>
          <p:cNvSpPr>
            <a:spLocks noGrp="1"/>
          </p:cNvSpPr>
          <p:nvPr>
            <p:ph type="body"/>
          </p:nvPr>
        </p:nvSpPr>
        <p:spPr>
          <a:noFill/>
          <a:ln>
            <a:noFill/>
          </a:ln>
        </p:spPr>
        <p:txBody>
          <a:bodyPr wrap="square" lIns="91440" tIns="45720" rIns="91440" bIns="45720" anchor="t"/>
          <a:p>
            <a:pPr lvl="0" eaLnBrk="1" hangingPunct="1">
              <a:spcBef>
                <a:spcPct val="0"/>
              </a:spcBef>
            </a:pPr>
            <a:endParaRPr lang="zh-CN" altLang="en-US" dirty="0"/>
          </a:p>
        </p:txBody>
      </p:sp>
      <p:sp>
        <p:nvSpPr>
          <p:cNvPr id="59395" name="灯片编号占位符 3"/>
          <p:cNvSpPr txBox="1">
            <a:spLocks noGrp="1"/>
          </p:cNvSpPr>
          <p:nvPr>
            <p:ph type="sldNum" sz="quarter"/>
          </p:nvPr>
        </p:nvSpPr>
        <p:spPr>
          <a:xfrm>
            <a:off x="3884613" y="8685213"/>
            <a:ext cx="2971800" cy="457200"/>
          </a:xfrm>
          <a:prstGeom prst="rect">
            <a:avLst/>
          </a:prstGeom>
          <a:noFill/>
          <a:ln w="9525">
            <a:noFill/>
          </a:ln>
        </p:spPr>
        <p:txBody>
          <a:bodyPr vert="horz" lIns="91440" tIns="45720" rIns="91440" bIns="45720" anchor="b"/>
          <a:p>
            <a:pPr lvl="0" algn="r"/>
            <a:fld id="{9A0DB2DC-4C9A-4742-B13C-FB6460FD3503}" type="slidenum">
              <a:rPr lang="zh-CN" altLang="en-US" sz="1200" dirty="0"/>
            </a:fld>
            <a:endParaRPr lang="zh-CN" altLang="en-US" sz="1200"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1441" name="幻灯片图像占位符 1"/>
          <p:cNvSpPr>
            <a:spLocks noGrp="1" noRot="1" noChangeAspect="1" noTextEdit="1"/>
          </p:cNvSpPr>
          <p:nvPr>
            <p:ph type="sldImg"/>
          </p:nvPr>
        </p:nvSpPr>
        <p:spPr>
          <a:ln>
            <a:solidFill>
              <a:srgbClr val="000000"/>
            </a:solidFill>
            <a:miter/>
          </a:ln>
        </p:spPr>
      </p:sp>
      <p:sp>
        <p:nvSpPr>
          <p:cNvPr id="61442" name="备注占位符 2"/>
          <p:cNvSpPr>
            <a:spLocks noGrp="1"/>
          </p:cNvSpPr>
          <p:nvPr>
            <p:ph type="body"/>
          </p:nvPr>
        </p:nvSpPr>
        <p:spPr>
          <a:noFill/>
          <a:ln>
            <a:noFill/>
          </a:ln>
        </p:spPr>
        <p:txBody>
          <a:bodyPr wrap="square" lIns="91440" tIns="45720" rIns="91440" bIns="45720" anchor="t"/>
          <a:p>
            <a:pPr lvl="0" eaLnBrk="1" hangingPunct="1">
              <a:spcBef>
                <a:spcPct val="0"/>
              </a:spcBef>
            </a:pPr>
            <a:endParaRPr lang="zh-CN" altLang="en-US" dirty="0"/>
          </a:p>
        </p:txBody>
      </p:sp>
      <p:sp>
        <p:nvSpPr>
          <p:cNvPr id="61443" name="灯片编号占位符 3"/>
          <p:cNvSpPr txBox="1">
            <a:spLocks noGrp="1"/>
          </p:cNvSpPr>
          <p:nvPr>
            <p:ph type="sldNum" sz="quarter"/>
          </p:nvPr>
        </p:nvSpPr>
        <p:spPr>
          <a:xfrm>
            <a:off x="3884613" y="8685213"/>
            <a:ext cx="2971800" cy="457200"/>
          </a:xfrm>
          <a:prstGeom prst="rect">
            <a:avLst/>
          </a:prstGeom>
          <a:noFill/>
          <a:ln w="9525">
            <a:noFill/>
          </a:ln>
        </p:spPr>
        <p:txBody>
          <a:bodyPr vert="horz" lIns="91440" tIns="45720" rIns="91440" bIns="45720" anchor="b"/>
          <a:p>
            <a:pPr lvl="0" algn="r"/>
            <a:fld id="{9A0DB2DC-4C9A-4742-B13C-FB6460FD3503}" type="slidenum">
              <a:rPr lang="zh-CN" altLang="en-US" sz="1200" dirty="0"/>
            </a:fld>
            <a:endParaRPr lang="zh-CN" altLang="en-US" sz="1200"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8193" name="幻灯片图像占位符 1"/>
          <p:cNvSpPr>
            <a:spLocks noGrp="1" noRot="1" noChangeAspect="1" noTextEdit="1"/>
          </p:cNvSpPr>
          <p:nvPr>
            <p:ph type="sldImg"/>
          </p:nvPr>
        </p:nvSpPr>
        <p:spPr>
          <a:ln>
            <a:solidFill>
              <a:srgbClr val="000000"/>
            </a:solidFill>
            <a:miter/>
          </a:ln>
        </p:spPr>
      </p:sp>
      <p:sp>
        <p:nvSpPr>
          <p:cNvPr id="8194" name="备注占位符 2"/>
          <p:cNvSpPr>
            <a:spLocks noGrp="1"/>
          </p:cNvSpPr>
          <p:nvPr>
            <p:ph type="body"/>
          </p:nvPr>
        </p:nvSpPr>
        <p:spPr>
          <a:noFill/>
          <a:ln>
            <a:noFill/>
          </a:ln>
        </p:spPr>
        <p:txBody>
          <a:bodyPr wrap="square" lIns="91440" tIns="45720" rIns="91440" bIns="45720" anchor="t"/>
          <a:p>
            <a:pPr lvl="0" eaLnBrk="1" hangingPunct="1">
              <a:spcBef>
                <a:spcPct val="0"/>
              </a:spcBef>
            </a:pPr>
            <a:endParaRPr lang="zh-CN" altLang="en-US" dirty="0"/>
          </a:p>
        </p:txBody>
      </p:sp>
      <p:sp>
        <p:nvSpPr>
          <p:cNvPr id="8195" name="灯片编号占位符 3"/>
          <p:cNvSpPr txBox="1">
            <a:spLocks noGrp="1"/>
          </p:cNvSpPr>
          <p:nvPr>
            <p:ph type="sldNum" sz="quarter"/>
          </p:nvPr>
        </p:nvSpPr>
        <p:spPr>
          <a:xfrm>
            <a:off x="3884613" y="8685213"/>
            <a:ext cx="2971800" cy="457200"/>
          </a:xfrm>
          <a:prstGeom prst="rect">
            <a:avLst/>
          </a:prstGeom>
          <a:noFill/>
          <a:ln w="9525">
            <a:noFill/>
          </a:ln>
        </p:spPr>
        <p:txBody>
          <a:bodyPr vert="horz" lIns="91440" tIns="45720" rIns="91440" bIns="45720" anchor="b"/>
          <a:p>
            <a:pPr lvl="0" algn="r"/>
            <a:fld id="{9A0DB2DC-4C9A-4742-B13C-FB6460FD3503}" type="slidenum">
              <a:rPr lang="zh-CN" altLang="en-US" sz="1200" dirty="0"/>
            </a:fld>
            <a:endParaRPr lang="zh-CN" altLang="en-US" sz="1200"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3489" name="幻灯片图像占位符 1"/>
          <p:cNvSpPr>
            <a:spLocks noGrp="1" noRot="1" noChangeAspect="1" noTextEdit="1"/>
          </p:cNvSpPr>
          <p:nvPr>
            <p:ph type="sldImg"/>
          </p:nvPr>
        </p:nvSpPr>
        <p:spPr>
          <a:ln>
            <a:solidFill>
              <a:srgbClr val="000000"/>
            </a:solidFill>
            <a:miter/>
          </a:ln>
        </p:spPr>
      </p:sp>
      <p:sp>
        <p:nvSpPr>
          <p:cNvPr id="63490" name="备注占位符 2"/>
          <p:cNvSpPr>
            <a:spLocks noGrp="1"/>
          </p:cNvSpPr>
          <p:nvPr>
            <p:ph type="body"/>
          </p:nvPr>
        </p:nvSpPr>
        <p:spPr>
          <a:noFill/>
          <a:ln>
            <a:noFill/>
          </a:ln>
        </p:spPr>
        <p:txBody>
          <a:bodyPr wrap="square" lIns="91440" tIns="45720" rIns="91440" bIns="45720" anchor="t"/>
          <a:p>
            <a:pPr lvl="0" eaLnBrk="1" hangingPunct="1">
              <a:spcBef>
                <a:spcPct val="0"/>
              </a:spcBef>
            </a:pPr>
            <a:endParaRPr lang="zh-CN" altLang="en-US" dirty="0"/>
          </a:p>
        </p:txBody>
      </p:sp>
      <p:sp>
        <p:nvSpPr>
          <p:cNvPr id="63491" name="灯片编号占位符 3"/>
          <p:cNvSpPr txBox="1">
            <a:spLocks noGrp="1"/>
          </p:cNvSpPr>
          <p:nvPr>
            <p:ph type="sldNum" sz="quarter"/>
          </p:nvPr>
        </p:nvSpPr>
        <p:spPr>
          <a:xfrm>
            <a:off x="3884613" y="8685213"/>
            <a:ext cx="2971800" cy="457200"/>
          </a:xfrm>
          <a:prstGeom prst="rect">
            <a:avLst/>
          </a:prstGeom>
          <a:noFill/>
          <a:ln w="9525">
            <a:noFill/>
          </a:ln>
        </p:spPr>
        <p:txBody>
          <a:bodyPr vert="horz" lIns="91440" tIns="45720" rIns="91440" bIns="45720" anchor="b"/>
          <a:p>
            <a:pPr lvl="0" algn="r"/>
            <a:fld id="{9A0DB2DC-4C9A-4742-B13C-FB6460FD3503}" type="slidenum">
              <a:rPr lang="zh-CN" altLang="en-US" sz="1200" dirty="0"/>
            </a:fld>
            <a:endParaRPr lang="zh-CN" altLang="en-US" sz="1200"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5537" name="幻灯片图像占位符 1"/>
          <p:cNvSpPr>
            <a:spLocks noGrp="1" noRot="1" noChangeAspect="1" noTextEdit="1"/>
          </p:cNvSpPr>
          <p:nvPr>
            <p:ph type="sldImg"/>
          </p:nvPr>
        </p:nvSpPr>
        <p:spPr>
          <a:ln>
            <a:solidFill>
              <a:srgbClr val="000000"/>
            </a:solidFill>
            <a:miter/>
          </a:ln>
        </p:spPr>
      </p:sp>
      <p:sp>
        <p:nvSpPr>
          <p:cNvPr id="65538" name="备注占位符 2"/>
          <p:cNvSpPr>
            <a:spLocks noGrp="1"/>
          </p:cNvSpPr>
          <p:nvPr>
            <p:ph type="body"/>
          </p:nvPr>
        </p:nvSpPr>
        <p:spPr>
          <a:noFill/>
          <a:ln>
            <a:noFill/>
          </a:ln>
        </p:spPr>
        <p:txBody>
          <a:bodyPr wrap="square" lIns="91440" tIns="45720" rIns="91440" bIns="45720" anchor="t"/>
          <a:p>
            <a:pPr lvl="0" eaLnBrk="1" hangingPunct="1">
              <a:spcBef>
                <a:spcPct val="0"/>
              </a:spcBef>
            </a:pPr>
            <a:endParaRPr lang="zh-CN" altLang="en-US" dirty="0"/>
          </a:p>
        </p:txBody>
      </p:sp>
      <p:sp>
        <p:nvSpPr>
          <p:cNvPr id="65539" name="灯片编号占位符 3"/>
          <p:cNvSpPr txBox="1">
            <a:spLocks noGrp="1"/>
          </p:cNvSpPr>
          <p:nvPr>
            <p:ph type="sldNum" sz="quarter"/>
          </p:nvPr>
        </p:nvSpPr>
        <p:spPr>
          <a:xfrm>
            <a:off x="3884613" y="8685213"/>
            <a:ext cx="2971800" cy="457200"/>
          </a:xfrm>
          <a:prstGeom prst="rect">
            <a:avLst/>
          </a:prstGeom>
          <a:noFill/>
          <a:ln w="9525">
            <a:noFill/>
          </a:ln>
        </p:spPr>
        <p:txBody>
          <a:bodyPr vert="horz" lIns="91440" tIns="45720" rIns="91440" bIns="45720" anchor="b"/>
          <a:p>
            <a:pPr lvl="0" algn="r"/>
            <a:fld id="{9A0DB2DC-4C9A-4742-B13C-FB6460FD3503}" type="slidenum">
              <a:rPr lang="zh-CN" altLang="en-US" sz="1200" dirty="0"/>
            </a:fld>
            <a:endParaRPr lang="zh-CN" altLang="en-US" sz="1200"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7585" name="幻灯片图像占位符 1"/>
          <p:cNvSpPr>
            <a:spLocks noGrp="1" noRot="1" noChangeAspect="1" noTextEdit="1"/>
          </p:cNvSpPr>
          <p:nvPr>
            <p:ph type="sldImg"/>
          </p:nvPr>
        </p:nvSpPr>
        <p:spPr>
          <a:ln>
            <a:solidFill>
              <a:srgbClr val="000000"/>
            </a:solidFill>
            <a:miter/>
          </a:ln>
        </p:spPr>
      </p:sp>
      <p:sp>
        <p:nvSpPr>
          <p:cNvPr id="67586" name="备注占位符 2"/>
          <p:cNvSpPr>
            <a:spLocks noGrp="1"/>
          </p:cNvSpPr>
          <p:nvPr>
            <p:ph type="body"/>
          </p:nvPr>
        </p:nvSpPr>
        <p:spPr>
          <a:noFill/>
          <a:ln>
            <a:noFill/>
          </a:ln>
        </p:spPr>
        <p:txBody>
          <a:bodyPr wrap="square" lIns="91440" tIns="45720" rIns="91440" bIns="45720" anchor="t"/>
          <a:p>
            <a:pPr lvl="0" eaLnBrk="1" hangingPunct="1">
              <a:spcBef>
                <a:spcPct val="0"/>
              </a:spcBef>
            </a:pPr>
            <a:endParaRPr lang="zh-CN" altLang="en-US" dirty="0"/>
          </a:p>
        </p:txBody>
      </p:sp>
      <p:sp>
        <p:nvSpPr>
          <p:cNvPr id="67587" name="灯片编号占位符 3"/>
          <p:cNvSpPr txBox="1">
            <a:spLocks noGrp="1"/>
          </p:cNvSpPr>
          <p:nvPr>
            <p:ph type="sldNum" sz="quarter"/>
          </p:nvPr>
        </p:nvSpPr>
        <p:spPr>
          <a:xfrm>
            <a:off x="3884613" y="8685213"/>
            <a:ext cx="2971800" cy="457200"/>
          </a:xfrm>
          <a:prstGeom prst="rect">
            <a:avLst/>
          </a:prstGeom>
          <a:noFill/>
          <a:ln w="9525">
            <a:noFill/>
          </a:ln>
        </p:spPr>
        <p:txBody>
          <a:bodyPr vert="horz" lIns="91440" tIns="45720" rIns="91440" bIns="45720" anchor="b"/>
          <a:p>
            <a:pPr lvl="0" algn="r"/>
            <a:fld id="{9A0DB2DC-4C9A-4742-B13C-FB6460FD3503}" type="slidenum">
              <a:rPr lang="zh-CN" altLang="en-US" sz="1200" dirty="0"/>
            </a:fld>
            <a:endParaRPr lang="zh-CN" altLang="en-US" sz="1200"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9633" name="幻灯片图像占位符 1"/>
          <p:cNvSpPr>
            <a:spLocks noGrp="1" noRot="1" noChangeAspect="1" noTextEdit="1"/>
          </p:cNvSpPr>
          <p:nvPr>
            <p:ph type="sldImg"/>
          </p:nvPr>
        </p:nvSpPr>
        <p:spPr>
          <a:ln>
            <a:solidFill>
              <a:srgbClr val="000000"/>
            </a:solidFill>
            <a:miter/>
          </a:ln>
        </p:spPr>
      </p:sp>
      <p:sp>
        <p:nvSpPr>
          <p:cNvPr id="69634" name="备注占位符 2"/>
          <p:cNvSpPr>
            <a:spLocks noGrp="1"/>
          </p:cNvSpPr>
          <p:nvPr>
            <p:ph type="body"/>
          </p:nvPr>
        </p:nvSpPr>
        <p:spPr>
          <a:noFill/>
          <a:ln>
            <a:noFill/>
          </a:ln>
        </p:spPr>
        <p:txBody>
          <a:bodyPr wrap="square" lIns="91440" tIns="45720" rIns="91440" bIns="45720" anchor="t"/>
          <a:p>
            <a:pPr lvl="0" eaLnBrk="1" hangingPunct="1">
              <a:spcBef>
                <a:spcPct val="0"/>
              </a:spcBef>
            </a:pPr>
            <a:endParaRPr lang="zh-CN" altLang="en-US" dirty="0"/>
          </a:p>
        </p:txBody>
      </p:sp>
      <p:sp>
        <p:nvSpPr>
          <p:cNvPr id="69635" name="灯片编号占位符 3"/>
          <p:cNvSpPr txBox="1">
            <a:spLocks noGrp="1"/>
          </p:cNvSpPr>
          <p:nvPr>
            <p:ph type="sldNum" sz="quarter"/>
          </p:nvPr>
        </p:nvSpPr>
        <p:spPr>
          <a:xfrm>
            <a:off x="3884613" y="8685213"/>
            <a:ext cx="2971800" cy="457200"/>
          </a:xfrm>
          <a:prstGeom prst="rect">
            <a:avLst/>
          </a:prstGeom>
          <a:noFill/>
          <a:ln w="9525">
            <a:noFill/>
          </a:ln>
        </p:spPr>
        <p:txBody>
          <a:bodyPr vert="horz" lIns="91440" tIns="45720" rIns="91440" bIns="45720" anchor="b"/>
          <a:p>
            <a:pPr lvl="0" algn="r"/>
            <a:fld id="{9A0DB2DC-4C9A-4742-B13C-FB6460FD3503}" type="slidenum">
              <a:rPr lang="zh-CN" altLang="en-US" sz="1200" dirty="0"/>
            </a:fld>
            <a:endParaRPr lang="zh-CN" altLang="en-US" sz="1200"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1681" name="幻灯片图像占位符 1"/>
          <p:cNvSpPr>
            <a:spLocks noGrp="1" noRot="1" noChangeAspect="1" noTextEdit="1"/>
          </p:cNvSpPr>
          <p:nvPr>
            <p:ph type="sldImg"/>
          </p:nvPr>
        </p:nvSpPr>
        <p:spPr>
          <a:ln>
            <a:solidFill>
              <a:srgbClr val="000000"/>
            </a:solidFill>
            <a:miter/>
          </a:ln>
        </p:spPr>
      </p:sp>
      <p:sp>
        <p:nvSpPr>
          <p:cNvPr id="71682" name="备注占位符 2"/>
          <p:cNvSpPr>
            <a:spLocks noGrp="1"/>
          </p:cNvSpPr>
          <p:nvPr>
            <p:ph type="body"/>
          </p:nvPr>
        </p:nvSpPr>
        <p:spPr>
          <a:noFill/>
          <a:ln>
            <a:noFill/>
          </a:ln>
        </p:spPr>
        <p:txBody>
          <a:bodyPr wrap="square" lIns="91440" tIns="45720" rIns="91440" bIns="45720" anchor="t"/>
          <a:p>
            <a:pPr lvl="0" eaLnBrk="1" hangingPunct="1">
              <a:spcBef>
                <a:spcPct val="0"/>
              </a:spcBef>
            </a:pPr>
            <a:endParaRPr lang="zh-CN" altLang="en-US" dirty="0"/>
          </a:p>
        </p:txBody>
      </p:sp>
      <p:sp>
        <p:nvSpPr>
          <p:cNvPr id="71683" name="灯片编号占位符 3"/>
          <p:cNvSpPr txBox="1">
            <a:spLocks noGrp="1"/>
          </p:cNvSpPr>
          <p:nvPr>
            <p:ph type="sldNum" sz="quarter"/>
          </p:nvPr>
        </p:nvSpPr>
        <p:spPr>
          <a:xfrm>
            <a:off x="3884613" y="8685213"/>
            <a:ext cx="2971800" cy="457200"/>
          </a:xfrm>
          <a:prstGeom prst="rect">
            <a:avLst/>
          </a:prstGeom>
          <a:noFill/>
          <a:ln w="9525">
            <a:noFill/>
          </a:ln>
        </p:spPr>
        <p:txBody>
          <a:bodyPr vert="horz" lIns="91440" tIns="45720" rIns="91440" bIns="45720" anchor="b"/>
          <a:p>
            <a:pPr lvl="0" algn="r"/>
            <a:fld id="{9A0DB2DC-4C9A-4742-B13C-FB6460FD3503}" type="slidenum">
              <a:rPr lang="zh-CN" altLang="en-US" sz="1200" dirty="0"/>
            </a:fld>
            <a:endParaRPr lang="zh-CN" altLang="en-US" sz="1200"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3729" name="幻灯片图像占位符 1"/>
          <p:cNvSpPr>
            <a:spLocks noGrp="1" noRot="1" noChangeAspect="1" noTextEdit="1"/>
          </p:cNvSpPr>
          <p:nvPr>
            <p:ph type="sldImg"/>
          </p:nvPr>
        </p:nvSpPr>
        <p:spPr>
          <a:ln>
            <a:solidFill>
              <a:srgbClr val="000000"/>
            </a:solidFill>
            <a:miter/>
          </a:ln>
        </p:spPr>
      </p:sp>
      <p:sp>
        <p:nvSpPr>
          <p:cNvPr id="73730" name="备注占位符 2"/>
          <p:cNvSpPr>
            <a:spLocks noGrp="1"/>
          </p:cNvSpPr>
          <p:nvPr>
            <p:ph type="body"/>
          </p:nvPr>
        </p:nvSpPr>
        <p:spPr>
          <a:noFill/>
          <a:ln>
            <a:noFill/>
          </a:ln>
        </p:spPr>
        <p:txBody>
          <a:bodyPr wrap="square" lIns="91440" tIns="45720" rIns="91440" bIns="45720" anchor="t"/>
          <a:p>
            <a:pPr lvl="0" eaLnBrk="1" hangingPunct="1">
              <a:spcBef>
                <a:spcPct val="0"/>
              </a:spcBef>
            </a:pPr>
            <a:endParaRPr lang="zh-CN" altLang="en-US" dirty="0"/>
          </a:p>
        </p:txBody>
      </p:sp>
      <p:sp>
        <p:nvSpPr>
          <p:cNvPr id="73731" name="灯片编号占位符 3"/>
          <p:cNvSpPr txBox="1">
            <a:spLocks noGrp="1"/>
          </p:cNvSpPr>
          <p:nvPr>
            <p:ph type="sldNum" sz="quarter"/>
          </p:nvPr>
        </p:nvSpPr>
        <p:spPr>
          <a:xfrm>
            <a:off x="3884613" y="8685213"/>
            <a:ext cx="2971800" cy="457200"/>
          </a:xfrm>
          <a:prstGeom prst="rect">
            <a:avLst/>
          </a:prstGeom>
          <a:noFill/>
          <a:ln w="9525">
            <a:noFill/>
          </a:ln>
        </p:spPr>
        <p:txBody>
          <a:bodyPr vert="horz" lIns="91440" tIns="45720" rIns="91440" bIns="45720" anchor="b"/>
          <a:p>
            <a:pPr lvl="0" algn="r"/>
            <a:fld id="{9A0DB2DC-4C9A-4742-B13C-FB6460FD3503}" type="slidenum">
              <a:rPr lang="zh-CN" altLang="en-US" sz="1200" dirty="0"/>
            </a:fld>
            <a:endParaRPr lang="zh-CN" altLang="en-US" sz="1200"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5777" name="幻灯片图像占位符 1"/>
          <p:cNvSpPr>
            <a:spLocks noGrp="1" noRot="1" noChangeAspect="1" noTextEdit="1"/>
          </p:cNvSpPr>
          <p:nvPr>
            <p:ph type="sldImg"/>
          </p:nvPr>
        </p:nvSpPr>
        <p:spPr>
          <a:ln>
            <a:solidFill>
              <a:srgbClr val="000000"/>
            </a:solidFill>
            <a:miter/>
          </a:ln>
        </p:spPr>
      </p:sp>
      <p:sp>
        <p:nvSpPr>
          <p:cNvPr id="75778" name="备注占位符 2"/>
          <p:cNvSpPr>
            <a:spLocks noGrp="1"/>
          </p:cNvSpPr>
          <p:nvPr>
            <p:ph type="body"/>
          </p:nvPr>
        </p:nvSpPr>
        <p:spPr>
          <a:noFill/>
          <a:ln>
            <a:noFill/>
          </a:ln>
        </p:spPr>
        <p:txBody>
          <a:bodyPr wrap="square" lIns="91440" tIns="45720" rIns="91440" bIns="45720" anchor="t"/>
          <a:p>
            <a:pPr lvl="0" eaLnBrk="1" hangingPunct="1">
              <a:spcBef>
                <a:spcPct val="0"/>
              </a:spcBef>
            </a:pPr>
            <a:endParaRPr lang="zh-CN" altLang="en-US" dirty="0"/>
          </a:p>
        </p:txBody>
      </p:sp>
      <p:sp>
        <p:nvSpPr>
          <p:cNvPr id="75779" name="灯片编号占位符 3"/>
          <p:cNvSpPr txBox="1">
            <a:spLocks noGrp="1"/>
          </p:cNvSpPr>
          <p:nvPr>
            <p:ph type="sldNum" sz="quarter"/>
          </p:nvPr>
        </p:nvSpPr>
        <p:spPr>
          <a:xfrm>
            <a:off x="3884613" y="8685213"/>
            <a:ext cx="2971800" cy="457200"/>
          </a:xfrm>
          <a:prstGeom prst="rect">
            <a:avLst/>
          </a:prstGeom>
          <a:noFill/>
          <a:ln w="9525">
            <a:noFill/>
          </a:ln>
        </p:spPr>
        <p:txBody>
          <a:bodyPr vert="horz" lIns="91440" tIns="45720" rIns="91440" bIns="45720" anchor="b"/>
          <a:p>
            <a:pPr lvl="0" algn="r"/>
            <a:fld id="{9A0DB2DC-4C9A-4742-B13C-FB6460FD3503}" type="slidenum">
              <a:rPr lang="zh-CN" altLang="en-US" sz="1200" dirty="0"/>
            </a:fld>
            <a:endParaRPr lang="zh-CN" altLang="en-US" sz="1200"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7825" name="幻灯片图像占位符 1"/>
          <p:cNvSpPr>
            <a:spLocks noGrp="1" noRot="1" noChangeAspect="1" noTextEdit="1"/>
          </p:cNvSpPr>
          <p:nvPr>
            <p:ph type="sldImg"/>
          </p:nvPr>
        </p:nvSpPr>
        <p:spPr>
          <a:ln>
            <a:solidFill>
              <a:srgbClr val="000000"/>
            </a:solidFill>
            <a:miter/>
          </a:ln>
        </p:spPr>
      </p:sp>
      <p:sp>
        <p:nvSpPr>
          <p:cNvPr id="77826" name="备注占位符 2"/>
          <p:cNvSpPr>
            <a:spLocks noGrp="1"/>
          </p:cNvSpPr>
          <p:nvPr>
            <p:ph type="body"/>
          </p:nvPr>
        </p:nvSpPr>
        <p:spPr>
          <a:noFill/>
          <a:ln>
            <a:noFill/>
          </a:ln>
        </p:spPr>
        <p:txBody>
          <a:bodyPr wrap="square" lIns="91440" tIns="45720" rIns="91440" bIns="45720" anchor="t"/>
          <a:p>
            <a:pPr lvl="0" eaLnBrk="1" hangingPunct="1">
              <a:spcBef>
                <a:spcPct val="0"/>
              </a:spcBef>
            </a:pPr>
            <a:endParaRPr lang="zh-CN" altLang="en-US" dirty="0"/>
          </a:p>
        </p:txBody>
      </p:sp>
      <p:sp>
        <p:nvSpPr>
          <p:cNvPr id="77827" name="灯片编号占位符 3"/>
          <p:cNvSpPr txBox="1">
            <a:spLocks noGrp="1"/>
          </p:cNvSpPr>
          <p:nvPr>
            <p:ph type="sldNum" sz="quarter"/>
          </p:nvPr>
        </p:nvSpPr>
        <p:spPr>
          <a:xfrm>
            <a:off x="3884613" y="8685213"/>
            <a:ext cx="2971800" cy="457200"/>
          </a:xfrm>
          <a:prstGeom prst="rect">
            <a:avLst/>
          </a:prstGeom>
          <a:noFill/>
          <a:ln w="9525">
            <a:noFill/>
          </a:ln>
        </p:spPr>
        <p:txBody>
          <a:bodyPr vert="horz" lIns="91440" tIns="45720" rIns="91440" bIns="45720" anchor="b"/>
          <a:p>
            <a:pPr lvl="0" algn="r"/>
            <a:fld id="{9A0DB2DC-4C9A-4742-B13C-FB6460FD3503}" type="slidenum">
              <a:rPr lang="zh-CN" altLang="en-US" sz="1200" dirty="0"/>
            </a:fld>
            <a:endParaRPr lang="zh-CN" altLang="en-US" sz="1200"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9873" name="幻灯片图像占位符 1"/>
          <p:cNvSpPr>
            <a:spLocks noGrp="1" noRot="1" noChangeAspect="1" noTextEdit="1"/>
          </p:cNvSpPr>
          <p:nvPr>
            <p:ph type="sldImg"/>
          </p:nvPr>
        </p:nvSpPr>
        <p:spPr>
          <a:ln>
            <a:solidFill>
              <a:srgbClr val="000000"/>
            </a:solidFill>
            <a:miter/>
          </a:ln>
        </p:spPr>
      </p:sp>
      <p:sp>
        <p:nvSpPr>
          <p:cNvPr id="79874" name="备注占位符 2"/>
          <p:cNvSpPr>
            <a:spLocks noGrp="1"/>
          </p:cNvSpPr>
          <p:nvPr>
            <p:ph type="body"/>
          </p:nvPr>
        </p:nvSpPr>
        <p:spPr>
          <a:noFill/>
          <a:ln>
            <a:noFill/>
          </a:ln>
        </p:spPr>
        <p:txBody>
          <a:bodyPr wrap="square" lIns="91440" tIns="45720" rIns="91440" bIns="45720" anchor="t"/>
          <a:p>
            <a:pPr lvl="0" eaLnBrk="1" hangingPunct="1">
              <a:spcBef>
                <a:spcPct val="0"/>
              </a:spcBef>
            </a:pPr>
            <a:endParaRPr lang="zh-CN" altLang="en-US" dirty="0"/>
          </a:p>
        </p:txBody>
      </p:sp>
      <p:sp>
        <p:nvSpPr>
          <p:cNvPr id="79875" name="灯片编号占位符 3"/>
          <p:cNvSpPr txBox="1">
            <a:spLocks noGrp="1"/>
          </p:cNvSpPr>
          <p:nvPr>
            <p:ph type="sldNum" sz="quarter"/>
          </p:nvPr>
        </p:nvSpPr>
        <p:spPr>
          <a:xfrm>
            <a:off x="3884613" y="8685213"/>
            <a:ext cx="2971800" cy="457200"/>
          </a:xfrm>
          <a:prstGeom prst="rect">
            <a:avLst/>
          </a:prstGeom>
          <a:noFill/>
          <a:ln w="9525">
            <a:noFill/>
          </a:ln>
        </p:spPr>
        <p:txBody>
          <a:bodyPr vert="horz" lIns="91440" tIns="45720" rIns="91440" bIns="45720" anchor="b"/>
          <a:p>
            <a:pPr lvl="0" algn="r"/>
            <a:fld id="{9A0DB2DC-4C9A-4742-B13C-FB6460FD3503}" type="slidenum">
              <a:rPr lang="zh-CN" altLang="en-US" sz="1200" dirty="0"/>
            </a:fld>
            <a:endParaRPr lang="zh-CN" altLang="en-US" sz="1200"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81921" name="幻灯片图像占位符 1"/>
          <p:cNvSpPr>
            <a:spLocks noGrp="1" noRot="1" noChangeAspect="1" noTextEdit="1"/>
          </p:cNvSpPr>
          <p:nvPr>
            <p:ph type="sldImg"/>
          </p:nvPr>
        </p:nvSpPr>
        <p:spPr>
          <a:ln>
            <a:solidFill>
              <a:srgbClr val="000000"/>
            </a:solidFill>
            <a:miter/>
          </a:ln>
        </p:spPr>
      </p:sp>
      <p:sp>
        <p:nvSpPr>
          <p:cNvPr id="81922" name="备注占位符 2"/>
          <p:cNvSpPr>
            <a:spLocks noGrp="1"/>
          </p:cNvSpPr>
          <p:nvPr>
            <p:ph type="body"/>
          </p:nvPr>
        </p:nvSpPr>
        <p:spPr>
          <a:noFill/>
          <a:ln>
            <a:noFill/>
          </a:ln>
        </p:spPr>
        <p:txBody>
          <a:bodyPr wrap="square" lIns="91440" tIns="45720" rIns="91440" bIns="45720" anchor="t"/>
          <a:p>
            <a:pPr lvl="0" eaLnBrk="1" hangingPunct="1">
              <a:spcBef>
                <a:spcPct val="0"/>
              </a:spcBef>
            </a:pPr>
            <a:endParaRPr lang="zh-CN" altLang="en-US" dirty="0"/>
          </a:p>
        </p:txBody>
      </p:sp>
      <p:sp>
        <p:nvSpPr>
          <p:cNvPr id="81923" name="灯片编号占位符 3"/>
          <p:cNvSpPr txBox="1">
            <a:spLocks noGrp="1"/>
          </p:cNvSpPr>
          <p:nvPr>
            <p:ph type="sldNum" sz="quarter"/>
          </p:nvPr>
        </p:nvSpPr>
        <p:spPr>
          <a:xfrm>
            <a:off x="3884613" y="8685213"/>
            <a:ext cx="2971800" cy="457200"/>
          </a:xfrm>
          <a:prstGeom prst="rect">
            <a:avLst/>
          </a:prstGeom>
          <a:noFill/>
          <a:ln w="9525">
            <a:noFill/>
          </a:ln>
        </p:spPr>
        <p:txBody>
          <a:bodyPr vert="horz" lIns="91440" tIns="45720" rIns="91440" bIns="45720" anchor="b"/>
          <a:p>
            <a:pPr lvl="0" algn="r"/>
            <a:fld id="{9A0DB2DC-4C9A-4742-B13C-FB6460FD3503}" type="slidenum">
              <a:rPr lang="zh-CN" altLang="en-US" sz="1200" dirty="0"/>
            </a:fld>
            <a:endParaRPr lang="zh-CN" altLang="en-US" sz="1200"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1" name="幻灯片图像占位符 1"/>
          <p:cNvSpPr>
            <a:spLocks noGrp="1" noRot="1" noChangeAspect="1" noTextEdit="1"/>
          </p:cNvSpPr>
          <p:nvPr>
            <p:ph type="sldImg"/>
          </p:nvPr>
        </p:nvSpPr>
        <p:spPr>
          <a:ln>
            <a:solidFill>
              <a:srgbClr val="000000"/>
            </a:solidFill>
            <a:miter/>
          </a:ln>
        </p:spPr>
      </p:sp>
      <p:sp>
        <p:nvSpPr>
          <p:cNvPr id="10242" name="备注占位符 2"/>
          <p:cNvSpPr>
            <a:spLocks noGrp="1"/>
          </p:cNvSpPr>
          <p:nvPr>
            <p:ph type="body"/>
          </p:nvPr>
        </p:nvSpPr>
        <p:spPr>
          <a:noFill/>
          <a:ln>
            <a:noFill/>
          </a:ln>
        </p:spPr>
        <p:txBody>
          <a:bodyPr wrap="square" lIns="91440" tIns="45720" rIns="91440" bIns="45720" anchor="t"/>
          <a:p>
            <a:pPr lvl="0" eaLnBrk="1" hangingPunct="1">
              <a:spcBef>
                <a:spcPct val="0"/>
              </a:spcBef>
            </a:pPr>
            <a:endParaRPr lang="zh-CN" altLang="en-US" dirty="0"/>
          </a:p>
        </p:txBody>
      </p:sp>
      <p:sp>
        <p:nvSpPr>
          <p:cNvPr id="10243" name="灯片编号占位符 3"/>
          <p:cNvSpPr txBox="1">
            <a:spLocks noGrp="1"/>
          </p:cNvSpPr>
          <p:nvPr>
            <p:ph type="sldNum" sz="quarter"/>
          </p:nvPr>
        </p:nvSpPr>
        <p:spPr>
          <a:xfrm>
            <a:off x="3884613" y="8685213"/>
            <a:ext cx="2971800" cy="457200"/>
          </a:xfrm>
          <a:prstGeom prst="rect">
            <a:avLst/>
          </a:prstGeom>
          <a:noFill/>
          <a:ln w="9525">
            <a:noFill/>
          </a:ln>
        </p:spPr>
        <p:txBody>
          <a:bodyPr vert="horz" lIns="91440" tIns="45720" rIns="91440" bIns="45720" anchor="b"/>
          <a:p>
            <a:pPr lvl="0" algn="r"/>
            <a:fld id="{9A0DB2DC-4C9A-4742-B13C-FB6460FD3503}" type="slidenum">
              <a:rPr lang="zh-CN" altLang="en-US" sz="1200" dirty="0"/>
            </a:fld>
            <a:endParaRPr lang="zh-CN" altLang="en-US" sz="1200"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83969" name="幻灯片图像占位符 1"/>
          <p:cNvSpPr>
            <a:spLocks noGrp="1" noRot="1" noChangeAspect="1" noTextEdit="1"/>
          </p:cNvSpPr>
          <p:nvPr>
            <p:ph type="sldImg"/>
          </p:nvPr>
        </p:nvSpPr>
        <p:spPr>
          <a:ln>
            <a:solidFill>
              <a:srgbClr val="000000"/>
            </a:solidFill>
            <a:miter/>
          </a:ln>
        </p:spPr>
      </p:sp>
      <p:sp>
        <p:nvSpPr>
          <p:cNvPr id="83970" name="备注占位符 2"/>
          <p:cNvSpPr>
            <a:spLocks noGrp="1"/>
          </p:cNvSpPr>
          <p:nvPr>
            <p:ph type="body"/>
          </p:nvPr>
        </p:nvSpPr>
        <p:spPr>
          <a:noFill/>
          <a:ln>
            <a:noFill/>
          </a:ln>
        </p:spPr>
        <p:txBody>
          <a:bodyPr wrap="square" lIns="91440" tIns="45720" rIns="91440" bIns="45720" anchor="t"/>
          <a:p>
            <a:pPr lvl="0" eaLnBrk="1" hangingPunct="1">
              <a:spcBef>
                <a:spcPct val="0"/>
              </a:spcBef>
            </a:pPr>
            <a:endParaRPr lang="zh-CN" altLang="en-US" dirty="0"/>
          </a:p>
        </p:txBody>
      </p:sp>
      <p:sp>
        <p:nvSpPr>
          <p:cNvPr id="83971" name="灯片编号占位符 3"/>
          <p:cNvSpPr txBox="1">
            <a:spLocks noGrp="1"/>
          </p:cNvSpPr>
          <p:nvPr>
            <p:ph type="sldNum" sz="quarter"/>
          </p:nvPr>
        </p:nvSpPr>
        <p:spPr>
          <a:xfrm>
            <a:off x="3884613" y="8685213"/>
            <a:ext cx="2971800" cy="457200"/>
          </a:xfrm>
          <a:prstGeom prst="rect">
            <a:avLst/>
          </a:prstGeom>
          <a:noFill/>
          <a:ln w="9525">
            <a:noFill/>
          </a:ln>
        </p:spPr>
        <p:txBody>
          <a:bodyPr vert="horz" lIns="91440" tIns="45720" rIns="91440" bIns="45720" anchor="b"/>
          <a:p>
            <a:pPr lvl="0" algn="r"/>
            <a:fld id="{9A0DB2DC-4C9A-4742-B13C-FB6460FD3503}" type="slidenum">
              <a:rPr lang="zh-CN" altLang="en-US" sz="1200" dirty="0"/>
            </a:fld>
            <a:endParaRPr lang="zh-CN" altLang="en-US" sz="1200"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86017" name="幻灯片图像占位符 1"/>
          <p:cNvSpPr>
            <a:spLocks noGrp="1" noRot="1" noChangeAspect="1" noTextEdit="1"/>
          </p:cNvSpPr>
          <p:nvPr>
            <p:ph type="sldImg"/>
          </p:nvPr>
        </p:nvSpPr>
        <p:spPr>
          <a:ln>
            <a:solidFill>
              <a:srgbClr val="000000"/>
            </a:solidFill>
            <a:miter/>
          </a:ln>
        </p:spPr>
      </p:sp>
      <p:sp>
        <p:nvSpPr>
          <p:cNvPr id="86018" name="备注占位符 2"/>
          <p:cNvSpPr>
            <a:spLocks noGrp="1"/>
          </p:cNvSpPr>
          <p:nvPr>
            <p:ph type="body"/>
          </p:nvPr>
        </p:nvSpPr>
        <p:spPr>
          <a:noFill/>
          <a:ln>
            <a:noFill/>
          </a:ln>
        </p:spPr>
        <p:txBody>
          <a:bodyPr wrap="square" lIns="91440" tIns="45720" rIns="91440" bIns="45720" anchor="t"/>
          <a:p>
            <a:pPr lvl="0" eaLnBrk="1" hangingPunct="1">
              <a:spcBef>
                <a:spcPct val="0"/>
              </a:spcBef>
            </a:pPr>
            <a:endParaRPr lang="zh-CN" altLang="en-US" dirty="0"/>
          </a:p>
        </p:txBody>
      </p:sp>
      <p:sp>
        <p:nvSpPr>
          <p:cNvPr id="86019" name="灯片编号占位符 3"/>
          <p:cNvSpPr txBox="1">
            <a:spLocks noGrp="1"/>
          </p:cNvSpPr>
          <p:nvPr>
            <p:ph type="sldNum" sz="quarter"/>
          </p:nvPr>
        </p:nvSpPr>
        <p:spPr>
          <a:xfrm>
            <a:off x="3884613" y="8685213"/>
            <a:ext cx="2971800" cy="457200"/>
          </a:xfrm>
          <a:prstGeom prst="rect">
            <a:avLst/>
          </a:prstGeom>
          <a:noFill/>
          <a:ln w="9525">
            <a:noFill/>
          </a:ln>
        </p:spPr>
        <p:txBody>
          <a:bodyPr vert="horz" lIns="91440" tIns="45720" rIns="91440" bIns="45720" anchor="b"/>
          <a:p>
            <a:pPr lvl="0" algn="r"/>
            <a:fld id="{9A0DB2DC-4C9A-4742-B13C-FB6460FD3503}" type="slidenum">
              <a:rPr lang="zh-CN" altLang="en-US" sz="1200" dirty="0"/>
            </a:fld>
            <a:endParaRPr lang="zh-CN" altLang="en-US" sz="1200"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88065" name="幻灯片图像占位符 1"/>
          <p:cNvSpPr>
            <a:spLocks noGrp="1" noRot="1" noChangeAspect="1" noTextEdit="1"/>
          </p:cNvSpPr>
          <p:nvPr>
            <p:ph type="sldImg"/>
          </p:nvPr>
        </p:nvSpPr>
        <p:spPr>
          <a:ln>
            <a:solidFill>
              <a:srgbClr val="000000"/>
            </a:solidFill>
            <a:miter/>
          </a:ln>
        </p:spPr>
      </p:sp>
      <p:sp>
        <p:nvSpPr>
          <p:cNvPr id="88066" name="备注占位符 2"/>
          <p:cNvSpPr>
            <a:spLocks noGrp="1"/>
          </p:cNvSpPr>
          <p:nvPr>
            <p:ph type="body"/>
          </p:nvPr>
        </p:nvSpPr>
        <p:spPr>
          <a:noFill/>
          <a:ln>
            <a:noFill/>
          </a:ln>
        </p:spPr>
        <p:txBody>
          <a:bodyPr wrap="square" lIns="91440" tIns="45720" rIns="91440" bIns="45720" anchor="t"/>
          <a:p>
            <a:pPr lvl="0" eaLnBrk="1" hangingPunct="1">
              <a:spcBef>
                <a:spcPct val="0"/>
              </a:spcBef>
            </a:pPr>
            <a:endParaRPr lang="zh-CN" altLang="en-US" dirty="0"/>
          </a:p>
        </p:txBody>
      </p:sp>
      <p:sp>
        <p:nvSpPr>
          <p:cNvPr id="88067" name="灯片编号占位符 3"/>
          <p:cNvSpPr txBox="1">
            <a:spLocks noGrp="1"/>
          </p:cNvSpPr>
          <p:nvPr>
            <p:ph type="sldNum" sz="quarter"/>
          </p:nvPr>
        </p:nvSpPr>
        <p:spPr>
          <a:xfrm>
            <a:off x="3884613" y="8685213"/>
            <a:ext cx="2971800" cy="457200"/>
          </a:xfrm>
          <a:prstGeom prst="rect">
            <a:avLst/>
          </a:prstGeom>
          <a:noFill/>
          <a:ln w="9525">
            <a:noFill/>
          </a:ln>
        </p:spPr>
        <p:txBody>
          <a:bodyPr vert="horz" lIns="91440" tIns="45720" rIns="91440" bIns="45720" anchor="b"/>
          <a:p>
            <a:pPr lvl="0" algn="r"/>
            <a:fld id="{9A0DB2DC-4C9A-4742-B13C-FB6460FD3503}" type="slidenum">
              <a:rPr lang="zh-CN" altLang="en-US" sz="1200" dirty="0"/>
            </a:fld>
            <a:endParaRPr lang="zh-CN" altLang="en-US" sz="1200"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90113" name="幻灯片图像占位符 1"/>
          <p:cNvSpPr>
            <a:spLocks noGrp="1" noRot="1" noChangeAspect="1" noTextEdit="1"/>
          </p:cNvSpPr>
          <p:nvPr>
            <p:ph type="sldImg"/>
          </p:nvPr>
        </p:nvSpPr>
        <p:spPr>
          <a:ln>
            <a:solidFill>
              <a:srgbClr val="000000"/>
            </a:solidFill>
            <a:miter/>
          </a:ln>
        </p:spPr>
      </p:sp>
      <p:sp>
        <p:nvSpPr>
          <p:cNvPr id="90114" name="备注占位符 2"/>
          <p:cNvSpPr>
            <a:spLocks noGrp="1"/>
          </p:cNvSpPr>
          <p:nvPr>
            <p:ph type="body"/>
          </p:nvPr>
        </p:nvSpPr>
        <p:spPr>
          <a:noFill/>
          <a:ln>
            <a:noFill/>
          </a:ln>
        </p:spPr>
        <p:txBody>
          <a:bodyPr wrap="square" lIns="91440" tIns="45720" rIns="91440" bIns="45720" anchor="t"/>
          <a:p>
            <a:pPr lvl="0" eaLnBrk="1" hangingPunct="1">
              <a:spcBef>
                <a:spcPct val="0"/>
              </a:spcBef>
            </a:pPr>
            <a:endParaRPr lang="zh-CN" altLang="en-US" dirty="0"/>
          </a:p>
        </p:txBody>
      </p:sp>
      <p:sp>
        <p:nvSpPr>
          <p:cNvPr id="90115" name="灯片编号占位符 3"/>
          <p:cNvSpPr txBox="1">
            <a:spLocks noGrp="1"/>
          </p:cNvSpPr>
          <p:nvPr>
            <p:ph type="sldNum" sz="quarter"/>
          </p:nvPr>
        </p:nvSpPr>
        <p:spPr>
          <a:xfrm>
            <a:off x="3884613" y="8685213"/>
            <a:ext cx="2971800" cy="457200"/>
          </a:xfrm>
          <a:prstGeom prst="rect">
            <a:avLst/>
          </a:prstGeom>
          <a:noFill/>
          <a:ln w="9525">
            <a:noFill/>
          </a:ln>
        </p:spPr>
        <p:txBody>
          <a:bodyPr vert="horz" lIns="91440" tIns="45720" rIns="91440" bIns="45720" anchor="b"/>
          <a:p>
            <a:pPr lvl="0" algn="r"/>
            <a:fld id="{9A0DB2DC-4C9A-4742-B13C-FB6460FD3503}" type="slidenum">
              <a:rPr lang="zh-CN" altLang="en-US" sz="1200" dirty="0"/>
            </a:fld>
            <a:endParaRPr lang="zh-CN" altLang="en-US" sz="1200"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92161" name="幻灯片图像占位符 1"/>
          <p:cNvSpPr>
            <a:spLocks noGrp="1" noRot="1" noChangeAspect="1" noTextEdit="1"/>
          </p:cNvSpPr>
          <p:nvPr>
            <p:ph type="sldImg"/>
          </p:nvPr>
        </p:nvSpPr>
        <p:spPr>
          <a:ln>
            <a:solidFill>
              <a:srgbClr val="000000"/>
            </a:solidFill>
            <a:miter/>
          </a:ln>
        </p:spPr>
      </p:sp>
      <p:sp>
        <p:nvSpPr>
          <p:cNvPr id="92162" name="备注占位符 2"/>
          <p:cNvSpPr>
            <a:spLocks noGrp="1"/>
          </p:cNvSpPr>
          <p:nvPr>
            <p:ph type="body"/>
          </p:nvPr>
        </p:nvSpPr>
        <p:spPr>
          <a:noFill/>
          <a:ln>
            <a:noFill/>
          </a:ln>
        </p:spPr>
        <p:txBody>
          <a:bodyPr wrap="square" lIns="91440" tIns="45720" rIns="91440" bIns="45720" anchor="t"/>
          <a:p>
            <a:pPr lvl="0" eaLnBrk="1" hangingPunct="1">
              <a:spcBef>
                <a:spcPct val="0"/>
              </a:spcBef>
            </a:pPr>
            <a:endParaRPr lang="zh-CN" altLang="en-US" dirty="0"/>
          </a:p>
        </p:txBody>
      </p:sp>
      <p:sp>
        <p:nvSpPr>
          <p:cNvPr id="92163" name="灯片编号占位符 3"/>
          <p:cNvSpPr txBox="1">
            <a:spLocks noGrp="1"/>
          </p:cNvSpPr>
          <p:nvPr>
            <p:ph type="sldNum" sz="quarter"/>
          </p:nvPr>
        </p:nvSpPr>
        <p:spPr>
          <a:xfrm>
            <a:off x="3884613" y="8685213"/>
            <a:ext cx="2971800" cy="457200"/>
          </a:xfrm>
          <a:prstGeom prst="rect">
            <a:avLst/>
          </a:prstGeom>
          <a:noFill/>
          <a:ln w="9525">
            <a:noFill/>
          </a:ln>
        </p:spPr>
        <p:txBody>
          <a:bodyPr vert="horz" lIns="91440" tIns="45720" rIns="91440" bIns="45720" anchor="b"/>
          <a:p>
            <a:pPr lvl="0" algn="r"/>
            <a:fld id="{9A0DB2DC-4C9A-4742-B13C-FB6460FD3503}" type="slidenum">
              <a:rPr lang="zh-CN" altLang="en-US" sz="1200" dirty="0"/>
            </a:fld>
            <a:endParaRPr lang="zh-CN" altLang="en-US" sz="1200"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94209" name="幻灯片图像占位符 1"/>
          <p:cNvSpPr>
            <a:spLocks noGrp="1" noRot="1" noChangeAspect="1" noTextEdit="1"/>
          </p:cNvSpPr>
          <p:nvPr>
            <p:ph type="sldImg"/>
          </p:nvPr>
        </p:nvSpPr>
        <p:spPr>
          <a:ln>
            <a:solidFill>
              <a:srgbClr val="000000"/>
            </a:solidFill>
            <a:miter/>
          </a:ln>
        </p:spPr>
      </p:sp>
      <p:sp>
        <p:nvSpPr>
          <p:cNvPr id="94210" name="备注占位符 2"/>
          <p:cNvSpPr>
            <a:spLocks noGrp="1"/>
          </p:cNvSpPr>
          <p:nvPr>
            <p:ph type="body"/>
          </p:nvPr>
        </p:nvSpPr>
        <p:spPr>
          <a:noFill/>
          <a:ln>
            <a:noFill/>
          </a:ln>
        </p:spPr>
        <p:txBody>
          <a:bodyPr wrap="square" lIns="91440" tIns="45720" rIns="91440" bIns="45720" anchor="t"/>
          <a:p>
            <a:pPr lvl="0" eaLnBrk="1" hangingPunct="1">
              <a:spcBef>
                <a:spcPct val="0"/>
              </a:spcBef>
            </a:pPr>
            <a:endParaRPr lang="zh-CN" altLang="en-US" dirty="0"/>
          </a:p>
        </p:txBody>
      </p:sp>
      <p:sp>
        <p:nvSpPr>
          <p:cNvPr id="94211" name="灯片编号占位符 3"/>
          <p:cNvSpPr txBox="1">
            <a:spLocks noGrp="1"/>
          </p:cNvSpPr>
          <p:nvPr>
            <p:ph type="sldNum" sz="quarter"/>
          </p:nvPr>
        </p:nvSpPr>
        <p:spPr>
          <a:xfrm>
            <a:off x="3884613" y="8685213"/>
            <a:ext cx="2971800" cy="457200"/>
          </a:xfrm>
          <a:prstGeom prst="rect">
            <a:avLst/>
          </a:prstGeom>
          <a:noFill/>
          <a:ln w="9525">
            <a:noFill/>
          </a:ln>
        </p:spPr>
        <p:txBody>
          <a:bodyPr vert="horz" lIns="91440" tIns="45720" rIns="91440" bIns="45720" anchor="b"/>
          <a:p>
            <a:pPr lvl="0" algn="r"/>
            <a:fld id="{9A0DB2DC-4C9A-4742-B13C-FB6460FD3503}" type="slidenum">
              <a:rPr lang="zh-CN" altLang="en-US" sz="1200" dirty="0"/>
            </a:fld>
            <a:endParaRPr lang="zh-CN" altLang="en-US" sz="1200"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96257" name="幻灯片图像占位符 1"/>
          <p:cNvSpPr>
            <a:spLocks noGrp="1" noRot="1" noChangeAspect="1" noTextEdit="1"/>
          </p:cNvSpPr>
          <p:nvPr>
            <p:ph type="sldImg"/>
          </p:nvPr>
        </p:nvSpPr>
        <p:spPr>
          <a:ln>
            <a:solidFill>
              <a:srgbClr val="000000"/>
            </a:solidFill>
            <a:miter/>
          </a:ln>
        </p:spPr>
      </p:sp>
      <p:sp>
        <p:nvSpPr>
          <p:cNvPr id="96258" name="备注占位符 2"/>
          <p:cNvSpPr>
            <a:spLocks noGrp="1"/>
          </p:cNvSpPr>
          <p:nvPr>
            <p:ph type="body"/>
          </p:nvPr>
        </p:nvSpPr>
        <p:spPr>
          <a:noFill/>
          <a:ln>
            <a:noFill/>
          </a:ln>
        </p:spPr>
        <p:txBody>
          <a:bodyPr wrap="square" lIns="91440" tIns="45720" rIns="91440" bIns="45720" anchor="t"/>
          <a:p>
            <a:pPr lvl="0" eaLnBrk="1" hangingPunct="1">
              <a:spcBef>
                <a:spcPct val="0"/>
              </a:spcBef>
            </a:pPr>
            <a:endParaRPr lang="zh-CN" altLang="en-US" dirty="0"/>
          </a:p>
        </p:txBody>
      </p:sp>
      <p:sp>
        <p:nvSpPr>
          <p:cNvPr id="96259" name="灯片编号占位符 3"/>
          <p:cNvSpPr txBox="1">
            <a:spLocks noGrp="1"/>
          </p:cNvSpPr>
          <p:nvPr>
            <p:ph type="sldNum" sz="quarter"/>
          </p:nvPr>
        </p:nvSpPr>
        <p:spPr>
          <a:xfrm>
            <a:off x="3884613" y="8685213"/>
            <a:ext cx="2971800" cy="457200"/>
          </a:xfrm>
          <a:prstGeom prst="rect">
            <a:avLst/>
          </a:prstGeom>
          <a:noFill/>
          <a:ln w="9525">
            <a:noFill/>
          </a:ln>
        </p:spPr>
        <p:txBody>
          <a:bodyPr vert="horz" lIns="91440" tIns="45720" rIns="91440" bIns="45720" anchor="b"/>
          <a:p>
            <a:pPr lvl="0" algn="r"/>
            <a:fld id="{9A0DB2DC-4C9A-4742-B13C-FB6460FD3503}" type="slidenum">
              <a:rPr lang="zh-CN" altLang="en-US" sz="1200" dirty="0"/>
            </a:fld>
            <a:endParaRPr lang="zh-CN" altLang="en-US" sz="1200"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98305" name="幻灯片图像占位符 1"/>
          <p:cNvSpPr>
            <a:spLocks noGrp="1" noRot="1" noChangeAspect="1" noTextEdit="1"/>
          </p:cNvSpPr>
          <p:nvPr>
            <p:ph type="sldImg"/>
          </p:nvPr>
        </p:nvSpPr>
        <p:spPr>
          <a:ln>
            <a:solidFill>
              <a:srgbClr val="000000"/>
            </a:solidFill>
            <a:miter/>
          </a:ln>
        </p:spPr>
      </p:sp>
      <p:sp>
        <p:nvSpPr>
          <p:cNvPr id="98306" name="备注占位符 2"/>
          <p:cNvSpPr>
            <a:spLocks noGrp="1"/>
          </p:cNvSpPr>
          <p:nvPr>
            <p:ph type="body"/>
          </p:nvPr>
        </p:nvSpPr>
        <p:spPr>
          <a:noFill/>
          <a:ln>
            <a:noFill/>
          </a:ln>
        </p:spPr>
        <p:txBody>
          <a:bodyPr wrap="square" lIns="91440" tIns="45720" rIns="91440" bIns="45720" anchor="t"/>
          <a:p>
            <a:pPr lvl="0" eaLnBrk="1" hangingPunct="1">
              <a:spcBef>
                <a:spcPct val="0"/>
              </a:spcBef>
            </a:pPr>
            <a:endParaRPr lang="zh-CN" altLang="en-US" dirty="0"/>
          </a:p>
        </p:txBody>
      </p:sp>
      <p:sp>
        <p:nvSpPr>
          <p:cNvPr id="98307" name="灯片编号占位符 3"/>
          <p:cNvSpPr txBox="1">
            <a:spLocks noGrp="1"/>
          </p:cNvSpPr>
          <p:nvPr>
            <p:ph type="sldNum" sz="quarter"/>
          </p:nvPr>
        </p:nvSpPr>
        <p:spPr>
          <a:xfrm>
            <a:off x="3884613" y="8685213"/>
            <a:ext cx="2971800" cy="457200"/>
          </a:xfrm>
          <a:prstGeom prst="rect">
            <a:avLst/>
          </a:prstGeom>
          <a:noFill/>
          <a:ln w="9525">
            <a:noFill/>
          </a:ln>
        </p:spPr>
        <p:txBody>
          <a:bodyPr vert="horz" lIns="91440" tIns="45720" rIns="91440" bIns="45720" anchor="b"/>
          <a:p>
            <a:pPr lvl="0" algn="r"/>
            <a:fld id="{9A0DB2DC-4C9A-4742-B13C-FB6460FD3503}" type="slidenum">
              <a:rPr lang="zh-CN" altLang="en-US" sz="1200" dirty="0"/>
            </a:fld>
            <a:endParaRPr lang="zh-CN" altLang="en-US" sz="1200"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00353" name="幻灯片图像占位符 1"/>
          <p:cNvSpPr>
            <a:spLocks noGrp="1" noRot="1" noChangeAspect="1" noTextEdit="1"/>
          </p:cNvSpPr>
          <p:nvPr>
            <p:ph type="sldImg"/>
          </p:nvPr>
        </p:nvSpPr>
        <p:spPr>
          <a:ln>
            <a:solidFill>
              <a:srgbClr val="000000"/>
            </a:solidFill>
            <a:miter/>
          </a:ln>
        </p:spPr>
      </p:sp>
      <p:sp>
        <p:nvSpPr>
          <p:cNvPr id="100354" name="备注占位符 2"/>
          <p:cNvSpPr>
            <a:spLocks noGrp="1"/>
          </p:cNvSpPr>
          <p:nvPr>
            <p:ph type="body"/>
          </p:nvPr>
        </p:nvSpPr>
        <p:spPr>
          <a:noFill/>
          <a:ln>
            <a:noFill/>
          </a:ln>
        </p:spPr>
        <p:txBody>
          <a:bodyPr wrap="square" lIns="91440" tIns="45720" rIns="91440" bIns="45720" anchor="t"/>
          <a:p>
            <a:pPr lvl="0" eaLnBrk="1" hangingPunct="1">
              <a:spcBef>
                <a:spcPct val="0"/>
              </a:spcBef>
            </a:pPr>
            <a:endParaRPr lang="zh-CN" altLang="en-US" dirty="0"/>
          </a:p>
        </p:txBody>
      </p:sp>
      <p:sp>
        <p:nvSpPr>
          <p:cNvPr id="100355" name="灯片编号占位符 3"/>
          <p:cNvSpPr txBox="1">
            <a:spLocks noGrp="1"/>
          </p:cNvSpPr>
          <p:nvPr>
            <p:ph type="sldNum" sz="quarter"/>
          </p:nvPr>
        </p:nvSpPr>
        <p:spPr>
          <a:xfrm>
            <a:off x="3884613" y="8685213"/>
            <a:ext cx="2971800" cy="457200"/>
          </a:xfrm>
          <a:prstGeom prst="rect">
            <a:avLst/>
          </a:prstGeom>
          <a:noFill/>
          <a:ln w="9525">
            <a:noFill/>
          </a:ln>
        </p:spPr>
        <p:txBody>
          <a:bodyPr vert="horz" lIns="91440" tIns="45720" rIns="91440" bIns="45720" anchor="b"/>
          <a:p>
            <a:pPr lvl="0" algn="r"/>
            <a:fld id="{9A0DB2DC-4C9A-4742-B13C-FB6460FD3503}" type="slidenum">
              <a:rPr lang="zh-CN" altLang="en-US" sz="1200" dirty="0"/>
            </a:fld>
            <a:endParaRPr lang="zh-CN" altLang="en-US" sz="1200"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01" name="幻灯片图像占位符 1"/>
          <p:cNvSpPr>
            <a:spLocks noGrp="1" noRot="1" noChangeAspect="1" noTextEdit="1"/>
          </p:cNvSpPr>
          <p:nvPr>
            <p:ph type="sldImg"/>
          </p:nvPr>
        </p:nvSpPr>
        <p:spPr>
          <a:ln>
            <a:solidFill>
              <a:srgbClr val="000000"/>
            </a:solidFill>
            <a:miter/>
          </a:ln>
        </p:spPr>
      </p:sp>
      <p:sp>
        <p:nvSpPr>
          <p:cNvPr id="102402" name="备注占位符 2"/>
          <p:cNvSpPr>
            <a:spLocks noGrp="1"/>
          </p:cNvSpPr>
          <p:nvPr>
            <p:ph type="body"/>
          </p:nvPr>
        </p:nvSpPr>
        <p:spPr>
          <a:noFill/>
          <a:ln>
            <a:noFill/>
          </a:ln>
        </p:spPr>
        <p:txBody>
          <a:bodyPr wrap="square" lIns="91440" tIns="45720" rIns="91440" bIns="45720" anchor="t"/>
          <a:p>
            <a:pPr lvl="0" eaLnBrk="1" hangingPunct="1">
              <a:spcBef>
                <a:spcPct val="0"/>
              </a:spcBef>
            </a:pPr>
            <a:endParaRPr lang="zh-CN" altLang="en-US" dirty="0"/>
          </a:p>
        </p:txBody>
      </p:sp>
      <p:sp>
        <p:nvSpPr>
          <p:cNvPr id="102403" name="灯片编号占位符 3"/>
          <p:cNvSpPr txBox="1">
            <a:spLocks noGrp="1"/>
          </p:cNvSpPr>
          <p:nvPr>
            <p:ph type="sldNum" sz="quarter"/>
          </p:nvPr>
        </p:nvSpPr>
        <p:spPr>
          <a:xfrm>
            <a:off x="3884613" y="8685213"/>
            <a:ext cx="2971800" cy="457200"/>
          </a:xfrm>
          <a:prstGeom prst="rect">
            <a:avLst/>
          </a:prstGeom>
          <a:noFill/>
          <a:ln w="9525">
            <a:noFill/>
          </a:ln>
        </p:spPr>
        <p:txBody>
          <a:bodyPr vert="horz" lIns="91440" tIns="45720" rIns="91440" bIns="45720" anchor="b"/>
          <a:p>
            <a:pPr lvl="0" algn="r"/>
            <a:fld id="{9A0DB2DC-4C9A-4742-B13C-FB6460FD3503}" type="slidenum">
              <a:rPr lang="zh-CN" altLang="en-US" sz="1200" dirty="0"/>
            </a:fld>
            <a:endParaRPr lang="zh-CN" altLang="en-US" sz="1200"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2289" name="幻灯片图像占位符 1"/>
          <p:cNvSpPr>
            <a:spLocks noGrp="1" noRot="1" noChangeAspect="1" noTextEdit="1"/>
          </p:cNvSpPr>
          <p:nvPr>
            <p:ph type="sldImg"/>
          </p:nvPr>
        </p:nvSpPr>
        <p:spPr>
          <a:ln>
            <a:solidFill>
              <a:srgbClr val="000000"/>
            </a:solidFill>
            <a:miter/>
          </a:ln>
        </p:spPr>
      </p:sp>
      <p:sp>
        <p:nvSpPr>
          <p:cNvPr id="12290" name="备注占位符 2"/>
          <p:cNvSpPr>
            <a:spLocks noGrp="1"/>
          </p:cNvSpPr>
          <p:nvPr>
            <p:ph type="body"/>
          </p:nvPr>
        </p:nvSpPr>
        <p:spPr>
          <a:noFill/>
          <a:ln>
            <a:noFill/>
          </a:ln>
        </p:spPr>
        <p:txBody>
          <a:bodyPr wrap="square" lIns="91440" tIns="45720" rIns="91440" bIns="45720" anchor="t"/>
          <a:p>
            <a:pPr lvl="0" eaLnBrk="1" hangingPunct="1">
              <a:spcBef>
                <a:spcPct val="0"/>
              </a:spcBef>
            </a:pPr>
            <a:endParaRPr lang="zh-CN" altLang="en-US" dirty="0"/>
          </a:p>
        </p:txBody>
      </p:sp>
      <p:sp>
        <p:nvSpPr>
          <p:cNvPr id="12291" name="灯片编号占位符 3"/>
          <p:cNvSpPr txBox="1">
            <a:spLocks noGrp="1"/>
          </p:cNvSpPr>
          <p:nvPr>
            <p:ph type="sldNum" sz="quarter"/>
          </p:nvPr>
        </p:nvSpPr>
        <p:spPr>
          <a:xfrm>
            <a:off x="3884613" y="8685213"/>
            <a:ext cx="2971800" cy="457200"/>
          </a:xfrm>
          <a:prstGeom prst="rect">
            <a:avLst/>
          </a:prstGeom>
          <a:noFill/>
          <a:ln w="9525">
            <a:noFill/>
          </a:ln>
        </p:spPr>
        <p:txBody>
          <a:bodyPr vert="horz" lIns="91440" tIns="45720" rIns="91440" bIns="45720" anchor="b"/>
          <a:p>
            <a:pPr lvl="0" algn="r"/>
            <a:fld id="{9A0DB2DC-4C9A-4742-B13C-FB6460FD3503}" type="slidenum">
              <a:rPr lang="zh-CN" altLang="en-US" sz="1200" dirty="0"/>
            </a:fld>
            <a:endParaRPr lang="zh-CN" altLang="en-US" sz="1200"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04449" name="幻灯片图像占位符 1"/>
          <p:cNvSpPr>
            <a:spLocks noGrp="1" noRot="1" noChangeAspect="1" noTextEdit="1"/>
          </p:cNvSpPr>
          <p:nvPr>
            <p:ph type="sldImg"/>
          </p:nvPr>
        </p:nvSpPr>
        <p:spPr>
          <a:ln>
            <a:solidFill>
              <a:srgbClr val="000000"/>
            </a:solidFill>
            <a:miter/>
          </a:ln>
        </p:spPr>
      </p:sp>
      <p:sp>
        <p:nvSpPr>
          <p:cNvPr id="104450" name="备注占位符 2"/>
          <p:cNvSpPr>
            <a:spLocks noGrp="1"/>
          </p:cNvSpPr>
          <p:nvPr>
            <p:ph type="body"/>
          </p:nvPr>
        </p:nvSpPr>
        <p:spPr>
          <a:noFill/>
          <a:ln>
            <a:noFill/>
          </a:ln>
        </p:spPr>
        <p:txBody>
          <a:bodyPr wrap="square" lIns="91440" tIns="45720" rIns="91440" bIns="45720" anchor="t"/>
          <a:p>
            <a:pPr lvl="0" eaLnBrk="1" hangingPunct="1">
              <a:spcBef>
                <a:spcPct val="0"/>
              </a:spcBef>
            </a:pPr>
            <a:endParaRPr lang="zh-CN" altLang="en-US" dirty="0"/>
          </a:p>
        </p:txBody>
      </p:sp>
      <p:sp>
        <p:nvSpPr>
          <p:cNvPr id="104451" name="灯片编号占位符 3"/>
          <p:cNvSpPr txBox="1">
            <a:spLocks noGrp="1"/>
          </p:cNvSpPr>
          <p:nvPr>
            <p:ph type="sldNum" sz="quarter"/>
          </p:nvPr>
        </p:nvSpPr>
        <p:spPr>
          <a:xfrm>
            <a:off x="3884613" y="8685213"/>
            <a:ext cx="2971800" cy="457200"/>
          </a:xfrm>
          <a:prstGeom prst="rect">
            <a:avLst/>
          </a:prstGeom>
          <a:noFill/>
          <a:ln w="9525">
            <a:noFill/>
          </a:ln>
        </p:spPr>
        <p:txBody>
          <a:bodyPr vert="horz" lIns="91440" tIns="45720" rIns="91440" bIns="45720" anchor="b"/>
          <a:p>
            <a:pPr lvl="0" algn="r"/>
            <a:fld id="{9A0DB2DC-4C9A-4742-B13C-FB6460FD3503}" type="slidenum">
              <a:rPr lang="zh-CN" altLang="en-US" sz="1200" dirty="0"/>
            </a:fld>
            <a:endParaRPr lang="zh-CN" altLang="en-US" sz="1200"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06497" name="幻灯片图像占位符 1"/>
          <p:cNvSpPr>
            <a:spLocks noGrp="1" noRot="1" noChangeAspect="1" noTextEdit="1"/>
          </p:cNvSpPr>
          <p:nvPr>
            <p:ph type="sldImg"/>
          </p:nvPr>
        </p:nvSpPr>
        <p:spPr>
          <a:ln>
            <a:solidFill>
              <a:srgbClr val="000000"/>
            </a:solidFill>
            <a:miter/>
          </a:ln>
        </p:spPr>
      </p:sp>
      <p:sp>
        <p:nvSpPr>
          <p:cNvPr id="106498" name="备注占位符 2"/>
          <p:cNvSpPr>
            <a:spLocks noGrp="1"/>
          </p:cNvSpPr>
          <p:nvPr>
            <p:ph type="body"/>
          </p:nvPr>
        </p:nvSpPr>
        <p:spPr>
          <a:noFill/>
          <a:ln>
            <a:noFill/>
          </a:ln>
        </p:spPr>
        <p:txBody>
          <a:bodyPr wrap="square" lIns="91440" tIns="45720" rIns="91440" bIns="45720" anchor="t"/>
          <a:p>
            <a:pPr lvl="0" eaLnBrk="1" hangingPunct="1">
              <a:spcBef>
                <a:spcPct val="0"/>
              </a:spcBef>
            </a:pPr>
            <a:endParaRPr lang="zh-CN" altLang="en-US" dirty="0"/>
          </a:p>
        </p:txBody>
      </p:sp>
      <p:sp>
        <p:nvSpPr>
          <p:cNvPr id="106499" name="灯片编号占位符 3"/>
          <p:cNvSpPr txBox="1">
            <a:spLocks noGrp="1"/>
          </p:cNvSpPr>
          <p:nvPr>
            <p:ph type="sldNum" sz="quarter"/>
          </p:nvPr>
        </p:nvSpPr>
        <p:spPr>
          <a:xfrm>
            <a:off x="3884613" y="8685213"/>
            <a:ext cx="2971800" cy="457200"/>
          </a:xfrm>
          <a:prstGeom prst="rect">
            <a:avLst/>
          </a:prstGeom>
          <a:noFill/>
          <a:ln w="9525">
            <a:noFill/>
          </a:ln>
        </p:spPr>
        <p:txBody>
          <a:bodyPr vert="horz" lIns="91440" tIns="45720" rIns="91440" bIns="45720" anchor="b"/>
          <a:p>
            <a:pPr lvl="0" algn="r"/>
            <a:fld id="{9A0DB2DC-4C9A-4742-B13C-FB6460FD3503}" type="slidenum">
              <a:rPr lang="zh-CN" altLang="en-US" sz="1200" dirty="0"/>
            </a:fld>
            <a:endParaRPr lang="zh-CN" altLang="en-US" sz="1200"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08545" name="幻灯片图像占位符 1"/>
          <p:cNvSpPr>
            <a:spLocks noGrp="1" noRot="1" noChangeAspect="1" noTextEdit="1"/>
          </p:cNvSpPr>
          <p:nvPr>
            <p:ph type="sldImg"/>
          </p:nvPr>
        </p:nvSpPr>
        <p:spPr>
          <a:ln>
            <a:solidFill>
              <a:srgbClr val="000000"/>
            </a:solidFill>
            <a:miter/>
          </a:ln>
        </p:spPr>
      </p:sp>
      <p:sp>
        <p:nvSpPr>
          <p:cNvPr id="108546" name="备注占位符 2"/>
          <p:cNvSpPr>
            <a:spLocks noGrp="1"/>
          </p:cNvSpPr>
          <p:nvPr>
            <p:ph type="body"/>
          </p:nvPr>
        </p:nvSpPr>
        <p:spPr>
          <a:noFill/>
          <a:ln>
            <a:noFill/>
          </a:ln>
        </p:spPr>
        <p:txBody>
          <a:bodyPr wrap="square" lIns="91440" tIns="45720" rIns="91440" bIns="45720" anchor="t"/>
          <a:p>
            <a:pPr lvl="0" eaLnBrk="1" hangingPunct="1">
              <a:spcBef>
                <a:spcPct val="0"/>
              </a:spcBef>
            </a:pPr>
            <a:endParaRPr lang="zh-CN" altLang="en-US" dirty="0"/>
          </a:p>
        </p:txBody>
      </p:sp>
      <p:sp>
        <p:nvSpPr>
          <p:cNvPr id="108547" name="灯片编号占位符 3"/>
          <p:cNvSpPr txBox="1">
            <a:spLocks noGrp="1"/>
          </p:cNvSpPr>
          <p:nvPr>
            <p:ph type="sldNum" sz="quarter"/>
          </p:nvPr>
        </p:nvSpPr>
        <p:spPr>
          <a:xfrm>
            <a:off x="3884613" y="8685213"/>
            <a:ext cx="2971800" cy="457200"/>
          </a:xfrm>
          <a:prstGeom prst="rect">
            <a:avLst/>
          </a:prstGeom>
          <a:noFill/>
          <a:ln w="9525">
            <a:noFill/>
          </a:ln>
        </p:spPr>
        <p:txBody>
          <a:bodyPr vert="horz" lIns="91440" tIns="45720" rIns="91440" bIns="45720" anchor="b"/>
          <a:p>
            <a:pPr lvl="0" algn="r"/>
            <a:fld id="{9A0DB2DC-4C9A-4742-B13C-FB6460FD3503}" type="slidenum">
              <a:rPr lang="zh-CN" altLang="en-US" sz="1200" dirty="0"/>
            </a:fld>
            <a:endParaRPr lang="zh-CN" altLang="en-US" sz="1200"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10593" name="幻灯片图像占位符 1"/>
          <p:cNvSpPr>
            <a:spLocks noGrp="1" noRot="1" noChangeAspect="1" noTextEdit="1"/>
          </p:cNvSpPr>
          <p:nvPr>
            <p:ph type="sldImg"/>
          </p:nvPr>
        </p:nvSpPr>
        <p:spPr>
          <a:ln>
            <a:solidFill>
              <a:srgbClr val="000000"/>
            </a:solidFill>
            <a:miter/>
          </a:ln>
        </p:spPr>
      </p:sp>
      <p:sp>
        <p:nvSpPr>
          <p:cNvPr id="110594" name="备注占位符 2"/>
          <p:cNvSpPr>
            <a:spLocks noGrp="1"/>
          </p:cNvSpPr>
          <p:nvPr>
            <p:ph type="body"/>
          </p:nvPr>
        </p:nvSpPr>
        <p:spPr>
          <a:noFill/>
          <a:ln>
            <a:noFill/>
          </a:ln>
        </p:spPr>
        <p:txBody>
          <a:bodyPr wrap="square" lIns="91440" tIns="45720" rIns="91440" bIns="45720" anchor="t"/>
          <a:p>
            <a:pPr lvl="0" eaLnBrk="1" hangingPunct="1">
              <a:spcBef>
                <a:spcPct val="0"/>
              </a:spcBef>
            </a:pPr>
            <a:endParaRPr lang="zh-CN" altLang="en-US" dirty="0"/>
          </a:p>
        </p:txBody>
      </p:sp>
      <p:sp>
        <p:nvSpPr>
          <p:cNvPr id="110595" name="灯片编号占位符 3"/>
          <p:cNvSpPr txBox="1">
            <a:spLocks noGrp="1"/>
          </p:cNvSpPr>
          <p:nvPr>
            <p:ph type="sldNum" sz="quarter"/>
          </p:nvPr>
        </p:nvSpPr>
        <p:spPr>
          <a:xfrm>
            <a:off x="3884613" y="8685213"/>
            <a:ext cx="2971800" cy="457200"/>
          </a:xfrm>
          <a:prstGeom prst="rect">
            <a:avLst/>
          </a:prstGeom>
          <a:noFill/>
          <a:ln w="9525">
            <a:noFill/>
          </a:ln>
        </p:spPr>
        <p:txBody>
          <a:bodyPr vert="horz" lIns="91440" tIns="45720" rIns="91440" bIns="45720" anchor="b"/>
          <a:p>
            <a:pPr lvl="0" algn="r"/>
            <a:fld id="{9A0DB2DC-4C9A-4742-B13C-FB6460FD3503}" type="slidenum">
              <a:rPr lang="zh-CN" altLang="en-US" sz="1200" dirty="0"/>
            </a:fld>
            <a:endParaRPr lang="zh-CN" altLang="en-US" sz="1200" dirty="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12641" name="幻灯片图像占位符 1"/>
          <p:cNvSpPr>
            <a:spLocks noGrp="1" noRot="1" noChangeAspect="1" noTextEdit="1"/>
          </p:cNvSpPr>
          <p:nvPr>
            <p:ph type="sldImg"/>
          </p:nvPr>
        </p:nvSpPr>
        <p:spPr>
          <a:ln>
            <a:solidFill>
              <a:srgbClr val="000000"/>
            </a:solidFill>
            <a:miter/>
          </a:ln>
        </p:spPr>
      </p:sp>
      <p:sp>
        <p:nvSpPr>
          <p:cNvPr id="112642" name="备注占位符 2"/>
          <p:cNvSpPr>
            <a:spLocks noGrp="1"/>
          </p:cNvSpPr>
          <p:nvPr>
            <p:ph type="body"/>
          </p:nvPr>
        </p:nvSpPr>
        <p:spPr>
          <a:noFill/>
          <a:ln>
            <a:noFill/>
          </a:ln>
        </p:spPr>
        <p:txBody>
          <a:bodyPr wrap="square" lIns="91440" tIns="45720" rIns="91440" bIns="45720" anchor="t"/>
          <a:p>
            <a:pPr lvl="0" eaLnBrk="1" hangingPunct="1">
              <a:spcBef>
                <a:spcPct val="0"/>
              </a:spcBef>
            </a:pPr>
            <a:endParaRPr lang="zh-CN" altLang="en-US" dirty="0"/>
          </a:p>
        </p:txBody>
      </p:sp>
      <p:sp>
        <p:nvSpPr>
          <p:cNvPr id="112643" name="灯片编号占位符 3"/>
          <p:cNvSpPr txBox="1">
            <a:spLocks noGrp="1"/>
          </p:cNvSpPr>
          <p:nvPr>
            <p:ph type="sldNum" sz="quarter"/>
          </p:nvPr>
        </p:nvSpPr>
        <p:spPr>
          <a:xfrm>
            <a:off x="3884613" y="8685213"/>
            <a:ext cx="2971800" cy="457200"/>
          </a:xfrm>
          <a:prstGeom prst="rect">
            <a:avLst/>
          </a:prstGeom>
          <a:noFill/>
          <a:ln w="9525">
            <a:noFill/>
          </a:ln>
        </p:spPr>
        <p:txBody>
          <a:bodyPr vert="horz" lIns="91440" tIns="45720" rIns="91440" bIns="45720" anchor="b"/>
          <a:p>
            <a:pPr lvl="0" algn="r"/>
            <a:fld id="{9A0DB2DC-4C9A-4742-B13C-FB6460FD3503}" type="slidenum">
              <a:rPr lang="zh-CN" altLang="en-US" sz="1200" dirty="0"/>
            </a:fld>
            <a:endParaRPr lang="zh-CN" altLang="en-US" sz="1200" dirty="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14689" name="幻灯片图像占位符 1"/>
          <p:cNvSpPr>
            <a:spLocks noGrp="1" noRot="1" noChangeAspect="1" noTextEdit="1"/>
          </p:cNvSpPr>
          <p:nvPr>
            <p:ph type="sldImg"/>
          </p:nvPr>
        </p:nvSpPr>
        <p:spPr>
          <a:ln>
            <a:solidFill>
              <a:srgbClr val="000000"/>
            </a:solidFill>
            <a:miter/>
          </a:ln>
        </p:spPr>
      </p:sp>
      <p:sp>
        <p:nvSpPr>
          <p:cNvPr id="114690" name="备注占位符 2"/>
          <p:cNvSpPr>
            <a:spLocks noGrp="1"/>
          </p:cNvSpPr>
          <p:nvPr>
            <p:ph type="body"/>
          </p:nvPr>
        </p:nvSpPr>
        <p:spPr>
          <a:noFill/>
          <a:ln>
            <a:noFill/>
          </a:ln>
        </p:spPr>
        <p:txBody>
          <a:bodyPr wrap="square" lIns="91440" tIns="45720" rIns="91440" bIns="45720" anchor="t"/>
          <a:p>
            <a:pPr lvl="0" eaLnBrk="1" hangingPunct="1">
              <a:spcBef>
                <a:spcPct val="0"/>
              </a:spcBef>
            </a:pPr>
            <a:endParaRPr lang="zh-CN" altLang="en-US" dirty="0"/>
          </a:p>
        </p:txBody>
      </p:sp>
      <p:sp>
        <p:nvSpPr>
          <p:cNvPr id="114691" name="灯片编号占位符 3"/>
          <p:cNvSpPr txBox="1">
            <a:spLocks noGrp="1"/>
          </p:cNvSpPr>
          <p:nvPr>
            <p:ph type="sldNum" sz="quarter"/>
          </p:nvPr>
        </p:nvSpPr>
        <p:spPr>
          <a:xfrm>
            <a:off x="3884613" y="8685213"/>
            <a:ext cx="2971800" cy="457200"/>
          </a:xfrm>
          <a:prstGeom prst="rect">
            <a:avLst/>
          </a:prstGeom>
          <a:noFill/>
          <a:ln w="9525">
            <a:noFill/>
          </a:ln>
        </p:spPr>
        <p:txBody>
          <a:bodyPr vert="horz" lIns="91440" tIns="45720" rIns="91440" bIns="45720" anchor="b"/>
          <a:p>
            <a:pPr lvl="0" algn="r"/>
            <a:fld id="{9A0DB2DC-4C9A-4742-B13C-FB6460FD3503}" type="slidenum">
              <a:rPr lang="zh-CN" altLang="en-US" sz="1200" dirty="0"/>
            </a:fld>
            <a:endParaRPr lang="zh-CN" altLang="en-US" sz="1200" dirty="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16737" name="幻灯片图像占位符 1"/>
          <p:cNvSpPr>
            <a:spLocks noGrp="1" noRot="1" noChangeAspect="1" noTextEdit="1"/>
          </p:cNvSpPr>
          <p:nvPr>
            <p:ph type="sldImg"/>
          </p:nvPr>
        </p:nvSpPr>
        <p:spPr>
          <a:ln>
            <a:solidFill>
              <a:srgbClr val="000000"/>
            </a:solidFill>
            <a:miter/>
          </a:ln>
        </p:spPr>
      </p:sp>
      <p:sp>
        <p:nvSpPr>
          <p:cNvPr id="116738" name="备注占位符 2"/>
          <p:cNvSpPr>
            <a:spLocks noGrp="1"/>
          </p:cNvSpPr>
          <p:nvPr>
            <p:ph type="body"/>
          </p:nvPr>
        </p:nvSpPr>
        <p:spPr>
          <a:noFill/>
          <a:ln>
            <a:noFill/>
          </a:ln>
        </p:spPr>
        <p:txBody>
          <a:bodyPr wrap="square" lIns="91440" tIns="45720" rIns="91440" bIns="45720" anchor="t"/>
          <a:p>
            <a:pPr lvl="0" eaLnBrk="1" hangingPunct="1">
              <a:spcBef>
                <a:spcPct val="0"/>
              </a:spcBef>
            </a:pPr>
            <a:endParaRPr lang="zh-CN" altLang="en-US" dirty="0"/>
          </a:p>
        </p:txBody>
      </p:sp>
      <p:sp>
        <p:nvSpPr>
          <p:cNvPr id="116739" name="灯片编号占位符 3"/>
          <p:cNvSpPr txBox="1">
            <a:spLocks noGrp="1"/>
          </p:cNvSpPr>
          <p:nvPr>
            <p:ph type="sldNum" sz="quarter"/>
          </p:nvPr>
        </p:nvSpPr>
        <p:spPr>
          <a:xfrm>
            <a:off x="3884613" y="8685213"/>
            <a:ext cx="2971800" cy="457200"/>
          </a:xfrm>
          <a:prstGeom prst="rect">
            <a:avLst/>
          </a:prstGeom>
          <a:noFill/>
          <a:ln w="9525">
            <a:noFill/>
          </a:ln>
        </p:spPr>
        <p:txBody>
          <a:bodyPr vert="horz" lIns="91440" tIns="45720" rIns="91440" bIns="45720" anchor="b"/>
          <a:p>
            <a:pPr lvl="0" algn="r"/>
            <a:fld id="{9A0DB2DC-4C9A-4742-B13C-FB6460FD3503}" type="slidenum">
              <a:rPr lang="zh-CN" altLang="en-US" sz="1200" dirty="0"/>
            </a:fld>
            <a:endParaRPr lang="zh-CN" altLang="en-US" sz="1200" dirty="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18785" name="幻灯片图像占位符 1"/>
          <p:cNvSpPr>
            <a:spLocks noGrp="1" noRot="1" noChangeAspect="1" noTextEdit="1"/>
          </p:cNvSpPr>
          <p:nvPr>
            <p:ph type="sldImg"/>
          </p:nvPr>
        </p:nvSpPr>
        <p:spPr>
          <a:ln>
            <a:solidFill>
              <a:srgbClr val="000000"/>
            </a:solidFill>
            <a:miter/>
          </a:ln>
        </p:spPr>
      </p:sp>
      <p:sp>
        <p:nvSpPr>
          <p:cNvPr id="118786" name="备注占位符 2"/>
          <p:cNvSpPr>
            <a:spLocks noGrp="1"/>
          </p:cNvSpPr>
          <p:nvPr>
            <p:ph type="body"/>
          </p:nvPr>
        </p:nvSpPr>
        <p:spPr>
          <a:noFill/>
          <a:ln>
            <a:noFill/>
          </a:ln>
        </p:spPr>
        <p:txBody>
          <a:bodyPr wrap="square" lIns="91440" tIns="45720" rIns="91440" bIns="45720" anchor="t"/>
          <a:p>
            <a:pPr lvl="0" eaLnBrk="1" hangingPunct="1">
              <a:spcBef>
                <a:spcPct val="0"/>
              </a:spcBef>
            </a:pPr>
            <a:endParaRPr lang="zh-CN" altLang="en-US" dirty="0"/>
          </a:p>
        </p:txBody>
      </p:sp>
      <p:sp>
        <p:nvSpPr>
          <p:cNvPr id="118787" name="灯片编号占位符 3"/>
          <p:cNvSpPr txBox="1">
            <a:spLocks noGrp="1"/>
          </p:cNvSpPr>
          <p:nvPr>
            <p:ph type="sldNum" sz="quarter"/>
          </p:nvPr>
        </p:nvSpPr>
        <p:spPr>
          <a:xfrm>
            <a:off x="3884613" y="8685213"/>
            <a:ext cx="2971800" cy="457200"/>
          </a:xfrm>
          <a:prstGeom prst="rect">
            <a:avLst/>
          </a:prstGeom>
          <a:noFill/>
          <a:ln w="9525">
            <a:noFill/>
          </a:ln>
        </p:spPr>
        <p:txBody>
          <a:bodyPr vert="horz" lIns="91440" tIns="45720" rIns="91440" bIns="45720" anchor="b"/>
          <a:p>
            <a:pPr lvl="0" algn="r"/>
            <a:fld id="{9A0DB2DC-4C9A-4742-B13C-FB6460FD3503}" type="slidenum">
              <a:rPr lang="zh-CN" altLang="en-US" sz="1200" dirty="0"/>
            </a:fld>
            <a:endParaRPr lang="zh-CN" altLang="en-US" sz="1200" dirty="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20833" name="幻灯片图像占位符 1"/>
          <p:cNvSpPr>
            <a:spLocks noGrp="1" noRot="1" noChangeAspect="1" noTextEdit="1"/>
          </p:cNvSpPr>
          <p:nvPr>
            <p:ph type="sldImg"/>
          </p:nvPr>
        </p:nvSpPr>
        <p:spPr>
          <a:ln>
            <a:solidFill>
              <a:srgbClr val="000000"/>
            </a:solidFill>
            <a:miter/>
          </a:ln>
        </p:spPr>
      </p:sp>
      <p:sp>
        <p:nvSpPr>
          <p:cNvPr id="120834" name="备注占位符 2"/>
          <p:cNvSpPr>
            <a:spLocks noGrp="1"/>
          </p:cNvSpPr>
          <p:nvPr>
            <p:ph type="body"/>
          </p:nvPr>
        </p:nvSpPr>
        <p:spPr>
          <a:noFill/>
          <a:ln>
            <a:noFill/>
          </a:ln>
        </p:spPr>
        <p:txBody>
          <a:bodyPr wrap="square" lIns="91440" tIns="45720" rIns="91440" bIns="45720" anchor="t"/>
          <a:p>
            <a:pPr lvl="0" eaLnBrk="1" hangingPunct="1">
              <a:spcBef>
                <a:spcPct val="0"/>
              </a:spcBef>
            </a:pPr>
            <a:endParaRPr lang="zh-CN" altLang="en-US" dirty="0"/>
          </a:p>
        </p:txBody>
      </p:sp>
      <p:sp>
        <p:nvSpPr>
          <p:cNvPr id="120835" name="灯片编号占位符 3"/>
          <p:cNvSpPr txBox="1">
            <a:spLocks noGrp="1"/>
          </p:cNvSpPr>
          <p:nvPr>
            <p:ph type="sldNum" sz="quarter"/>
          </p:nvPr>
        </p:nvSpPr>
        <p:spPr>
          <a:xfrm>
            <a:off x="3884613" y="8685213"/>
            <a:ext cx="2971800" cy="457200"/>
          </a:xfrm>
          <a:prstGeom prst="rect">
            <a:avLst/>
          </a:prstGeom>
          <a:noFill/>
          <a:ln w="9525">
            <a:noFill/>
          </a:ln>
        </p:spPr>
        <p:txBody>
          <a:bodyPr vert="horz" lIns="91440" tIns="45720" rIns="91440" bIns="45720" anchor="b"/>
          <a:p>
            <a:pPr lvl="0" algn="r"/>
            <a:fld id="{9A0DB2DC-4C9A-4742-B13C-FB6460FD3503}" type="slidenum">
              <a:rPr lang="zh-CN" altLang="en-US" sz="1200" dirty="0"/>
            </a:fld>
            <a:endParaRPr lang="zh-CN" altLang="en-US" sz="1200" dirty="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22881" name="幻灯片图像占位符 1"/>
          <p:cNvSpPr>
            <a:spLocks noGrp="1" noRot="1" noChangeAspect="1" noTextEdit="1"/>
          </p:cNvSpPr>
          <p:nvPr>
            <p:ph type="sldImg"/>
          </p:nvPr>
        </p:nvSpPr>
        <p:spPr>
          <a:ln>
            <a:solidFill>
              <a:srgbClr val="000000"/>
            </a:solidFill>
            <a:miter/>
          </a:ln>
        </p:spPr>
      </p:sp>
      <p:sp>
        <p:nvSpPr>
          <p:cNvPr id="122882" name="备注占位符 2"/>
          <p:cNvSpPr>
            <a:spLocks noGrp="1"/>
          </p:cNvSpPr>
          <p:nvPr>
            <p:ph type="body"/>
          </p:nvPr>
        </p:nvSpPr>
        <p:spPr>
          <a:noFill/>
          <a:ln>
            <a:noFill/>
          </a:ln>
        </p:spPr>
        <p:txBody>
          <a:bodyPr wrap="square" lIns="91440" tIns="45720" rIns="91440" bIns="45720" anchor="t"/>
          <a:p>
            <a:pPr lvl="0" eaLnBrk="1" hangingPunct="1">
              <a:spcBef>
                <a:spcPct val="0"/>
              </a:spcBef>
            </a:pPr>
            <a:endParaRPr lang="zh-CN" altLang="en-US" dirty="0"/>
          </a:p>
        </p:txBody>
      </p:sp>
      <p:sp>
        <p:nvSpPr>
          <p:cNvPr id="122883" name="灯片编号占位符 3"/>
          <p:cNvSpPr txBox="1">
            <a:spLocks noGrp="1"/>
          </p:cNvSpPr>
          <p:nvPr>
            <p:ph type="sldNum" sz="quarter"/>
          </p:nvPr>
        </p:nvSpPr>
        <p:spPr>
          <a:xfrm>
            <a:off x="3884613" y="8685213"/>
            <a:ext cx="2971800" cy="457200"/>
          </a:xfrm>
          <a:prstGeom prst="rect">
            <a:avLst/>
          </a:prstGeom>
          <a:noFill/>
          <a:ln w="9525">
            <a:noFill/>
          </a:ln>
        </p:spPr>
        <p:txBody>
          <a:bodyPr vert="horz" lIns="91440" tIns="45720" rIns="91440" bIns="45720" anchor="b"/>
          <a:p>
            <a:pPr lvl="0" algn="r"/>
            <a:fld id="{9A0DB2DC-4C9A-4742-B13C-FB6460FD3503}" type="slidenum">
              <a:rPr lang="zh-CN" altLang="en-US" sz="1200" dirty="0"/>
            </a:fld>
            <a:endParaRPr lang="zh-CN" altLang="en-US" sz="1200"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4337" name="幻灯片图像占位符 1"/>
          <p:cNvSpPr>
            <a:spLocks noGrp="1" noRot="1" noChangeAspect="1" noTextEdit="1"/>
          </p:cNvSpPr>
          <p:nvPr>
            <p:ph type="sldImg"/>
          </p:nvPr>
        </p:nvSpPr>
        <p:spPr>
          <a:ln>
            <a:solidFill>
              <a:srgbClr val="000000"/>
            </a:solidFill>
            <a:miter/>
          </a:ln>
        </p:spPr>
      </p:sp>
      <p:sp>
        <p:nvSpPr>
          <p:cNvPr id="14338" name="备注占位符 2"/>
          <p:cNvSpPr>
            <a:spLocks noGrp="1"/>
          </p:cNvSpPr>
          <p:nvPr>
            <p:ph type="body"/>
          </p:nvPr>
        </p:nvSpPr>
        <p:spPr>
          <a:noFill/>
          <a:ln>
            <a:noFill/>
          </a:ln>
        </p:spPr>
        <p:txBody>
          <a:bodyPr wrap="square" lIns="91440" tIns="45720" rIns="91440" bIns="45720" anchor="t"/>
          <a:p>
            <a:pPr lvl="0" eaLnBrk="1" hangingPunct="1">
              <a:spcBef>
                <a:spcPct val="0"/>
              </a:spcBef>
            </a:pPr>
            <a:endParaRPr lang="zh-CN" altLang="en-US" dirty="0"/>
          </a:p>
        </p:txBody>
      </p:sp>
      <p:sp>
        <p:nvSpPr>
          <p:cNvPr id="14339" name="灯片编号占位符 3"/>
          <p:cNvSpPr txBox="1">
            <a:spLocks noGrp="1"/>
          </p:cNvSpPr>
          <p:nvPr>
            <p:ph type="sldNum" sz="quarter"/>
          </p:nvPr>
        </p:nvSpPr>
        <p:spPr>
          <a:xfrm>
            <a:off x="3884613" y="8685213"/>
            <a:ext cx="2971800" cy="457200"/>
          </a:xfrm>
          <a:prstGeom prst="rect">
            <a:avLst/>
          </a:prstGeom>
          <a:noFill/>
          <a:ln w="9525">
            <a:noFill/>
          </a:ln>
        </p:spPr>
        <p:txBody>
          <a:bodyPr vert="horz" lIns="91440" tIns="45720" rIns="91440" bIns="45720" anchor="b"/>
          <a:p>
            <a:pPr lvl="0" algn="r"/>
            <a:fld id="{9A0DB2DC-4C9A-4742-B13C-FB6460FD3503}" type="slidenum">
              <a:rPr lang="zh-CN" altLang="en-US" sz="1200" dirty="0"/>
            </a:fld>
            <a:endParaRPr lang="zh-CN" altLang="en-US" sz="1200" dirty="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24929" name="幻灯片图像占位符 1"/>
          <p:cNvSpPr>
            <a:spLocks noGrp="1" noRot="1" noChangeAspect="1" noTextEdit="1"/>
          </p:cNvSpPr>
          <p:nvPr>
            <p:ph type="sldImg"/>
          </p:nvPr>
        </p:nvSpPr>
        <p:spPr>
          <a:ln>
            <a:solidFill>
              <a:srgbClr val="000000"/>
            </a:solidFill>
            <a:miter/>
          </a:ln>
        </p:spPr>
      </p:sp>
      <p:sp>
        <p:nvSpPr>
          <p:cNvPr id="124930" name="备注占位符 2"/>
          <p:cNvSpPr>
            <a:spLocks noGrp="1"/>
          </p:cNvSpPr>
          <p:nvPr>
            <p:ph type="body"/>
          </p:nvPr>
        </p:nvSpPr>
        <p:spPr>
          <a:noFill/>
          <a:ln>
            <a:noFill/>
          </a:ln>
        </p:spPr>
        <p:txBody>
          <a:bodyPr wrap="square" lIns="91440" tIns="45720" rIns="91440" bIns="45720" anchor="t"/>
          <a:p>
            <a:pPr lvl="0" eaLnBrk="1" hangingPunct="1">
              <a:spcBef>
                <a:spcPct val="0"/>
              </a:spcBef>
            </a:pPr>
            <a:endParaRPr lang="zh-CN" altLang="en-US" dirty="0"/>
          </a:p>
        </p:txBody>
      </p:sp>
      <p:sp>
        <p:nvSpPr>
          <p:cNvPr id="124931" name="灯片编号占位符 3"/>
          <p:cNvSpPr txBox="1">
            <a:spLocks noGrp="1"/>
          </p:cNvSpPr>
          <p:nvPr>
            <p:ph type="sldNum" sz="quarter"/>
          </p:nvPr>
        </p:nvSpPr>
        <p:spPr>
          <a:xfrm>
            <a:off x="3884613" y="8685213"/>
            <a:ext cx="2971800" cy="457200"/>
          </a:xfrm>
          <a:prstGeom prst="rect">
            <a:avLst/>
          </a:prstGeom>
          <a:noFill/>
          <a:ln w="9525">
            <a:noFill/>
          </a:ln>
        </p:spPr>
        <p:txBody>
          <a:bodyPr vert="horz" lIns="91440" tIns="45720" rIns="91440" bIns="45720" anchor="b"/>
          <a:p>
            <a:pPr lvl="0" algn="r"/>
            <a:fld id="{9A0DB2DC-4C9A-4742-B13C-FB6460FD3503}" type="slidenum">
              <a:rPr lang="zh-CN" altLang="en-US" sz="1200" dirty="0"/>
            </a:fld>
            <a:endParaRPr lang="zh-CN" altLang="en-US" sz="1200" dirty="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26977" name="幻灯片图像占位符 1"/>
          <p:cNvSpPr>
            <a:spLocks noGrp="1" noRot="1" noChangeAspect="1" noTextEdit="1"/>
          </p:cNvSpPr>
          <p:nvPr>
            <p:ph type="sldImg"/>
          </p:nvPr>
        </p:nvSpPr>
        <p:spPr>
          <a:ln>
            <a:solidFill>
              <a:srgbClr val="000000"/>
            </a:solidFill>
            <a:miter/>
          </a:ln>
        </p:spPr>
      </p:sp>
      <p:sp>
        <p:nvSpPr>
          <p:cNvPr id="126978" name="备注占位符 2"/>
          <p:cNvSpPr>
            <a:spLocks noGrp="1"/>
          </p:cNvSpPr>
          <p:nvPr>
            <p:ph type="body"/>
          </p:nvPr>
        </p:nvSpPr>
        <p:spPr>
          <a:noFill/>
          <a:ln>
            <a:noFill/>
          </a:ln>
        </p:spPr>
        <p:txBody>
          <a:bodyPr wrap="square" lIns="91440" tIns="45720" rIns="91440" bIns="45720" anchor="t"/>
          <a:p>
            <a:pPr lvl="0" eaLnBrk="1" hangingPunct="1">
              <a:spcBef>
                <a:spcPct val="0"/>
              </a:spcBef>
            </a:pPr>
            <a:endParaRPr lang="zh-CN" altLang="en-US" dirty="0"/>
          </a:p>
        </p:txBody>
      </p:sp>
      <p:sp>
        <p:nvSpPr>
          <p:cNvPr id="126979" name="灯片编号占位符 3"/>
          <p:cNvSpPr txBox="1">
            <a:spLocks noGrp="1"/>
          </p:cNvSpPr>
          <p:nvPr>
            <p:ph type="sldNum" sz="quarter"/>
          </p:nvPr>
        </p:nvSpPr>
        <p:spPr>
          <a:xfrm>
            <a:off x="3884613" y="8685213"/>
            <a:ext cx="2971800" cy="457200"/>
          </a:xfrm>
          <a:prstGeom prst="rect">
            <a:avLst/>
          </a:prstGeom>
          <a:noFill/>
          <a:ln w="9525">
            <a:noFill/>
          </a:ln>
        </p:spPr>
        <p:txBody>
          <a:bodyPr vert="horz" lIns="91440" tIns="45720" rIns="91440" bIns="45720" anchor="b"/>
          <a:p>
            <a:pPr lvl="0" algn="r"/>
            <a:fld id="{9A0DB2DC-4C9A-4742-B13C-FB6460FD3503}" type="slidenum">
              <a:rPr lang="zh-CN" altLang="en-US" sz="1200" dirty="0"/>
            </a:fld>
            <a:endParaRPr lang="zh-CN" altLang="en-US" sz="1200" dirty="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29025" name="幻灯片图像占位符 1"/>
          <p:cNvSpPr>
            <a:spLocks noGrp="1" noRot="1" noChangeAspect="1" noTextEdit="1"/>
          </p:cNvSpPr>
          <p:nvPr>
            <p:ph type="sldImg"/>
          </p:nvPr>
        </p:nvSpPr>
        <p:spPr>
          <a:ln>
            <a:solidFill>
              <a:srgbClr val="000000"/>
            </a:solidFill>
            <a:miter/>
          </a:ln>
        </p:spPr>
      </p:sp>
      <p:sp>
        <p:nvSpPr>
          <p:cNvPr id="129026" name="备注占位符 2"/>
          <p:cNvSpPr>
            <a:spLocks noGrp="1"/>
          </p:cNvSpPr>
          <p:nvPr>
            <p:ph type="body"/>
          </p:nvPr>
        </p:nvSpPr>
        <p:spPr>
          <a:noFill/>
          <a:ln>
            <a:noFill/>
          </a:ln>
        </p:spPr>
        <p:txBody>
          <a:bodyPr wrap="square" lIns="91440" tIns="45720" rIns="91440" bIns="45720" anchor="t"/>
          <a:p>
            <a:pPr lvl="0" eaLnBrk="1" hangingPunct="1">
              <a:spcBef>
                <a:spcPct val="0"/>
              </a:spcBef>
            </a:pPr>
            <a:endParaRPr lang="zh-CN" altLang="en-US" dirty="0"/>
          </a:p>
        </p:txBody>
      </p:sp>
      <p:sp>
        <p:nvSpPr>
          <p:cNvPr id="129027" name="灯片编号占位符 3"/>
          <p:cNvSpPr txBox="1">
            <a:spLocks noGrp="1"/>
          </p:cNvSpPr>
          <p:nvPr>
            <p:ph type="sldNum" sz="quarter"/>
          </p:nvPr>
        </p:nvSpPr>
        <p:spPr>
          <a:xfrm>
            <a:off x="3884613" y="8685213"/>
            <a:ext cx="2971800" cy="457200"/>
          </a:xfrm>
          <a:prstGeom prst="rect">
            <a:avLst/>
          </a:prstGeom>
          <a:noFill/>
          <a:ln w="9525">
            <a:noFill/>
          </a:ln>
        </p:spPr>
        <p:txBody>
          <a:bodyPr vert="horz" lIns="91440" tIns="45720" rIns="91440" bIns="45720" anchor="b"/>
          <a:p>
            <a:pPr lvl="0" algn="r"/>
            <a:fld id="{9A0DB2DC-4C9A-4742-B13C-FB6460FD3503}" type="slidenum">
              <a:rPr lang="zh-CN" altLang="en-US" sz="1200" dirty="0"/>
            </a:fld>
            <a:endParaRPr lang="zh-CN" altLang="en-US" sz="1200" dirty="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31073" name="幻灯片图像占位符 1"/>
          <p:cNvSpPr>
            <a:spLocks noGrp="1" noRot="1" noChangeAspect="1" noTextEdit="1"/>
          </p:cNvSpPr>
          <p:nvPr>
            <p:ph type="sldImg"/>
          </p:nvPr>
        </p:nvSpPr>
        <p:spPr>
          <a:ln>
            <a:solidFill>
              <a:srgbClr val="000000"/>
            </a:solidFill>
            <a:miter/>
          </a:ln>
        </p:spPr>
      </p:sp>
      <p:sp>
        <p:nvSpPr>
          <p:cNvPr id="131074" name="备注占位符 2"/>
          <p:cNvSpPr>
            <a:spLocks noGrp="1"/>
          </p:cNvSpPr>
          <p:nvPr>
            <p:ph type="body"/>
          </p:nvPr>
        </p:nvSpPr>
        <p:spPr>
          <a:noFill/>
          <a:ln>
            <a:noFill/>
          </a:ln>
        </p:spPr>
        <p:txBody>
          <a:bodyPr wrap="square" lIns="91440" tIns="45720" rIns="91440" bIns="45720" anchor="t"/>
          <a:p>
            <a:pPr lvl="0" eaLnBrk="1" hangingPunct="1">
              <a:spcBef>
                <a:spcPct val="0"/>
              </a:spcBef>
            </a:pPr>
            <a:endParaRPr lang="zh-CN" altLang="en-US" dirty="0"/>
          </a:p>
        </p:txBody>
      </p:sp>
      <p:sp>
        <p:nvSpPr>
          <p:cNvPr id="131075" name="灯片编号占位符 3"/>
          <p:cNvSpPr txBox="1">
            <a:spLocks noGrp="1"/>
          </p:cNvSpPr>
          <p:nvPr>
            <p:ph type="sldNum" sz="quarter"/>
          </p:nvPr>
        </p:nvSpPr>
        <p:spPr>
          <a:xfrm>
            <a:off x="3884613" y="8685213"/>
            <a:ext cx="2971800" cy="457200"/>
          </a:xfrm>
          <a:prstGeom prst="rect">
            <a:avLst/>
          </a:prstGeom>
          <a:noFill/>
          <a:ln w="9525">
            <a:noFill/>
          </a:ln>
        </p:spPr>
        <p:txBody>
          <a:bodyPr vert="horz" lIns="91440" tIns="45720" rIns="91440" bIns="45720" anchor="b"/>
          <a:p>
            <a:pPr lvl="0" algn="r"/>
            <a:fld id="{9A0DB2DC-4C9A-4742-B13C-FB6460FD3503}" type="slidenum">
              <a:rPr lang="zh-CN" altLang="en-US" sz="1200" dirty="0"/>
            </a:fld>
            <a:endParaRPr lang="zh-CN" altLang="en-US" sz="1200" dirty="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33121" name="幻灯片图像占位符 1"/>
          <p:cNvSpPr>
            <a:spLocks noGrp="1" noRot="1" noChangeAspect="1" noTextEdit="1"/>
          </p:cNvSpPr>
          <p:nvPr>
            <p:ph type="sldImg"/>
          </p:nvPr>
        </p:nvSpPr>
        <p:spPr>
          <a:ln>
            <a:solidFill>
              <a:srgbClr val="000000"/>
            </a:solidFill>
            <a:miter/>
          </a:ln>
        </p:spPr>
      </p:sp>
      <p:sp>
        <p:nvSpPr>
          <p:cNvPr id="133122" name="备注占位符 2"/>
          <p:cNvSpPr>
            <a:spLocks noGrp="1"/>
          </p:cNvSpPr>
          <p:nvPr>
            <p:ph type="body"/>
          </p:nvPr>
        </p:nvSpPr>
        <p:spPr>
          <a:noFill/>
          <a:ln>
            <a:noFill/>
          </a:ln>
        </p:spPr>
        <p:txBody>
          <a:bodyPr wrap="square" lIns="91440" tIns="45720" rIns="91440" bIns="45720" anchor="t"/>
          <a:p>
            <a:pPr lvl="0" eaLnBrk="1" hangingPunct="1">
              <a:spcBef>
                <a:spcPct val="0"/>
              </a:spcBef>
            </a:pPr>
            <a:endParaRPr lang="zh-CN" altLang="en-US" dirty="0"/>
          </a:p>
        </p:txBody>
      </p:sp>
      <p:sp>
        <p:nvSpPr>
          <p:cNvPr id="133123" name="灯片编号占位符 3"/>
          <p:cNvSpPr txBox="1">
            <a:spLocks noGrp="1"/>
          </p:cNvSpPr>
          <p:nvPr>
            <p:ph type="sldNum" sz="quarter"/>
          </p:nvPr>
        </p:nvSpPr>
        <p:spPr>
          <a:xfrm>
            <a:off x="3884613" y="8685213"/>
            <a:ext cx="2971800" cy="457200"/>
          </a:xfrm>
          <a:prstGeom prst="rect">
            <a:avLst/>
          </a:prstGeom>
          <a:noFill/>
          <a:ln w="9525">
            <a:noFill/>
          </a:ln>
        </p:spPr>
        <p:txBody>
          <a:bodyPr vert="horz" lIns="91440" tIns="45720" rIns="91440" bIns="45720" anchor="b"/>
          <a:p>
            <a:pPr lvl="0" algn="r"/>
            <a:fld id="{9A0DB2DC-4C9A-4742-B13C-FB6460FD3503}" type="slidenum">
              <a:rPr lang="zh-CN" altLang="en-US" sz="1200" dirty="0"/>
            </a:fld>
            <a:endParaRPr lang="zh-CN" altLang="en-US" sz="1200" dirty="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35169" name="幻灯片图像占位符 1"/>
          <p:cNvSpPr>
            <a:spLocks noGrp="1" noRot="1" noChangeAspect="1" noTextEdit="1"/>
          </p:cNvSpPr>
          <p:nvPr>
            <p:ph type="sldImg"/>
          </p:nvPr>
        </p:nvSpPr>
        <p:spPr>
          <a:ln>
            <a:solidFill>
              <a:srgbClr val="000000"/>
            </a:solidFill>
            <a:miter/>
          </a:ln>
        </p:spPr>
      </p:sp>
      <p:sp>
        <p:nvSpPr>
          <p:cNvPr id="135170" name="备注占位符 2"/>
          <p:cNvSpPr>
            <a:spLocks noGrp="1"/>
          </p:cNvSpPr>
          <p:nvPr>
            <p:ph type="body"/>
          </p:nvPr>
        </p:nvSpPr>
        <p:spPr>
          <a:noFill/>
          <a:ln>
            <a:noFill/>
          </a:ln>
        </p:spPr>
        <p:txBody>
          <a:bodyPr wrap="square" lIns="91440" tIns="45720" rIns="91440" bIns="45720" anchor="t"/>
          <a:p>
            <a:pPr lvl="0" eaLnBrk="1" hangingPunct="1">
              <a:spcBef>
                <a:spcPct val="0"/>
              </a:spcBef>
            </a:pPr>
            <a:endParaRPr lang="zh-CN" altLang="en-US" dirty="0"/>
          </a:p>
        </p:txBody>
      </p:sp>
      <p:sp>
        <p:nvSpPr>
          <p:cNvPr id="135171" name="灯片编号占位符 3"/>
          <p:cNvSpPr txBox="1">
            <a:spLocks noGrp="1"/>
          </p:cNvSpPr>
          <p:nvPr>
            <p:ph type="sldNum" sz="quarter"/>
          </p:nvPr>
        </p:nvSpPr>
        <p:spPr>
          <a:xfrm>
            <a:off x="3884613" y="8685213"/>
            <a:ext cx="2971800" cy="457200"/>
          </a:xfrm>
          <a:prstGeom prst="rect">
            <a:avLst/>
          </a:prstGeom>
          <a:noFill/>
          <a:ln w="9525">
            <a:noFill/>
          </a:ln>
        </p:spPr>
        <p:txBody>
          <a:bodyPr vert="horz" lIns="91440" tIns="45720" rIns="91440" bIns="45720" anchor="b"/>
          <a:p>
            <a:pPr lvl="0" algn="r"/>
            <a:fld id="{9A0DB2DC-4C9A-4742-B13C-FB6460FD3503}" type="slidenum">
              <a:rPr lang="zh-CN" altLang="en-US" sz="1200" dirty="0"/>
            </a:fld>
            <a:endParaRPr lang="zh-CN" altLang="en-US" sz="1200" dirty="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37217" name="幻灯片图像占位符 1"/>
          <p:cNvSpPr>
            <a:spLocks noGrp="1" noRot="1" noChangeAspect="1" noTextEdit="1"/>
          </p:cNvSpPr>
          <p:nvPr>
            <p:ph type="sldImg"/>
          </p:nvPr>
        </p:nvSpPr>
        <p:spPr>
          <a:ln>
            <a:solidFill>
              <a:srgbClr val="000000"/>
            </a:solidFill>
            <a:miter/>
          </a:ln>
        </p:spPr>
      </p:sp>
      <p:sp>
        <p:nvSpPr>
          <p:cNvPr id="137218" name="备注占位符 2"/>
          <p:cNvSpPr>
            <a:spLocks noGrp="1"/>
          </p:cNvSpPr>
          <p:nvPr>
            <p:ph type="body"/>
          </p:nvPr>
        </p:nvSpPr>
        <p:spPr>
          <a:noFill/>
          <a:ln>
            <a:noFill/>
          </a:ln>
        </p:spPr>
        <p:txBody>
          <a:bodyPr wrap="square" lIns="91440" tIns="45720" rIns="91440" bIns="45720" anchor="t"/>
          <a:p>
            <a:pPr lvl="0" eaLnBrk="1" hangingPunct="1">
              <a:spcBef>
                <a:spcPct val="0"/>
              </a:spcBef>
            </a:pPr>
            <a:endParaRPr lang="zh-CN" altLang="en-US" dirty="0"/>
          </a:p>
        </p:txBody>
      </p:sp>
      <p:sp>
        <p:nvSpPr>
          <p:cNvPr id="137219" name="灯片编号占位符 3"/>
          <p:cNvSpPr txBox="1">
            <a:spLocks noGrp="1"/>
          </p:cNvSpPr>
          <p:nvPr>
            <p:ph type="sldNum" sz="quarter"/>
          </p:nvPr>
        </p:nvSpPr>
        <p:spPr>
          <a:xfrm>
            <a:off x="3884613" y="8685213"/>
            <a:ext cx="2971800" cy="457200"/>
          </a:xfrm>
          <a:prstGeom prst="rect">
            <a:avLst/>
          </a:prstGeom>
          <a:noFill/>
          <a:ln w="9525">
            <a:noFill/>
          </a:ln>
        </p:spPr>
        <p:txBody>
          <a:bodyPr vert="horz" lIns="91440" tIns="45720" rIns="91440" bIns="45720" anchor="b"/>
          <a:p>
            <a:pPr lvl="0" algn="r"/>
            <a:fld id="{9A0DB2DC-4C9A-4742-B13C-FB6460FD3503}" type="slidenum">
              <a:rPr lang="zh-CN" altLang="en-US" sz="1200" dirty="0"/>
            </a:fld>
            <a:endParaRPr lang="zh-CN" altLang="en-US" sz="1200" dirty="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39265" name="幻灯片图像占位符 1"/>
          <p:cNvSpPr>
            <a:spLocks noGrp="1" noRot="1" noChangeAspect="1" noTextEdit="1"/>
          </p:cNvSpPr>
          <p:nvPr>
            <p:ph type="sldImg"/>
          </p:nvPr>
        </p:nvSpPr>
        <p:spPr>
          <a:ln>
            <a:solidFill>
              <a:srgbClr val="000000"/>
            </a:solidFill>
            <a:miter/>
          </a:ln>
        </p:spPr>
      </p:sp>
      <p:sp>
        <p:nvSpPr>
          <p:cNvPr id="139266" name="备注占位符 2"/>
          <p:cNvSpPr>
            <a:spLocks noGrp="1"/>
          </p:cNvSpPr>
          <p:nvPr>
            <p:ph type="body"/>
          </p:nvPr>
        </p:nvSpPr>
        <p:spPr>
          <a:noFill/>
          <a:ln>
            <a:noFill/>
          </a:ln>
        </p:spPr>
        <p:txBody>
          <a:bodyPr wrap="square" lIns="91440" tIns="45720" rIns="91440" bIns="45720" anchor="t"/>
          <a:p>
            <a:pPr lvl="0" eaLnBrk="1" hangingPunct="1">
              <a:spcBef>
                <a:spcPct val="0"/>
              </a:spcBef>
            </a:pPr>
            <a:endParaRPr lang="zh-CN" altLang="en-US" dirty="0"/>
          </a:p>
        </p:txBody>
      </p:sp>
      <p:sp>
        <p:nvSpPr>
          <p:cNvPr id="139267" name="灯片编号占位符 3"/>
          <p:cNvSpPr txBox="1">
            <a:spLocks noGrp="1"/>
          </p:cNvSpPr>
          <p:nvPr>
            <p:ph type="sldNum" sz="quarter"/>
          </p:nvPr>
        </p:nvSpPr>
        <p:spPr>
          <a:xfrm>
            <a:off x="3884613" y="8685213"/>
            <a:ext cx="2971800" cy="457200"/>
          </a:xfrm>
          <a:prstGeom prst="rect">
            <a:avLst/>
          </a:prstGeom>
          <a:noFill/>
          <a:ln w="9525">
            <a:noFill/>
          </a:ln>
        </p:spPr>
        <p:txBody>
          <a:bodyPr vert="horz" lIns="91440" tIns="45720" rIns="91440" bIns="45720" anchor="b"/>
          <a:p>
            <a:pPr lvl="0" algn="r"/>
            <a:fld id="{9A0DB2DC-4C9A-4742-B13C-FB6460FD3503}" type="slidenum">
              <a:rPr lang="zh-CN" altLang="en-US" sz="1200" dirty="0"/>
            </a:fld>
            <a:endParaRPr lang="zh-CN" altLang="en-US" sz="1200" dirty="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41313" name="幻灯片图像占位符 1"/>
          <p:cNvSpPr>
            <a:spLocks noGrp="1" noRot="1" noChangeAspect="1" noTextEdit="1"/>
          </p:cNvSpPr>
          <p:nvPr>
            <p:ph type="sldImg"/>
          </p:nvPr>
        </p:nvSpPr>
        <p:spPr>
          <a:ln>
            <a:solidFill>
              <a:srgbClr val="000000"/>
            </a:solidFill>
            <a:miter/>
          </a:ln>
        </p:spPr>
      </p:sp>
      <p:sp>
        <p:nvSpPr>
          <p:cNvPr id="141314" name="备注占位符 2"/>
          <p:cNvSpPr>
            <a:spLocks noGrp="1"/>
          </p:cNvSpPr>
          <p:nvPr>
            <p:ph type="body"/>
          </p:nvPr>
        </p:nvSpPr>
        <p:spPr>
          <a:noFill/>
          <a:ln>
            <a:noFill/>
          </a:ln>
        </p:spPr>
        <p:txBody>
          <a:bodyPr wrap="square" lIns="91440" tIns="45720" rIns="91440" bIns="45720" anchor="t"/>
          <a:p>
            <a:pPr lvl="0" eaLnBrk="1" hangingPunct="1">
              <a:spcBef>
                <a:spcPct val="0"/>
              </a:spcBef>
            </a:pPr>
            <a:endParaRPr lang="zh-CN" altLang="en-US" dirty="0"/>
          </a:p>
        </p:txBody>
      </p:sp>
      <p:sp>
        <p:nvSpPr>
          <p:cNvPr id="141315" name="灯片编号占位符 3"/>
          <p:cNvSpPr txBox="1">
            <a:spLocks noGrp="1"/>
          </p:cNvSpPr>
          <p:nvPr>
            <p:ph type="sldNum" sz="quarter"/>
          </p:nvPr>
        </p:nvSpPr>
        <p:spPr>
          <a:xfrm>
            <a:off x="3884613" y="8685213"/>
            <a:ext cx="2971800" cy="457200"/>
          </a:xfrm>
          <a:prstGeom prst="rect">
            <a:avLst/>
          </a:prstGeom>
          <a:noFill/>
          <a:ln w="9525">
            <a:noFill/>
          </a:ln>
        </p:spPr>
        <p:txBody>
          <a:bodyPr vert="horz" lIns="91440" tIns="45720" rIns="91440" bIns="45720" anchor="b"/>
          <a:p>
            <a:pPr lvl="0" algn="r"/>
            <a:fld id="{9A0DB2DC-4C9A-4742-B13C-FB6460FD3503}" type="slidenum">
              <a:rPr lang="zh-CN" altLang="en-US" sz="1200" dirty="0"/>
            </a:fld>
            <a:endParaRPr lang="zh-CN" altLang="en-US" sz="1200" dirty="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43361" name="幻灯片图像占位符 1"/>
          <p:cNvSpPr>
            <a:spLocks noGrp="1" noRot="1" noChangeAspect="1" noTextEdit="1"/>
          </p:cNvSpPr>
          <p:nvPr>
            <p:ph type="sldImg"/>
          </p:nvPr>
        </p:nvSpPr>
        <p:spPr>
          <a:ln>
            <a:solidFill>
              <a:srgbClr val="000000"/>
            </a:solidFill>
            <a:miter/>
          </a:ln>
        </p:spPr>
      </p:sp>
      <p:sp>
        <p:nvSpPr>
          <p:cNvPr id="143362" name="备注占位符 2"/>
          <p:cNvSpPr>
            <a:spLocks noGrp="1"/>
          </p:cNvSpPr>
          <p:nvPr>
            <p:ph type="body"/>
          </p:nvPr>
        </p:nvSpPr>
        <p:spPr>
          <a:noFill/>
          <a:ln>
            <a:noFill/>
          </a:ln>
        </p:spPr>
        <p:txBody>
          <a:bodyPr wrap="square" lIns="91440" tIns="45720" rIns="91440" bIns="45720" anchor="t"/>
          <a:p>
            <a:pPr lvl="0" eaLnBrk="1" hangingPunct="1">
              <a:spcBef>
                <a:spcPct val="0"/>
              </a:spcBef>
            </a:pPr>
            <a:endParaRPr lang="zh-CN" altLang="en-US" dirty="0"/>
          </a:p>
        </p:txBody>
      </p:sp>
      <p:sp>
        <p:nvSpPr>
          <p:cNvPr id="143363" name="灯片编号占位符 3"/>
          <p:cNvSpPr txBox="1">
            <a:spLocks noGrp="1"/>
          </p:cNvSpPr>
          <p:nvPr>
            <p:ph type="sldNum" sz="quarter"/>
          </p:nvPr>
        </p:nvSpPr>
        <p:spPr>
          <a:xfrm>
            <a:off x="3884613" y="8685213"/>
            <a:ext cx="2971800" cy="457200"/>
          </a:xfrm>
          <a:prstGeom prst="rect">
            <a:avLst/>
          </a:prstGeom>
          <a:noFill/>
          <a:ln w="9525">
            <a:noFill/>
          </a:ln>
        </p:spPr>
        <p:txBody>
          <a:bodyPr vert="horz" lIns="91440" tIns="45720" rIns="91440" bIns="45720" anchor="b"/>
          <a:p>
            <a:pPr lvl="0" algn="r"/>
            <a:fld id="{9A0DB2DC-4C9A-4742-B13C-FB6460FD3503}" type="slidenum">
              <a:rPr lang="zh-CN" altLang="en-US" sz="1200" dirty="0"/>
            </a:fld>
            <a:endParaRPr lang="zh-CN" altLang="en-US" sz="1200"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6385" name="幻灯片图像占位符 1"/>
          <p:cNvSpPr>
            <a:spLocks noGrp="1" noRot="1" noChangeAspect="1" noTextEdit="1"/>
          </p:cNvSpPr>
          <p:nvPr>
            <p:ph type="sldImg"/>
          </p:nvPr>
        </p:nvSpPr>
        <p:spPr>
          <a:ln>
            <a:solidFill>
              <a:srgbClr val="000000"/>
            </a:solidFill>
            <a:miter/>
          </a:ln>
        </p:spPr>
      </p:sp>
      <p:sp>
        <p:nvSpPr>
          <p:cNvPr id="16386" name="备注占位符 2"/>
          <p:cNvSpPr>
            <a:spLocks noGrp="1"/>
          </p:cNvSpPr>
          <p:nvPr>
            <p:ph type="body"/>
          </p:nvPr>
        </p:nvSpPr>
        <p:spPr>
          <a:noFill/>
          <a:ln>
            <a:noFill/>
          </a:ln>
        </p:spPr>
        <p:txBody>
          <a:bodyPr wrap="square" lIns="91440" tIns="45720" rIns="91440" bIns="45720" anchor="t"/>
          <a:p>
            <a:pPr lvl="0" eaLnBrk="1" hangingPunct="1">
              <a:spcBef>
                <a:spcPct val="0"/>
              </a:spcBef>
            </a:pPr>
            <a:endParaRPr lang="zh-CN" altLang="en-US" dirty="0"/>
          </a:p>
        </p:txBody>
      </p:sp>
      <p:sp>
        <p:nvSpPr>
          <p:cNvPr id="16387" name="灯片编号占位符 3"/>
          <p:cNvSpPr txBox="1">
            <a:spLocks noGrp="1"/>
          </p:cNvSpPr>
          <p:nvPr>
            <p:ph type="sldNum" sz="quarter"/>
          </p:nvPr>
        </p:nvSpPr>
        <p:spPr>
          <a:xfrm>
            <a:off x="3884613" y="8685213"/>
            <a:ext cx="2971800" cy="457200"/>
          </a:xfrm>
          <a:prstGeom prst="rect">
            <a:avLst/>
          </a:prstGeom>
          <a:noFill/>
          <a:ln w="9525">
            <a:noFill/>
          </a:ln>
        </p:spPr>
        <p:txBody>
          <a:bodyPr vert="horz" lIns="91440" tIns="45720" rIns="91440" bIns="45720" anchor="b"/>
          <a:p>
            <a:pPr lvl="0" algn="r"/>
            <a:fld id="{9A0DB2DC-4C9A-4742-B13C-FB6460FD3503}" type="slidenum">
              <a:rPr lang="zh-CN" altLang="en-US" sz="1200" dirty="0"/>
            </a:fld>
            <a:endParaRPr lang="zh-CN" altLang="en-US" sz="1200" dirty="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45409" name="幻灯片图像占位符 1"/>
          <p:cNvSpPr>
            <a:spLocks noGrp="1" noRot="1" noChangeAspect="1" noTextEdit="1"/>
          </p:cNvSpPr>
          <p:nvPr>
            <p:ph type="sldImg"/>
          </p:nvPr>
        </p:nvSpPr>
        <p:spPr>
          <a:ln>
            <a:solidFill>
              <a:srgbClr val="000000"/>
            </a:solidFill>
            <a:miter/>
          </a:ln>
        </p:spPr>
      </p:sp>
      <p:sp>
        <p:nvSpPr>
          <p:cNvPr id="145410" name="备注占位符 2"/>
          <p:cNvSpPr>
            <a:spLocks noGrp="1"/>
          </p:cNvSpPr>
          <p:nvPr>
            <p:ph type="body"/>
          </p:nvPr>
        </p:nvSpPr>
        <p:spPr>
          <a:noFill/>
          <a:ln>
            <a:noFill/>
          </a:ln>
        </p:spPr>
        <p:txBody>
          <a:bodyPr wrap="square" lIns="91440" tIns="45720" rIns="91440" bIns="45720" anchor="t"/>
          <a:p>
            <a:pPr lvl="0" eaLnBrk="1" hangingPunct="1">
              <a:spcBef>
                <a:spcPct val="0"/>
              </a:spcBef>
            </a:pPr>
            <a:endParaRPr lang="zh-CN" altLang="en-US" dirty="0"/>
          </a:p>
        </p:txBody>
      </p:sp>
      <p:sp>
        <p:nvSpPr>
          <p:cNvPr id="145411" name="灯片编号占位符 3"/>
          <p:cNvSpPr txBox="1">
            <a:spLocks noGrp="1"/>
          </p:cNvSpPr>
          <p:nvPr>
            <p:ph type="sldNum" sz="quarter"/>
          </p:nvPr>
        </p:nvSpPr>
        <p:spPr>
          <a:xfrm>
            <a:off x="3884613" y="8685213"/>
            <a:ext cx="2971800" cy="457200"/>
          </a:xfrm>
          <a:prstGeom prst="rect">
            <a:avLst/>
          </a:prstGeom>
          <a:noFill/>
          <a:ln w="9525">
            <a:noFill/>
          </a:ln>
        </p:spPr>
        <p:txBody>
          <a:bodyPr vert="horz" lIns="91440" tIns="45720" rIns="91440" bIns="45720" anchor="b"/>
          <a:p>
            <a:pPr lvl="0" algn="r"/>
            <a:fld id="{9A0DB2DC-4C9A-4742-B13C-FB6460FD3503}" type="slidenum">
              <a:rPr lang="zh-CN" altLang="en-US" sz="1200" dirty="0"/>
            </a:fld>
            <a:endParaRPr lang="zh-CN" altLang="en-US" sz="1200" dirty="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47457" name="幻灯片图像占位符 1"/>
          <p:cNvSpPr>
            <a:spLocks noGrp="1" noRot="1" noChangeAspect="1" noTextEdit="1"/>
          </p:cNvSpPr>
          <p:nvPr>
            <p:ph type="sldImg"/>
          </p:nvPr>
        </p:nvSpPr>
        <p:spPr>
          <a:ln>
            <a:solidFill>
              <a:srgbClr val="000000"/>
            </a:solidFill>
            <a:miter/>
          </a:ln>
        </p:spPr>
      </p:sp>
      <p:sp>
        <p:nvSpPr>
          <p:cNvPr id="147458" name="备注占位符 2"/>
          <p:cNvSpPr>
            <a:spLocks noGrp="1"/>
          </p:cNvSpPr>
          <p:nvPr>
            <p:ph type="body"/>
          </p:nvPr>
        </p:nvSpPr>
        <p:spPr>
          <a:noFill/>
          <a:ln>
            <a:noFill/>
          </a:ln>
        </p:spPr>
        <p:txBody>
          <a:bodyPr wrap="square" lIns="91440" tIns="45720" rIns="91440" bIns="45720" anchor="t"/>
          <a:p>
            <a:pPr lvl="0" eaLnBrk="1" hangingPunct="1">
              <a:spcBef>
                <a:spcPct val="0"/>
              </a:spcBef>
            </a:pPr>
            <a:endParaRPr lang="zh-CN" altLang="en-US" dirty="0"/>
          </a:p>
        </p:txBody>
      </p:sp>
      <p:sp>
        <p:nvSpPr>
          <p:cNvPr id="147459" name="灯片编号占位符 3"/>
          <p:cNvSpPr txBox="1">
            <a:spLocks noGrp="1"/>
          </p:cNvSpPr>
          <p:nvPr>
            <p:ph type="sldNum" sz="quarter"/>
          </p:nvPr>
        </p:nvSpPr>
        <p:spPr>
          <a:xfrm>
            <a:off x="3884613" y="8685213"/>
            <a:ext cx="2971800" cy="457200"/>
          </a:xfrm>
          <a:prstGeom prst="rect">
            <a:avLst/>
          </a:prstGeom>
          <a:noFill/>
          <a:ln w="9525">
            <a:noFill/>
          </a:ln>
        </p:spPr>
        <p:txBody>
          <a:bodyPr vert="horz" lIns="91440" tIns="45720" rIns="91440" bIns="45720" anchor="b"/>
          <a:p>
            <a:pPr lvl="0" algn="r"/>
            <a:fld id="{9A0DB2DC-4C9A-4742-B13C-FB6460FD3503}" type="slidenum">
              <a:rPr lang="zh-CN" altLang="en-US" sz="1200" dirty="0"/>
            </a:fld>
            <a:endParaRPr lang="zh-CN" altLang="en-US" sz="1200" dirty="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49505" name="幻灯片图像占位符 1"/>
          <p:cNvSpPr>
            <a:spLocks noGrp="1" noRot="1" noChangeAspect="1" noTextEdit="1"/>
          </p:cNvSpPr>
          <p:nvPr>
            <p:ph type="sldImg"/>
          </p:nvPr>
        </p:nvSpPr>
        <p:spPr>
          <a:ln>
            <a:solidFill>
              <a:srgbClr val="000000"/>
            </a:solidFill>
            <a:miter/>
          </a:ln>
        </p:spPr>
      </p:sp>
      <p:sp>
        <p:nvSpPr>
          <p:cNvPr id="149506" name="备注占位符 2"/>
          <p:cNvSpPr>
            <a:spLocks noGrp="1"/>
          </p:cNvSpPr>
          <p:nvPr>
            <p:ph type="body"/>
          </p:nvPr>
        </p:nvSpPr>
        <p:spPr>
          <a:noFill/>
          <a:ln>
            <a:noFill/>
          </a:ln>
        </p:spPr>
        <p:txBody>
          <a:bodyPr wrap="square" lIns="91440" tIns="45720" rIns="91440" bIns="45720" anchor="t"/>
          <a:p>
            <a:pPr lvl="0" eaLnBrk="1" hangingPunct="1">
              <a:spcBef>
                <a:spcPct val="0"/>
              </a:spcBef>
            </a:pPr>
            <a:endParaRPr lang="zh-CN" altLang="en-US" dirty="0"/>
          </a:p>
        </p:txBody>
      </p:sp>
      <p:sp>
        <p:nvSpPr>
          <p:cNvPr id="149507" name="灯片编号占位符 3"/>
          <p:cNvSpPr txBox="1">
            <a:spLocks noGrp="1"/>
          </p:cNvSpPr>
          <p:nvPr>
            <p:ph type="sldNum" sz="quarter"/>
          </p:nvPr>
        </p:nvSpPr>
        <p:spPr>
          <a:xfrm>
            <a:off x="3884613" y="8685213"/>
            <a:ext cx="2971800" cy="457200"/>
          </a:xfrm>
          <a:prstGeom prst="rect">
            <a:avLst/>
          </a:prstGeom>
          <a:noFill/>
          <a:ln w="9525">
            <a:noFill/>
          </a:ln>
        </p:spPr>
        <p:txBody>
          <a:bodyPr vert="horz" lIns="91440" tIns="45720" rIns="91440" bIns="45720" anchor="b"/>
          <a:p>
            <a:pPr lvl="0" algn="r"/>
            <a:fld id="{9A0DB2DC-4C9A-4742-B13C-FB6460FD3503}" type="slidenum">
              <a:rPr lang="zh-CN" altLang="en-US" sz="1200" dirty="0"/>
            </a:fld>
            <a:endParaRPr lang="zh-CN" altLang="en-US" sz="1200" dirty="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51553" name="幻灯片图像占位符 1"/>
          <p:cNvSpPr>
            <a:spLocks noGrp="1" noRot="1" noChangeAspect="1" noTextEdit="1"/>
          </p:cNvSpPr>
          <p:nvPr>
            <p:ph type="sldImg"/>
          </p:nvPr>
        </p:nvSpPr>
        <p:spPr>
          <a:ln>
            <a:solidFill>
              <a:srgbClr val="000000"/>
            </a:solidFill>
            <a:miter/>
          </a:ln>
        </p:spPr>
      </p:sp>
      <p:sp>
        <p:nvSpPr>
          <p:cNvPr id="151554" name="备注占位符 2"/>
          <p:cNvSpPr>
            <a:spLocks noGrp="1"/>
          </p:cNvSpPr>
          <p:nvPr>
            <p:ph type="body"/>
          </p:nvPr>
        </p:nvSpPr>
        <p:spPr>
          <a:noFill/>
          <a:ln>
            <a:noFill/>
          </a:ln>
        </p:spPr>
        <p:txBody>
          <a:bodyPr wrap="square" lIns="91440" tIns="45720" rIns="91440" bIns="45720" anchor="t"/>
          <a:p>
            <a:pPr lvl="0" eaLnBrk="1" hangingPunct="1">
              <a:spcBef>
                <a:spcPct val="0"/>
              </a:spcBef>
            </a:pPr>
            <a:endParaRPr lang="zh-CN" altLang="en-US" dirty="0"/>
          </a:p>
        </p:txBody>
      </p:sp>
      <p:sp>
        <p:nvSpPr>
          <p:cNvPr id="151555" name="灯片编号占位符 3"/>
          <p:cNvSpPr txBox="1">
            <a:spLocks noGrp="1"/>
          </p:cNvSpPr>
          <p:nvPr>
            <p:ph type="sldNum" sz="quarter"/>
          </p:nvPr>
        </p:nvSpPr>
        <p:spPr>
          <a:xfrm>
            <a:off x="3884613" y="8685213"/>
            <a:ext cx="2971800" cy="457200"/>
          </a:xfrm>
          <a:prstGeom prst="rect">
            <a:avLst/>
          </a:prstGeom>
          <a:noFill/>
          <a:ln w="9525">
            <a:noFill/>
          </a:ln>
        </p:spPr>
        <p:txBody>
          <a:bodyPr vert="horz" lIns="91440" tIns="45720" rIns="91440" bIns="45720" anchor="b"/>
          <a:p>
            <a:pPr lvl="0" algn="r"/>
            <a:fld id="{9A0DB2DC-4C9A-4742-B13C-FB6460FD3503}" type="slidenum">
              <a:rPr lang="zh-CN" altLang="en-US" sz="1200" dirty="0"/>
            </a:fld>
            <a:endParaRPr lang="zh-CN" altLang="en-US" sz="1200" dirty="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01" name="幻灯片图像占位符 1"/>
          <p:cNvSpPr>
            <a:spLocks noGrp="1" noRot="1" noChangeAspect="1" noTextEdit="1"/>
          </p:cNvSpPr>
          <p:nvPr>
            <p:ph type="sldImg"/>
          </p:nvPr>
        </p:nvSpPr>
        <p:spPr>
          <a:ln>
            <a:solidFill>
              <a:srgbClr val="000000"/>
            </a:solidFill>
            <a:miter/>
          </a:ln>
        </p:spPr>
      </p:sp>
      <p:sp>
        <p:nvSpPr>
          <p:cNvPr id="153602" name="备注占位符 2"/>
          <p:cNvSpPr>
            <a:spLocks noGrp="1"/>
          </p:cNvSpPr>
          <p:nvPr>
            <p:ph type="body"/>
          </p:nvPr>
        </p:nvSpPr>
        <p:spPr>
          <a:noFill/>
          <a:ln>
            <a:noFill/>
          </a:ln>
        </p:spPr>
        <p:txBody>
          <a:bodyPr wrap="square" lIns="91440" tIns="45720" rIns="91440" bIns="45720" anchor="t"/>
          <a:p>
            <a:pPr lvl="0" eaLnBrk="1" hangingPunct="1">
              <a:spcBef>
                <a:spcPct val="0"/>
              </a:spcBef>
            </a:pPr>
            <a:endParaRPr lang="zh-CN" altLang="en-US" dirty="0"/>
          </a:p>
        </p:txBody>
      </p:sp>
      <p:sp>
        <p:nvSpPr>
          <p:cNvPr id="153603" name="灯片编号占位符 3"/>
          <p:cNvSpPr txBox="1">
            <a:spLocks noGrp="1"/>
          </p:cNvSpPr>
          <p:nvPr>
            <p:ph type="sldNum" sz="quarter"/>
          </p:nvPr>
        </p:nvSpPr>
        <p:spPr>
          <a:xfrm>
            <a:off x="3884613" y="8685213"/>
            <a:ext cx="2971800" cy="457200"/>
          </a:xfrm>
          <a:prstGeom prst="rect">
            <a:avLst/>
          </a:prstGeom>
          <a:noFill/>
          <a:ln w="9525">
            <a:noFill/>
          </a:ln>
        </p:spPr>
        <p:txBody>
          <a:bodyPr vert="horz" lIns="91440" tIns="45720" rIns="91440" bIns="45720" anchor="b"/>
          <a:p>
            <a:pPr lvl="0" algn="r"/>
            <a:fld id="{9A0DB2DC-4C9A-4742-B13C-FB6460FD3503}" type="slidenum">
              <a:rPr lang="zh-CN" altLang="en-US" sz="1200" dirty="0"/>
            </a:fld>
            <a:endParaRPr lang="zh-CN" altLang="en-US" sz="1200" dirty="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55649" name="幻灯片图像占位符 1"/>
          <p:cNvSpPr>
            <a:spLocks noGrp="1" noRot="1" noChangeAspect="1" noTextEdit="1"/>
          </p:cNvSpPr>
          <p:nvPr>
            <p:ph type="sldImg"/>
          </p:nvPr>
        </p:nvSpPr>
        <p:spPr>
          <a:ln>
            <a:solidFill>
              <a:srgbClr val="000000"/>
            </a:solidFill>
            <a:miter/>
          </a:ln>
        </p:spPr>
      </p:sp>
      <p:sp>
        <p:nvSpPr>
          <p:cNvPr id="155650" name="备注占位符 2"/>
          <p:cNvSpPr>
            <a:spLocks noGrp="1"/>
          </p:cNvSpPr>
          <p:nvPr>
            <p:ph type="body"/>
          </p:nvPr>
        </p:nvSpPr>
        <p:spPr>
          <a:noFill/>
          <a:ln>
            <a:noFill/>
          </a:ln>
        </p:spPr>
        <p:txBody>
          <a:bodyPr wrap="square" lIns="91440" tIns="45720" rIns="91440" bIns="45720" anchor="t"/>
          <a:p>
            <a:pPr lvl="0" eaLnBrk="1" hangingPunct="1">
              <a:spcBef>
                <a:spcPct val="0"/>
              </a:spcBef>
            </a:pPr>
            <a:endParaRPr lang="zh-CN" altLang="en-US" dirty="0"/>
          </a:p>
        </p:txBody>
      </p:sp>
      <p:sp>
        <p:nvSpPr>
          <p:cNvPr id="155651" name="灯片编号占位符 3"/>
          <p:cNvSpPr txBox="1">
            <a:spLocks noGrp="1"/>
          </p:cNvSpPr>
          <p:nvPr>
            <p:ph type="sldNum" sz="quarter"/>
          </p:nvPr>
        </p:nvSpPr>
        <p:spPr>
          <a:xfrm>
            <a:off x="3884613" y="8685213"/>
            <a:ext cx="2971800" cy="457200"/>
          </a:xfrm>
          <a:prstGeom prst="rect">
            <a:avLst/>
          </a:prstGeom>
          <a:noFill/>
          <a:ln w="9525">
            <a:noFill/>
          </a:ln>
        </p:spPr>
        <p:txBody>
          <a:bodyPr vert="horz" lIns="91440" tIns="45720" rIns="91440" bIns="45720" anchor="b"/>
          <a:p>
            <a:pPr lvl="0" algn="r"/>
            <a:fld id="{9A0DB2DC-4C9A-4742-B13C-FB6460FD3503}" type="slidenum">
              <a:rPr lang="zh-CN" altLang="en-US" sz="1200" dirty="0"/>
            </a:fld>
            <a:endParaRPr lang="zh-CN" altLang="en-US" sz="1200" dirty="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57697" name="幻灯片图像占位符 1"/>
          <p:cNvSpPr>
            <a:spLocks noGrp="1" noRot="1" noChangeAspect="1" noTextEdit="1"/>
          </p:cNvSpPr>
          <p:nvPr>
            <p:ph type="sldImg"/>
          </p:nvPr>
        </p:nvSpPr>
        <p:spPr>
          <a:ln>
            <a:solidFill>
              <a:srgbClr val="000000"/>
            </a:solidFill>
            <a:miter/>
          </a:ln>
        </p:spPr>
      </p:sp>
      <p:sp>
        <p:nvSpPr>
          <p:cNvPr id="157698" name="备注占位符 2"/>
          <p:cNvSpPr>
            <a:spLocks noGrp="1"/>
          </p:cNvSpPr>
          <p:nvPr>
            <p:ph type="body"/>
          </p:nvPr>
        </p:nvSpPr>
        <p:spPr>
          <a:noFill/>
          <a:ln>
            <a:noFill/>
          </a:ln>
        </p:spPr>
        <p:txBody>
          <a:bodyPr wrap="square" lIns="91440" tIns="45720" rIns="91440" bIns="45720" anchor="t"/>
          <a:p>
            <a:pPr lvl="0" eaLnBrk="1" hangingPunct="1">
              <a:spcBef>
                <a:spcPct val="0"/>
              </a:spcBef>
            </a:pPr>
            <a:endParaRPr lang="zh-CN" altLang="en-US" dirty="0"/>
          </a:p>
        </p:txBody>
      </p:sp>
      <p:sp>
        <p:nvSpPr>
          <p:cNvPr id="157699" name="灯片编号占位符 3"/>
          <p:cNvSpPr txBox="1">
            <a:spLocks noGrp="1"/>
          </p:cNvSpPr>
          <p:nvPr>
            <p:ph type="sldNum" sz="quarter"/>
          </p:nvPr>
        </p:nvSpPr>
        <p:spPr>
          <a:xfrm>
            <a:off x="3884613" y="8685213"/>
            <a:ext cx="2971800" cy="457200"/>
          </a:xfrm>
          <a:prstGeom prst="rect">
            <a:avLst/>
          </a:prstGeom>
          <a:noFill/>
          <a:ln w="9525">
            <a:noFill/>
          </a:ln>
        </p:spPr>
        <p:txBody>
          <a:bodyPr vert="horz" lIns="91440" tIns="45720" rIns="91440" bIns="45720" anchor="b"/>
          <a:p>
            <a:pPr lvl="0" algn="r"/>
            <a:fld id="{9A0DB2DC-4C9A-4742-B13C-FB6460FD3503}" type="slidenum">
              <a:rPr lang="zh-CN" altLang="en-US" sz="1200" dirty="0"/>
            </a:fld>
            <a:endParaRPr lang="zh-CN" altLang="en-US" sz="1200"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8433" name="幻灯片图像占位符 1"/>
          <p:cNvSpPr>
            <a:spLocks noGrp="1" noRot="1" noChangeAspect="1" noTextEdit="1"/>
          </p:cNvSpPr>
          <p:nvPr>
            <p:ph type="sldImg"/>
          </p:nvPr>
        </p:nvSpPr>
        <p:spPr>
          <a:ln>
            <a:solidFill>
              <a:srgbClr val="000000"/>
            </a:solidFill>
            <a:miter/>
          </a:ln>
        </p:spPr>
      </p:sp>
      <p:sp>
        <p:nvSpPr>
          <p:cNvPr id="18434" name="备注占位符 2"/>
          <p:cNvSpPr>
            <a:spLocks noGrp="1"/>
          </p:cNvSpPr>
          <p:nvPr>
            <p:ph type="body"/>
          </p:nvPr>
        </p:nvSpPr>
        <p:spPr>
          <a:noFill/>
          <a:ln>
            <a:noFill/>
          </a:ln>
        </p:spPr>
        <p:txBody>
          <a:bodyPr wrap="square" lIns="91440" tIns="45720" rIns="91440" bIns="45720" anchor="t"/>
          <a:p>
            <a:pPr lvl="0" eaLnBrk="1" hangingPunct="1">
              <a:spcBef>
                <a:spcPct val="0"/>
              </a:spcBef>
            </a:pPr>
            <a:endParaRPr lang="zh-CN" altLang="en-US" dirty="0"/>
          </a:p>
        </p:txBody>
      </p:sp>
      <p:sp>
        <p:nvSpPr>
          <p:cNvPr id="18435" name="灯片编号占位符 3"/>
          <p:cNvSpPr txBox="1">
            <a:spLocks noGrp="1"/>
          </p:cNvSpPr>
          <p:nvPr>
            <p:ph type="sldNum" sz="quarter"/>
          </p:nvPr>
        </p:nvSpPr>
        <p:spPr>
          <a:xfrm>
            <a:off x="3884613" y="8685213"/>
            <a:ext cx="2971800" cy="457200"/>
          </a:xfrm>
          <a:prstGeom prst="rect">
            <a:avLst/>
          </a:prstGeom>
          <a:noFill/>
          <a:ln w="9525">
            <a:noFill/>
          </a:ln>
        </p:spPr>
        <p:txBody>
          <a:bodyPr vert="horz" lIns="91440" tIns="45720" rIns="91440" bIns="45720" anchor="b"/>
          <a:p>
            <a:pPr lvl="0" algn="r"/>
            <a:fld id="{9A0DB2DC-4C9A-4742-B13C-FB6460FD3503}" type="slidenum">
              <a:rPr lang="zh-CN" altLang="en-US" sz="1200" dirty="0"/>
            </a:fld>
            <a:endParaRPr lang="zh-CN" altLang="en-US" sz="1200"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0481" name="幻灯片图像占位符 1"/>
          <p:cNvSpPr>
            <a:spLocks noGrp="1" noRot="1" noChangeAspect="1" noTextEdit="1"/>
          </p:cNvSpPr>
          <p:nvPr>
            <p:ph type="sldImg"/>
          </p:nvPr>
        </p:nvSpPr>
        <p:spPr>
          <a:ln>
            <a:solidFill>
              <a:srgbClr val="000000"/>
            </a:solidFill>
            <a:miter/>
          </a:ln>
        </p:spPr>
      </p:sp>
      <p:sp>
        <p:nvSpPr>
          <p:cNvPr id="20482" name="备注占位符 2"/>
          <p:cNvSpPr>
            <a:spLocks noGrp="1"/>
          </p:cNvSpPr>
          <p:nvPr>
            <p:ph type="body"/>
          </p:nvPr>
        </p:nvSpPr>
        <p:spPr>
          <a:noFill/>
          <a:ln>
            <a:noFill/>
          </a:ln>
        </p:spPr>
        <p:txBody>
          <a:bodyPr wrap="square" lIns="91440" tIns="45720" rIns="91440" bIns="45720" anchor="t"/>
          <a:p>
            <a:pPr lvl="0" eaLnBrk="1" hangingPunct="1">
              <a:spcBef>
                <a:spcPct val="0"/>
              </a:spcBef>
            </a:pPr>
            <a:endParaRPr lang="zh-CN" altLang="en-US" dirty="0"/>
          </a:p>
        </p:txBody>
      </p:sp>
      <p:sp>
        <p:nvSpPr>
          <p:cNvPr id="20483" name="灯片编号占位符 3"/>
          <p:cNvSpPr txBox="1">
            <a:spLocks noGrp="1"/>
          </p:cNvSpPr>
          <p:nvPr>
            <p:ph type="sldNum" sz="quarter"/>
          </p:nvPr>
        </p:nvSpPr>
        <p:spPr>
          <a:xfrm>
            <a:off x="3884613" y="8685213"/>
            <a:ext cx="2971800" cy="457200"/>
          </a:xfrm>
          <a:prstGeom prst="rect">
            <a:avLst/>
          </a:prstGeom>
          <a:noFill/>
          <a:ln w="9525">
            <a:noFill/>
          </a:ln>
        </p:spPr>
        <p:txBody>
          <a:bodyPr vert="horz" lIns="91440" tIns="45720" rIns="91440" bIns="45720" anchor="b"/>
          <a:p>
            <a:pPr lvl="0" algn="r"/>
            <a:fld id="{9A0DB2DC-4C9A-4742-B13C-FB6460FD3503}" type="slidenum">
              <a:rPr lang="zh-CN" altLang="en-US" sz="1200" dirty="0"/>
            </a:fld>
            <a:endParaRPr lang="zh-CN" altLang="en-US" sz="1200"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fontAlgn="base"/>
            <a:r>
              <a:rPr lang="zh-CN" altLang="en-US" strike="noStrike" noProof="1" smtClean="0"/>
              <a:t>单击此处编辑母版副标题样式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30000"/>
              </a:lnSpc>
              <a:spcBef>
                <a:spcPct val="0"/>
              </a:spcBef>
              <a:spcAft>
                <a:spcPct val="0"/>
              </a:spcAft>
              <a:buClrTx/>
              <a:buSzTx/>
              <a:buFont typeface="Arial" panose="020B0604020202020204" pitchFamily="34" charset="0"/>
              <a:buNone/>
              <a:defRPr/>
            </a:pPr>
            <a:fld id="{9B4BCAC2-B26F-465A-BAEA-FEA17FEB07DA}" type="datetimeFigureOut">
              <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3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30000"/>
              </a:lnSpc>
              <a:spcBef>
                <a:spcPct val="0"/>
              </a:spcBef>
              <a:spcAft>
                <a:spcPct val="0"/>
              </a:spcAft>
              <a:buClrTx/>
              <a:buSzTx/>
              <a:buFont typeface="Arial" panose="020B0604020202020204" pitchFamily="34" charset="0"/>
              <a:buNone/>
              <a:defRPr/>
            </a:pPr>
            <a:fld id="{9B4BCAC2-B26F-465A-BAEA-FEA17FEB07DA}" type="datetimeFigureOut">
              <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3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457200" y="274638"/>
            <a:ext cx="6019800" cy="5851525"/>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30000"/>
              </a:lnSpc>
              <a:spcBef>
                <a:spcPct val="0"/>
              </a:spcBef>
              <a:spcAft>
                <a:spcPct val="0"/>
              </a:spcAft>
              <a:buClrTx/>
              <a:buSzTx/>
              <a:buFont typeface="Arial" panose="020B0604020202020204" pitchFamily="34" charset="0"/>
              <a:buNone/>
              <a:defRPr/>
            </a:pPr>
            <a:fld id="{9B4BCAC2-B26F-465A-BAEA-FEA17FEB07DA}" type="datetimeFigureOut">
              <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3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30000"/>
              </a:lnSpc>
              <a:spcBef>
                <a:spcPct val="0"/>
              </a:spcBef>
              <a:spcAft>
                <a:spcPct val="0"/>
              </a:spcAft>
              <a:buClrTx/>
              <a:buSzTx/>
              <a:buFont typeface="Arial" panose="020B0604020202020204" pitchFamily="34" charset="0"/>
              <a:buNone/>
              <a:defRPr/>
            </a:pPr>
            <a:fld id="{9B4BCAC2-B26F-465A-BAEA-FEA17FEB07DA}" type="datetimeFigureOut">
              <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3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fontAlgn="base"/>
            <a:r>
              <a:rPr lang="zh-CN" altLang="en-US" strike="noStrike" noProof="1" smtClean="0"/>
              <a:t>单击此处编辑母版文本样式</a:t>
            </a:r>
            <a:endParaRPr lang="zh-CN" altLang="en-US" strike="noStrike" noProof="1" smtClean="0"/>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30000"/>
              </a:lnSpc>
              <a:spcBef>
                <a:spcPct val="0"/>
              </a:spcBef>
              <a:spcAft>
                <a:spcPct val="0"/>
              </a:spcAft>
              <a:buClrTx/>
              <a:buSzTx/>
              <a:buFont typeface="Arial" panose="020B0604020202020204" pitchFamily="34" charset="0"/>
              <a:buNone/>
              <a:defRPr/>
            </a:pPr>
            <a:fld id="{9B4BCAC2-B26F-465A-BAEA-FEA17FEB07DA}" type="datetimeFigureOut">
              <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3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30000"/>
              </a:lnSpc>
              <a:spcBef>
                <a:spcPct val="0"/>
              </a:spcBef>
              <a:spcAft>
                <a:spcPct val="0"/>
              </a:spcAft>
              <a:buClrTx/>
              <a:buSzTx/>
              <a:buFont typeface="Arial" panose="020B0604020202020204" pitchFamily="34" charset="0"/>
              <a:buNone/>
              <a:defRPr/>
            </a:pPr>
            <a:fld id="{9B4BCAC2-B26F-465A-BAEA-FEA17FEB07DA}" type="datetimeFigureOut">
              <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3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30000"/>
              </a:lnSpc>
              <a:spcBef>
                <a:spcPct val="0"/>
              </a:spcBef>
              <a:spcAft>
                <a:spcPct val="0"/>
              </a:spcAft>
              <a:buClrTx/>
              <a:buSzTx/>
              <a:buFont typeface="Arial" panose="020B0604020202020204" pitchFamily="34" charset="0"/>
              <a:buNone/>
              <a:defRPr/>
            </a:pPr>
            <a:fld id="{9B4BCAC2-B26F-465A-BAEA-FEA17FEB07DA}" type="datetimeFigureOut">
              <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3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p>
            <a:pPr lvl="0" eaLnBrk="1" fontAlgn="base" hangingPunct="1">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30000"/>
              </a:lnSpc>
              <a:spcBef>
                <a:spcPct val="0"/>
              </a:spcBef>
              <a:spcAft>
                <a:spcPct val="0"/>
              </a:spcAft>
              <a:buClrTx/>
              <a:buSzTx/>
              <a:buFont typeface="Arial" panose="020B0604020202020204" pitchFamily="34" charset="0"/>
              <a:buNone/>
              <a:defRPr/>
            </a:pPr>
            <a:fld id="{9B4BCAC2-B26F-465A-BAEA-FEA17FEB07DA}" type="datetimeFigureOut">
              <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3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lvl="0" eaLnBrk="1" fontAlgn="base" hangingPunct="1">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30000"/>
              </a:lnSpc>
              <a:spcBef>
                <a:spcPct val="0"/>
              </a:spcBef>
              <a:spcAft>
                <a:spcPct val="0"/>
              </a:spcAft>
              <a:buClrTx/>
              <a:buSzTx/>
              <a:buFont typeface="Arial" panose="020B0604020202020204" pitchFamily="34" charset="0"/>
              <a:buNone/>
              <a:defRPr/>
            </a:pPr>
            <a:fld id="{9B4BCAC2-B26F-465A-BAEA-FEA17FEB07DA}" type="datetimeFigureOut">
              <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3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lvl="0" eaLnBrk="1" fontAlgn="base" hangingPunct="1">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30000"/>
              </a:lnSpc>
              <a:spcBef>
                <a:spcPct val="0"/>
              </a:spcBef>
              <a:spcAft>
                <a:spcPct val="0"/>
              </a:spcAft>
              <a:buClrTx/>
              <a:buSzTx/>
              <a:buFont typeface="Arial" panose="020B0604020202020204" pitchFamily="34" charset="0"/>
              <a:buNone/>
              <a:defRPr/>
            </a:pPr>
            <a:fld id="{9B4BCAC2-B26F-465A-BAEA-FEA17FEB07DA}" type="datetimeFigureOut">
              <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3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1792288" y="612775"/>
            <a:ext cx="5486400" cy="4114800"/>
          </a:xfrm>
        </p:spPr>
        <p:txBody>
          <a:bodyPr vert="horz" wrap="square" lIns="91440" tIns="45720" rIns="91440" bIns="45720" numCol="1" rtlCol="0" anchor="t" anchorCtr="0" compatLnSpc="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defRPr/>
            </a:pPr>
            <a:r>
              <a:rPr kumimoji="0" lang="zh-CN" altLang="en-US" sz="3200" b="0" i="0" u="none" strike="noStrike" kern="1200" cap="none" spc="0" normalizeH="0" baseline="0" noProof="0" smtClean="0">
                <a:ln>
                  <a:noFill/>
                </a:ln>
                <a:solidFill>
                  <a:schemeClr val="tx1"/>
                </a:solidFill>
                <a:effectLst/>
                <a:uLnTx/>
                <a:uFillTx/>
                <a:latin typeface="+mn-lt"/>
                <a:ea typeface="+mn-ea"/>
                <a:cs typeface="+mn-cs"/>
              </a:rPr>
              <a:t>单击图标添加图片</a:t>
            </a:r>
            <a:endParaRPr kumimoji="0" lang="zh-CN" alt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30000"/>
              </a:lnSpc>
              <a:spcBef>
                <a:spcPct val="0"/>
              </a:spcBef>
              <a:spcAft>
                <a:spcPct val="0"/>
              </a:spcAft>
              <a:buClrTx/>
              <a:buSzTx/>
              <a:buFont typeface="Arial" panose="020B0604020202020204" pitchFamily="34" charset="0"/>
              <a:buNone/>
              <a:defRPr/>
            </a:pPr>
            <a:fld id="{9B4BCAC2-B26F-465A-BAEA-FEA17FEB07DA}" type="datetimeFigureOut">
              <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3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2"/>
          <a:stretch>
            <a:fillRect/>
          </a:stretch>
        </a:blipFill>
        <a:effectLst/>
      </p:bgPr>
    </p:bg>
    <p:spTree>
      <p:nvGrpSpPr>
        <p:cNvPr id="1" name=""/>
        <p:cNvGrpSpPr/>
        <p:nvPr/>
      </p:nvGrpSpPr>
      <p:grpSpPr/>
      <p:sp>
        <p:nvSpPr>
          <p:cNvPr id="1026" name="标题占位符 1"/>
          <p:cNvSpPr>
            <a:spLocks noGrp="1"/>
          </p:cNvSpPr>
          <p:nvPr>
            <p:ph type="title"/>
          </p:nvPr>
        </p:nvSpPr>
        <p:spPr>
          <a:xfrm>
            <a:off x="457200" y="274638"/>
            <a:ext cx="8229600" cy="1143000"/>
          </a:xfrm>
          <a:prstGeom prst="rect">
            <a:avLst/>
          </a:prstGeom>
          <a:noFill/>
          <a:ln w="9525">
            <a:noFill/>
          </a:ln>
        </p:spPr>
        <p:txBody>
          <a:bodyPr anchor="ctr"/>
          <a:p>
            <a:pPr lvl="0"/>
            <a:r>
              <a:rPr lang="zh-CN" altLang="en-US" dirty="0"/>
              <a:t>单击此处编辑母版标题样式</a:t>
            </a:r>
            <a:endParaRPr lang="zh-CN" altLang="en-US" dirty="0"/>
          </a:p>
        </p:txBody>
      </p:sp>
      <p:sp>
        <p:nvSpPr>
          <p:cNvPr id="1027" name="文本占位符 2"/>
          <p:cNvSpPr>
            <a:spLocks noGrp="1"/>
          </p:cNvSpPr>
          <p:nvPr>
            <p:ph type="body"/>
          </p:nvPr>
        </p:nvSpPr>
        <p:spPr>
          <a:xfrm>
            <a:off x="457200" y="1600200"/>
            <a:ext cx="8229600" cy="4525963"/>
          </a:xfrm>
          <a:prstGeom prst="rect">
            <a:avLst/>
          </a:prstGeom>
          <a:noFill/>
          <a:ln w="9525">
            <a:noFill/>
          </a:ln>
        </p:spPr>
        <p:txBody>
          <a:bodyPr anchor="t"/>
          <a:p>
            <a:pPr lvl="0"/>
            <a:r>
              <a:rPr lang="zh-CN" altLang="en-US" dirty="0"/>
              <a:t>单击此处编辑母版文本样式</a:t>
            </a:r>
            <a:endParaRPr lang="zh-CN" altLang="en-US" dirty="0"/>
          </a:p>
          <a:p>
            <a:pPr lvl="1" indent="-285750"/>
            <a:r>
              <a:rPr lang="zh-CN" altLang="en-US" dirty="0"/>
              <a:t>第二级</a:t>
            </a:r>
            <a:endParaRPr lang="zh-CN" altLang="en-US" dirty="0"/>
          </a:p>
          <a:p>
            <a:pPr lvl="2" indent="-228600"/>
            <a:r>
              <a:rPr lang="zh-CN" altLang="en-US" dirty="0"/>
              <a:t>第三级</a:t>
            </a:r>
            <a:endParaRPr lang="zh-CN" altLang="en-US" dirty="0"/>
          </a:p>
          <a:p>
            <a:pPr lvl="3" indent="-228600"/>
            <a:r>
              <a:rPr lang="zh-CN" altLang="en-US" dirty="0"/>
              <a:t>第四级</a:t>
            </a:r>
            <a:endParaRPr lang="zh-CN" altLang="en-US" dirty="0"/>
          </a:p>
          <a:p>
            <a:pPr lvl="4" indent="-228600"/>
            <a:r>
              <a:rPr lang="zh-CN" altLang="en-US" dirty="0"/>
              <a:t>第五级</a:t>
            </a:r>
            <a:endParaRPr lang="zh-CN" altLang="en-US" dirty="0"/>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smtClean="0">
                <a:solidFill>
                  <a:schemeClr val="tx1">
                    <a:tint val="75000"/>
                  </a:schemeClr>
                </a:solidFill>
              </a:defRPr>
            </a:lvl1pPr>
          </a:lstStyle>
          <a:p>
            <a:pPr marL="0" marR="0" lvl="0" indent="0" algn="l" defTabSz="914400" rtl="0" eaLnBrk="1" fontAlgn="base" latinLnBrk="0" hangingPunct="1">
              <a:lnSpc>
                <a:spcPct val="130000"/>
              </a:lnSpc>
              <a:spcBef>
                <a:spcPct val="0"/>
              </a:spcBef>
              <a:spcAft>
                <a:spcPct val="0"/>
              </a:spcAft>
              <a:buClrTx/>
              <a:buSzTx/>
              <a:buFont typeface="Arial" panose="020B0604020202020204" pitchFamily="34" charset="0"/>
              <a:buNone/>
              <a:defRPr/>
            </a:pPr>
            <a:fld id="{9B4BCAC2-B26F-465A-BAEA-FEA17FEB07DA}" type="datetimeFigureOut">
              <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base" latinLnBrk="0" hangingPunct="1">
              <a:lnSpc>
                <a:spcPct val="13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rgbClr val="898989"/>
                </a:solidFill>
              </a:defRPr>
            </a:lvl1pPr>
          </a:lstStyle>
          <a:p>
            <a:pPr lvl="0" eaLnBrk="1" fontAlgn="base" hangingPunct="1">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ea typeface="宋体" panose="02010600030101010101" pitchFamily="2" charset="-122"/>
        </a:defRPr>
      </a:lvl2pPr>
      <a:lvl3pPr algn="ctr" rtl="0" fontAlgn="base">
        <a:spcBef>
          <a:spcPct val="0"/>
        </a:spcBef>
        <a:spcAft>
          <a:spcPct val="0"/>
        </a:spcAft>
        <a:defRPr sz="4400">
          <a:solidFill>
            <a:schemeClr val="tx1"/>
          </a:solidFill>
          <a:latin typeface="Calibri" pitchFamily="34" charset="0"/>
          <a:ea typeface="宋体" panose="02010600030101010101" pitchFamily="2" charset="-122"/>
        </a:defRPr>
      </a:lvl3pPr>
      <a:lvl4pPr algn="ctr" rtl="0" fontAlgn="base">
        <a:spcBef>
          <a:spcPct val="0"/>
        </a:spcBef>
        <a:spcAft>
          <a:spcPct val="0"/>
        </a:spcAft>
        <a:defRPr sz="4400">
          <a:solidFill>
            <a:schemeClr val="tx1"/>
          </a:solidFill>
          <a:latin typeface="Calibri" pitchFamily="34" charset="0"/>
          <a:ea typeface="宋体" panose="02010600030101010101" pitchFamily="2" charset="-122"/>
        </a:defRPr>
      </a:lvl4pPr>
      <a:lvl5pPr algn="ctr" rtl="0" fontAlgn="base">
        <a:spcBef>
          <a:spcPct val="0"/>
        </a:spcBef>
        <a:spcAft>
          <a:spcPct val="0"/>
        </a:spcAft>
        <a:defRPr sz="4400">
          <a:solidFill>
            <a:schemeClr val="tx1"/>
          </a:solidFill>
          <a:latin typeface="Calibri"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itchFamily="34" charset="0"/>
          <a:ea typeface="宋体" panose="02010600030101010101" pitchFamily="2" charset="-122"/>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5" Type="http://schemas.openxmlformats.org/officeDocument/2006/relationships/notesSlide" Target="../notesSlides/notesSlide10.xml"/><Relationship Id="rId4" Type="http://schemas.openxmlformats.org/officeDocument/2006/relationships/vmlDrawing" Target="../drawings/vmlDrawing5.vml"/><Relationship Id="rId3" Type="http://schemas.openxmlformats.org/officeDocument/2006/relationships/slideLayout" Target="../slideLayouts/slideLayout7.xml"/><Relationship Id="rId2" Type="http://schemas.openxmlformats.org/officeDocument/2006/relationships/image" Target="../media/image32.emf"/><Relationship Id="rId1" Type="http://schemas.openxmlformats.org/officeDocument/2006/relationships/oleObject" Target="../embeddings/oleObject10.bin"/></Relationships>
</file>

<file path=ppt/slides/_rels/slide11.xml.rels><?xml version="1.0" encoding="UTF-8" standalone="yes"?>
<Relationships xmlns="http://schemas.openxmlformats.org/package/2006/relationships"><Relationship Id="rId5" Type="http://schemas.openxmlformats.org/officeDocument/2006/relationships/notesSlide" Target="../notesSlides/notesSlide11.xml"/><Relationship Id="rId4" Type="http://schemas.openxmlformats.org/officeDocument/2006/relationships/vmlDrawing" Target="../drawings/vmlDrawing6.vml"/><Relationship Id="rId3" Type="http://schemas.openxmlformats.org/officeDocument/2006/relationships/slideLayout" Target="../slideLayouts/slideLayout7.xml"/><Relationship Id="rId2" Type="http://schemas.openxmlformats.org/officeDocument/2006/relationships/image" Target="../media/image33.emf"/><Relationship Id="rId1" Type="http://schemas.openxmlformats.org/officeDocument/2006/relationships/oleObject" Target="../embeddings/oleObject11.bin"/></Relationships>
</file>

<file path=ppt/slides/_rels/slide12.xml.rels><?xml version="1.0" encoding="UTF-8" standalone="yes"?>
<Relationships xmlns="http://schemas.openxmlformats.org/package/2006/relationships"><Relationship Id="rId5" Type="http://schemas.openxmlformats.org/officeDocument/2006/relationships/notesSlide" Target="../notesSlides/notesSlide12.xml"/><Relationship Id="rId4" Type="http://schemas.openxmlformats.org/officeDocument/2006/relationships/vmlDrawing" Target="../drawings/vmlDrawing7.vml"/><Relationship Id="rId3" Type="http://schemas.openxmlformats.org/officeDocument/2006/relationships/slideLayout" Target="../slideLayouts/slideLayout7.xml"/><Relationship Id="rId2" Type="http://schemas.openxmlformats.org/officeDocument/2006/relationships/image" Target="../media/image34.emf"/><Relationship Id="rId1" Type="http://schemas.openxmlformats.org/officeDocument/2006/relationships/oleObject" Target="../embeddings/oleObject12.bin"/></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9" Type="http://schemas.openxmlformats.org/officeDocument/2006/relationships/oleObject" Target="../embeddings/oleObject17.bin"/><Relationship Id="rId8" Type="http://schemas.openxmlformats.org/officeDocument/2006/relationships/image" Target="../media/image38.emf"/><Relationship Id="rId7" Type="http://schemas.openxmlformats.org/officeDocument/2006/relationships/oleObject" Target="../embeddings/oleObject16.bin"/><Relationship Id="rId6" Type="http://schemas.openxmlformats.org/officeDocument/2006/relationships/image" Target="../media/image37.emf"/><Relationship Id="rId5" Type="http://schemas.openxmlformats.org/officeDocument/2006/relationships/oleObject" Target="../embeddings/oleObject15.bin"/><Relationship Id="rId4" Type="http://schemas.openxmlformats.org/officeDocument/2006/relationships/image" Target="../media/image36.emf"/><Relationship Id="rId3" Type="http://schemas.openxmlformats.org/officeDocument/2006/relationships/oleObject" Target="../embeddings/oleObject14.bin"/><Relationship Id="rId2" Type="http://schemas.openxmlformats.org/officeDocument/2006/relationships/image" Target="../media/image35.emf"/><Relationship Id="rId13" Type="http://schemas.openxmlformats.org/officeDocument/2006/relationships/notesSlide" Target="../notesSlides/notesSlide14.xml"/><Relationship Id="rId12" Type="http://schemas.openxmlformats.org/officeDocument/2006/relationships/vmlDrawing" Target="../drawings/vmlDrawing8.vml"/><Relationship Id="rId11" Type="http://schemas.openxmlformats.org/officeDocument/2006/relationships/slideLayout" Target="../slideLayouts/slideLayout7.xml"/><Relationship Id="rId10" Type="http://schemas.openxmlformats.org/officeDocument/2006/relationships/image" Target="../media/image39.emf"/><Relationship Id="rId1" Type="http://schemas.openxmlformats.org/officeDocument/2006/relationships/oleObject" Target="../embeddings/oleObject13.bin"/></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5" Type="http://schemas.openxmlformats.org/officeDocument/2006/relationships/notesSlide" Target="../notesSlides/notesSlide16.xml"/><Relationship Id="rId4" Type="http://schemas.openxmlformats.org/officeDocument/2006/relationships/vmlDrawing" Target="../drawings/vmlDrawing9.vml"/><Relationship Id="rId3" Type="http://schemas.openxmlformats.org/officeDocument/2006/relationships/slideLayout" Target="../slideLayouts/slideLayout7.xml"/><Relationship Id="rId2" Type="http://schemas.openxmlformats.org/officeDocument/2006/relationships/image" Target="../media/image40.emf"/><Relationship Id="rId1" Type="http://schemas.openxmlformats.org/officeDocument/2006/relationships/oleObject" Target="../embeddings/oleObject18.bin"/></Relationships>
</file>

<file path=ppt/slides/_rels/slide17.xml.rels><?xml version="1.0" encoding="UTF-8" standalone="yes"?>
<Relationships xmlns="http://schemas.openxmlformats.org/package/2006/relationships"><Relationship Id="rId7" Type="http://schemas.openxmlformats.org/officeDocument/2006/relationships/notesSlide" Target="../notesSlides/notesSlide17.xml"/><Relationship Id="rId6" Type="http://schemas.openxmlformats.org/officeDocument/2006/relationships/vmlDrawing" Target="../drawings/vmlDrawing10.vml"/><Relationship Id="rId5" Type="http://schemas.openxmlformats.org/officeDocument/2006/relationships/slideLayout" Target="../slideLayouts/slideLayout7.xml"/><Relationship Id="rId4" Type="http://schemas.openxmlformats.org/officeDocument/2006/relationships/image" Target="../media/image42.emf"/><Relationship Id="rId3" Type="http://schemas.openxmlformats.org/officeDocument/2006/relationships/oleObject" Target="../embeddings/oleObject20.bin"/><Relationship Id="rId2" Type="http://schemas.openxmlformats.org/officeDocument/2006/relationships/image" Target="../media/image41.emf"/><Relationship Id="rId1" Type="http://schemas.openxmlformats.org/officeDocument/2006/relationships/oleObject" Target="../embeddings/oleObject19.bin"/></Relationships>
</file>

<file path=ppt/slides/_rels/slide18.xml.rels><?xml version="1.0" encoding="UTF-8" standalone="yes"?>
<Relationships xmlns="http://schemas.openxmlformats.org/package/2006/relationships"><Relationship Id="rId5" Type="http://schemas.openxmlformats.org/officeDocument/2006/relationships/notesSlide" Target="../notesSlides/notesSlide18.xml"/><Relationship Id="rId4" Type="http://schemas.openxmlformats.org/officeDocument/2006/relationships/vmlDrawing" Target="../drawings/vmlDrawing11.vml"/><Relationship Id="rId3" Type="http://schemas.openxmlformats.org/officeDocument/2006/relationships/slideLayout" Target="../slideLayouts/slideLayout7.xml"/><Relationship Id="rId2" Type="http://schemas.openxmlformats.org/officeDocument/2006/relationships/image" Target="../media/image43.emf"/><Relationship Id="rId1" Type="http://schemas.openxmlformats.org/officeDocument/2006/relationships/oleObject" Target="../embeddings/oleObject21.bin"/></Relationships>
</file>

<file path=ppt/slides/_rels/slide19.xml.rels><?xml version="1.0" encoding="UTF-8" standalone="yes"?>
<Relationships xmlns="http://schemas.openxmlformats.org/package/2006/relationships"><Relationship Id="rId7" Type="http://schemas.openxmlformats.org/officeDocument/2006/relationships/notesSlide" Target="../notesSlides/notesSlide19.xml"/><Relationship Id="rId6" Type="http://schemas.openxmlformats.org/officeDocument/2006/relationships/vmlDrawing" Target="../drawings/vmlDrawing12.vml"/><Relationship Id="rId5" Type="http://schemas.openxmlformats.org/officeDocument/2006/relationships/slideLayout" Target="../slideLayouts/slideLayout7.xml"/><Relationship Id="rId4" Type="http://schemas.openxmlformats.org/officeDocument/2006/relationships/image" Target="../media/image45.emf"/><Relationship Id="rId3" Type="http://schemas.openxmlformats.org/officeDocument/2006/relationships/oleObject" Target="../embeddings/oleObject23.bin"/><Relationship Id="rId2" Type="http://schemas.openxmlformats.org/officeDocument/2006/relationships/image" Target="../media/image44.emf"/><Relationship Id="rId1" Type="http://schemas.openxmlformats.org/officeDocument/2006/relationships/oleObject" Target="../embeddings/oleObject22.bin"/></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20.xml.rels><?xml version="1.0" encoding="UTF-8" standalone="yes"?>
<Relationships xmlns="http://schemas.openxmlformats.org/package/2006/relationships"><Relationship Id="rId9" Type="http://schemas.openxmlformats.org/officeDocument/2006/relationships/notesSlide" Target="../notesSlides/notesSlide20.xml"/><Relationship Id="rId8" Type="http://schemas.openxmlformats.org/officeDocument/2006/relationships/vmlDrawing" Target="../drawings/vmlDrawing13.vml"/><Relationship Id="rId7" Type="http://schemas.openxmlformats.org/officeDocument/2006/relationships/slideLayout" Target="../slideLayouts/slideLayout7.xml"/><Relationship Id="rId6" Type="http://schemas.openxmlformats.org/officeDocument/2006/relationships/image" Target="../media/image48.emf"/><Relationship Id="rId5" Type="http://schemas.openxmlformats.org/officeDocument/2006/relationships/oleObject" Target="../embeddings/oleObject26.bin"/><Relationship Id="rId4" Type="http://schemas.openxmlformats.org/officeDocument/2006/relationships/image" Target="../media/image47.emf"/><Relationship Id="rId3" Type="http://schemas.openxmlformats.org/officeDocument/2006/relationships/oleObject" Target="../embeddings/oleObject25.bin"/><Relationship Id="rId2" Type="http://schemas.openxmlformats.org/officeDocument/2006/relationships/image" Target="../media/image46.emf"/><Relationship Id="rId1" Type="http://schemas.openxmlformats.org/officeDocument/2006/relationships/oleObject" Target="../embeddings/oleObject24.bin"/></Relationships>
</file>

<file path=ppt/slides/_rels/slide21.xml.rels><?xml version="1.0" encoding="UTF-8" standalone="yes"?>
<Relationships xmlns="http://schemas.openxmlformats.org/package/2006/relationships"><Relationship Id="rId5" Type="http://schemas.openxmlformats.org/officeDocument/2006/relationships/notesSlide" Target="../notesSlides/notesSlide21.xml"/><Relationship Id="rId4" Type="http://schemas.openxmlformats.org/officeDocument/2006/relationships/vmlDrawing" Target="../drawings/vmlDrawing14.vml"/><Relationship Id="rId3" Type="http://schemas.openxmlformats.org/officeDocument/2006/relationships/slideLayout" Target="../slideLayouts/slideLayout7.xml"/><Relationship Id="rId2" Type="http://schemas.openxmlformats.org/officeDocument/2006/relationships/image" Target="../media/image49.emf"/><Relationship Id="rId1" Type="http://schemas.openxmlformats.org/officeDocument/2006/relationships/oleObject" Target="../embeddings/oleObject27.bin"/></Relationships>
</file>

<file path=ppt/slides/_rels/slide22.xml.rels><?xml version="1.0" encoding="UTF-8" standalone="yes"?>
<Relationships xmlns="http://schemas.openxmlformats.org/package/2006/relationships"><Relationship Id="rId7" Type="http://schemas.openxmlformats.org/officeDocument/2006/relationships/notesSlide" Target="../notesSlides/notesSlide22.xml"/><Relationship Id="rId6" Type="http://schemas.openxmlformats.org/officeDocument/2006/relationships/vmlDrawing" Target="../drawings/vmlDrawing15.vml"/><Relationship Id="rId5" Type="http://schemas.openxmlformats.org/officeDocument/2006/relationships/slideLayout" Target="../slideLayouts/slideLayout7.xml"/><Relationship Id="rId4" Type="http://schemas.openxmlformats.org/officeDocument/2006/relationships/image" Target="../media/image51.emf"/><Relationship Id="rId3" Type="http://schemas.openxmlformats.org/officeDocument/2006/relationships/oleObject" Target="../embeddings/oleObject29.bin"/><Relationship Id="rId2" Type="http://schemas.openxmlformats.org/officeDocument/2006/relationships/image" Target="../media/image50.emf"/><Relationship Id="rId1" Type="http://schemas.openxmlformats.org/officeDocument/2006/relationships/oleObject" Target="../embeddings/oleObject28.bin"/></Relationships>
</file>

<file path=ppt/slides/_rels/slide23.xml.rels><?xml version="1.0" encoding="UTF-8" standalone="yes"?>
<Relationships xmlns="http://schemas.openxmlformats.org/package/2006/relationships"><Relationship Id="rId9" Type="http://schemas.openxmlformats.org/officeDocument/2006/relationships/notesSlide" Target="../notesSlides/notesSlide23.xml"/><Relationship Id="rId8" Type="http://schemas.openxmlformats.org/officeDocument/2006/relationships/vmlDrawing" Target="../drawings/vmlDrawing16.vml"/><Relationship Id="rId7" Type="http://schemas.openxmlformats.org/officeDocument/2006/relationships/slideLayout" Target="../slideLayouts/slideLayout7.xml"/><Relationship Id="rId6" Type="http://schemas.openxmlformats.org/officeDocument/2006/relationships/image" Target="../media/image54.emf"/><Relationship Id="rId5" Type="http://schemas.openxmlformats.org/officeDocument/2006/relationships/oleObject" Target="../embeddings/oleObject32.bin"/><Relationship Id="rId4" Type="http://schemas.openxmlformats.org/officeDocument/2006/relationships/image" Target="../media/image53.emf"/><Relationship Id="rId3" Type="http://schemas.openxmlformats.org/officeDocument/2006/relationships/oleObject" Target="../embeddings/oleObject31.bin"/><Relationship Id="rId2" Type="http://schemas.openxmlformats.org/officeDocument/2006/relationships/image" Target="../media/image52.emf"/><Relationship Id="rId1" Type="http://schemas.openxmlformats.org/officeDocument/2006/relationships/oleObject" Target="../embeddings/oleObject30.bin"/></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5" Type="http://schemas.openxmlformats.org/officeDocument/2006/relationships/notesSlide" Target="../notesSlides/notesSlide26.xml"/><Relationship Id="rId4" Type="http://schemas.openxmlformats.org/officeDocument/2006/relationships/vmlDrawing" Target="../drawings/vmlDrawing17.vml"/><Relationship Id="rId3" Type="http://schemas.openxmlformats.org/officeDocument/2006/relationships/slideLayout" Target="../slideLayouts/slideLayout7.xml"/><Relationship Id="rId2" Type="http://schemas.openxmlformats.org/officeDocument/2006/relationships/image" Target="../media/image55.emf"/><Relationship Id="rId1" Type="http://schemas.openxmlformats.org/officeDocument/2006/relationships/oleObject" Target="../embeddings/oleObject33.bin"/></Relationships>
</file>

<file path=ppt/slides/_rels/slide27.xml.rels><?xml version="1.0" encoding="UTF-8" standalone="yes"?>
<Relationships xmlns="http://schemas.openxmlformats.org/package/2006/relationships"><Relationship Id="rId5" Type="http://schemas.openxmlformats.org/officeDocument/2006/relationships/notesSlide" Target="../notesSlides/notesSlide27.xml"/><Relationship Id="rId4" Type="http://schemas.openxmlformats.org/officeDocument/2006/relationships/vmlDrawing" Target="../drawings/vmlDrawing18.vml"/><Relationship Id="rId3" Type="http://schemas.openxmlformats.org/officeDocument/2006/relationships/slideLayout" Target="../slideLayouts/slideLayout7.xml"/><Relationship Id="rId2" Type="http://schemas.openxmlformats.org/officeDocument/2006/relationships/image" Target="../media/image56.emf"/><Relationship Id="rId1" Type="http://schemas.openxmlformats.org/officeDocument/2006/relationships/oleObject" Target="../embeddings/oleObject34.bin"/></Relationships>
</file>

<file path=ppt/slides/_rels/slide28.xml.rels><?xml version="1.0" encoding="UTF-8" standalone="yes"?>
<Relationships xmlns="http://schemas.openxmlformats.org/package/2006/relationships"><Relationship Id="rId5" Type="http://schemas.openxmlformats.org/officeDocument/2006/relationships/notesSlide" Target="../notesSlides/notesSlide28.xml"/><Relationship Id="rId4" Type="http://schemas.openxmlformats.org/officeDocument/2006/relationships/vmlDrawing" Target="../drawings/vmlDrawing19.vml"/><Relationship Id="rId3" Type="http://schemas.openxmlformats.org/officeDocument/2006/relationships/slideLayout" Target="../slideLayouts/slideLayout7.xml"/><Relationship Id="rId2" Type="http://schemas.openxmlformats.org/officeDocument/2006/relationships/image" Target="../media/image57.emf"/><Relationship Id="rId1" Type="http://schemas.openxmlformats.org/officeDocument/2006/relationships/oleObject" Target="../embeddings/oleObject35.bin"/></Relationships>
</file>

<file path=ppt/slides/_rels/slide29.xml.rels><?xml version="1.0" encoding="UTF-8" standalone="yes"?>
<Relationships xmlns="http://schemas.openxmlformats.org/package/2006/relationships"><Relationship Id="rId5" Type="http://schemas.openxmlformats.org/officeDocument/2006/relationships/notesSlide" Target="../notesSlides/notesSlide29.xml"/><Relationship Id="rId4" Type="http://schemas.openxmlformats.org/officeDocument/2006/relationships/vmlDrawing" Target="../drawings/vmlDrawing20.vml"/><Relationship Id="rId3" Type="http://schemas.openxmlformats.org/officeDocument/2006/relationships/slideLayout" Target="../slideLayouts/slideLayout7.xml"/><Relationship Id="rId2" Type="http://schemas.openxmlformats.org/officeDocument/2006/relationships/image" Target="../media/image58.emf"/><Relationship Id="rId1" Type="http://schemas.openxmlformats.org/officeDocument/2006/relationships/oleObject" Target="../embeddings/oleObject36.bin"/></Relationships>
</file>

<file path=ppt/slides/_rels/slide3.xml.rels><?xml version="1.0" encoding="UTF-8" standalone="yes"?>
<Relationships xmlns="http://schemas.openxmlformats.org/package/2006/relationships"><Relationship Id="rId6" Type="http://schemas.openxmlformats.org/officeDocument/2006/relationships/notesSlide" Target="../notesSlides/notesSlide3.xml"/><Relationship Id="rId5" Type="http://schemas.openxmlformats.org/officeDocument/2006/relationships/slideLayout" Target="../slideLayouts/slideLayout7.xml"/><Relationship Id="rId4" Type="http://schemas.openxmlformats.org/officeDocument/2006/relationships/slide" Target="slide4.xml"/><Relationship Id="rId3" Type="http://schemas.openxmlformats.org/officeDocument/2006/relationships/slide" Target="slide65.xml"/><Relationship Id="rId2" Type="http://schemas.openxmlformats.org/officeDocument/2006/relationships/slide" Target="slide24.xml"/><Relationship Id="rId1" Type="http://schemas.openxmlformats.org/officeDocument/2006/relationships/slide" Target="slide6.xml"/></Relationships>
</file>

<file path=ppt/slides/_rels/slide30.xml.rels><?xml version="1.0" encoding="UTF-8" standalone="yes"?>
<Relationships xmlns="http://schemas.openxmlformats.org/package/2006/relationships"><Relationship Id="rId5" Type="http://schemas.openxmlformats.org/officeDocument/2006/relationships/notesSlide" Target="../notesSlides/notesSlide30.xml"/><Relationship Id="rId4" Type="http://schemas.openxmlformats.org/officeDocument/2006/relationships/vmlDrawing" Target="../drawings/vmlDrawing21.vml"/><Relationship Id="rId3" Type="http://schemas.openxmlformats.org/officeDocument/2006/relationships/slideLayout" Target="../slideLayouts/slideLayout7.xml"/><Relationship Id="rId2" Type="http://schemas.openxmlformats.org/officeDocument/2006/relationships/image" Target="../media/image59.emf"/><Relationship Id="rId1" Type="http://schemas.openxmlformats.org/officeDocument/2006/relationships/oleObject" Target="../embeddings/oleObject37.bin"/></Relationships>
</file>

<file path=ppt/slides/_rels/slide31.xml.rels><?xml version="1.0" encoding="UTF-8" standalone="yes"?>
<Relationships xmlns="http://schemas.openxmlformats.org/package/2006/relationships"><Relationship Id="rId5" Type="http://schemas.openxmlformats.org/officeDocument/2006/relationships/notesSlide" Target="../notesSlides/notesSlide31.xml"/><Relationship Id="rId4" Type="http://schemas.openxmlformats.org/officeDocument/2006/relationships/vmlDrawing" Target="../drawings/vmlDrawing22.vml"/><Relationship Id="rId3" Type="http://schemas.openxmlformats.org/officeDocument/2006/relationships/slideLayout" Target="../slideLayouts/slideLayout7.xml"/><Relationship Id="rId2" Type="http://schemas.openxmlformats.org/officeDocument/2006/relationships/image" Target="../media/image60.emf"/><Relationship Id="rId1" Type="http://schemas.openxmlformats.org/officeDocument/2006/relationships/oleObject" Target="../embeddings/oleObject38.bin"/></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7" Type="http://schemas.openxmlformats.org/officeDocument/2006/relationships/notesSlide" Target="../notesSlides/notesSlide33.xml"/><Relationship Id="rId6" Type="http://schemas.openxmlformats.org/officeDocument/2006/relationships/vmlDrawing" Target="../drawings/vmlDrawing23.vml"/><Relationship Id="rId5" Type="http://schemas.openxmlformats.org/officeDocument/2006/relationships/slideLayout" Target="../slideLayouts/slideLayout7.xml"/><Relationship Id="rId4" Type="http://schemas.openxmlformats.org/officeDocument/2006/relationships/image" Target="../media/image62.emf"/><Relationship Id="rId3" Type="http://schemas.openxmlformats.org/officeDocument/2006/relationships/oleObject" Target="../embeddings/oleObject40.bin"/><Relationship Id="rId2" Type="http://schemas.openxmlformats.org/officeDocument/2006/relationships/image" Target="../media/image61.emf"/><Relationship Id="rId1" Type="http://schemas.openxmlformats.org/officeDocument/2006/relationships/oleObject" Target="../embeddings/oleObject39.bin"/></Relationships>
</file>

<file path=ppt/slides/_rels/slide34.xml.rels><?xml version="1.0" encoding="UTF-8" standalone="yes"?>
<Relationships xmlns="http://schemas.openxmlformats.org/package/2006/relationships"><Relationship Id="rId7" Type="http://schemas.openxmlformats.org/officeDocument/2006/relationships/notesSlide" Target="../notesSlides/notesSlide34.xml"/><Relationship Id="rId6" Type="http://schemas.openxmlformats.org/officeDocument/2006/relationships/vmlDrawing" Target="../drawings/vmlDrawing24.vml"/><Relationship Id="rId5" Type="http://schemas.openxmlformats.org/officeDocument/2006/relationships/slideLayout" Target="../slideLayouts/slideLayout7.xml"/><Relationship Id="rId4" Type="http://schemas.openxmlformats.org/officeDocument/2006/relationships/image" Target="../media/image64.emf"/><Relationship Id="rId3" Type="http://schemas.openxmlformats.org/officeDocument/2006/relationships/oleObject" Target="../embeddings/oleObject42.bin"/><Relationship Id="rId2" Type="http://schemas.openxmlformats.org/officeDocument/2006/relationships/image" Target="../media/image63.emf"/><Relationship Id="rId1" Type="http://schemas.openxmlformats.org/officeDocument/2006/relationships/oleObject" Target="../embeddings/oleObject41.bin"/></Relationships>
</file>

<file path=ppt/slides/_rels/slide35.xml.rels><?xml version="1.0" encoding="UTF-8" standalone="yes"?>
<Relationships xmlns="http://schemas.openxmlformats.org/package/2006/relationships"><Relationship Id="rId5" Type="http://schemas.openxmlformats.org/officeDocument/2006/relationships/notesSlide" Target="../notesSlides/notesSlide35.xml"/><Relationship Id="rId4" Type="http://schemas.openxmlformats.org/officeDocument/2006/relationships/vmlDrawing" Target="../drawings/vmlDrawing25.vml"/><Relationship Id="rId3" Type="http://schemas.openxmlformats.org/officeDocument/2006/relationships/slideLayout" Target="../slideLayouts/slideLayout7.xml"/><Relationship Id="rId2" Type="http://schemas.openxmlformats.org/officeDocument/2006/relationships/image" Target="../media/image65.emf"/><Relationship Id="rId1" Type="http://schemas.openxmlformats.org/officeDocument/2006/relationships/oleObject" Target="../embeddings/oleObject43.bin"/></Relationships>
</file>

<file path=ppt/slides/_rels/slide36.xml.rels><?xml version="1.0" encoding="UTF-8" standalone="yes"?>
<Relationships xmlns="http://schemas.openxmlformats.org/package/2006/relationships"><Relationship Id="rId7" Type="http://schemas.openxmlformats.org/officeDocument/2006/relationships/notesSlide" Target="../notesSlides/notesSlide36.xml"/><Relationship Id="rId6" Type="http://schemas.openxmlformats.org/officeDocument/2006/relationships/vmlDrawing" Target="../drawings/vmlDrawing26.vml"/><Relationship Id="rId5" Type="http://schemas.openxmlformats.org/officeDocument/2006/relationships/slideLayout" Target="../slideLayouts/slideLayout7.xml"/><Relationship Id="rId4" Type="http://schemas.openxmlformats.org/officeDocument/2006/relationships/image" Target="../media/image67.emf"/><Relationship Id="rId3" Type="http://schemas.openxmlformats.org/officeDocument/2006/relationships/oleObject" Target="../embeddings/oleObject45.bin"/><Relationship Id="rId2" Type="http://schemas.openxmlformats.org/officeDocument/2006/relationships/image" Target="../media/image66.emf"/><Relationship Id="rId1" Type="http://schemas.openxmlformats.org/officeDocument/2006/relationships/oleObject" Target="../embeddings/oleObject44.bin"/></Relationships>
</file>

<file path=ppt/slides/_rels/slide37.xml.rels><?xml version="1.0" encoding="UTF-8" standalone="yes"?>
<Relationships xmlns="http://schemas.openxmlformats.org/package/2006/relationships"><Relationship Id="rId5" Type="http://schemas.openxmlformats.org/officeDocument/2006/relationships/notesSlide" Target="../notesSlides/notesSlide37.xml"/><Relationship Id="rId4" Type="http://schemas.openxmlformats.org/officeDocument/2006/relationships/vmlDrawing" Target="../drawings/vmlDrawing27.vml"/><Relationship Id="rId3" Type="http://schemas.openxmlformats.org/officeDocument/2006/relationships/slideLayout" Target="../slideLayouts/slideLayout7.xml"/><Relationship Id="rId2" Type="http://schemas.openxmlformats.org/officeDocument/2006/relationships/image" Target="../media/image68.emf"/><Relationship Id="rId1" Type="http://schemas.openxmlformats.org/officeDocument/2006/relationships/oleObject" Target="../embeddings/oleObject46.bin"/></Relationships>
</file>

<file path=ppt/slides/_rels/slide38.xml.rels><?xml version="1.0" encoding="UTF-8" standalone="yes"?>
<Relationships xmlns="http://schemas.openxmlformats.org/package/2006/relationships"><Relationship Id="rId7" Type="http://schemas.openxmlformats.org/officeDocument/2006/relationships/notesSlide" Target="../notesSlides/notesSlide38.xml"/><Relationship Id="rId6" Type="http://schemas.openxmlformats.org/officeDocument/2006/relationships/vmlDrawing" Target="../drawings/vmlDrawing28.vml"/><Relationship Id="rId5" Type="http://schemas.openxmlformats.org/officeDocument/2006/relationships/slideLayout" Target="../slideLayouts/slideLayout7.xml"/><Relationship Id="rId4" Type="http://schemas.openxmlformats.org/officeDocument/2006/relationships/image" Target="../media/image70.emf"/><Relationship Id="rId3" Type="http://schemas.openxmlformats.org/officeDocument/2006/relationships/oleObject" Target="../embeddings/oleObject48.bin"/><Relationship Id="rId2" Type="http://schemas.openxmlformats.org/officeDocument/2006/relationships/image" Target="../media/image69.emf"/><Relationship Id="rId1" Type="http://schemas.openxmlformats.org/officeDocument/2006/relationships/oleObject" Target="../embeddings/oleObject47.bin"/></Relationships>
</file>

<file path=ppt/slides/_rels/slide39.xml.rels><?xml version="1.0" encoding="UTF-8" standalone="yes"?>
<Relationships xmlns="http://schemas.openxmlformats.org/package/2006/relationships"><Relationship Id="rId5" Type="http://schemas.openxmlformats.org/officeDocument/2006/relationships/notesSlide" Target="../notesSlides/notesSlide39.xml"/><Relationship Id="rId4" Type="http://schemas.openxmlformats.org/officeDocument/2006/relationships/vmlDrawing" Target="../drawings/vmlDrawing29.vml"/><Relationship Id="rId3" Type="http://schemas.openxmlformats.org/officeDocument/2006/relationships/slideLayout" Target="../slideLayouts/slideLayout7.xml"/><Relationship Id="rId2" Type="http://schemas.openxmlformats.org/officeDocument/2006/relationships/image" Target="../media/image71.emf"/><Relationship Id="rId1" Type="http://schemas.openxmlformats.org/officeDocument/2006/relationships/oleObject" Target="../embeddings/oleObject49.bin"/></Relationships>
</file>

<file path=ppt/slides/_rels/slide4.xml.rels><?xml version="1.0" encoding="UTF-8" standalone="yes"?>
<Relationships xmlns="http://schemas.openxmlformats.org/package/2006/relationships"><Relationship Id="rId9" Type="http://schemas.openxmlformats.org/officeDocument/2006/relationships/image" Target="../media/image10.png"/><Relationship Id="rId8" Type="http://schemas.openxmlformats.org/officeDocument/2006/relationships/image" Target="../media/image9.png"/><Relationship Id="rId7" Type="http://schemas.openxmlformats.org/officeDocument/2006/relationships/image" Target="../media/image8.png"/><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3" Type="http://schemas.openxmlformats.org/officeDocument/2006/relationships/image" Target="../media/image4.png"/><Relationship Id="rId24" Type="http://schemas.openxmlformats.org/officeDocument/2006/relationships/notesSlide" Target="../notesSlides/notesSlide4.xml"/><Relationship Id="rId23" Type="http://schemas.openxmlformats.org/officeDocument/2006/relationships/vmlDrawing" Target="../drawings/vmlDrawing1.vml"/><Relationship Id="rId22" Type="http://schemas.openxmlformats.org/officeDocument/2006/relationships/slideLayout" Target="../slideLayouts/slideLayout7.xml"/><Relationship Id="rId21" Type="http://schemas.openxmlformats.org/officeDocument/2006/relationships/image" Target="../media/image22.png"/><Relationship Id="rId20" Type="http://schemas.openxmlformats.org/officeDocument/2006/relationships/image" Target="../media/image21.png"/><Relationship Id="rId2" Type="http://schemas.openxmlformats.org/officeDocument/2006/relationships/image" Target="../media/image3.emf"/><Relationship Id="rId19" Type="http://schemas.openxmlformats.org/officeDocument/2006/relationships/image" Target="../media/image20.png"/><Relationship Id="rId18" Type="http://schemas.openxmlformats.org/officeDocument/2006/relationships/image" Target="../media/image19.png"/><Relationship Id="rId17" Type="http://schemas.openxmlformats.org/officeDocument/2006/relationships/image" Target="../media/image18.png"/><Relationship Id="rId16" Type="http://schemas.openxmlformats.org/officeDocument/2006/relationships/image" Target="../media/image17.png"/><Relationship Id="rId15" Type="http://schemas.openxmlformats.org/officeDocument/2006/relationships/image" Target="../media/image16.png"/><Relationship Id="rId14" Type="http://schemas.openxmlformats.org/officeDocument/2006/relationships/image" Target="../media/image15.png"/><Relationship Id="rId13" Type="http://schemas.openxmlformats.org/officeDocument/2006/relationships/image" Target="../media/image14.png"/><Relationship Id="rId12" Type="http://schemas.openxmlformats.org/officeDocument/2006/relationships/image" Target="../media/image13.png"/><Relationship Id="rId11" Type="http://schemas.openxmlformats.org/officeDocument/2006/relationships/image" Target="../media/image12.png"/><Relationship Id="rId10" Type="http://schemas.openxmlformats.org/officeDocument/2006/relationships/image" Target="../media/image11.png"/><Relationship Id="rId1" Type="http://schemas.openxmlformats.org/officeDocument/2006/relationships/oleObject" Target="../embeddings/oleObject1.bin"/></Relationships>
</file>

<file path=ppt/slides/_rels/slide40.xml.rels><?xml version="1.0" encoding="UTF-8" standalone="yes"?>
<Relationships xmlns="http://schemas.openxmlformats.org/package/2006/relationships"><Relationship Id="rId7" Type="http://schemas.openxmlformats.org/officeDocument/2006/relationships/notesSlide" Target="../notesSlides/notesSlide40.xml"/><Relationship Id="rId6" Type="http://schemas.openxmlformats.org/officeDocument/2006/relationships/vmlDrawing" Target="../drawings/vmlDrawing30.vml"/><Relationship Id="rId5" Type="http://schemas.openxmlformats.org/officeDocument/2006/relationships/slideLayout" Target="../slideLayouts/slideLayout7.xml"/><Relationship Id="rId4" Type="http://schemas.openxmlformats.org/officeDocument/2006/relationships/image" Target="../media/image73.emf"/><Relationship Id="rId3" Type="http://schemas.openxmlformats.org/officeDocument/2006/relationships/oleObject" Target="../embeddings/oleObject51.bin"/><Relationship Id="rId2" Type="http://schemas.openxmlformats.org/officeDocument/2006/relationships/image" Target="../media/image72.emf"/><Relationship Id="rId1" Type="http://schemas.openxmlformats.org/officeDocument/2006/relationships/oleObject" Target="../embeddings/oleObject50.bin"/></Relationships>
</file>

<file path=ppt/slides/_rels/slide41.xml.rels><?xml version="1.0" encoding="UTF-8" standalone="yes"?>
<Relationships xmlns="http://schemas.openxmlformats.org/package/2006/relationships"><Relationship Id="rId5" Type="http://schemas.openxmlformats.org/officeDocument/2006/relationships/notesSlide" Target="../notesSlides/notesSlide41.xml"/><Relationship Id="rId4" Type="http://schemas.openxmlformats.org/officeDocument/2006/relationships/vmlDrawing" Target="../drawings/vmlDrawing31.vml"/><Relationship Id="rId3" Type="http://schemas.openxmlformats.org/officeDocument/2006/relationships/slideLayout" Target="../slideLayouts/slideLayout7.xml"/><Relationship Id="rId2" Type="http://schemas.openxmlformats.org/officeDocument/2006/relationships/image" Target="../media/image74.emf"/><Relationship Id="rId1" Type="http://schemas.openxmlformats.org/officeDocument/2006/relationships/oleObject" Target="../embeddings/oleObject52.bin"/></Relationships>
</file>

<file path=ppt/slides/_rels/slide42.xml.rels><?xml version="1.0" encoding="UTF-8" standalone="yes"?>
<Relationships xmlns="http://schemas.openxmlformats.org/package/2006/relationships"><Relationship Id="rId7" Type="http://schemas.openxmlformats.org/officeDocument/2006/relationships/notesSlide" Target="../notesSlides/notesSlide42.xml"/><Relationship Id="rId6" Type="http://schemas.openxmlformats.org/officeDocument/2006/relationships/vmlDrawing" Target="../drawings/vmlDrawing32.vml"/><Relationship Id="rId5" Type="http://schemas.openxmlformats.org/officeDocument/2006/relationships/slideLayout" Target="../slideLayouts/slideLayout7.xml"/><Relationship Id="rId4" Type="http://schemas.openxmlformats.org/officeDocument/2006/relationships/image" Target="../media/image76.emf"/><Relationship Id="rId3" Type="http://schemas.openxmlformats.org/officeDocument/2006/relationships/oleObject" Target="../embeddings/oleObject54.bin"/><Relationship Id="rId2" Type="http://schemas.openxmlformats.org/officeDocument/2006/relationships/image" Target="../media/image75.emf"/><Relationship Id="rId1" Type="http://schemas.openxmlformats.org/officeDocument/2006/relationships/oleObject" Target="../embeddings/oleObject53.bin"/></Relationships>
</file>

<file path=ppt/slides/_rels/slide43.xml.rels><?xml version="1.0" encoding="UTF-8" standalone="yes"?>
<Relationships xmlns="http://schemas.openxmlformats.org/package/2006/relationships"><Relationship Id="rId7" Type="http://schemas.openxmlformats.org/officeDocument/2006/relationships/notesSlide" Target="../notesSlides/notesSlide43.xml"/><Relationship Id="rId6" Type="http://schemas.openxmlformats.org/officeDocument/2006/relationships/vmlDrawing" Target="../drawings/vmlDrawing33.vml"/><Relationship Id="rId5" Type="http://schemas.openxmlformats.org/officeDocument/2006/relationships/slideLayout" Target="../slideLayouts/slideLayout7.xml"/><Relationship Id="rId4" Type="http://schemas.openxmlformats.org/officeDocument/2006/relationships/image" Target="../media/image78.emf"/><Relationship Id="rId3" Type="http://schemas.openxmlformats.org/officeDocument/2006/relationships/oleObject" Target="../embeddings/oleObject56.bin"/><Relationship Id="rId2" Type="http://schemas.openxmlformats.org/officeDocument/2006/relationships/image" Target="../media/image77.emf"/><Relationship Id="rId1" Type="http://schemas.openxmlformats.org/officeDocument/2006/relationships/oleObject" Target="../embeddings/oleObject55.bin"/></Relationships>
</file>

<file path=ppt/slides/_rels/slide44.xml.rels><?xml version="1.0" encoding="UTF-8" standalone="yes"?>
<Relationships xmlns="http://schemas.openxmlformats.org/package/2006/relationships"><Relationship Id="rId9" Type="http://schemas.openxmlformats.org/officeDocument/2006/relationships/notesSlide" Target="../notesSlides/notesSlide44.xml"/><Relationship Id="rId8" Type="http://schemas.openxmlformats.org/officeDocument/2006/relationships/vmlDrawing" Target="../drawings/vmlDrawing34.vml"/><Relationship Id="rId7" Type="http://schemas.openxmlformats.org/officeDocument/2006/relationships/slideLayout" Target="../slideLayouts/slideLayout7.xml"/><Relationship Id="rId6" Type="http://schemas.openxmlformats.org/officeDocument/2006/relationships/image" Target="../media/image81.emf"/><Relationship Id="rId5" Type="http://schemas.openxmlformats.org/officeDocument/2006/relationships/oleObject" Target="../embeddings/oleObject59.bin"/><Relationship Id="rId4" Type="http://schemas.openxmlformats.org/officeDocument/2006/relationships/image" Target="../media/image80.emf"/><Relationship Id="rId3" Type="http://schemas.openxmlformats.org/officeDocument/2006/relationships/oleObject" Target="../embeddings/oleObject58.bin"/><Relationship Id="rId2" Type="http://schemas.openxmlformats.org/officeDocument/2006/relationships/image" Target="../media/image79.emf"/><Relationship Id="rId1" Type="http://schemas.openxmlformats.org/officeDocument/2006/relationships/oleObject" Target="../embeddings/oleObject57.bin"/></Relationships>
</file>

<file path=ppt/slides/_rels/slide45.xml.rels><?xml version="1.0" encoding="UTF-8" standalone="yes"?>
<Relationships xmlns="http://schemas.openxmlformats.org/package/2006/relationships"><Relationship Id="rId5" Type="http://schemas.openxmlformats.org/officeDocument/2006/relationships/notesSlide" Target="../notesSlides/notesSlide45.xml"/><Relationship Id="rId4" Type="http://schemas.openxmlformats.org/officeDocument/2006/relationships/vmlDrawing" Target="../drawings/vmlDrawing35.vml"/><Relationship Id="rId3" Type="http://schemas.openxmlformats.org/officeDocument/2006/relationships/slideLayout" Target="../slideLayouts/slideLayout7.xml"/><Relationship Id="rId2" Type="http://schemas.openxmlformats.org/officeDocument/2006/relationships/image" Target="../media/image82.emf"/><Relationship Id="rId1" Type="http://schemas.openxmlformats.org/officeDocument/2006/relationships/oleObject" Target="../embeddings/oleObject60.bin"/></Relationships>
</file>

<file path=ppt/slides/_rels/slide46.xml.rels><?xml version="1.0" encoding="UTF-8" standalone="yes"?>
<Relationships xmlns="http://schemas.openxmlformats.org/package/2006/relationships"><Relationship Id="rId7" Type="http://schemas.openxmlformats.org/officeDocument/2006/relationships/notesSlide" Target="../notesSlides/notesSlide46.xml"/><Relationship Id="rId6" Type="http://schemas.openxmlformats.org/officeDocument/2006/relationships/vmlDrawing" Target="../drawings/vmlDrawing36.vml"/><Relationship Id="rId5" Type="http://schemas.openxmlformats.org/officeDocument/2006/relationships/slideLayout" Target="../slideLayouts/slideLayout7.xml"/><Relationship Id="rId4" Type="http://schemas.openxmlformats.org/officeDocument/2006/relationships/image" Target="../media/image84.emf"/><Relationship Id="rId3" Type="http://schemas.openxmlformats.org/officeDocument/2006/relationships/oleObject" Target="../embeddings/oleObject62.bin"/><Relationship Id="rId2" Type="http://schemas.openxmlformats.org/officeDocument/2006/relationships/image" Target="../media/image83.emf"/><Relationship Id="rId1" Type="http://schemas.openxmlformats.org/officeDocument/2006/relationships/oleObject" Target="../embeddings/oleObject61.bin"/></Relationships>
</file>

<file path=ppt/slides/_rels/slide47.xml.rels><?xml version="1.0" encoding="UTF-8" standalone="yes"?>
<Relationships xmlns="http://schemas.openxmlformats.org/package/2006/relationships"><Relationship Id="rId5" Type="http://schemas.openxmlformats.org/officeDocument/2006/relationships/notesSlide" Target="../notesSlides/notesSlide47.xml"/><Relationship Id="rId4" Type="http://schemas.openxmlformats.org/officeDocument/2006/relationships/vmlDrawing" Target="../drawings/vmlDrawing37.vml"/><Relationship Id="rId3" Type="http://schemas.openxmlformats.org/officeDocument/2006/relationships/slideLayout" Target="../slideLayouts/slideLayout7.xml"/><Relationship Id="rId2" Type="http://schemas.openxmlformats.org/officeDocument/2006/relationships/image" Target="../media/image85.emf"/><Relationship Id="rId1" Type="http://schemas.openxmlformats.org/officeDocument/2006/relationships/oleObject" Target="../embeddings/oleObject63.bin"/></Relationships>
</file>

<file path=ppt/slides/_rels/slide48.xml.rels><?xml version="1.0" encoding="UTF-8" standalone="yes"?>
<Relationships xmlns="http://schemas.openxmlformats.org/package/2006/relationships"><Relationship Id="rId5" Type="http://schemas.openxmlformats.org/officeDocument/2006/relationships/notesSlide" Target="../notesSlides/notesSlide48.xml"/><Relationship Id="rId4" Type="http://schemas.openxmlformats.org/officeDocument/2006/relationships/vmlDrawing" Target="../drawings/vmlDrawing38.vml"/><Relationship Id="rId3" Type="http://schemas.openxmlformats.org/officeDocument/2006/relationships/slideLayout" Target="../slideLayouts/slideLayout7.xml"/><Relationship Id="rId2" Type="http://schemas.openxmlformats.org/officeDocument/2006/relationships/image" Target="../media/image86.emf"/><Relationship Id="rId1" Type="http://schemas.openxmlformats.org/officeDocument/2006/relationships/oleObject" Target="../embeddings/oleObject64.bin"/></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5" Type="http://schemas.openxmlformats.org/officeDocument/2006/relationships/notesSlide" Target="../notesSlides/notesSlide5.xml"/><Relationship Id="rId4" Type="http://schemas.openxmlformats.org/officeDocument/2006/relationships/vmlDrawing" Target="../drawings/vmlDrawing2.vml"/><Relationship Id="rId3" Type="http://schemas.openxmlformats.org/officeDocument/2006/relationships/slideLayout" Target="../slideLayouts/slideLayout7.xml"/><Relationship Id="rId2" Type="http://schemas.openxmlformats.org/officeDocument/2006/relationships/image" Target="../media/image23.emf"/><Relationship Id="rId1" Type="http://schemas.openxmlformats.org/officeDocument/2006/relationships/oleObject" Target="../embeddings/oleObject2.bin"/></Relationships>
</file>

<file path=ppt/slides/_rels/slide50.xml.rels><?xml version="1.0" encoding="UTF-8" standalone="yes"?>
<Relationships xmlns="http://schemas.openxmlformats.org/package/2006/relationships"><Relationship Id="rId5" Type="http://schemas.openxmlformats.org/officeDocument/2006/relationships/notesSlide" Target="../notesSlides/notesSlide50.xml"/><Relationship Id="rId4" Type="http://schemas.openxmlformats.org/officeDocument/2006/relationships/vmlDrawing" Target="../drawings/vmlDrawing39.vml"/><Relationship Id="rId3" Type="http://schemas.openxmlformats.org/officeDocument/2006/relationships/slideLayout" Target="../slideLayouts/slideLayout7.xml"/><Relationship Id="rId2" Type="http://schemas.openxmlformats.org/officeDocument/2006/relationships/image" Target="../media/image87.emf"/><Relationship Id="rId1" Type="http://schemas.openxmlformats.org/officeDocument/2006/relationships/oleObject" Target="../embeddings/oleObject65.bin"/></Relationships>
</file>

<file path=ppt/slides/_rels/slide51.xml.rels><?xml version="1.0" encoding="UTF-8" standalone="yes"?>
<Relationships xmlns="http://schemas.openxmlformats.org/package/2006/relationships"><Relationship Id="rId7" Type="http://schemas.openxmlformats.org/officeDocument/2006/relationships/notesSlide" Target="../notesSlides/notesSlide51.xml"/><Relationship Id="rId6" Type="http://schemas.openxmlformats.org/officeDocument/2006/relationships/vmlDrawing" Target="../drawings/vmlDrawing40.vml"/><Relationship Id="rId5" Type="http://schemas.openxmlformats.org/officeDocument/2006/relationships/slideLayout" Target="../slideLayouts/slideLayout7.xml"/><Relationship Id="rId4" Type="http://schemas.openxmlformats.org/officeDocument/2006/relationships/image" Target="../media/image89.emf"/><Relationship Id="rId3" Type="http://schemas.openxmlformats.org/officeDocument/2006/relationships/oleObject" Target="../embeddings/oleObject67.bin"/><Relationship Id="rId2" Type="http://schemas.openxmlformats.org/officeDocument/2006/relationships/image" Target="../media/image88.emf"/><Relationship Id="rId1" Type="http://schemas.openxmlformats.org/officeDocument/2006/relationships/oleObject" Target="../embeddings/oleObject66.bin"/></Relationships>
</file>

<file path=ppt/slides/_rels/slide52.xml.rels><?xml version="1.0" encoding="UTF-8" standalone="yes"?>
<Relationships xmlns="http://schemas.openxmlformats.org/package/2006/relationships"><Relationship Id="rId5" Type="http://schemas.openxmlformats.org/officeDocument/2006/relationships/notesSlide" Target="../notesSlides/notesSlide52.xml"/><Relationship Id="rId4" Type="http://schemas.openxmlformats.org/officeDocument/2006/relationships/vmlDrawing" Target="../drawings/vmlDrawing41.vml"/><Relationship Id="rId3" Type="http://schemas.openxmlformats.org/officeDocument/2006/relationships/slideLayout" Target="../slideLayouts/slideLayout7.xml"/><Relationship Id="rId2" Type="http://schemas.openxmlformats.org/officeDocument/2006/relationships/image" Target="../media/image90.emf"/><Relationship Id="rId1" Type="http://schemas.openxmlformats.org/officeDocument/2006/relationships/oleObject" Target="../embeddings/oleObject68.bin"/></Relationships>
</file>

<file path=ppt/slides/_rels/slide53.xml.rels><?xml version="1.0" encoding="UTF-8" standalone="yes"?>
<Relationships xmlns="http://schemas.openxmlformats.org/package/2006/relationships"><Relationship Id="rId7" Type="http://schemas.openxmlformats.org/officeDocument/2006/relationships/notesSlide" Target="../notesSlides/notesSlide53.xml"/><Relationship Id="rId6" Type="http://schemas.openxmlformats.org/officeDocument/2006/relationships/vmlDrawing" Target="../drawings/vmlDrawing42.vml"/><Relationship Id="rId5" Type="http://schemas.openxmlformats.org/officeDocument/2006/relationships/slideLayout" Target="../slideLayouts/slideLayout7.xml"/><Relationship Id="rId4" Type="http://schemas.openxmlformats.org/officeDocument/2006/relationships/image" Target="../media/image92.emf"/><Relationship Id="rId3" Type="http://schemas.openxmlformats.org/officeDocument/2006/relationships/oleObject" Target="../embeddings/oleObject70.bin"/><Relationship Id="rId2" Type="http://schemas.openxmlformats.org/officeDocument/2006/relationships/image" Target="../media/image91.emf"/><Relationship Id="rId1" Type="http://schemas.openxmlformats.org/officeDocument/2006/relationships/oleObject" Target="../embeddings/oleObject69.bin"/></Relationships>
</file>

<file path=ppt/slides/_rels/slide54.xml.rels><?xml version="1.0" encoding="UTF-8" standalone="yes"?>
<Relationships xmlns="http://schemas.openxmlformats.org/package/2006/relationships"><Relationship Id="rId7" Type="http://schemas.openxmlformats.org/officeDocument/2006/relationships/notesSlide" Target="../notesSlides/notesSlide54.xml"/><Relationship Id="rId6" Type="http://schemas.openxmlformats.org/officeDocument/2006/relationships/vmlDrawing" Target="../drawings/vmlDrawing43.vml"/><Relationship Id="rId5" Type="http://schemas.openxmlformats.org/officeDocument/2006/relationships/slideLayout" Target="../slideLayouts/slideLayout7.xml"/><Relationship Id="rId4" Type="http://schemas.openxmlformats.org/officeDocument/2006/relationships/image" Target="../media/image94.emf"/><Relationship Id="rId3" Type="http://schemas.openxmlformats.org/officeDocument/2006/relationships/oleObject" Target="../embeddings/oleObject72.bin"/><Relationship Id="rId2" Type="http://schemas.openxmlformats.org/officeDocument/2006/relationships/image" Target="../media/image93.emf"/><Relationship Id="rId1" Type="http://schemas.openxmlformats.org/officeDocument/2006/relationships/oleObject" Target="../embeddings/oleObject71.bin"/></Relationships>
</file>

<file path=ppt/slides/_rels/slide55.xml.rels><?xml version="1.0" encoding="UTF-8" standalone="yes"?>
<Relationships xmlns="http://schemas.openxmlformats.org/package/2006/relationships"><Relationship Id="rId5" Type="http://schemas.openxmlformats.org/officeDocument/2006/relationships/notesSlide" Target="../notesSlides/notesSlide55.xml"/><Relationship Id="rId4" Type="http://schemas.openxmlformats.org/officeDocument/2006/relationships/vmlDrawing" Target="../drawings/vmlDrawing44.vml"/><Relationship Id="rId3" Type="http://schemas.openxmlformats.org/officeDocument/2006/relationships/slideLayout" Target="../slideLayouts/slideLayout7.xml"/><Relationship Id="rId2" Type="http://schemas.openxmlformats.org/officeDocument/2006/relationships/image" Target="../media/image95.emf"/><Relationship Id="rId1" Type="http://schemas.openxmlformats.org/officeDocument/2006/relationships/oleObject" Target="../embeddings/oleObject73.bin"/></Relationships>
</file>

<file path=ppt/slides/_rels/slide56.xml.rels><?xml version="1.0" encoding="UTF-8" standalone="yes"?>
<Relationships xmlns="http://schemas.openxmlformats.org/package/2006/relationships"><Relationship Id="rId7" Type="http://schemas.openxmlformats.org/officeDocument/2006/relationships/notesSlide" Target="../notesSlides/notesSlide56.xml"/><Relationship Id="rId6" Type="http://schemas.openxmlformats.org/officeDocument/2006/relationships/vmlDrawing" Target="../drawings/vmlDrawing45.vml"/><Relationship Id="rId5" Type="http://schemas.openxmlformats.org/officeDocument/2006/relationships/slideLayout" Target="../slideLayouts/slideLayout7.xml"/><Relationship Id="rId4" Type="http://schemas.openxmlformats.org/officeDocument/2006/relationships/image" Target="../media/image97.emf"/><Relationship Id="rId3" Type="http://schemas.openxmlformats.org/officeDocument/2006/relationships/oleObject" Target="../embeddings/oleObject75.bin"/><Relationship Id="rId2" Type="http://schemas.openxmlformats.org/officeDocument/2006/relationships/image" Target="../media/image96.emf"/><Relationship Id="rId1" Type="http://schemas.openxmlformats.org/officeDocument/2006/relationships/oleObject" Target="../embeddings/oleObject74.bin"/></Relationships>
</file>

<file path=ppt/slides/_rels/slide57.xml.rels><?xml version="1.0" encoding="UTF-8" standalone="yes"?>
<Relationships xmlns="http://schemas.openxmlformats.org/package/2006/relationships"><Relationship Id="rId5" Type="http://schemas.openxmlformats.org/officeDocument/2006/relationships/notesSlide" Target="../notesSlides/notesSlide57.xml"/><Relationship Id="rId4" Type="http://schemas.openxmlformats.org/officeDocument/2006/relationships/vmlDrawing" Target="../drawings/vmlDrawing46.vml"/><Relationship Id="rId3" Type="http://schemas.openxmlformats.org/officeDocument/2006/relationships/slideLayout" Target="../slideLayouts/slideLayout7.xml"/><Relationship Id="rId2" Type="http://schemas.openxmlformats.org/officeDocument/2006/relationships/image" Target="../media/image98.emf"/><Relationship Id="rId1" Type="http://schemas.openxmlformats.org/officeDocument/2006/relationships/oleObject" Target="../embeddings/oleObject76.bin"/></Relationships>
</file>

<file path=ppt/slides/_rels/slide58.xml.rels><?xml version="1.0" encoding="UTF-8" standalone="yes"?>
<Relationships xmlns="http://schemas.openxmlformats.org/package/2006/relationships"><Relationship Id="rId7" Type="http://schemas.openxmlformats.org/officeDocument/2006/relationships/notesSlide" Target="../notesSlides/notesSlide58.xml"/><Relationship Id="rId6" Type="http://schemas.openxmlformats.org/officeDocument/2006/relationships/vmlDrawing" Target="../drawings/vmlDrawing47.vml"/><Relationship Id="rId5" Type="http://schemas.openxmlformats.org/officeDocument/2006/relationships/slideLayout" Target="../slideLayouts/slideLayout7.xml"/><Relationship Id="rId4" Type="http://schemas.openxmlformats.org/officeDocument/2006/relationships/image" Target="../media/image100.emf"/><Relationship Id="rId3" Type="http://schemas.openxmlformats.org/officeDocument/2006/relationships/oleObject" Target="../embeddings/oleObject78.bin"/><Relationship Id="rId2" Type="http://schemas.openxmlformats.org/officeDocument/2006/relationships/image" Target="../media/image99.emf"/><Relationship Id="rId1" Type="http://schemas.openxmlformats.org/officeDocument/2006/relationships/oleObject" Target="../embeddings/oleObject77.bin"/></Relationships>
</file>

<file path=ppt/slides/_rels/slide59.xml.rels><?xml version="1.0" encoding="UTF-8" standalone="yes"?>
<Relationships xmlns="http://schemas.openxmlformats.org/package/2006/relationships"><Relationship Id="rId5" Type="http://schemas.openxmlformats.org/officeDocument/2006/relationships/notesSlide" Target="../notesSlides/notesSlide59.xml"/><Relationship Id="rId4" Type="http://schemas.openxmlformats.org/officeDocument/2006/relationships/vmlDrawing" Target="../drawings/vmlDrawing48.vml"/><Relationship Id="rId3" Type="http://schemas.openxmlformats.org/officeDocument/2006/relationships/slideLayout" Target="../slideLayouts/slideLayout7.xml"/><Relationship Id="rId2" Type="http://schemas.openxmlformats.org/officeDocument/2006/relationships/image" Target="../media/image101.emf"/><Relationship Id="rId1" Type="http://schemas.openxmlformats.org/officeDocument/2006/relationships/oleObject" Target="../embeddings/oleObject79.bin"/></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7" Type="http://schemas.openxmlformats.org/officeDocument/2006/relationships/notesSlide" Target="../notesSlides/notesSlide60.xml"/><Relationship Id="rId6" Type="http://schemas.openxmlformats.org/officeDocument/2006/relationships/vmlDrawing" Target="../drawings/vmlDrawing49.vml"/><Relationship Id="rId5" Type="http://schemas.openxmlformats.org/officeDocument/2006/relationships/slideLayout" Target="../slideLayouts/slideLayout7.xml"/><Relationship Id="rId4" Type="http://schemas.openxmlformats.org/officeDocument/2006/relationships/image" Target="../media/image103.emf"/><Relationship Id="rId3" Type="http://schemas.openxmlformats.org/officeDocument/2006/relationships/oleObject" Target="../embeddings/oleObject81.bin"/><Relationship Id="rId2" Type="http://schemas.openxmlformats.org/officeDocument/2006/relationships/image" Target="../media/image102.emf"/><Relationship Id="rId1" Type="http://schemas.openxmlformats.org/officeDocument/2006/relationships/oleObject" Target="../embeddings/oleObject80.bin"/></Relationships>
</file>

<file path=ppt/slides/_rels/slide61.xml.rels><?xml version="1.0" encoding="UTF-8" standalone="yes"?>
<Relationships xmlns="http://schemas.openxmlformats.org/package/2006/relationships"><Relationship Id="rId7" Type="http://schemas.openxmlformats.org/officeDocument/2006/relationships/notesSlide" Target="../notesSlides/notesSlide61.xml"/><Relationship Id="rId6" Type="http://schemas.openxmlformats.org/officeDocument/2006/relationships/vmlDrawing" Target="../drawings/vmlDrawing50.vml"/><Relationship Id="rId5" Type="http://schemas.openxmlformats.org/officeDocument/2006/relationships/slideLayout" Target="../slideLayouts/slideLayout7.xml"/><Relationship Id="rId4" Type="http://schemas.openxmlformats.org/officeDocument/2006/relationships/image" Target="../media/image104.emf"/><Relationship Id="rId3" Type="http://schemas.openxmlformats.org/officeDocument/2006/relationships/oleObject" Target="../embeddings/oleObject83.bin"/><Relationship Id="rId2" Type="http://schemas.openxmlformats.org/officeDocument/2006/relationships/image" Target="../media/image93.emf"/><Relationship Id="rId1" Type="http://schemas.openxmlformats.org/officeDocument/2006/relationships/oleObject" Target="../embeddings/oleObject82.bin"/></Relationships>
</file>

<file path=ppt/slides/_rels/slide62.xml.rels><?xml version="1.0" encoding="UTF-8" standalone="yes"?>
<Relationships xmlns="http://schemas.openxmlformats.org/package/2006/relationships"><Relationship Id="rId5" Type="http://schemas.openxmlformats.org/officeDocument/2006/relationships/notesSlide" Target="../notesSlides/notesSlide62.xml"/><Relationship Id="rId4" Type="http://schemas.openxmlformats.org/officeDocument/2006/relationships/vmlDrawing" Target="../drawings/vmlDrawing51.vml"/><Relationship Id="rId3" Type="http://schemas.openxmlformats.org/officeDocument/2006/relationships/slideLayout" Target="../slideLayouts/slideLayout7.xml"/><Relationship Id="rId2" Type="http://schemas.openxmlformats.org/officeDocument/2006/relationships/image" Target="../media/image105.emf"/><Relationship Id="rId1" Type="http://schemas.openxmlformats.org/officeDocument/2006/relationships/oleObject" Target="../embeddings/oleObject84.bin"/></Relationships>
</file>

<file path=ppt/slides/_rels/slide63.xml.rels><?xml version="1.0" encoding="UTF-8" standalone="yes"?>
<Relationships xmlns="http://schemas.openxmlformats.org/package/2006/relationships"><Relationship Id="rId7" Type="http://schemas.openxmlformats.org/officeDocument/2006/relationships/notesSlide" Target="../notesSlides/notesSlide63.xml"/><Relationship Id="rId6" Type="http://schemas.openxmlformats.org/officeDocument/2006/relationships/vmlDrawing" Target="../drawings/vmlDrawing52.vml"/><Relationship Id="rId5" Type="http://schemas.openxmlformats.org/officeDocument/2006/relationships/slideLayout" Target="../slideLayouts/slideLayout7.xml"/><Relationship Id="rId4" Type="http://schemas.openxmlformats.org/officeDocument/2006/relationships/image" Target="../media/image107.emf"/><Relationship Id="rId3" Type="http://schemas.openxmlformats.org/officeDocument/2006/relationships/oleObject" Target="../embeddings/oleObject86.bin"/><Relationship Id="rId2" Type="http://schemas.openxmlformats.org/officeDocument/2006/relationships/image" Target="../media/image106.emf"/><Relationship Id="rId1" Type="http://schemas.openxmlformats.org/officeDocument/2006/relationships/oleObject" Target="../embeddings/oleObject85.bin"/></Relationships>
</file>

<file path=ppt/slides/_rels/slide64.xml.rels><?xml version="1.0" encoding="UTF-8" standalone="yes"?>
<Relationships xmlns="http://schemas.openxmlformats.org/package/2006/relationships"><Relationship Id="rId7" Type="http://schemas.openxmlformats.org/officeDocument/2006/relationships/notesSlide" Target="../notesSlides/notesSlide64.xml"/><Relationship Id="rId6" Type="http://schemas.openxmlformats.org/officeDocument/2006/relationships/vmlDrawing" Target="../drawings/vmlDrawing53.vml"/><Relationship Id="rId5" Type="http://schemas.openxmlformats.org/officeDocument/2006/relationships/slideLayout" Target="../slideLayouts/slideLayout7.xml"/><Relationship Id="rId4" Type="http://schemas.openxmlformats.org/officeDocument/2006/relationships/image" Target="../media/image108.emf"/><Relationship Id="rId3" Type="http://schemas.openxmlformats.org/officeDocument/2006/relationships/oleObject" Target="../embeddings/oleObject88.bin"/><Relationship Id="rId2" Type="http://schemas.openxmlformats.org/officeDocument/2006/relationships/image" Target="../media/image93.emf"/><Relationship Id="rId1" Type="http://schemas.openxmlformats.org/officeDocument/2006/relationships/oleObject" Target="../embeddings/oleObject87.bin"/></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9" Type="http://schemas.openxmlformats.org/officeDocument/2006/relationships/notesSlide" Target="../notesSlides/notesSlide66.xml"/><Relationship Id="rId8" Type="http://schemas.openxmlformats.org/officeDocument/2006/relationships/vmlDrawing" Target="../drawings/vmlDrawing54.vml"/><Relationship Id="rId7" Type="http://schemas.openxmlformats.org/officeDocument/2006/relationships/slideLayout" Target="../slideLayouts/slideLayout7.xml"/><Relationship Id="rId6" Type="http://schemas.openxmlformats.org/officeDocument/2006/relationships/image" Target="../media/image111.emf"/><Relationship Id="rId5" Type="http://schemas.openxmlformats.org/officeDocument/2006/relationships/oleObject" Target="../embeddings/oleObject91.bin"/><Relationship Id="rId4" Type="http://schemas.openxmlformats.org/officeDocument/2006/relationships/image" Target="../media/image110.emf"/><Relationship Id="rId3" Type="http://schemas.openxmlformats.org/officeDocument/2006/relationships/oleObject" Target="../embeddings/oleObject90.bin"/><Relationship Id="rId2" Type="http://schemas.openxmlformats.org/officeDocument/2006/relationships/image" Target="../media/image109.emf"/><Relationship Id="rId1" Type="http://schemas.openxmlformats.org/officeDocument/2006/relationships/oleObject" Target="../embeddings/oleObject89.bin"/></Relationships>
</file>

<file path=ppt/slides/_rels/slide67.xml.rels><?xml version="1.0" encoding="UTF-8" standalone="yes"?>
<Relationships xmlns="http://schemas.openxmlformats.org/package/2006/relationships"><Relationship Id="rId7" Type="http://schemas.openxmlformats.org/officeDocument/2006/relationships/notesSlide" Target="../notesSlides/notesSlide67.xml"/><Relationship Id="rId6" Type="http://schemas.openxmlformats.org/officeDocument/2006/relationships/vmlDrawing" Target="../drawings/vmlDrawing55.vml"/><Relationship Id="rId5" Type="http://schemas.openxmlformats.org/officeDocument/2006/relationships/slideLayout" Target="../slideLayouts/slideLayout7.xml"/><Relationship Id="rId4" Type="http://schemas.openxmlformats.org/officeDocument/2006/relationships/image" Target="../media/image113.emf"/><Relationship Id="rId3" Type="http://schemas.openxmlformats.org/officeDocument/2006/relationships/oleObject" Target="../embeddings/oleObject93.bin"/><Relationship Id="rId2" Type="http://schemas.openxmlformats.org/officeDocument/2006/relationships/image" Target="../media/image112.emf"/><Relationship Id="rId1" Type="http://schemas.openxmlformats.org/officeDocument/2006/relationships/oleObject" Target="../embeddings/oleObject92.bin"/></Relationships>
</file>

<file path=ppt/slides/_rels/slide68.xml.rels><?xml version="1.0" encoding="UTF-8" standalone="yes"?>
<Relationships xmlns="http://schemas.openxmlformats.org/package/2006/relationships"><Relationship Id="rId9" Type="http://schemas.openxmlformats.org/officeDocument/2006/relationships/oleObject" Target="../embeddings/oleObject98.bin"/><Relationship Id="rId8" Type="http://schemas.openxmlformats.org/officeDocument/2006/relationships/image" Target="../media/image117.emf"/><Relationship Id="rId7" Type="http://schemas.openxmlformats.org/officeDocument/2006/relationships/oleObject" Target="../embeddings/oleObject97.bin"/><Relationship Id="rId6" Type="http://schemas.openxmlformats.org/officeDocument/2006/relationships/image" Target="../media/image116.emf"/><Relationship Id="rId5" Type="http://schemas.openxmlformats.org/officeDocument/2006/relationships/oleObject" Target="../embeddings/oleObject96.bin"/><Relationship Id="rId4" Type="http://schemas.openxmlformats.org/officeDocument/2006/relationships/image" Target="../media/image115.emf"/><Relationship Id="rId3" Type="http://schemas.openxmlformats.org/officeDocument/2006/relationships/oleObject" Target="../embeddings/oleObject95.bin"/><Relationship Id="rId2" Type="http://schemas.openxmlformats.org/officeDocument/2006/relationships/image" Target="../media/image114.emf"/><Relationship Id="rId13" Type="http://schemas.openxmlformats.org/officeDocument/2006/relationships/notesSlide" Target="../notesSlides/notesSlide68.xml"/><Relationship Id="rId12" Type="http://schemas.openxmlformats.org/officeDocument/2006/relationships/vmlDrawing" Target="../drawings/vmlDrawing56.vml"/><Relationship Id="rId11" Type="http://schemas.openxmlformats.org/officeDocument/2006/relationships/slideLayout" Target="../slideLayouts/slideLayout7.xml"/><Relationship Id="rId10" Type="http://schemas.openxmlformats.org/officeDocument/2006/relationships/image" Target="../media/image118.emf"/><Relationship Id="rId1" Type="http://schemas.openxmlformats.org/officeDocument/2006/relationships/oleObject" Target="../embeddings/oleObject94.bin"/></Relationships>
</file>

<file path=ppt/slides/_rels/slide69.xml.rels><?xml version="1.0" encoding="UTF-8" standalone="yes"?>
<Relationships xmlns="http://schemas.openxmlformats.org/package/2006/relationships"><Relationship Id="rId7" Type="http://schemas.openxmlformats.org/officeDocument/2006/relationships/notesSlide" Target="../notesSlides/notesSlide69.xml"/><Relationship Id="rId6" Type="http://schemas.openxmlformats.org/officeDocument/2006/relationships/vmlDrawing" Target="../drawings/vmlDrawing57.vml"/><Relationship Id="rId5" Type="http://schemas.openxmlformats.org/officeDocument/2006/relationships/slideLayout" Target="../slideLayouts/slideLayout7.xml"/><Relationship Id="rId4" Type="http://schemas.openxmlformats.org/officeDocument/2006/relationships/image" Target="../media/image120.emf"/><Relationship Id="rId3" Type="http://schemas.openxmlformats.org/officeDocument/2006/relationships/oleObject" Target="../embeddings/oleObject100.bin"/><Relationship Id="rId2" Type="http://schemas.openxmlformats.org/officeDocument/2006/relationships/image" Target="../media/image119.emf"/><Relationship Id="rId1" Type="http://schemas.openxmlformats.org/officeDocument/2006/relationships/oleObject" Target="../embeddings/oleObject99.bin"/></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5" Type="http://schemas.openxmlformats.org/officeDocument/2006/relationships/notesSlide" Target="../notesSlides/notesSlide70.xml"/><Relationship Id="rId4" Type="http://schemas.openxmlformats.org/officeDocument/2006/relationships/vmlDrawing" Target="../drawings/vmlDrawing58.vml"/><Relationship Id="rId3" Type="http://schemas.openxmlformats.org/officeDocument/2006/relationships/slideLayout" Target="../slideLayouts/slideLayout7.xml"/><Relationship Id="rId2" Type="http://schemas.openxmlformats.org/officeDocument/2006/relationships/image" Target="../media/image121.emf"/><Relationship Id="rId1" Type="http://schemas.openxmlformats.org/officeDocument/2006/relationships/oleObject" Target="../embeddings/oleObject101.bin"/></Relationships>
</file>

<file path=ppt/slides/_rels/slide71.xml.rels><?xml version="1.0" encoding="UTF-8" standalone="yes"?>
<Relationships xmlns="http://schemas.openxmlformats.org/package/2006/relationships"><Relationship Id="rId7" Type="http://schemas.openxmlformats.org/officeDocument/2006/relationships/notesSlide" Target="../notesSlides/notesSlide71.xml"/><Relationship Id="rId6" Type="http://schemas.openxmlformats.org/officeDocument/2006/relationships/vmlDrawing" Target="../drawings/vmlDrawing59.vml"/><Relationship Id="rId5" Type="http://schemas.openxmlformats.org/officeDocument/2006/relationships/slideLayout" Target="../slideLayouts/slideLayout7.xml"/><Relationship Id="rId4" Type="http://schemas.openxmlformats.org/officeDocument/2006/relationships/image" Target="../media/image123.emf"/><Relationship Id="rId3" Type="http://schemas.openxmlformats.org/officeDocument/2006/relationships/oleObject" Target="../embeddings/oleObject103.bin"/><Relationship Id="rId2" Type="http://schemas.openxmlformats.org/officeDocument/2006/relationships/image" Target="../media/image122.emf"/><Relationship Id="rId1" Type="http://schemas.openxmlformats.org/officeDocument/2006/relationships/oleObject" Target="../embeddings/oleObject102.bin"/></Relationships>
</file>

<file path=ppt/slides/_rels/slide72.xml.rels><?xml version="1.0" encoding="UTF-8" standalone="yes"?>
<Relationships xmlns="http://schemas.openxmlformats.org/package/2006/relationships"><Relationship Id="rId5" Type="http://schemas.openxmlformats.org/officeDocument/2006/relationships/notesSlide" Target="../notesSlides/notesSlide72.xml"/><Relationship Id="rId4" Type="http://schemas.openxmlformats.org/officeDocument/2006/relationships/vmlDrawing" Target="../drawings/vmlDrawing60.vml"/><Relationship Id="rId3" Type="http://schemas.openxmlformats.org/officeDocument/2006/relationships/slideLayout" Target="../slideLayouts/slideLayout7.xml"/><Relationship Id="rId2" Type="http://schemas.openxmlformats.org/officeDocument/2006/relationships/image" Target="../media/image124.emf"/><Relationship Id="rId1" Type="http://schemas.openxmlformats.org/officeDocument/2006/relationships/oleObject" Target="../embeddings/oleObject104.bin"/></Relationships>
</file>

<file path=ppt/slides/_rels/slide73.xml.rels><?xml version="1.0" encoding="UTF-8" standalone="yes"?>
<Relationships xmlns="http://schemas.openxmlformats.org/package/2006/relationships"><Relationship Id="rId7" Type="http://schemas.openxmlformats.org/officeDocument/2006/relationships/notesSlide" Target="../notesSlides/notesSlide73.xml"/><Relationship Id="rId6" Type="http://schemas.openxmlformats.org/officeDocument/2006/relationships/vmlDrawing" Target="../drawings/vmlDrawing61.vml"/><Relationship Id="rId5" Type="http://schemas.openxmlformats.org/officeDocument/2006/relationships/slideLayout" Target="../slideLayouts/slideLayout7.xml"/><Relationship Id="rId4" Type="http://schemas.openxmlformats.org/officeDocument/2006/relationships/image" Target="../media/image126.emf"/><Relationship Id="rId3" Type="http://schemas.openxmlformats.org/officeDocument/2006/relationships/oleObject" Target="../embeddings/oleObject106.bin"/><Relationship Id="rId2" Type="http://schemas.openxmlformats.org/officeDocument/2006/relationships/image" Target="../media/image125.emf"/><Relationship Id="rId1" Type="http://schemas.openxmlformats.org/officeDocument/2006/relationships/oleObject" Target="../embeddings/oleObject105.bin"/></Relationships>
</file>

<file path=ppt/slides/_rels/slide74.xml.rels><?xml version="1.0" encoding="UTF-8" standalone="yes"?>
<Relationships xmlns="http://schemas.openxmlformats.org/package/2006/relationships"><Relationship Id="rId5" Type="http://schemas.openxmlformats.org/officeDocument/2006/relationships/notesSlide" Target="../notesSlides/notesSlide74.xml"/><Relationship Id="rId4" Type="http://schemas.openxmlformats.org/officeDocument/2006/relationships/vmlDrawing" Target="../drawings/vmlDrawing62.vml"/><Relationship Id="rId3" Type="http://schemas.openxmlformats.org/officeDocument/2006/relationships/slideLayout" Target="../slideLayouts/slideLayout7.xml"/><Relationship Id="rId2" Type="http://schemas.openxmlformats.org/officeDocument/2006/relationships/image" Target="../media/image127.emf"/><Relationship Id="rId1" Type="http://schemas.openxmlformats.org/officeDocument/2006/relationships/oleObject" Target="../embeddings/oleObject107.bin"/></Relationships>
</file>

<file path=ppt/slides/_rels/slide75.xml.rels><?xml version="1.0" encoding="UTF-8" standalone="yes"?>
<Relationships xmlns="http://schemas.openxmlformats.org/package/2006/relationships"><Relationship Id="rId7" Type="http://schemas.openxmlformats.org/officeDocument/2006/relationships/notesSlide" Target="../notesSlides/notesSlide75.xml"/><Relationship Id="rId6" Type="http://schemas.openxmlformats.org/officeDocument/2006/relationships/vmlDrawing" Target="../drawings/vmlDrawing63.vml"/><Relationship Id="rId5" Type="http://schemas.openxmlformats.org/officeDocument/2006/relationships/slideLayout" Target="../slideLayouts/slideLayout7.xml"/><Relationship Id="rId4" Type="http://schemas.openxmlformats.org/officeDocument/2006/relationships/image" Target="../media/image129.emf"/><Relationship Id="rId3" Type="http://schemas.openxmlformats.org/officeDocument/2006/relationships/oleObject" Target="../embeddings/oleObject109.bin"/><Relationship Id="rId2" Type="http://schemas.openxmlformats.org/officeDocument/2006/relationships/image" Target="../media/image128.emf"/><Relationship Id="rId1" Type="http://schemas.openxmlformats.org/officeDocument/2006/relationships/oleObject" Target="../embeddings/oleObject108.bin"/></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9" Type="http://schemas.openxmlformats.org/officeDocument/2006/relationships/image" Target="../media/image28.png"/><Relationship Id="rId8" Type="http://schemas.openxmlformats.org/officeDocument/2006/relationships/image" Target="../media/image27.emf"/><Relationship Id="rId7" Type="http://schemas.openxmlformats.org/officeDocument/2006/relationships/oleObject" Target="../embeddings/oleObject6.bin"/><Relationship Id="rId6" Type="http://schemas.openxmlformats.org/officeDocument/2006/relationships/image" Target="../media/image26.emf"/><Relationship Id="rId5" Type="http://schemas.openxmlformats.org/officeDocument/2006/relationships/oleObject" Target="../embeddings/oleObject5.bin"/><Relationship Id="rId4" Type="http://schemas.openxmlformats.org/officeDocument/2006/relationships/image" Target="../media/image25.emf"/><Relationship Id="rId3" Type="http://schemas.openxmlformats.org/officeDocument/2006/relationships/oleObject" Target="../embeddings/oleObject4.bin"/><Relationship Id="rId2" Type="http://schemas.openxmlformats.org/officeDocument/2006/relationships/image" Target="../media/image24.emf"/><Relationship Id="rId12" Type="http://schemas.openxmlformats.org/officeDocument/2006/relationships/notesSlide" Target="../notesSlides/notesSlide8.xml"/><Relationship Id="rId11" Type="http://schemas.openxmlformats.org/officeDocument/2006/relationships/vmlDrawing" Target="../drawings/vmlDrawing3.vml"/><Relationship Id="rId10" Type="http://schemas.openxmlformats.org/officeDocument/2006/relationships/slideLayout" Target="../slideLayouts/slideLayout7.xml"/><Relationship Id="rId1" Type="http://schemas.openxmlformats.org/officeDocument/2006/relationships/oleObject" Target="../embeddings/oleObject3.bin"/></Relationships>
</file>

<file path=ppt/slides/_rels/slide9.xml.rels><?xml version="1.0" encoding="UTF-8" standalone="yes"?>
<Relationships xmlns="http://schemas.openxmlformats.org/package/2006/relationships"><Relationship Id="rId9" Type="http://schemas.openxmlformats.org/officeDocument/2006/relationships/notesSlide" Target="../notesSlides/notesSlide9.xml"/><Relationship Id="rId8" Type="http://schemas.openxmlformats.org/officeDocument/2006/relationships/vmlDrawing" Target="../drawings/vmlDrawing4.vml"/><Relationship Id="rId7" Type="http://schemas.openxmlformats.org/officeDocument/2006/relationships/slideLayout" Target="../slideLayouts/slideLayout7.xml"/><Relationship Id="rId6" Type="http://schemas.openxmlformats.org/officeDocument/2006/relationships/image" Target="../media/image31.emf"/><Relationship Id="rId5" Type="http://schemas.openxmlformats.org/officeDocument/2006/relationships/oleObject" Target="../embeddings/oleObject9.bin"/><Relationship Id="rId4" Type="http://schemas.openxmlformats.org/officeDocument/2006/relationships/image" Target="../media/image30.emf"/><Relationship Id="rId3" Type="http://schemas.openxmlformats.org/officeDocument/2006/relationships/oleObject" Target="../embeddings/oleObject8.bin"/><Relationship Id="rId2" Type="http://schemas.openxmlformats.org/officeDocument/2006/relationships/image" Target="../media/image29.emf"/><Relationship Id="rId1" Type="http://schemas.openxmlformats.org/officeDocument/2006/relationships/oleObject" Target="../embeddings/oleObject7.bin"/></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725008" name="Rectangle 16"/>
          <p:cNvSpPr/>
          <p:nvPr/>
        </p:nvSpPr>
        <p:spPr>
          <a:xfrm>
            <a:off x="458788" y="2008188"/>
            <a:ext cx="8569325" cy="1333500"/>
          </a:xfrm>
          <a:prstGeom prst="rect">
            <a:avLst/>
          </a:prstGeom>
          <a:noFill/>
          <a:ln w="9525">
            <a:noFill/>
          </a:ln>
        </p:spPr>
        <p:txBody>
          <a:bodyPr anchor="ctr"/>
          <a:p>
            <a:pPr>
              <a:lnSpc>
                <a:spcPct val="100000"/>
              </a:lnSpc>
              <a:buFontTx/>
            </a:pPr>
            <a:r>
              <a:rPr lang="zh-CN" altLang="en-US" sz="5500" b="1" dirty="0">
                <a:latin typeface="黑体" panose="02010609060101010101" pitchFamily="2" charset="-122"/>
                <a:ea typeface="黑体" panose="02010609060101010101" pitchFamily="2" charset="-122"/>
              </a:rPr>
              <a:t>第一单元  公民的政治生活 </a:t>
            </a:r>
            <a:endParaRPr lang="zh-CN" altLang="en-US" sz="5500" b="1" dirty="0">
              <a:latin typeface="黑体" panose="02010609060101010101" pitchFamily="2" charset="-122"/>
              <a:ea typeface="黑体" panose="02010609060101010101" pitchFamily="2" charset="-122"/>
            </a:endParaRPr>
          </a:p>
        </p:txBody>
      </p:sp>
      <p:sp>
        <p:nvSpPr>
          <p:cNvPr id="3074" name="Text Box 17"/>
          <p:cNvSpPr txBox="1"/>
          <p:nvPr/>
        </p:nvSpPr>
        <p:spPr>
          <a:xfrm>
            <a:off x="2016125" y="1568450"/>
            <a:ext cx="1833563" cy="396875"/>
          </a:xfrm>
          <a:prstGeom prst="rect">
            <a:avLst/>
          </a:prstGeom>
          <a:noFill/>
          <a:ln w="9525">
            <a:noFill/>
          </a:ln>
        </p:spPr>
        <p:txBody>
          <a:bodyPr wrap="none" anchor="t">
            <a:spAutoFit/>
          </a:bodyPr>
          <a:p>
            <a:pPr latinLnBrk="1">
              <a:lnSpc>
                <a:spcPct val="100000"/>
              </a:lnSpc>
              <a:buFontTx/>
            </a:pPr>
            <a:r>
              <a:rPr lang="en-US" altLang="ko-KR" sz="2000" b="1" dirty="0">
                <a:solidFill>
                  <a:schemeClr val="bg1"/>
                </a:solidFill>
                <a:latin typeface="Verdana" panose="020B0604030504040204" pitchFamily="34" charset="0"/>
                <a:ea typeface="Gulim" pitchFamily="34" charset="-127"/>
              </a:rPr>
              <a:t>PowerPoint</a:t>
            </a:r>
            <a:endParaRPr lang="en-US" altLang="ko-KR" sz="2000" b="1" dirty="0">
              <a:solidFill>
                <a:schemeClr val="bg1"/>
              </a:solidFill>
              <a:latin typeface="Verdana" panose="020B0604030504040204" pitchFamily="34" charset="0"/>
              <a:ea typeface="Gulim" pitchFamily="34" charset="-127"/>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725008"/>
                                        </p:tgtEl>
                                        <p:attrNameLst>
                                          <p:attrName>style.visibility</p:attrName>
                                        </p:attrNameLst>
                                      </p:cBhvr>
                                      <p:to>
                                        <p:strVal val="visible"/>
                                      </p:to>
                                    </p:set>
                                    <p:animEffect transition="in" filter="slide(fromLeft)">
                                      <p:cBhvr>
                                        <p:cTn id="7" dur="500"/>
                                        <p:tgtEl>
                                          <p:spTgt spid="7250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5008" grpId="0"/>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graphicFrame>
        <p:nvGraphicFramePr>
          <p:cNvPr id="21505" name="Object 5"/>
          <p:cNvGraphicFramePr/>
          <p:nvPr/>
        </p:nvGraphicFramePr>
        <p:xfrm>
          <a:off x="323850" y="496888"/>
          <a:ext cx="8394700" cy="5956300"/>
        </p:xfrm>
        <a:graphic>
          <a:graphicData uri="http://schemas.openxmlformats.org/presentationml/2006/ole">
            <mc:AlternateContent xmlns:mc="http://schemas.openxmlformats.org/markup-compatibility/2006">
              <mc:Choice xmlns:v="urn:schemas-microsoft-com:vml" Requires="v">
                <p:oleObj spid="_x0000_s3085" name="" r:id="rId1" imgW="8474710" imgH="5973445" progId="Word.Document.8">
                  <p:embed/>
                </p:oleObj>
              </mc:Choice>
              <mc:Fallback>
                <p:oleObj name="" r:id="rId1" imgW="8474710" imgH="5973445" progId="Word.Document.8">
                  <p:embed/>
                  <p:pic>
                    <p:nvPicPr>
                      <p:cNvPr id="0" name="图片 3084"/>
                      <p:cNvPicPr/>
                      <p:nvPr/>
                    </p:nvPicPr>
                    <p:blipFill>
                      <a:blip r:embed="rId2"/>
                      <a:stretch>
                        <a:fillRect/>
                      </a:stretch>
                    </p:blipFill>
                    <p:spPr>
                      <a:xfrm>
                        <a:off x="323850" y="496888"/>
                        <a:ext cx="8394700" cy="5956300"/>
                      </a:xfrm>
                      <a:prstGeom prst="rect">
                        <a:avLst/>
                      </a:prstGeom>
                      <a:noFill/>
                      <a:ln w="38100">
                        <a:noFill/>
                        <a:miter/>
                      </a:ln>
                    </p:spPr>
                  </p:pic>
                </p:oleObj>
              </mc:Fallback>
            </mc:AlternateContent>
          </a:graphicData>
        </a:graphic>
      </p:graphicFrame>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graphicFrame>
        <p:nvGraphicFramePr>
          <p:cNvPr id="23553" name="Object 2"/>
          <p:cNvGraphicFramePr/>
          <p:nvPr/>
        </p:nvGraphicFramePr>
        <p:xfrm>
          <a:off x="501650" y="1365250"/>
          <a:ext cx="8024813" cy="3559175"/>
        </p:xfrm>
        <a:graphic>
          <a:graphicData uri="http://schemas.openxmlformats.org/presentationml/2006/ole">
            <mc:AlternateContent xmlns:mc="http://schemas.openxmlformats.org/markup-compatibility/2006">
              <mc:Choice xmlns:v="urn:schemas-microsoft-com:vml" Requires="v">
                <p:oleObj spid="_x0000_s3078" name="" r:id="rId1" imgW="8108950" imgH="3582670" progId="Word.Document.8">
                  <p:embed/>
                </p:oleObj>
              </mc:Choice>
              <mc:Fallback>
                <p:oleObj name="" r:id="rId1" imgW="8108950" imgH="3582670" progId="Word.Document.8">
                  <p:embed/>
                  <p:pic>
                    <p:nvPicPr>
                      <p:cNvPr id="0" name="图片 3077"/>
                      <p:cNvPicPr/>
                      <p:nvPr/>
                    </p:nvPicPr>
                    <p:blipFill>
                      <a:blip r:embed="rId2"/>
                      <a:stretch>
                        <a:fillRect/>
                      </a:stretch>
                    </p:blipFill>
                    <p:spPr>
                      <a:xfrm>
                        <a:off x="501650" y="1365250"/>
                        <a:ext cx="8024813" cy="3559175"/>
                      </a:xfrm>
                      <a:prstGeom prst="rect">
                        <a:avLst/>
                      </a:prstGeom>
                      <a:noFill/>
                      <a:ln w="38100">
                        <a:noFill/>
                        <a:miter/>
                      </a:ln>
                    </p:spPr>
                  </p:pic>
                </p:oleObj>
              </mc:Fallback>
            </mc:AlternateContent>
          </a:graphicData>
        </a:graphic>
      </p:graphicFrame>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graphicFrame>
        <p:nvGraphicFramePr>
          <p:cNvPr id="25601" name="Object 2"/>
          <p:cNvGraphicFramePr/>
          <p:nvPr/>
        </p:nvGraphicFramePr>
        <p:xfrm>
          <a:off x="476250" y="125413"/>
          <a:ext cx="7356475" cy="593725"/>
        </p:xfrm>
        <a:graphic>
          <a:graphicData uri="http://schemas.openxmlformats.org/presentationml/2006/ole">
            <mc:AlternateContent xmlns:mc="http://schemas.openxmlformats.org/markup-compatibility/2006">
              <mc:Choice xmlns:v="urn:schemas-microsoft-com:vml" Requires="v">
                <p:oleObj spid="_x0000_s3079" name="" r:id="rId1" imgW="7429500" imgH="597535" progId="Word.Document.8">
                  <p:embed/>
                </p:oleObj>
              </mc:Choice>
              <mc:Fallback>
                <p:oleObj name="" r:id="rId1" imgW="7429500" imgH="597535" progId="Word.Document.8">
                  <p:embed/>
                  <p:pic>
                    <p:nvPicPr>
                      <p:cNvPr id="0" name="图片 3078"/>
                      <p:cNvPicPr/>
                      <p:nvPr/>
                    </p:nvPicPr>
                    <p:blipFill>
                      <a:blip r:embed="rId2"/>
                      <a:stretch>
                        <a:fillRect/>
                      </a:stretch>
                    </p:blipFill>
                    <p:spPr>
                      <a:xfrm>
                        <a:off x="476250" y="125413"/>
                        <a:ext cx="7356475" cy="593725"/>
                      </a:xfrm>
                      <a:prstGeom prst="rect">
                        <a:avLst/>
                      </a:prstGeom>
                      <a:noFill/>
                      <a:ln w="38100">
                        <a:noFill/>
                        <a:miter/>
                      </a:ln>
                    </p:spPr>
                  </p:pic>
                </p:oleObj>
              </mc:Fallback>
            </mc:AlternateContent>
          </a:graphicData>
        </a:graphic>
      </p:graphicFrame>
      <p:sp>
        <p:nvSpPr>
          <p:cNvPr id="916596" name="Line 116"/>
          <p:cNvSpPr/>
          <p:nvPr/>
        </p:nvSpPr>
        <p:spPr>
          <a:xfrm>
            <a:off x="1739900" y="1101725"/>
            <a:ext cx="0" cy="0"/>
          </a:xfrm>
          <a:prstGeom prst="line">
            <a:avLst/>
          </a:prstGeom>
          <a:ln w="12700" cap="rnd" cmpd="sng">
            <a:solidFill>
              <a:srgbClr val="000000"/>
            </a:solidFill>
            <a:prstDash val="solid"/>
            <a:round/>
            <a:headEnd type="none" w="med" len="med"/>
            <a:tailEnd type="none" w="med" len="med"/>
          </a:ln>
        </p:spPr>
      </p:sp>
      <p:sp>
        <p:nvSpPr>
          <p:cNvPr id="916509" name="Rectangle 29"/>
          <p:cNvSpPr/>
          <p:nvPr/>
        </p:nvSpPr>
        <p:spPr>
          <a:xfrm>
            <a:off x="1620838" y="561975"/>
            <a:ext cx="7339012" cy="519113"/>
          </a:xfrm>
          <a:prstGeom prst="rect">
            <a:avLst/>
          </a:prstGeom>
          <a:noFill/>
          <a:ln w="19050">
            <a:noFill/>
          </a:ln>
        </p:spPr>
        <p:txBody>
          <a:bodyPr lIns="90000" tIns="46800" rIns="90000" bIns="46800" anchor="ctr"/>
          <a:p>
            <a:pPr algn="ctr" defTabSz="914400">
              <a:lnSpc>
                <a:spcPct val="100000"/>
              </a:lnSpc>
              <a:tabLst>
                <a:tab pos="2400300" algn="l"/>
              </a:tabLst>
            </a:pPr>
            <a:r>
              <a:rPr lang="zh-CN" altLang="en-US" sz="2400" b="1" dirty="0">
                <a:latin typeface="Times New Roman" panose="02020603050405020304" pitchFamily="18" charset="0"/>
                <a:ea typeface="宋体" panose="02010600030101010101" pitchFamily="2" charset="-122"/>
              </a:rPr>
              <a:t>内　容</a:t>
            </a:r>
            <a:endParaRPr lang="zh-CN" altLang="en-US" dirty="0">
              <a:latin typeface="Arial" panose="020B0604020202020204" pitchFamily="34" charset="0"/>
              <a:ea typeface="宋体" panose="02010600030101010101" pitchFamily="2" charset="-122"/>
            </a:endParaRPr>
          </a:p>
        </p:txBody>
      </p:sp>
      <p:sp>
        <p:nvSpPr>
          <p:cNvPr id="916508" name="Rectangle 28"/>
          <p:cNvSpPr/>
          <p:nvPr/>
        </p:nvSpPr>
        <p:spPr>
          <a:xfrm>
            <a:off x="755650" y="561975"/>
            <a:ext cx="865188" cy="519113"/>
          </a:xfrm>
          <a:prstGeom prst="rect">
            <a:avLst/>
          </a:prstGeom>
          <a:noFill/>
          <a:ln w="19050">
            <a:noFill/>
          </a:ln>
        </p:spPr>
        <p:txBody>
          <a:bodyPr lIns="90000" tIns="46800" rIns="90000" bIns="46800" anchor="ctr"/>
          <a:p>
            <a:pPr algn="ctr" defTabSz="914400">
              <a:lnSpc>
                <a:spcPct val="100000"/>
              </a:lnSpc>
              <a:tabLst>
                <a:tab pos="2400300" algn="l"/>
              </a:tabLst>
            </a:pPr>
            <a:r>
              <a:rPr lang="zh-CN" altLang="en-US" sz="2400" b="1" dirty="0">
                <a:latin typeface="Times New Roman" panose="02020603050405020304" pitchFamily="18" charset="0"/>
                <a:ea typeface="宋体" panose="02010600030101010101" pitchFamily="2" charset="-122"/>
              </a:rPr>
              <a:t>表现</a:t>
            </a:r>
            <a:endParaRPr lang="zh-CN" altLang="en-US" dirty="0">
              <a:latin typeface="Arial" panose="020B0604020202020204" pitchFamily="34" charset="0"/>
              <a:ea typeface="宋体" panose="02010600030101010101" pitchFamily="2" charset="-122"/>
            </a:endParaRPr>
          </a:p>
        </p:txBody>
      </p:sp>
      <p:sp>
        <p:nvSpPr>
          <p:cNvPr id="916507" name="Rectangle 27"/>
          <p:cNvSpPr/>
          <p:nvPr/>
        </p:nvSpPr>
        <p:spPr>
          <a:xfrm>
            <a:off x="252413" y="561975"/>
            <a:ext cx="503237" cy="519113"/>
          </a:xfrm>
          <a:prstGeom prst="rect">
            <a:avLst/>
          </a:prstGeom>
          <a:noFill/>
          <a:ln w="19050">
            <a:noFill/>
          </a:ln>
        </p:spPr>
        <p:txBody>
          <a:bodyPr lIns="90000" tIns="46800" rIns="90000" bIns="46800" anchor="ctr"/>
          <a:p>
            <a:pPr>
              <a:lnSpc>
                <a:spcPct val="100000"/>
              </a:lnSpc>
              <a:spcBef>
                <a:spcPct val="20000"/>
              </a:spcBef>
              <a:buClr>
                <a:schemeClr val="bg2"/>
              </a:buClr>
              <a:buSzPct val="75000"/>
              <a:buFont typeface="Wingdings" panose="05000000000000000000" pitchFamily="2" charset="2"/>
            </a:pPr>
            <a:endParaRPr lang="zh-CN" altLang="en-US" sz="2800" dirty="0">
              <a:latin typeface="Arial" panose="020B0604020202020204" pitchFamily="34" charset="0"/>
              <a:ea typeface="宋体" panose="02010600030101010101" pitchFamily="2" charset="-122"/>
            </a:endParaRPr>
          </a:p>
        </p:txBody>
      </p:sp>
      <p:sp>
        <p:nvSpPr>
          <p:cNvPr id="916549" name="Line 69"/>
          <p:cNvSpPr/>
          <p:nvPr/>
        </p:nvSpPr>
        <p:spPr>
          <a:xfrm>
            <a:off x="252413" y="1081088"/>
            <a:ext cx="8707437" cy="0"/>
          </a:xfrm>
          <a:prstGeom prst="line">
            <a:avLst/>
          </a:prstGeom>
          <a:ln w="19050" cap="flat" cmpd="sng">
            <a:solidFill>
              <a:schemeClr val="tx1"/>
            </a:solidFill>
            <a:prstDash val="solid"/>
            <a:round/>
            <a:headEnd type="none" w="med" len="med"/>
            <a:tailEnd type="none" w="med" len="med"/>
          </a:ln>
        </p:spPr>
      </p:sp>
      <p:sp>
        <p:nvSpPr>
          <p:cNvPr id="916551" name="Line 71"/>
          <p:cNvSpPr/>
          <p:nvPr/>
        </p:nvSpPr>
        <p:spPr>
          <a:xfrm>
            <a:off x="755650" y="561975"/>
            <a:ext cx="0" cy="5999163"/>
          </a:xfrm>
          <a:prstGeom prst="line">
            <a:avLst/>
          </a:prstGeom>
          <a:ln w="19050" cap="flat" cmpd="sng">
            <a:solidFill>
              <a:schemeClr val="tx1"/>
            </a:solidFill>
            <a:prstDash val="solid"/>
            <a:round/>
            <a:headEnd type="none" w="med" len="med"/>
            <a:tailEnd type="none" w="med" len="med"/>
          </a:ln>
        </p:spPr>
      </p:sp>
      <p:sp>
        <p:nvSpPr>
          <p:cNvPr id="916554" name="Line 74"/>
          <p:cNvSpPr/>
          <p:nvPr/>
        </p:nvSpPr>
        <p:spPr>
          <a:xfrm>
            <a:off x="1620838" y="561975"/>
            <a:ext cx="0" cy="5999163"/>
          </a:xfrm>
          <a:prstGeom prst="line">
            <a:avLst/>
          </a:prstGeom>
          <a:ln w="19050" cap="flat" cmpd="sng">
            <a:solidFill>
              <a:schemeClr val="tx1"/>
            </a:solidFill>
            <a:prstDash val="solid"/>
            <a:round/>
            <a:headEnd type="none" w="med" len="med"/>
            <a:tailEnd type="none" w="med" len="med"/>
          </a:ln>
        </p:spPr>
      </p:sp>
      <p:sp>
        <p:nvSpPr>
          <p:cNvPr id="916560" name="Line 80"/>
          <p:cNvSpPr/>
          <p:nvPr/>
        </p:nvSpPr>
        <p:spPr>
          <a:xfrm>
            <a:off x="252413" y="4186238"/>
            <a:ext cx="8707437" cy="0"/>
          </a:xfrm>
          <a:prstGeom prst="line">
            <a:avLst/>
          </a:prstGeom>
          <a:ln w="19050" cap="flat" cmpd="sng">
            <a:solidFill>
              <a:schemeClr val="tx1"/>
            </a:solidFill>
            <a:prstDash val="solid"/>
            <a:round/>
            <a:headEnd type="none" w="med" len="med"/>
            <a:tailEnd type="none" w="med" len="med"/>
          </a:ln>
        </p:spPr>
      </p:sp>
      <p:sp>
        <p:nvSpPr>
          <p:cNvPr id="916567" name="Line 87"/>
          <p:cNvSpPr/>
          <p:nvPr/>
        </p:nvSpPr>
        <p:spPr>
          <a:xfrm>
            <a:off x="755650" y="2268538"/>
            <a:ext cx="8204200" cy="0"/>
          </a:xfrm>
          <a:prstGeom prst="line">
            <a:avLst/>
          </a:prstGeom>
          <a:ln w="19050" cap="flat" cmpd="sng">
            <a:solidFill>
              <a:schemeClr val="tx1"/>
            </a:solidFill>
            <a:prstDash val="solid"/>
            <a:round/>
            <a:headEnd type="none" w="med" len="med"/>
            <a:tailEnd type="none" w="med" len="med"/>
          </a:ln>
        </p:spPr>
      </p:sp>
      <p:sp>
        <p:nvSpPr>
          <p:cNvPr id="916611" name="Line 131"/>
          <p:cNvSpPr/>
          <p:nvPr/>
        </p:nvSpPr>
        <p:spPr>
          <a:xfrm>
            <a:off x="1620838" y="5008563"/>
            <a:ext cx="7339012" cy="0"/>
          </a:xfrm>
          <a:prstGeom prst="line">
            <a:avLst/>
          </a:prstGeom>
          <a:ln w="19050" cap="flat" cmpd="sng">
            <a:solidFill>
              <a:schemeClr val="tx1"/>
            </a:solidFill>
            <a:prstDash val="solid"/>
            <a:round/>
            <a:headEnd type="none" w="med" len="med"/>
            <a:tailEnd type="none" w="med" len="med"/>
          </a:ln>
        </p:spPr>
      </p:sp>
      <p:sp>
        <p:nvSpPr>
          <p:cNvPr id="916614" name="Line 134"/>
          <p:cNvSpPr/>
          <p:nvPr/>
        </p:nvSpPr>
        <p:spPr>
          <a:xfrm>
            <a:off x="2627313" y="4186238"/>
            <a:ext cx="0" cy="2374900"/>
          </a:xfrm>
          <a:prstGeom prst="line">
            <a:avLst/>
          </a:prstGeom>
          <a:ln w="19050" cap="flat" cmpd="sng">
            <a:solidFill>
              <a:schemeClr val="tx1"/>
            </a:solidFill>
            <a:prstDash val="solid"/>
            <a:round/>
            <a:headEnd type="none" w="med" len="med"/>
            <a:tailEnd type="none" w="med" len="med"/>
          </a:ln>
        </p:spPr>
      </p:sp>
      <p:sp>
        <p:nvSpPr>
          <p:cNvPr id="916543" name="Line 63"/>
          <p:cNvSpPr/>
          <p:nvPr/>
        </p:nvSpPr>
        <p:spPr>
          <a:xfrm>
            <a:off x="252413" y="561975"/>
            <a:ext cx="8707437" cy="0"/>
          </a:xfrm>
          <a:prstGeom prst="line">
            <a:avLst/>
          </a:prstGeom>
          <a:ln w="19050" cap="sq" cmpd="sng">
            <a:solidFill>
              <a:schemeClr val="tx1"/>
            </a:solidFill>
            <a:prstDash val="solid"/>
            <a:round/>
            <a:headEnd type="none" w="med" len="med"/>
            <a:tailEnd type="none" w="med" len="med"/>
          </a:ln>
        </p:spPr>
      </p:sp>
      <p:sp>
        <p:nvSpPr>
          <p:cNvPr id="916545" name="Line 65"/>
          <p:cNvSpPr/>
          <p:nvPr/>
        </p:nvSpPr>
        <p:spPr>
          <a:xfrm>
            <a:off x="252413" y="561975"/>
            <a:ext cx="0" cy="5999163"/>
          </a:xfrm>
          <a:prstGeom prst="line">
            <a:avLst/>
          </a:prstGeom>
          <a:ln w="19050" cap="sq" cmpd="sng">
            <a:solidFill>
              <a:schemeClr val="tx1"/>
            </a:solidFill>
            <a:prstDash val="solid"/>
            <a:round/>
            <a:headEnd type="none" w="med" len="med"/>
            <a:tailEnd type="none" w="med" len="med"/>
          </a:ln>
        </p:spPr>
      </p:sp>
      <p:sp>
        <p:nvSpPr>
          <p:cNvPr id="916546" name="Line 66"/>
          <p:cNvSpPr/>
          <p:nvPr/>
        </p:nvSpPr>
        <p:spPr>
          <a:xfrm>
            <a:off x="8959850" y="561975"/>
            <a:ext cx="0" cy="5999163"/>
          </a:xfrm>
          <a:prstGeom prst="line">
            <a:avLst/>
          </a:prstGeom>
          <a:ln w="19050" cap="sq" cmpd="sng">
            <a:solidFill>
              <a:schemeClr val="tx1"/>
            </a:solidFill>
            <a:prstDash val="solid"/>
            <a:round/>
            <a:headEnd type="none" w="med" len="med"/>
            <a:tailEnd type="none" w="med" len="med"/>
          </a:ln>
        </p:spPr>
      </p:sp>
      <p:sp>
        <p:nvSpPr>
          <p:cNvPr id="916544" name="Line 64"/>
          <p:cNvSpPr/>
          <p:nvPr/>
        </p:nvSpPr>
        <p:spPr>
          <a:xfrm>
            <a:off x="252413" y="6561138"/>
            <a:ext cx="8707437" cy="0"/>
          </a:xfrm>
          <a:prstGeom prst="line">
            <a:avLst/>
          </a:prstGeom>
          <a:ln w="19050" cap="sq" cmpd="sng">
            <a:solidFill>
              <a:schemeClr val="tx1"/>
            </a:solidFill>
            <a:prstDash val="solid"/>
            <a:round/>
            <a:headEnd type="none" w="med" len="med"/>
            <a:tailEnd type="none" w="med" len="med"/>
          </a:ln>
        </p:spPr>
      </p:sp>
      <p:sp>
        <p:nvSpPr>
          <p:cNvPr id="916742" name="Line 262"/>
          <p:cNvSpPr/>
          <p:nvPr/>
        </p:nvSpPr>
        <p:spPr>
          <a:xfrm>
            <a:off x="252413" y="561975"/>
            <a:ext cx="503237" cy="519113"/>
          </a:xfrm>
          <a:prstGeom prst="line">
            <a:avLst/>
          </a:prstGeom>
          <a:ln w="19050" cap="rnd" cmpd="sng">
            <a:solidFill>
              <a:schemeClr val="tx1"/>
            </a:solidFill>
            <a:prstDash val="solid"/>
            <a:round/>
            <a:headEnd type="none" w="med" len="med"/>
            <a:tailEnd type="none" w="med" len="med"/>
          </a:ln>
        </p:spPr>
      </p:sp>
      <p:sp>
        <p:nvSpPr>
          <p:cNvPr id="916745" name="Rectangle 265"/>
          <p:cNvSpPr/>
          <p:nvPr/>
        </p:nvSpPr>
        <p:spPr>
          <a:xfrm>
            <a:off x="2627313" y="5008563"/>
            <a:ext cx="6332537" cy="1552575"/>
          </a:xfrm>
          <a:prstGeom prst="rect">
            <a:avLst/>
          </a:prstGeom>
          <a:noFill/>
          <a:ln w="19050">
            <a:noFill/>
          </a:ln>
        </p:spPr>
        <p:txBody>
          <a:bodyPr lIns="90000" tIns="46800" rIns="90000" bIns="46800" anchor="ctr"/>
          <a:p>
            <a:pPr defTabSz="914400">
              <a:lnSpc>
                <a:spcPct val="100000"/>
              </a:lnSpc>
              <a:tabLst>
                <a:tab pos="2400300" algn="l"/>
              </a:tabLst>
            </a:pPr>
            <a:r>
              <a:rPr lang="zh-CN" altLang="en-US" sz="2400" b="1" dirty="0">
                <a:latin typeface="Times New Roman" panose="02020603050405020304" pitchFamily="18" charset="0"/>
                <a:ea typeface="宋体" panose="02010600030101010101" pitchFamily="2" charset="-122"/>
              </a:rPr>
              <a:t>我国已制定了大量有关公民基本权利的法律、法规，使宪法规定的公民基本权利的实现有了具体的法律依据，宪法规定：</a:t>
            </a:r>
            <a:r>
              <a:rPr lang="zh-CN" altLang="en-US" sz="2400" b="1" dirty="0">
                <a:latin typeface="宋体" panose="02010600030101010101" pitchFamily="2" charset="-122"/>
                <a:ea typeface="宋体" panose="02010600030101010101" pitchFamily="2" charset="-122"/>
              </a:rPr>
              <a:t>“</a:t>
            </a:r>
            <a:r>
              <a:rPr lang="zh-CN" altLang="en-US" sz="2400" b="1" dirty="0">
                <a:latin typeface="Times New Roman" panose="02020603050405020304" pitchFamily="18" charset="0"/>
                <a:ea typeface="宋体" panose="02010600030101010101" pitchFamily="2" charset="-122"/>
              </a:rPr>
              <a:t>国家尊重和保障人权</a:t>
            </a:r>
            <a:r>
              <a:rPr lang="zh-CN" altLang="en-US" sz="2400" b="1" dirty="0">
                <a:latin typeface="宋体" panose="02010600030101010101" pitchFamily="2" charset="-122"/>
                <a:ea typeface="宋体" panose="02010600030101010101" pitchFamily="2" charset="-122"/>
              </a:rPr>
              <a:t>”</a:t>
            </a:r>
            <a:endParaRPr lang="zh-CN" altLang="en-US" dirty="0">
              <a:latin typeface="Arial" panose="020B0604020202020204" pitchFamily="34" charset="0"/>
              <a:ea typeface="宋体" panose="02010600030101010101" pitchFamily="2" charset="-122"/>
            </a:endParaRPr>
          </a:p>
        </p:txBody>
      </p:sp>
      <p:sp>
        <p:nvSpPr>
          <p:cNvPr id="916746" name="Rectangle 266"/>
          <p:cNvSpPr/>
          <p:nvPr/>
        </p:nvSpPr>
        <p:spPr>
          <a:xfrm>
            <a:off x="1620838" y="5008563"/>
            <a:ext cx="1006475" cy="1552575"/>
          </a:xfrm>
          <a:prstGeom prst="rect">
            <a:avLst/>
          </a:prstGeom>
          <a:noFill/>
          <a:ln w="19050">
            <a:noFill/>
          </a:ln>
        </p:spPr>
        <p:txBody>
          <a:bodyPr lIns="90000" tIns="46800" rIns="90000" bIns="46800" anchor="ctr"/>
          <a:p>
            <a:pPr algn="ctr" defTabSz="914400">
              <a:lnSpc>
                <a:spcPct val="100000"/>
              </a:lnSpc>
              <a:tabLst>
                <a:tab pos="2400300" algn="l"/>
              </a:tabLst>
            </a:pPr>
            <a:r>
              <a:rPr lang="zh-CN" altLang="en-US" sz="2400" b="1" dirty="0">
                <a:latin typeface="Times New Roman" panose="02020603050405020304" pitchFamily="18" charset="0"/>
                <a:ea typeface="宋体" panose="02010600030101010101" pitchFamily="2" charset="-122"/>
              </a:rPr>
              <a:t>法律</a:t>
            </a:r>
            <a:endParaRPr lang="zh-CN" altLang="en-US" sz="1000" b="1" dirty="0">
              <a:latin typeface="Arial" panose="020B0604020202020204" pitchFamily="34" charset="0"/>
              <a:ea typeface="宋体" panose="02010600030101010101" pitchFamily="2" charset="-122"/>
            </a:endParaRPr>
          </a:p>
          <a:p>
            <a:pPr algn="ctr" defTabSz="914400" eaLnBrk="0" hangingPunct="0">
              <a:lnSpc>
                <a:spcPct val="100000"/>
              </a:lnSpc>
              <a:buFontTx/>
              <a:tabLst>
                <a:tab pos="2400300" algn="l"/>
              </a:tabLst>
            </a:pPr>
            <a:r>
              <a:rPr lang="zh-CN" altLang="en-US" sz="2400" b="1" dirty="0">
                <a:latin typeface="Times New Roman" panose="02020603050405020304" pitchFamily="18" charset="0"/>
                <a:ea typeface="宋体" panose="02010600030101010101" pitchFamily="2" charset="-122"/>
              </a:rPr>
              <a:t>保障</a:t>
            </a:r>
            <a:endParaRPr lang="zh-CN" altLang="en-US" dirty="0">
              <a:latin typeface="Arial" panose="020B0604020202020204" pitchFamily="34" charset="0"/>
              <a:ea typeface="宋体" panose="02010600030101010101" pitchFamily="2" charset="-122"/>
            </a:endParaRPr>
          </a:p>
        </p:txBody>
      </p:sp>
      <p:sp>
        <p:nvSpPr>
          <p:cNvPr id="916747" name="Rectangle 267"/>
          <p:cNvSpPr/>
          <p:nvPr/>
        </p:nvSpPr>
        <p:spPr>
          <a:xfrm>
            <a:off x="2627313" y="4186238"/>
            <a:ext cx="6332537" cy="822325"/>
          </a:xfrm>
          <a:prstGeom prst="rect">
            <a:avLst/>
          </a:prstGeom>
          <a:noFill/>
          <a:ln w="19050">
            <a:noFill/>
          </a:ln>
        </p:spPr>
        <p:txBody>
          <a:bodyPr lIns="90000" tIns="46800" rIns="90000" bIns="46800" anchor="ctr"/>
          <a:p>
            <a:pPr defTabSz="914400">
              <a:lnSpc>
                <a:spcPct val="100000"/>
              </a:lnSpc>
              <a:tabLst>
                <a:tab pos="2400300" algn="l"/>
              </a:tabLst>
            </a:pPr>
            <a:r>
              <a:rPr lang="zh-CN" altLang="en-US" sz="2400" b="1" dirty="0">
                <a:latin typeface="Times New Roman" panose="02020603050405020304" pitchFamily="18" charset="0"/>
                <a:ea typeface="宋体" panose="02010600030101010101" pitchFamily="2" charset="-122"/>
              </a:rPr>
              <a:t>如人民代表大会制度、中国特色社会主义政党制度、民族区域自治制度、基层群众自治制度</a:t>
            </a:r>
            <a:endParaRPr lang="zh-CN" altLang="en-US" dirty="0">
              <a:latin typeface="Arial" panose="020B0604020202020204" pitchFamily="34" charset="0"/>
              <a:ea typeface="宋体" panose="02010600030101010101" pitchFamily="2" charset="-122"/>
            </a:endParaRPr>
          </a:p>
        </p:txBody>
      </p:sp>
      <p:sp>
        <p:nvSpPr>
          <p:cNvPr id="916748" name="Rectangle 268"/>
          <p:cNvSpPr/>
          <p:nvPr/>
        </p:nvSpPr>
        <p:spPr>
          <a:xfrm>
            <a:off x="1620838" y="4186238"/>
            <a:ext cx="1006475" cy="822325"/>
          </a:xfrm>
          <a:prstGeom prst="rect">
            <a:avLst/>
          </a:prstGeom>
          <a:noFill/>
          <a:ln w="19050">
            <a:noFill/>
          </a:ln>
        </p:spPr>
        <p:txBody>
          <a:bodyPr lIns="90000" tIns="46800" rIns="90000" bIns="46800" anchor="ctr"/>
          <a:p>
            <a:pPr algn="ctr" defTabSz="914400">
              <a:lnSpc>
                <a:spcPct val="100000"/>
              </a:lnSpc>
              <a:tabLst>
                <a:tab pos="2400300" algn="l"/>
              </a:tabLst>
            </a:pPr>
            <a:r>
              <a:rPr lang="zh-CN" altLang="en-US" sz="2400" b="1" dirty="0">
                <a:latin typeface="Times New Roman" panose="02020603050405020304" pitchFamily="18" charset="0"/>
                <a:ea typeface="宋体" panose="02010600030101010101" pitchFamily="2" charset="-122"/>
              </a:rPr>
              <a:t>制度</a:t>
            </a:r>
            <a:endParaRPr lang="zh-CN" altLang="en-US" sz="1000" b="1" dirty="0">
              <a:latin typeface="Arial" panose="020B0604020202020204" pitchFamily="34" charset="0"/>
              <a:ea typeface="宋体" panose="02010600030101010101" pitchFamily="2" charset="-122"/>
            </a:endParaRPr>
          </a:p>
          <a:p>
            <a:pPr algn="ctr" defTabSz="914400" eaLnBrk="0" hangingPunct="0">
              <a:lnSpc>
                <a:spcPct val="100000"/>
              </a:lnSpc>
              <a:buFontTx/>
              <a:tabLst>
                <a:tab pos="2400300" algn="l"/>
              </a:tabLst>
            </a:pPr>
            <a:r>
              <a:rPr lang="zh-CN" altLang="en-US" sz="2400" b="1" dirty="0">
                <a:latin typeface="Times New Roman" panose="02020603050405020304" pitchFamily="18" charset="0"/>
                <a:ea typeface="宋体" panose="02010600030101010101" pitchFamily="2" charset="-122"/>
              </a:rPr>
              <a:t>保障</a:t>
            </a:r>
            <a:endParaRPr lang="zh-CN" altLang="en-US" dirty="0">
              <a:latin typeface="Arial" panose="020B0604020202020204" pitchFamily="34" charset="0"/>
              <a:ea typeface="宋体" panose="02010600030101010101" pitchFamily="2" charset="-122"/>
            </a:endParaRPr>
          </a:p>
        </p:txBody>
      </p:sp>
      <p:sp>
        <p:nvSpPr>
          <p:cNvPr id="916749" name="Rectangle 269"/>
          <p:cNvSpPr/>
          <p:nvPr/>
        </p:nvSpPr>
        <p:spPr>
          <a:xfrm>
            <a:off x="755650" y="4186238"/>
            <a:ext cx="865188" cy="2374900"/>
          </a:xfrm>
          <a:prstGeom prst="rect">
            <a:avLst/>
          </a:prstGeom>
          <a:noFill/>
          <a:ln w="19050">
            <a:noFill/>
          </a:ln>
        </p:spPr>
        <p:txBody>
          <a:bodyPr lIns="90000" tIns="46800" rIns="90000" bIns="46800" anchor="ctr"/>
          <a:p>
            <a:pPr algn="ctr" defTabSz="914400">
              <a:lnSpc>
                <a:spcPct val="100000"/>
              </a:lnSpc>
              <a:tabLst>
                <a:tab pos="2400300" algn="l"/>
              </a:tabLst>
            </a:pPr>
            <a:r>
              <a:rPr lang="zh-CN" altLang="en-US" sz="2400" b="1" dirty="0">
                <a:latin typeface="Times New Roman" panose="02020603050405020304" pitchFamily="18" charset="0"/>
                <a:ea typeface="宋体" panose="02010600030101010101" pitchFamily="2" charset="-122"/>
              </a:rPr>
              <a:t>保障</a:t>
            </a:r>
            <a:endParaRPr lang="zh-CN" altLang="en-US" dirty="0">
              <a:latin typeface="Arial" panose="020B0604020202020204" pitchFamily="34" charset="0"/>
              <a:ea typeface="宋体" panose="02010600030101010101" pitchFamily="2" charset="-122"/>
            </a:endParaRPr>
          </a:p>
        </p:txBody>
      </p:sp>
      <p:sp>
        <p:nvSpPr>
          <p:cNvPr id="916750" name="Rectangle 270"/>
          <p:cNvSpPr/>
          <p:nvPr/>
        </p:nvSpPr>
        <p:spPr>
          <a:xfrm>
            <a:off x="252413" y="4186238"/>
            <a:ext cx="503237" cy="2374900"/>
          </a:xfrm>
          <a:prstGeom prst="rect">
            <a:avLst/>
          </a:prstGeom>
          <a:noFill/>
          <a:ln w="19050">
            <a:noFill/>
          </a:ln>
        </p:spPr>
        <p:txBody>
          <a:bodyPr lIns="90000" tIns="46800" rIns="90000" bIns="46800" anchor="ctr"/>
          <a:p>
            <a:pPr algn="ctr" defTabSz="914400">
              <a:lnSpc>
                <a:spcPct val="100000"/>
              </a:lnSpc>
              <a:tabLst>
                <a:tab pos="2400300" algn="l"/>
              </a:tabLst>
            </a:pPr>
            <a:r>
              <a:rPr lang="zh-CN" altLang="en-US" sz="2400" b="1" dirty="0">
                <a:latin typeface="Times New Roman" panose="02020603050405020304" pitchFamily="18" charset="0"/>
                <a:ea typeface="宋体" panose="02010600030101010101" pitchFamily="2" charset="-122"/>
              </a:rPr>
              <a:t>最真实</a:t>
            </a:r>
            <a:endParaRPr lang="zh-CN" altLang="en-US" sz="2400" b="1" dirty="0">
              <a:latin typeface="Times New Roman" panose="02020603050405020304" pitchFamily="18" charset="0"/>
              <a:ea typeface="Times New Roman" panose="02020603050405020304" pitchFamily="18" charset="0"/>
            </a:endParaRPr>
          </a:p>
        </p:txBody>
      </p:sp>
      <p:sp>
        <p:nvSpPr>
          <p:cNvPr id="916751" name="Rectangle 271"/>
          <p:cNvSpPr/>
          <p:nvPr/>
        </p:nvSpPr>
        <p:spPr>
          <a:xfrm>
            <a:off x="1620838" y="2268538"/>
            <a:ext cx="7339012" cy="1917700"/>
          </a:xfrm>
          <a:prstGeom prst="rect">
            <a:avLst/>
          </a:prstGeom>
          <a:noFill/>
          <a:ln w="19050">
            <a:noFill/>
          </a:ln>
        </p:spPr>
        <p:txBody>
          <a:bodyPr lIns="90000" tIns="46800" rIns="90000" bIns="46800" anchor="ctr"/>
          <a:p>
            <a:pPr defTabSz="914400">
              <a:lnSpc>
                <a:spcPct val="100000"/>
              </a:lnSpc>
              <a:tabLst>
                <a:tab pos="2400300" algn="l"/>
              </a:tabLst>
            </a:pPr>
            <a:r>
              <a:rPr lang="zh-CN" altLang="en-US" sz="2400" b="1" dirty="0">
                <a:latin typeface="Times New Roman" panose="02020603050405020304" pitchFamily="18" charset="0"/>
                <a:ea typeface="宋体" panose="02010600030101010101" pitchFamily="2" charset="-122"/>
              </a:rPr>
              <a:t>包括工人、农民、知识分子、干部、解放军指战员和其他社会主义劳动者、社会主义事业建设者、拥护社会主义的爱国者、拥护祖国统一和致力于中华民族伟大复兴的爱国者在内的全体人民，都是国家和社会的主人</a:t>
            </a:r>
            <a:endParaRPr lang="zh-CN" altLang="en-US" dirty="0">
              <a:latin typeface="Arial" panose="020B0604020202020204" pitchFamily="34" charset="0"/>
              <a:ea typeface="宋体" panose="02010600030101010101" pitchFamily="2" charset="-122"/>
            </a:endParaRPr>
          </a:p>
        </p:txBody>
      </p:sp>
      <p:sp>
        <p:nvSpPr>
          <p:cNvPr id="916752" name="Rectangle 272"/>
          <p:cNvSpPr/>
          <p:nvPr/>
        </p:nvSpPr>
        <p:spPr>
          <a:xfrm>
            <a:off x="755650" y="2268538"/>
            <a:ext cx="865188" cy="1917700"/>
          </a:xfrm>
          <a:prstGeom prst="rect">
            <a:avLst/>
          </a:prstGeom>
          <a:noFill/>
          <a:ln w="19050">
            <a:noFill/>
          </a:ln>
        </p:spPr>
        <p:txBody>
          <a:bodyPr lIns="90000" tIns="46800" rIns="90000" bIns="46800" anchor="ctr"/>
          <a:p>
            <a:pPr algn="ctr" defTabSz="914400">
              <a:lnSpc>
                <a:spcPct val="100000"/>
              </a:lnSpc>
              <a:tabLst>
                <a:tab pos="2400300" algn="l"/>
              </a:tabLst>
            </a:pPr>
            <a:r>
              <a:rPr lang="zh-CN" altLang="en-US" sz="2400" b="1" dirty="0">
                <a:latin typeface="Times New Roman" panose="02020603050405020304" pitchFamily="18" charset="0"/>
                <a:ea typeface="宋体" panose="02010600030101010101" pitchFamily="2" charset="-122"/>
              </a:rPr>
              <a:t>主体</a:t>
            </a:r>
            <a:endParaRPr lang="zh-CN" altLang="en-US" sz="1000" b="1" dirty="0">
              <a:latin typeface="Arial" panose="020B0604020202020204" pitchFamily="34" charset="0"/>
              <a:ea typeface="宋体" panose="02010600030101010101" pitchFamily="2" charset="-122"/>
            </a:endParaRPr>
          </a:p>
          <a:p>
            <a:pPr algn="ctr" defTabSz="914400" eaLnBrk="0" hangingPunct="0">
              <a:lnSpc>
                <a:spcPct val="100000"/>
              </a:lnSpc>
              <a:buFontTx/>
              <a:tabLst>
                <a:tab pos="2400300" algn="l"/>
              </a:tabLst>
            </a:pPr>
            <a:r>
              <a:rPr lang="zh-CN" altLang="en-US" sz="2400" b="1" dirty="0">
                <a:latin typeface="Times New Roman" panose="02020603050405020304" pitchFamily="18" charset="0"/>
                <a:ea typeface="宋体" panose="02010600030101010101" pitchFamily="2" charset="-122"/>
              </a:rPr>
              <a:t>广泛</a:t>
            </a:r>
            <a:endParaRPr lang="zh-CN" altLang="en-US" dirty="0">
              <a:latin typeface="Arial" panose="020B0604020202020204" pitchFamily="34" charset="0"/>
              <a:ea typeface="宋体" panose="02010600030101010101" pitchFamily="2" charset="-122"/>
            </a:endParaRPr>
          </a:p>
        </p:txBody>
      </p:sp>
      <p:sp>
        <p:nvSpPr>
          <p:cNvPr id="916753" name="Rectangle 273"/>
          <p:cNvSpPr/>
          <p:nvPr/>
        </p:nvSpPr>
        <p:spPr>
          <a:xfrm>
            <a:off x="1620838" y="1081088"/>
            <a:ext cx="7339012" cy="1187450"/>
          </a:xfrm>
          <a:prstGeom prst="rect">
            <a:avLst/>
          </a:prstGeom>
          <a:noFill/>
          <a:ln w="19050">
            <a:noFill/>
          </a:ln>
        </p:spPr>
        <p:txBody>
          <a:bodyPr lIns="90000" tIns="46800" rIns="90000" bIns="46800" anchor="ctr"/>
          <a:p>
            <a:pPr defTabSz="914400">
              <a:lnSpc>
                <a:spcPct val="100000"/>
              </a:lnSpc>
              <a:tabLst>
                <a:tab pos="2400300" algn="l"/>
              </a:tabLst>
            </a:pPr>
            <a:r>
              <a:rPr lang="zh-CN" altLang="en-US" sz="2400" b="1" dirty="0">
                <a:latin typeface="Times New Roman" panose="02020603050405020304" pitchFamily="18" charset="0"/>
                <a:ea typeface="宋体" panose="02010600030101010101" pitchFamily="2" charset="-122"/>
              </a:rPr>
              <a:t>人民享有广泛的民主权利。如选举权和被选举权、政治自由、监督权；知情权、参与权、表达权、监督权；政治、经济、文化权利等</a:t>
            </a:r>
            <a:endParaRPr lang="zh-CN" altLang="en-US" dirty="0">
              <a:latin typeface="Arial" panose="020B0604020202020204" pitchFamily="34" charset="0"/>
              <a:ea typeface="宋体" panose="02010600030101010101" pitchFamily="2" charset="-122"/>
            </a:endParaRPr>
          </a:p>
        </p:txBody>
      </p:sp>
      <p:sp>
        <p:nvSpPr>
          <p:cNvPr id="916754" name="Rectangle 274"/>
          <p:cNvSpPr/>
          <p:nvPr/>
        </p:nvSpPr>
        <p:spPr>
          <a:xfrm>
            <a:off x="755650" y="1081088"/>
            <a:ext cx="865188" cy="1187450"/>
          </a:xfrm>
          <a:prstGeom prst="rect">
            <a:avLst/>
          </a:prstGeom>
          <a:noFill/>
          <a:ln w="19050">
            <a:noFill/>
          </a:ln>
        </p:spPr>
        <p:txBody>
          <a:bodyPr lIns="90000" tIns="46800" rIns="90000" bIns="46800" anchor="ctr"/>
          <a:p>
            <a:pPr algn="ctr" defTabSz="914400">
              <a:lnSpc>
                <a:spcPct val="100000"/>
              </a:lnSpc>
              <a:tabLst>
                <a:tab pos="2400300" algn="l"/>
              </a:tabLst>
            </a:pPr>
            <a:r>
              <a:rPr lang="zh-CN" altLang="en-US" sz="2400" b="1" dirty="0">
                <a:latin typeface="Times New Roman" panose="02020603050405020304" pitchFamily="18" charset="0"/>
                <a:ea typeface="宋体" panose="02010600030101010101" pitchFamily="2" charset="-122"/>
              </a:rPr>
              <a:t>权利</a:t>
            </a:r>
            <a:endParaRPr lang="zh-CN" altLang="en-US" sz="1000" b="1" dirty="0">
              <a:latin typeface="Arial" panose="020B0604020202020204" pitchFamily="34" charset="0"/>
              <a:ea typeface="宋体" panose="02010600030101010101" pitchFamily="2" charset="-122"/>
            </a:endParaRPr>
          </a:p>
          <a:p>
            <a:pPr algn="ctr" defTabSz="914400" eaLnBrk="0" hangingPunct="0">
              <a:lnSpc>
                <a:spcPct val="100000"/>
              </a:lnSpc>
              <a:buFontTx/>
              <a:tabLst>
                <a:tab pos="2400300" algn="l"/>
              </a:tabLst>
            </a:pPr>
            <a:r>
              <a:rPr lang="zh-CN" altLang="en-US" sz="2400" b="1" dirty="0">
                <a:latin typeface="Times New Roman" panose="02020603050405020304" pitchFamily="18" charset="0"/>
                <a:ea typeface="宋体" panose="02010600030101010101" pitchFamily="2" charset="-122"/>
              </a:rPr>
              <a:t>广泛</a:t>
            </a:r>
            <a:endParaRPr lang="zh-CN" altLang="en-US" dirty="0">
              <a:latin typeface="Arial" panose="020B0604020202020204" pitchFamily="34" charset="0"/>
              <a:ea typeface="宋体" panose="02010600030101010101" pitchFamily="2" charset="-122"/>
            </a:endParaRPr>
          </a:p>
        </p:txBody>
      </p:sp>
      <p:sp>
        <p:nvSpPr>
          <p:cNvPr id="916755" name="Rectangle 275"/>
          <p:cNvSpPr/>
          <p:nvPr/>
        </p:nvSpPr>
        <p:spPr>
          <a:xfrm>
            <a:off x="252413" y="1081088"/>
            <a:ext cx="503237" cy="3105150"/>
          </a:xfrm>
          <a:prstGeom prst="rect">
            <a:avLst/>
          </a:prstGeom>
          <a:noFill/>
          <a:ln w="19050">
            <a:noFill/>
          </a:ln>
        </p:spPr>
        <p:txBody>
          <a:bodyPr lIns="90000" tIns="46800" rIns="90000" bIns="46800" anchor="ctr"/>
          <a:p>
            <a:pPr algn="ctr" defTabSz="914400">
              <a:lnSpc>
                <a:spcPct val="100000"/>
              </a:lnSpc>
              <a:tabLst>
                <a:tab pos="2400300" algn="l"/>
              </a:tabLst>
            </a:pPr>
            <a:r>
              <a:rPr lang="zh-CN" altLang="en-US" sz="2400" b="1" dirty="0">
                <a:latin typeface="Times New Roman" panose="02020603050405020304" pitchFamily="18" charset="0"/>
                <a:ea typeface="宋体" panose="02010600030101010101" pitchFamily="2" charset="-122"/>
              </a:rPr>
              <a:t>最广泛</a:t>
            </a:r>
            <a:endParaRPr lang="zh-CN" altLang="en-US" dirty="0">
              <a:latin typeface="Arial" panose="020B0604020202020204" pitchFamily="34" charset="0"/>
              <a:ea typeface="宋体" panose="0201060003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16596"/>
                                        </p:tgtEl>
                                        <p:attrNameLst>
                                          <p:attrName>style.visibility</p:attrName>
                                        </p:attrNameLst>
                                      </p:cBhvr>
                                      <p:to>
                                        <p:strVal val="visible"/>
                                      </p:to>
                                    </p:set>
                                    <p:animEffect transition="in" filter="blinds(horizontal)">
                                      <p:cBhvr>
                                        <p:cTn id="7" dur="500"/>
                                        <p:tgtEl>
                                          <p:spTgt spid="91659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916509"/>
                                        </p:tgtEl>
                                        <p:attrNameLst>
                                          <p:attrName>style.visibility</p:attrName>
                                        </p:attrNameLst>
                                      </p:cBhvr>
                                      <p:to>
                                        <p:strVal val="visible"/>
                                      </p:to>
                                    </p:set>
                                    <p:animEffect transition="in" filter="blinds(horizontal)">
                                      <p:cBhvr>
                                        <p:cTn id="10" dur="500"/>
                                        <p:tgtEl>
                                          <p:spTgt spid="916509"/>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916508"/>
                                        </p:tgtEl>
                                        <p:attrNameLst>
                                          <p:attrName>style.visibility</p:attrName>
                                        </p:attrNameLst>
                                      </p:cBhvr>
                                      <p:to>
                                        <p:strVal val="visible"/>
                                      </p:to>
                                    </p:set>
                                    <p:animEffect transition="in" filter="blinds(horizontal)">
                                      <p:cBhvr>
                                        <p:cTn id="13" dur="500"/>
                                        <p:tgtEl>
                                          <p:spTgt spid="916508"/>
                                        </p:tgtEl>
                                      </p:cBhvr>
                                    </p:animEffect>
                                  </p:childTnLst>
                                </p:cTn>
                              </p:par>
                              <p:par>
                                <p:cTn id="14" presetID="3" presetClass="entr" presetSubtype="10" fill="hold" grpId="0" nodeType="withEffect" nodePh="1">
                                  <p:stCondLst>
                                    <p:cond delay="0"/>
                                  </p:stCondLst>
                                  <p:endCondLst>
                                    <p:cond evt="begin" delay="0">
                                      <p:tn val="14"/>
                                    </p:cond>
                                  </p:endCondLst>
                                  <p:childTnLst>
                                    <p:set>
                                      <p:cBhvr>
                                        <p:cTn id="15" dur="1" fill="hold">
                                          <p:stCondLst>
                                            <p:cond delay="0"/>
                                          </p:stCondLst>
                                        </p:cTn>
                                        <p:tgtEl>
                                          <p:spTgt spid="916507"/>
                                        </p:tgtEl>
                                        <p:attrNameLst>
                                          <p:attrName>style.visibility</p:attrName>
                                        </p:attrNameLst>
                                      </p:cBhvr>
                                      <p:to>
                                        <p:strVal val="visible"/>
                                      </p:to>
                                    </p:set>
                                    <p:animEffect transition="in" filter="blinds(horizontal)">
                                      <p:cBhvr>
                                        <p:cTn id="16" dur="500"/>
                                        <p:tgtEl>
                                          <p:spTgt spid="916507"/>
                                        </p:tgtEl>
                                      </p:cBhvr>
                                    </p:animEffect>
                                  </p:childTnLst>
                                </p:cTn>
                              </p:par>
                              <p:par>
                                <p:cTn id="17" presetID="3" presetClass="entr" presetSubtype="10" fill="hold" nodeType="withEffect">
                                  <p:stCondLst>
                                    <p:cond delay="0"/>
                                  </p:stCondLst>
                                  <p:childTnLst>
                                    <p:set>
                                      <p:cBhvr>
                                        <p:cTn id="18" dur="1" fill="hold">
                                          <p:stCondLst>
                                            <p:cond delay="0"/>
                                          </p:stCondLst>
                                        </p:cTn>
                                        <p:tgtEl>
                                          <p:spTgt spid="916549"/>
                                        </p:tgtEl>
                                        <p:attrNameLst>
                                          <p:attrName>style.visibility</p:attrName>
                                        </p:attrNameLst>
                                      </p:cBhvr>
                                      <p:to>
                                        <p:strVal val="visible"/>
                                      </p:to>
                                    </p:set>
                                    <p:animEffect transition="in" filter="blinds(horizontal)">
                                      <p:cBhvr>
                                        <p:cTn id="19" dur="500"/>
                                        <p:tgtEl>
                                          <p:spTgt spid="916549"/>
                                        </p:tgtEl>
                                      </p:cBhvr>
                                    </p:animEffect>
                                  </p:childTnLst>
                                </p:cTn>
                              </p:par>
                              <p:par>
                                <p:cTn id="20" presetID="3" presetClass="entr" presetSubtype="10" fill="hold" nodeType="withEffect">
                                  <p:stCondLst>
                                    <p:cond delay="0"/>
                                  </p:stCondLst>
                                  <p:childTnLst>
                                    <p:set>
                                      <p:cBhvr>
                                        <p:cTn id="21" dur="1" fill="hold">
                                          <p:stCondLst>
                                            <p:cond delay="0"/>
                                          </p:stCondLst>
                                        </p:cTn>
                                        <p:tgtEl>
                                          <p:spTgt spid="916551"/>
                                        </p:tgtEl>
                                        <p:attrNameLst>
                                          <p:attrName>style.visibility</p:attrName>
                                        </p:attrNameLst>
                                      </p:cBhvr>
                                      <p:to>
                                        <p:strVal val="visible"/>
                                      </p:to>
                                    </p:set>
                                    <p:animEffect transition="in" filter="blinds(horizontal)">
                                      <p:cBhvr>
                                        <p:cTn id="22" dur="500"/>
                                        <p:tgtEl>
                                          <p:spTgt spid="916551"/>
                                        </p:tgtEl>
                                      </p:cBhvr>
                                    </p:animEffect>
                                  </p:childTnLst>
                                </p:cTn>
                              </p:par>
                              <p:par>
                                <p:cTn id="23" presetID="3" presetClass="entr" presetSubtype="10" fill="hold" nodeType="withEffect">
                                  <p:stCondLst>
                                    <p:cond delay="0"/>
                                  </p:stCondLst>
                                  <p:childTnLst>
                                    <p:set>
                                      <p:cBhvr>
                                        <p:cTn id="24" dur="1" fill="hold">
                                          <p:stCondLst>
                                            <p:cond delay="0"/>
                                          </p:stCondLst>
                                        </p:cTn>
                                        <p:tgtEl>
                                          <p:spTgt spid="916554"/>
                                        </p:tgtEl>
                                        <p:attrNameLst>
                                          <p:attrName>style.visibility</p:attrName>
                                        </p:attrNameLst>
                                      </p:cBhvr>
                                      <p:to>
                                        <p:strVal val="visible"/>
                                      </p:to>
                                    </p:set>
                                    <p:animEffect transition="in" filter="blinds(horizontal)">
                                      <p:cBhvr>
                                        <p:cTn id="25" dur="500"/>
                                        <p:tgtEl>
                                          <p:spTgt spid="916554"/>
                                        </p:tgtEl>
                                      </p:cBhvr>
                                    </p:animEffect>
                                  </p:childTnLst>
                                </p:cTn>
                              </p:par>
                              <p:par>
                                <p:cTn id="26" presetID="3" presetClass="entr" presetSubtype="10" fill="hold" nodeType="withEffect">
                                  <p:stCondLst>
                                    <p:cond delay="0"/>
                                  </p:stCondLst>
                                  <p:childTnLst>
                                    <p:set>
                                      <p:cBhvr>
                                        <p:cTn id="27" dur="1" fill="hold">
                                          <p:stCondLst>
                                            <p:cond delay="0"/>
                                          </p:stCondLst>
                                        </p:cTn>
                                        <p:tgtEl>
                                          <p:spTgt spid="916560"/>
                                        </p:tgtEl>
                                        <p:attrNameLst>
                                          <p:attrName>style.visibility</p:attrName>
                                        </p:attrNameLst>
                                      </p:cBhvr>
                                      <p:to>
                                        <p:strVal val="visible"/>
                                      </p:to>
                                    </p:set>
                                    <p:animEffect transition="in" filter="blinds(horizontal)">
                                      <p:cBhvr>
                                        <p:cTn id="28" dur="500"/>
                                        <p:tgtEl>
                                          <p:spTgt spid="916560"/>
                                        </p:tgtEl>
                                      </p:cBhvr>
                                    </p:animEffect>
                                  </p:childTnLst>
                                </p:cTn>
                              </p:par>
                              <p:par>
                                <p:cTn id="29" presetID="3" presetClass="entr" presetSubtype="10" fill="hold" nodeType="withEffect">
                                  <p:stCondLst>
                                    <p:cond delay="0"/>
                                  </p:stCondLst>
                                  <p:childTnLst>
                                    <p:set>
                                      <p:cBhvr>
                                        <p:cTn id="30" dur="1" fill="hold">
                                          <p:stCondLst>
                                            <p:cond delay="0"/>
                                          </p:stCondLst>
                                        </p:cTn>
                                        <p:tgtEl>
                                          <p:spTgt spid="916567"/>
                                        </p:tgtEl>
                                        <p:attrNameLst>
                                          <p:attrName>style.visibility</p:attrName>
                                        </p:attrNameLst>
                                      </p:cBhvr>
                                      <p:to>
                                        <p:strVal val="visible"/>
                                      </p:to>
                                    </p:set>
                                    <p:animEffect transition="in" filter="blinds(horizontal)">
                                      <p:cBhvr>
                                        <p:cTn id="31" dur="500"/>
                                        <p:tgtEl>
                                          <p:spTgt spid="916567"/>
                                        </p:tgtEl>
                                      </p:cBhvr>
                                    </p:animEffect>
                                  </p:childTnLst>
                                </p:cTn>
                              </p:par>
                              <p:par>
                                <p:cTn id="32" presetID="3" presetClass="entr" presetSubtype="10" fill="hold" nodeType="withEffect">
                                  <p:stCondLst>
                                    <p:cond delay="0"/>
                                  </p:stCondLst>
                                  <p:childTnLst>
                                    <p:set>
                                      <p:cBhvr>
                                        <p:cTn id="33" dur="1" fill="hold">
                                          <p:stCondLst>
                                            <p:cond delay="0"/>
                                          </p:stCondLst>
                                        </p:cTn>
                                        <p:tgtEl>
                                          <p:spTgt spid="916611"/>
                                        </p:tgtEl>
                                        <p:attrNameLst>
                                          <p:attrName>style.visibility</p:attrName>
                                        </p:attrNameLst>
                                      </p:cBhvr>
                                      <p:to>
                                        <p:strVal val="visible"/>
                                      </p:to>
                                    </p:set>
                                    <p:animEffect transition="in" filter="blinds(horizontal)">
                                      <p:cBhvr>
                                        <p:cTn id="34" dur="500"/>
                                        <p:tgtEl>
                                          <p:spTgt spid="916611"/>
                                        </p:tgtEl>
                                      </p:cBhvr>
                                    </p:animEffect>
                                  </p:childTnLst>
                                </p:cTn>
                              </p:par>
                              <p:par>
                                <p:cTn id="35" presetID="3" presetClass="entr" presetSubtype="10" fill="hold" nodeType="withEffect">
                                  <p:stCondLst>
                                    <p:cond delay="0"/>
                                  </p:stCondLst>
                                  <p:childTnLst>
                                    <p:set>
                                      <p:cBhvr>
                                        <p:cTn id="36" dur="1" fill="hold">
                                          <p:stCondLst>
                                            <p:cond delay="0"/>
                                          </p:stCondLst>
                                        </p:cTn>
                                        <p:tgtEl>
                                          <p:spTgt spid="916614"/>
                                        </p:tgtEl>
                                        <p:attrNameLst>
                                          <p:attrName>style.visibility</p:attrName>
                                        </p:attrNameLst>
                                      </p:cBhvr>
                                      <p:to>
                                        <p:strVal val="visible"/>
                                      </p:to>
                                    </p:set>
                                    <p:animEffect transition="in" filter="blinds(horizontal)">
                                      <p:cBhvr>
                                        <p:cTn id="37" dur="500"/>
                                        <p:tgtEl>
                                          <p:spTgt spid="916614"/>
                                        </p:tgtEl>
                                      </p:cBhvr>
                                    </p:animEffect>
                                  </p:childTnLst>
                                </p:cTn>
                              </p:par>
                              <p:par>
                                <p:cTn id="38" presetID="3" presetClass="entr" presetSubtype="10" fill="hold" nodeType="withEffect">
                                  <p:stCondLst>
                                    <p:cond delay="0"/>
                                  </p:stCondLst>
                                  <p:childTnLst>
                                    <p:set>
                                      <p:cBhvr>
                                        <p:cTn id="39" dur="1" fill="hold">
                                          <p:stCondLst>
                                            <p:cond delay="0"/>
                                          </p:stCondLst>
                                        </p:cTn>
                                        <p:tgtEl>
                                          <p:spTgt spid="916543"/>
                                        </p:tgtEl>
                                        <p:attrNameLst>
                                          <p:attrName>style.visibility</p:attrName>
                                        </p:attrNameLst>
                                      </p:cBhvr>
                                      <p:to>
                                        <p:strVal val="visible"/>
                                      </p:to>
                                    </p:set>
                                    <p:animEffect transition="in" filter="blinds(horizontal)">
                                      <p:cBhvr>
                                        <p:cTn id="40" dur="500"/>
                                        <p:tgtEl>
                                          <p:spTgt spid="916543"/>
                                        </p:tgtEl>
                                      </p:cBhvr>
                                    </p:animEffect>
                                  </p:childTnLst>
                                </p:cTn>
                              </p:par>
                              <p:par>
                                <p:cTn id="41" presetID="3" presetClass="entr" presetSubtype="10" fill="hold" nodeType="withEffect">
                                  <p:stCondLst>
                                    <p:cond delay="0"/>
                                  </p:stCondLst>
                                  <p:childTnLst>
                                    <p:set>
                                      <p:cBhvr>
                                        <p:cTn id="42" dur="1" fill="hold">
                                          <p:stCondLst>
                                            <p:cond delay="0"/>
                                          </p:stCondLst>
                                        </p:cTn>
                                        <p:tgtEl>
                                          <p:spTgt spid="916545"/>
                                        </p:tgtEl>
                                        <p:attrNameLst>
                                          <p:attrName>style.visibility</p:attrName>
                                        </p:attrNameLst>
                                      </p:cBhvr>
                                      <p:to>
                                        <p:strVal val="visible"/>
                                      </p:to>
                                    </p:set>
                                    <p:animEffect transition="in" filter="blinds(horizontal)">
                                      <p:cBhvr>
                                        <p:cTn id="43" dur="500"/>
                                        <p:tgtEl>
                                          <p:spTgt spid="916545"/>
                                        </p:tgtEl>
                                      </p:cBhvr>
                                    </p:animEffect>
                                  </p:childTnLst>
                                </p:cTn>
                              </p:par>
                              <p:par>
                                <p:cTn id="44" presetID="3" presetClass="entr" presetSubtype="10" fill="hold" nodeType="withEffect">
                                  <p:stCondLst>
                                    <p:cond delay="0"/>
                                  </p:stCondLst>
                                  <p:childTnLst>
                                    <p:set>
                                      <p:cBhvr>
                                        <p:cTn id="45" dur="1" fill="hold">
                                          <p:stCondLst>
                                            <p:cond delay="0"/>
                                          </p:stCondLst>
                                        </p:cTn>
                                        <p:tgtEl>
                                          <p:spTgt spid="916546"/>
                                        </p:tgtEl>
                                        <p:attrNameLst>
                                          <p:attrName>style.visibility</p:attrName>
                                        </p:attrNameLst>
                                      </p:cBhvr>
                                      <p:to>
                                        <p:strVal val="visible"/>
                                      </p:to>
                                    </p:set>
                                    <p:animEffect transition="in" filter="blinds(horizontal)">
                                      <p:cBhvr>
                                        <p:cTn id="46" dur="500"/>
                                        <p:tgtEl>
                                          <p:spTgt spid="916546"/>
                                        </p:tgtEl>
                                      </p:cBhvr>
                                    </p:animEffect>
                                  </p:childTnLst>
                                </p:cTn>
                              </p:par>
                              <p:par>
                                <p:cTn id="47" presetID="3" presetClass="entr" presetSubtype="10" fill="hold" nodeType="withEffect">
                                  <p:stCondLst>
                                    <p:cond delay="0"/>
                                  </p:stCondLst>
                                  <p:childTnLst>
                                    <p:set>
                                      <p:cBhvr>
                                        <p:cTn id="48" dur="1" fill="hold">
                                          <p:stCondLst>
                                            <p:cond delay="0"/>
                                          </p:stCondLst>
                                        </p:cTn>
                                        <p:tgtEl>
                                          <p:spTgt spid="916544"/>
                                        </p:tgtEl>
                                        <p:attrNameLst>
                                          <p:attrName>style.visibility</p:attrName>
                                        </p:attrNameLst>
                                      </p:cBhvr>
                                      <p:to>
                                        <p:strVal val="visible"/>
                                      </p:to>
                                    </p:set>
                                    <p:animEffect transition="in" filter="blinds(horizontal)">
                                      <p:cBhvr>
                                        <p:cTn id="49" dur="500"/>
                                        <p:tgtEl>
                                          <p:spTgt spid="916544"/>
                                        </p:tgtEl>
                                      </p:cBhvr>
                                    </p:animEffect>
                                  </p:childTnLst>
                                </p:cTn>
                              </p:par>
                              <p:par>
                                <p:cTn id="50" presetID="3" presetClass="entr" presetSubtype="10" fill="hold" nodeType="withEffect">
                                  <p:stCondLst>
                                    <p:cond delay="0"/>
                                  </p:stCondLst>
                                  <p:childTnLst>
                                    <p:set>
                                      <p:cBhvr>
                                        <p:cTn id="51" dur="1" fill="hold">
                                          <p:stCondLst>
                                            <p:cond delay="0"/>
                                          </p:stCondLst>
                                        </p:cTn>
                                        <p:tgtEl>
                                          <p:spTgt spid="916742"/>
                                        </p:tgtEl>
                                        <p:attrNameLst>
                                          <p:attrName>style.visibility</p:attrName>
                                        </p:attrNameLst>
                                      </p:cBhvr>
                                      <p:to>
                                        <p:strVal val="visible"/>
                                      </p:to>
                                    </p:set>
                                    <p:animEffect transition="in" filter="blinds(horizontal)">
                                      <p:cBhvr>
                                        <p:cTn id="52" dur="500"/>
                                        <p:tgtEl>
                                          <p:spTgt spid="916742"/>
                                        </p:tgtEl>
                                      </p:cBhvr>
                                    </p:animEffect>
                                  </p:childTnLst>
                                </p:cTn>
                              </p:par>
                            </p:childTnLst>
                          </p:cTn>
                        </p:par>
                      </p:childTnLst>
                    </p:cTn>
                  </p:par>
                  <p:par>
                    <p:cTn id="53" fill="hold">
                      <p:stCondLst>
                        <p:cond delay="indefinite"/>
                      </p:stCondLst>
                      <p:childTnLst>
                        <p:par>
                          <p:cTn id="54" fill="hold">
                            <p:stCondLst>
                              <p:cond delay="0"/>
                            </p:stCondLst>
                            <p:childTnLst>
                              <p:par>
                                <p:cTn id="55" presetID="53" presetClass="entr" presetSubtype="16" fill="hold" grpId="0" nodeType="clickEffect">
                                  <p:stCondLst>
                                    <p:cond delay="0"/>
                                  </p:stCondLst>
                                  <p:childTnLst>
                                    <p:set>
                                      <p:cBhvr>
                                        <p:cTn id="56" dur="1" fill="hold">
                                          <p:stCondLst>
                                            <p:cond delay="0"/>
                                          </p:stCondLst>
                                        </p:cTn>
                                        <p:tgtEl>
                                          <p:spTgt spid="916755"/>
                                        </p:tgtEl>
                                        <p:attrNameLst>
                                          <p:attrName>style.visibility</p:attrName>
                                        </p:attrNameLst>
                                      </p:cBhvr>
                                      <p:to>
                                        <p:strVal val="visible"/>
                                      </p:to>
                                    </p:set>
                                    <p:anim calcmode="lin" valueType="num">
                                      <p:cBhvr>
                                        <p:cTn id="57" dur="500" fill="hold"/>
                                        <p:tgtEl>
                                          <p:spTgt spid="916755"/>
                                        </p:tgtEl>
                                        <p:attrNameLst>
                                          <p:attrName>ppt_w</p:attrName>
                                        </p:attrNameLst>
                                      </p:cBhvr>
                                      <p:tavLst>
                                        <p:tav tm="0">
                                          <p:val>
                                            <p:fltVal val="0.000000"/>
                                          </p:val>
                                        </p:tav>
                                        <p:tav tm="100000">
                                          <p:val>
                                            <p:strVal val="#ppt_w"/>
                                          </p:val>
                                        </p:tav>
                                      </p:tavLst>
                                    </p:anim>
                                    <p:anim calcmode="lin" valueType="num">
                                      <p:cBhvr>
                                        <p:cTn id="58" dur="500" fill="hold"/>
                                        <p:tgtEl>
                                          <p:spTgt spid="916755"/>
                                        </p:tgtEl>
                                        <p:attrNameLst>
                                          <p:attrName>ppt_h</p:attrName>
                                        </p:attrNameLst>
                                      </p:cBhvr>
                                      <p:tavLst>
                                        <p:tav tm="0">
                                          <p:val>
                                            <p:fltVal val="0.000000"/>
                                          </p:val>
                                        </p:tav>
                                        <p:tav tm="100000">
                                          <p:val>
                                            <p:strVal val="#ppt_h"/>
                                          </p:val>
                                        </p:tav>
                                      </p:tavLst>
                                    </p:anim>
                                    <p:animEffect transition="in" filter="fade">
                                      <p:cBhvr>
                                        <p:cTn id="59" dur="500"/>
                                        <p:tgtEl>
                                          <p:spTgt spid="916755"/>
                                        </p:tgtEl>
                                      </p:cBhvr>
                                    </p:animEffect>
                                  </p:childTnLst>
                                </p:cTn>
                              </p:par>
                            </p:childTnLst>
                          </p:cTn>
                        </p:par>
                      </p:childTnLst>
                    </p:cTn>
                  </p:par>
                  <p:par>
                    <p:cTn id="60" fill="hold">
                      <p:stCondLst>
                        <p:cond delay="indefinite"/>
                      </p:stCondLst>
                      <p:childTnLst>
                        <p:par>
                          <p:cTn id="61" fill="hold">
                            <p:stCondLst>
                              <p:cond delay="0"/>
                            </p:stCondLst>
                            <p:childTnLst>
                              <p:par>
                                <p:cTn id="62" presetID="53" presetClass="entr" presetSubtype="16" fill="hold" grpId="0" nodeType="clickEffect">
                                  <p:stCondLst>
                                    <p:cond delay="0"/>
                                  </p:stCondLst>
                                  <p:childTnLst>
                                    <p:set>
                                      <p:cBhvr>
                                        <p:cTn id="63" dur="1" fill="hold">
                                          <p:stCondLst>
                                            <p:cond delay="0"/>
                                          </p:stCondLst>
                                        </p:cTn>
                                        <p:tgtEl>
                                          <p:spTgt spid="916754"/>
                                        </p:tgtEl>
                                        <p:attrNameLst>
                                          <p:attrName>style.visibility</p:attrName>
                                        </p:attrNameLst>
                                      </p:cBhvr>
                                      <p:to>
                                        <p:strVal val="visible"/>
                                      </p:to>
                                    </p:set>
                                    <p:anim calcmode="lin" valueType="num">
                                      <p:cBhvr>
                                        <p:cTn id="64" dur="500" fill="hold"/>
                                        <p:tgtEl>
                                          <p:spTgt spid="916754"/>
                                        </p:tgtEl>
                                        <p:attrNameLst>
                                          <p:attrName>ppt_w</p:attrName>
                                        </p:attrNameLst>
                                      </p:cBhvr>
                                      <p:tavLst>
                                        <p:tav tm="0">
                                          <p:val>
                                            <p:fltVal val="0.000000"/>
                                          </p:val>
                                        </p:tav>
                                        <p:tav tm="100000">
                                          <p:val>
                                            <p:strVal val="#ppt_w"/>
                                          </p:val>
                                        </p:tav>
                                      </p:tavLst>
                                    </p:anim>
                                    <p:anim calcmode="lin" valueType="num">
                                      <p:cBhvr>
                                        <p:cTn id="65" dur="500" fill="hold"/>
                                        <p:tgtEl>
                                          <p:spTgt spid="916754"/>
                                        </p:tgtEl>
                                        <p:attrNameLst>
                                          <p:attrName>ppt_h</p:attrName>
                                        </p:attrNameLst>
                                      </p:cBhvr>
                                      <p:tavLst>
                                        <p:tav tm="0">
                                          <p:val>
                                            <p:fltVal val="0.000000"/>
                                          </p:val>
                                        </p:tav>
                                        <p:tav tm="100000">
                                          <p:val>
                                            <p:strVal val="#ppt_h"/>
                                          </p:val>
                                        </p:tav>
                                      </p:tavLst>
                                    </p:anim>
                                    <p:animEffect transition="in" filter="fade">
                                      <p:cBhvr>
                                        <p:cTn id="66" dur="500"/>
                                        <p:tgtEl>
                                          <p:spTgt spid="916754"/>
                                        </p:tgtEl>
                                      </p:cBhvr>
                                    </p:animEffect>
                                  </p:childTnLst>
                                </p:cTn>
                              </p:par>
                            </p:childTnLst>
                          </p:cTn>
                        </p:par>
                      </p:childTnLst>
                    </p:cTn>
                  </p:par>
                  <p:par>
                    <p:cTn id="67" fill="hold">
                      <p:stCondLst>
                        <p:cond delay="indefinite"/>
                      </p:stCondLst>
                      <p:childTnLst>
                        <p:par>
                          <p:cTn id="68" fill="hold">
                            <p:stCondLst>
                              <p:cond delay="0"/>
                            </p:stCondLst>
                            <p:childTnLst>
                              <p:par>
                                <p:cTn id="69" presetID="53" presetClass="entr" presetSubtype="16" fill="hold" grpId="0" nodeType="clickEffect">
                                  <p:stCondLst>
                                    <p:cond delay="0"/>
                                  </p:stCondLst>
                                  <p:childTnLst>
                                    <p:set>
                                      <p:cBhvr>
                                        <p:cTn id="70" dur="1" fill="hold">
                                          <p:stCondLst>
                                            <p:cond delay="0"/>
                                          </p:stCondLst>
                                        </p:cTn>
                                        <p:tgtEl>
                                          <p:spTgt spid="916753"/>
                                        </p:tgtEl>
                                        <p:attrNameLst>
                                          <p:attrName>style.visibility</p:attrName>
                                        </p:attrNameLst>
                                      </p:cBhvr>
                                      <p:to>
                                        <p:strVal val="visible"/>
                                      </p:to>
                                    </p:set>
                                    <p:anim calcmode="lin" valueType="num">
                                      <p:cBhvr>
                                        <p:cTn id="71" dur="500" fill="hold"/>
                                        <p:tgtEl>
                                          <p:spTgt spid="916753"/>
                                        </p:tgtEl>
                                        <p:attrNameLst>
                                          <p:attrName>ppt_w</p:attrName>
                                        </p:attrNameLst>
                                      </p:cBhvr>
                                      <p:tavLst>
                                        <p:tav tm="0">
                                          <p:val>
                                            <p:fltVal val="0.000000"/>
                                          </p:val>
                                        </p:tav>
                                        <p:tav tm="100000">
                                          <p:val>
                                            <p:strVal val="#ppt_w"/>
                                          </p:val>
                                        </p:tav>
                                      </p:tavLst>
                                    </p:anim>
                                    <p:anim calcmode="lin" valueType="num">
                                      <p:cBhvr>
                                        <p:cTn id="72" dur="500" fill="hold"/>
                                        <p:tgtEl>
                                          <p:spTgt spid="916753"/>
                                        </p:tgtEl>
                                        <p:attrNameLst>
                                          <p:attrName>ppt_h</p:attrName>
                                        </p:attrNameLst>
                                      </p:cBhvr>
                                      <p:tavLst>
                                        <p:tav tm="0">
                                          <p:val>
                                            <p:fltVal val="0.000000"/>
                                          </p:val>
                                        </p:tav>
                                        <p:tav tm="100000">
                                          <p:val>
                                            <p:strVal val="#ppt_h"/>
                                          </p:val>
                                        </p:tav>
                                      </p:tavLst>
                                    </p:anim>
                                    <p:animEffect transition="in" filter="fade">
                                      <p:cBhvr>
                                        <p:cTn id="73" dur="500"/>
                                        <p:tgtEl>
                                          <p:spTgt spid="916753"/>
                                        </p:tgtEl>
                                      </p:cBhvr>
                                    </p:animEffect>
                                  </p:childTnLst>
                                </p:cTn>
                              </p:par>
                            </p:childTnLst>
                          </p:cTn>
                        </p:par>
                      </p:childTnLst>
                    </p:cTn>
                  </p:par>
                  <p:par>
                    <p:cTn id="74" fill="hold">
                      <p:stCondLst>
                        <p:cond delay="indefinite"/>
                      </p:stCondLst>
                      <p:childTnLst>
                        <p:par>
                          <p:cTn id="75" fill="hold">
                            <p:stCondLst>
                              <p:cond delay="0"/>
                            </p:stCondLst>
                            <p:childTnLst>
                              <p:par>
                                <p:cTn id="76" presetID="53" presetClass="entr" presetSubtype="16" fill="hold" grpId="0" nodeType="clickEffect">
                                  <p:stCondLst>
                                    <p:cond delay="0"/>
                                  </p:stCondLst>
                                  <p:childTnLst>
                                    <p:set>
                                      <p:cBhvr>
                                        <p:cTn id="77" dur="1" fill="hold">
                                          <p:stCondLst>
                                            <p:cond delay="0"/>
                                          </p:stCondLst>
                                        </p:cTn>
                                        <p:tgtEl>
                                          <p:spTgt spid="916752"/>
                                        </p:tgtEl>
                                        <p:attrNameLst>
                                          <p:attrName>style.visibility</p:attrName>
                                        </p:attrNameLst>
                                      </p:cBhvr>
                                      <p:to>
                                        <p:strVal val="visible"/>
                                      </p:to>
                                    </p:set>
                                    <p:anim calcmode="lin" valueType="num">
                                      <p:cBhvr>
                                        <p:cTn id="78" dur="500" fill="hold"/>
                                        <p:tgtEl>
                                          <p:spTgt spid="916752"/>
                                        </p:tgtEl>
                                        <p:attrNameLst>
                                          <p:attrName>ppt_w</p:attrName>
                                        </p:attrNameLst>
                                      </p:cBhvr>
                                      <p:tavLst>
                                        <p:tav tm="0">
                                          <p:val>
                                            <p:fltVal val="0.000000"/>
                                          </p:val>
                                        </p:tav>
                                        <p:tav tm="100000">
                                          <p:val>
                                            <p:strVal val="#ppt_w"/>
                                          </p:val>
                                        </p:tav>
                                      </p:tavLst>
                                    </p:anim>
                                    <p:anim calcmode="lin" valueType="num">
                                      <p:cBhvr>
                                        <p:cTn id="79" dur="500" fill="hold"/>
                                        <p:tgtEl>
                                          <p:spTgt spid="916752"/>
                                        </p:tgtEl>
                                        <p:attrNameLst>
                                          <p:attrName>ppt_h</p:attrName>
                                        </p:attrNameLst>
                                      </p:cBhvr>
                                      <p:tavLst>
                                        <p:tav tm="0">
                                          <p:val>
                                            <p:fltVal val="0.000000"/>
                                          </p:val>
                                        </p:tav>
                                        <p:tav tm="100000">
                                          <p:val>
                                            <p:strVal val="#ppt_h"/>
                                          </p:val>
                                        </p:tav>
                                      </p:tavLst>
                                    </p:anim>
                                    <p:animEffect transition="in" filter="fade">
                                      <p:cBhvr>
                                        <p:cTn id="80" dur="500"/>
                                        <p:tgtEl>
                                          <p:spTgt spid="916752"/>
                                        </p:tgtEl>
                                      </p:cBhvr>
                                    </p:animEffect>
                                  </p:childTnLst>
                                </p:cTn>
                              </p:par>
                            </p:childTnLst>
                          </p:cTn>
                        </p:par>
                      </p:childTnLst>
                    </p:cTn>
                  </p:par>
                  <p:par>
                    <p:cTn id="81" fill="hold">
                      <p:stCondLst>
                        <p:cond delay="indefinite"/>
                      </p:stCondLst>
                      <p:childTnLst>
                        <p:par>
                          <p:cTn id="82" fill="hold">
                            <p:stCondLst>
                              <p:cond delay="0"/>
                            </p:stCondLst>
                            <p:childTnLst>
                              <p:par>
                                <p:cTn id="83" presetID="53" presetClass="entr" presetSubtype="16" fill="hold" grpId="0" nodeType="clickEffect">
                                  <p:stCondLst>
                                    <p:cond delay="0"/>
                                  </p:stCondLst>
                                  <p:childTnLst>
                                    <p:set>
                                      <p:cBhvr>
                                        <p:cTn id="84" dur="1" fill="hold">
                                          <p:stCondLst>
                                            <p:cond delay="0"/>
                                          </p:stCondLst>
                                        </p:cTn>
                                        <p:tgtEl>
                                          <p:spTgt spid="916751"/>
                                        </p:tgtEl>
                                        <p:attrNameLst>
                                          <p:attrName>style.visibility</p:attrName>
                                        </p:attrNameLst>
                                      </p:cBhvr>
                                      <p:to>
                                        <p:strVal val="visible"/>
                                      </p:to>
                                    </p:set>
                                    <p:anim calcmode="lin" valueType="num">
                                      <p:cBhvr>
                                        <p:cTn id="85" dur="500" fill="hold"/>
                                        <p:tgtEl>
                                          <p:spTgt spid="916751"/>
                                        </p:tgtEl>
                                        <p:attrNameLst>
                                          <p:attrName>ppt_w</p:attrName>
                                        </p:attrNameLst>
                                      </p:cBhvr>
                                      <p:tavLst>
                                        <p:tav tm="0">
                                          <p:val>
                                            <p:fltVal val="0.000000"/>
                                          </p:val>
                                        </p:tav>
                                        <p:tav tm="100000">
                                          <p:val>
                                            <p:strVal val="#ppt_w"/>
                                          </p:val>
                                        </p:tav>
                                      </p:tavLst>
                                    </p:anim>
                                    <p:anim calcmode="lin" valueType="num">
                                      <p:cBhvr>
                                        <p:cTn id="86" dur="500" fill="hold"/>
                                        <p:tgtEl>
                                          <p:spTgt spid="916751"/>
                                        </p:tgtEl>
                                        <p:attrNameLst>
                                          <p:attrName>ppt_h</p:attrName>
                                        </p:attrNameLst>
                                      </p:cBhvr>
                                      <p:tavLst>
                                        <p:tav tm="0">
                                          <p:val>
                                            <p:fltVal val="0.000000"/>
                                          </p:val>
                                        </p:tav>
                                        <p:tav tm="100000">
                                          <p:val>
                                            <p:strVal val="#ppt_h"/>
                                          </p:val>
                                        </p:tav>
                                      </p:tavLst>
                                    </p:anim>
                                    <p:animEffect transition="in" filter="fade">
                                      <p:cBhvr>
                                        <p:cTn id="87" dur="500"/>
                                        <p:tgtEl>
                                          <p:spTgt spid="916751"/>
                                        </p:tgtEl>
                                      </p:cBhvr>
                                    </p:animEffect>
                                  </p:childTnLst>
                                </p:cTn>
                              </p:par>
                            </p:childTnLst>
                          </p:cTn>
                        </p:par>
                      </p:childTnLst>
                    </p:cTn>
                  </p:par>
                  <p:par>
                    <p:cTn id="88" fill="hold">
                      <p:stCondLst>
                        <p:cond delay="indefinite"/>
                      </p:stCondLst>
                      <p:childTnLst>
                        <p:par>
                          <p:cTn id="89" fill="hold">
                            <p:stCondLst>
                              <p:cond delay="0"/>
                            </p:stCondLst>
                            <p:childTnLst>
                              <p:par>
                                <p:cTn id="90" presetID="53" presetClass="entr" presetSubtype="16" fill="hold" grpId="0" nodeType="clickEffect">
                                  <p:stCondLst>
                                    <p:cond delay="0"/>
                                  </p:stCondLst>
                                  <p:childTnLst>
                                    <p:set>
                                      <p:cBhvr>
                                        <p:cTn id="91" dur="1" fill="hold">
                                          <p:stCondLst>
                                            <p:cond delay="0"/>
                                          </p:stCondLst>
                                        </p:cTn>
                                        <p:tgtEl>
                                          <p:spTgt spid="916750"/>
                                        </p:tgtEl>
                                        <p:attrNameLst>
                                          <p:attrName>style.visibility</p:attrName>
                                        </p:attrNameLst>
                                      </p:cBhvr>
                                      <p:to>
                                        <p:strVal val="visible"/>
                                      </p:to>
                                    </p:set>
                                    <p:anim calcmode="lin" valueType="num">
                                      <p:cBhvr>
                                        <p:cTn id="92" dur="500" fill="hold"/>
                                        <p:tgtEl>
                                          <p:spTgt spid="916750"/>
                                        </p:tgtEl>
                                        <p:attrNameLst>
                                          <p:attrName>ppt_w</p:attrName>
                                        </p:attrNameLst>
                                      </p:cBhvr>
                                      <p:tavLst>
                                        <p:tav tm="0">
                                          <p:val>
                                            <p:fltVal val="0.000000"/>
                                          </p:val>
                                        </p:tav>
                                        <p:tav tm="100000">
                                          <p:val>
                                            <p:strVal val="#ppt_w"/>
                                          </p:val>
                                        </p:tav>
                                      </p:tavLst>
                                    </p:anim>
                                    <p:anim calcmode="lin" valueType="num">
                                      <p:cBhvr>
                                        <p:cTn id="93" dur="500" fill="hold"/>
                                        <p:tgtEl>
                                          <p:spTgt spid="916750"/>
                                        </p:tgtEl>
                                        <p:attrNameLst>
                                          <p:attrName>ppt_h</p:attrName>
                                        </p:attrNameLst>
                                      </p:cBhvr>
                                      <p:tavLst>
                                        <p:tav tm="0">
                                          <p:val>
                                            <p:fltVal val="0.000000"/>
                                          </p:val>
                                        </p:tav>
                                        <p:tav tm="100000">
                                          <p:val>
                                            <p:strVal val="#ppt_h"/>
                                          </p:val>
                                        </p:tav>
                                      </p:tavLst>
                                    </p:anim>
                                    <p:animEffect transition="in" filter="fade">
                                      <p:cBhvr>
                                        <p:cTn id="94" dur="500"/>
                                        <p:tgtEl>
                                          <p:spTgt spid="916750"/>
                                        </p:tgtEl>
                                      </p:cBhvr>
                                    </p:animEffect>
                                  </p:childTnLst>
                                </p:cTn>
                              </p:par>
                            </p:childTnLst>
                          </p:cTn>
                        </p:par>
                      </p:childTnLst>
                    </p:cTn>
                  </p:par>
                  <p:par>
                    <p:cTn id="95" fill="hold">
                      <p:stCondLst>
                        <p:cond delay="indefinite"/>
                      </p:stCondLst>
                      <p:childTnLst>
                        <p:par>
                          <p:cTn id="96" fill="hold">
                            <p:stCondLst>
                              <p:cond delay="0"/>
                            </p:stCondLst>
                            <p:childTnLst>
                              <p:par>
                                <p:cTn id="97" presetID="53" presetClass="entr" presetSubtype="16" fill="hold" grpId="0" nodeType="clickEffect">
                                  <p:stCondLst>
                                    <p:cond delay="0"/>
                                  </p:stCondLst>
                                  <p:childTnLst>
                                    <p:set>
                                      <p:cBhvr>
                                        <p:cTn id="98" dur="1" fill="hold">
                                          <p:stCondLst>
                                            <p:cond delay="0"/>
                                          </p:stCondLst>
                                        </p:cTn>
                                        <p:tgtEl>
                                          <p:spTgt spid="916749"/>
                                        </p:tgtEl>
                                        <p:attrNameLst>
                                          <p:attrName>style.visibility</p:attrName>
                                        </p:attrNameLst>
                                      </p:cBhvr>
                                      <p:to>
                                        <p:strVal val="visible"/>
                                      </p:to>
                                    </p:set>
                                    <p:anim calcmode="lin" valueType="num">
                                      <p:cBhvr>
                                        <p:cTn id="99" dur="500" fill="hold"/>
                                        <p:tgtEl>
                                          <p:spTgt spid="916749"/>
                                        </p:tgtEl>
                                        <p:attrNameLst>
                                          <p:attrName>ppt_w</p:attrName>
                                        </p:attrNameLst>
                                      </p:cBhvr>
                                      <p:tavLst>
                                        <p:tav tm="0">
                                          <p:val>
                                            <p:fltVal val="0.000000"/>
                                          </p:val>
                                        </p:tav>
                                        <p:tav tm="100000">
                                          <p:val>
                                            <p:strVal val="#ppt_w"/>
                                          </p:val>
                                        </p:tav>
                                      </p:tavLst>
                                    </p:anim>
                                    <p:anim calcmode="lin" valueType="num">
                                      <p:cBhvr>
                                        <p:cTn id="100" dur="500" fill="hold"/>
                                        <p:tgtEl>
                                          <p:spTgt spid="916749"/>
                                        </p:tgtEl>
                                        <p:attrNameLst>
                                          <p:attrName>ppt_h</p:attrName>
                                        </p:attrNameLst>
                                      </p:cBhvr>
                                      <p:tavLst>
                                        <p:tav tm="0">
                                          <p:val>
                                            <p:fltVal val="0.000000"/>
                                          </p:val>
                                        </p:tav>
                                        <p:tav tm="100000">
                                          <p:val>
                                            <p:strVal val="#ppt_h"/>
                                          </p:val>
                                        </p:tav>
                                      </p:tavLst>
                                    </p:anim>
                                    <p:animEffect transition="in" filter="fade">
                                      <p:cBhvr>
                                        <p:cTn id="101" dur="500"/>
                                        <p:tgtEl>
                                          <p:spTgt spid="916749"/>
                                        </p:tgtEl>
                                      </p:cBhvr>
                                    </p:animEffect>
                                  </p:childTnLst>
                                </p:cTn>
                              </p:par>
                            </p:childTnLst>
                          </p:cTn>
                        </p:par>
                      </p:childTnLst>
                    </p:cTn>
                  </p:par>
                  <p:par>
                    <p:cTn id="102" fill="hold">
                      <p:stCondLst>
                        <p:cond delay="indefinite"/>
                      </p:stCondLst>
                      <p:childTnLst>
                        <p:par>
                          <p:cTn id="103" fill="hold">
                            <p:stCondLst>
                              <p:cond delay="0"/>
                            </p:stCondLst>
                            <p:childTnLst>
                              <p:par>
                                <p:cTn id="104" presetID="53" presetClass="entr" presetSubtype="16" fill="hold" grpId="0" nodeType="clickEffect">
                                  <p:stCondLst>
                                    <p:cond delay="0"/>
                                  </p:stCondLst>
                                  <p:childTnLst>
                                    <p:set>
                                      <p:cBhvr>
                                        <p:cTn id="105" dur="1" fill="hold">
                                          <p:stCondLst>
                                            <p:cond delay="0"/>
                                          </p:stCondLst>
                                        </p:cTn>
                                        <p:tgtEl>
                                          <p:spTgt spid="916748"/>
                                        </p:tgtEl>
                                        <p:attrNameLst>
                                          <p:attrName>style.visibility</p:attrName>
                                        </p:attrNameLst>
                                      </p:cBhvr>
                                      <p:to>
                                        <p:strVal val="visible"/>
                                      </p:to>
                                    </p:set>
                                    <p:anim calcmode="lin" valueType="num">
                                      <p:cBhvr>
                                        <p:cTn id="106" dur="500" fill="hold"/>
                                        <p:tgtEl>
                                          <p:spTgt spid="916748"/>
                                        </p:tgtEl>
                                        <p:attrNameLst>
                                          <p:attrName>ppt_w</p:attrName>
                                        </p:attrNameLst>
                                      </p:cBhvr>
                                      <p:tavLst>
                                        <p:tav tm="0">
                                          <p:val>
                                            <p:fltVal val="0.000000"/>
                                          </p:val>
                                        </p:tav>
                                        <p:tav tm="100000">
                                          <p:val>
                                            <p:strVal val="#ppt_w"/>
                                          </p:val>
                                        </p:tav>
                                      </p:tavLst>
                                    </p:anim>
                                    <p:anim calcmode="lin" valueType="num">
                                      <p:cBhvr>
                                        <p:cTn id="107" dur="500" fill="hold"/>
                                        <p:tgtEl>
                                          <p:spTgt spid="916748"/>
                                        </p:tgtEl>
                                        <p:attrNameLst>
                                          <p:attrName>ppt_h</p:attrName>
                                        </p:attrNameLst>
                                      </p:cBhvr>
                                      <p:tavLst>
                                        <p:tav tm="0">
                                          <p:val>
                                            <p:fltVal val="0.000000"/>
                                          </p:val>
                                        </p:tav>
                                        <p:tav tm="100000">
                                          <p:val>
                                            <p:strVal val="#ppt_h"/>
                                          </p:val>
                                        </p:tav>
                                      </p:tavLst>
                                    </p:anim>
                                    <p:animEffect transition="in" filter="fade">
                                      <p:cBhvr>
                                        <p:cTn id="108" dur="500"/>
                                        <p:tgtEl>
                                          <p:spTgt spid="916748"/>
                                        </p:tgtEl>
                                      </p:cBhvr>
                                    </p:animEffect>
                                  </p:childTnLst>
                                </p:cTn>
                              </p:par>
                            </p:childTnLst>
                          </p:cTn>
                        </p:par>
                      </p:childTnLst>
                    </p:cTn>
                  </p:par>
                  <p:par>
                    <p:cTn id="109" fill="hold">
                      <p:stCondLst>
                        <p:cond delay="indefinite"/>
                      </p:stCondLst>
                      <p:childTnLst>
                        <p:par>
                          <p:cTn id="110" fill="hold">
                            <p:stCondLst>
                              <p:cond delay="0"/>
                            </p:stCondLst>
                            <p:childTnLst>
                              <p:par>
                                <p:cTn id="111" presetID="53" presetClass="entr" presetSubtype="16" fill="hold" grpId="0" nodeType="clickEffect">
                                  <p:stCondLst>
                                    <p:cond delay="0"/>
                                  </p:stCondLst>
                                  <p:childTnLst>
                                    <p:set>
                                      <p:cBhvr>
                                        <p:cTn id="112" dur="1" fill="hold">
                                          <p:stCondLst>
                                            <p:cond delay="0"/>
                                          </p:stCondLst>
                                        </p:cTn>
                                        <p:tgtEl>
                                          <p:spTgt spid="916747"/>
                                        </p:tgtEl>
                                        <p:attrNameLst>
                                          <p:attrName>style.visibility</p:attrName>
                                        </p:attrNameLst>
                                      </p:cBhvr>
                                      <p:to>
                                        <p:strVal val="visible"/>
                                      </p:to>
                                    </p:set>
                                    <p:anim calcmode="lin" valueType="num">
                                      <p:cBhvr>
                                        <p:cTn id="113" dur="500" fill="hold"/>
                                        <p:tgtEl>
                                          <p:spTgt spid="916747"/>
                                        </p:tgtEl>
                                        <p:attrNameLst>
                                          <p:attrName>ppt_w</p:attrName>
                                        </p:attrNameLst>
                                      </p:cBhvr>
                                      <p:tavLst>
                                        <p:tav tm="0">
                                          <p:val>
                                            <p:fltVal val="0.000000"/>
                                          </p:val>
                                        </p:tav>
                                        <p:tav tm="100000">
                                          <p:val>
                                            <p:strVal val="#ppt_w"/>
                                          </p:val>
                                        </p:tav>
                                      </p:tavLst>
                                    </p:anim>
                                    <p:anim calcmode="lin" valueType="num">
                                      <p:cBhvr>
                                        <p:cTn id="114" dur="500" fill="hold"/>
                                        <p:tgtEl>
                                          <p:spTgt spid="916747"/>
                                        </p:tgtEl>
                                        <p:attrNameLst>
                                          <p:attrName>ppt_h</p:attrName>
                                        </p:attrNameLst>
                                      </p:cBhvr>
                                      <p:tavLst>
                                        <p:tav tm="0">
                                          <p:val>
                                            <p:fltVal val="0.000000"/>
                                          </p:val>
                                        </p:tav>
                                        <p:tav tm="100000">
                                          <p:val>
                                            <p:strVal val="#ppt_h"/>
                                          </p:val>
                                        </p:tav>
                                      </p:tavLst>
                                    </p:anim>
                                    <p:animEffect transition="in" filter="fade">
                                      <p:cBhvr>
                                        <p:cTn id="115" dur="500"/>
                                        <p:tgtEl>
                                          <p:spTgt spid="916747"/>
                                        </p:tgtEl>
                                      </p:cBhvr>
                                    </p:animEffect>
                                  </p:childTnLst>
                                </p:cTn>
                              </p:par>
                            </p:childTnLst>
                          </p:cTn>
                        </p:par>
                      </p:childTnLst>
                    </p:cTn>
                  </p:par>
                  <p:par>
                    <p:cTn id="116" fill="hold">
                      <p:stCondLst>
                        <p:cond delay="indefinite"/>
                      </p:stCondLst>
                      <p:childTnLst>
                        <p:par>
                          <p:cTn id="117" fill="hold">
                            <p:stCondLst>
                              <p:cond delay="0"/>
                            </p:stCondLst>
                            <p:childTnLst>
                              <p:par>
                                <p:cTn id="118" presetID="53" presetClass="entr" presetSubtype="16" fill="hold" grpId="0" nodeType="clickEffect">
                                  <p:stCondLst>
                                    <p:cond delay="0"/>
                                  </p:stCondLst>
                                  <p:childTnLst>
                                    <p:set>
                                      <p:cBhvr>
                                        <p:cTn id="119" dur="1" fill="hold">
                                          <p:stCondLst>
                                            <p:cond delay="0"/>
                                          </p:stCondLst>
                                        </p:cTn>
                                        <p:tgtEl>
                                          <p:spTgt spid="916746"/>
                                        </p:tgtEl>
                                        <p:attrNameLst>
                                          <p:attrName>style.visibility</p:attrName>
                                        </p:attrNameLst>
                                      </p:cBhvr>
                                      <p:to>
                                        <p:strVal val="visible"/>
                                      </p:to>
                                    </p:set>
                                    <p:anim calcmode="lin" valueType="num">
                                      <p:cBhvr>
                                        <p:cTn id="120" dur="500" fill="hold"/>
                                        <p:tgtEl>
                                          <p:spTgt spid="916746"/>
                                        </p:tgtEl>
                                        <p:attrNameLst>
                                          <p:attrName>ppt_w</p:attrName>
                                        </p:attrNameLst>
                                      </p:cBhvr>
                                      <p:tavLst>
                                        <p:tav tm="0">
                                          <p:val>
                                            <p:fltVal val="0.000000"/>
                                          </p:val>
                                        </p:tav>
                                        <p:tav tm="100000">
                                          <p:val>
                                            <p:strVal val="#ppt_w"/>
                                          </p:val>
                                        </p:tav>
                                      </p:tavLst>
                                    </p:anim>
                                    <p:anim calcmode="lin" valueType="num">
                                      <p:cBhvr>
                                        <p:cTn id="121" dur="500" fill="hold"/>
                                        <p:tgtEl>
                                          <p:spTgt spid="916746"/>
                                        </p:tgtEl>
                                        <p:attrNameLst>
                                          <p:attrName>ppt_h</p:attrName>
                                        </p:attrNameLst>
                                      </p:cBhvr>
                                      <p:tavLst>
                                        <p:tav tm="0">
                                          <p:val>
                                            <p:fltVal val="0.000000"/>
                                          </p:val>
                                        </p:tav>
                                        <p:tav tm="100000">
                                          <p:val>
                                            <p:strVal val="#ppt_h"/>
                                          </p:val>
                                        </p:tav>
                                      </p:tavLst>
                                    </p:anim>
                                    <p:animEffect transition="in" filter="fade">
                                      <p:cBhvr>
                                        <p:cTn id="122" dur="500"/>
                                        <p:tgtEl>
                                          <p:spTgt spid="916746"/>
                                        </p:tgtEl>
                                      </p:cBhvr>
                                    </p:animEffect>
                                  </p:childTnLst>
                                </p:cTn>
                              </p:par>
                            </p:childTnLst>
                          </p:cTn>
                        </p:par>
                      </p:childTnLst>
                    </p:cTn>
                  </p:par>
                  <p:par>
                    <p:cTn id="123" fill="hold">
                      <p:stCondLst>
                        <p:cond delay="indefinite"/>
                      </p:stCondLst>
                      <p:childTnLst>
                        <p:par>
                          <p:cTn id="124" fill="hold">
                            <p:stCondLst>
                              <p:cond delay="0"/>
                            </p:stCondLst>
                            <p:childTnLst>
                              <p:par>
                                <p:cTn id="125" presetID="53" presetClass="entr" presetSubtype="16" fill="hold" grpId="0" nodeType="clickEffect">
                                  <p:stCondLst>
                                    <p:cond delay="0"/>
                                  </p:stCondLst>
                                  <p:childTnLst>
                                    <p:set>
                                      <p:cBhvr>
                                        <p:cTn id="126" dur="1" fill="hold">
                                          <p:stCondLst>
                                            <p:cond delay="0"/>
                                          </p:stCondLst>
                                        </p:cTn>
                                        <p:tgtEl>
                                          <p:spTgt spid="916745"/>
                                        </p:tgtEl>
                                        <p:attrNameLst>
                                          <p:attrName>style.visibility</p:attrName>
                                        </p:attrNameLst>
                                      </p:cBhvr>
                                      <p:to>
                                        <p:strVal val="visible"/>
                                      </p:to>
                                    </p:set>
                                    <p:anim calcmode="lin" valueType="num">
                                      <p:cBhvr>
                                        <p:cTn id="127" dur="500" fill="hold"/>
                                        <p:tgtEl>
                                          <p:spTgt spid="916745"/>
                                        </p:tgtEl>
                                        <p:attrNameLst>
                                          <p:attrName>ppt_w</p:attrName>
                                        </p:attrNameLst>
                                      </p:cBhvr>
                                      <p:tavLst>
                                        <p:tav tm="0">
                                          <p:val>
                                            <p:fltVal val="0.000000"/>
                                          </p:val>
                                        </p:tav>
                                        <p:tav tm="100000">
                                          <p:val>
                                            <p:strVal val="#ppt_w"/>
                                          </p:val>
                                        </p:tav>
                                      </p:tavLst>
                                    </p:anim>
                                    <p:anim calcmode="lin" valueType="num">
                                      <p:cBhvr>
                                        <p:cTn id="128" dur="500" fill="hold"/>
                                        <p:tgtEl>
                                          <p:spTgt spid="916745"/>
                                        </p:tgtEl>
                                        <p:attrNameLst>
                                          <p:attrName>ppt_h</p:attrName>
                                        </p:attrNameLst>
                                      </p:cBhvr>
                                      <p:tavLst>
                                        <p:tav tm="0">
                                          <p:val>
                                            <p:fltVal val="0.000000"/>
                                          </p:val>
                                        </p:tav>
                                        <p:tav tm="100000">
                                          <p:val>
                                            <p:strVal val="#ppt_h"/>
                                          </p:val>
                                        </p:tav>
                                      </p:tavLst>
                                    </p:anim>
                                    <p:animEffect transition="in" filter="fade">
                                      <p:cBhvr>
                                        <p:cTn id="129" dur="500"/>
                                        <p:tgtEl>
                                          <p:spTgt spid="9167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6509" grpId="0"/>
      <p:bldP spid="916508" grpId="0"/>
      <p:bldP spid="916507" grpId="0"/>
      <p:bldP spid="916745" grpId="0"/>
      <p:bldP spid="916746" grpId="0"/>
      <p:bldP spid="916747" grpId="0"/>
      <p:bldP spid="916748" grpId="0"/>
      <p:bldP spid="916749" grpId="0"/>
      <p:bldP spid="916750" grpId="0"/>
      <p:bldP spid="916751" grpId="0"/>
      <p:bldP spid="916752" grpId="0"/>
      <p:bldP spid="916753" grpId="0"/>
      <p:bldP spid="916754" grpId="0"/>
      <p:bldP spid="916755"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915459" name="Rectangle 3"/>
          <p:cNvSpPr/>
          <p:nvPr/>
        </p:nvSpPr>
        <p:spPr>
          <a:xfrm>
            <a:off x="763588" y="1201738"/>
            <a:ext cx="865187" cy="1406525"/>
          </a:xfrm>
          <a:prstGeom prst="rect">
            <a:avLst/>
          </a:prstGeom>
          <a:noFill/>
          <a:ln w="19050">
            <a:noFill/>
          </a:ln>
        </p:spPr>
        <p:txBody>
          <a:bodyPr lIns="90000" tIns="46800" rIns="90000" bIns="46800" anchor="ctr"/>
          <a:p>
            <a:pPr algn="ctr" defTabSz="914400">
              <a:lnSpc>
                <a:spcPct val="120000"/>
              </a:lnSpc>
              <a:tabLst>
                <a:tab pos="2400300" algn="l"/>
              </a:tabLst>
            </a:pPr>
            <a:r>
              <a:rPr lang="zh-CN" altLang="en-US" sz="2400" b="1" dirty="0">
                <a:latin typeface="Times New Roman" panose="02020603050405020304" pitchFamily="18" charset="0"/>
                <a:ea typeface="宋体" panose="02010600030101010101" pitchFamily="2" charset="-122"/>
              </a:rPr>
              <a:t>保障</a:t>
            </a:r>
            <a:endParaRPr lang="zh-CN" altLang="en-US" sz="2400" b="1" dirty="0">
              <a:latin typeface="Times New Roman" panose="02020603050405020304" pitchFamily="18" charset="0"/>
              <a:ea typeface="Times New Roman" panose="02020603050405020304" pitchFamily="18" charset="0"/>
            </a:endParaRPr>
          </a:p>
        </p:txBody>
      </p:sp>
      <p:sp>
        <p:nvSpPr>
          <p:cNvPr id="915460" name="Rectangle 4"/>
          <p:cNvSpPr/>
          <p:nvPr/>
        </p:nvSpPr>
        <p:spPr>
          <a:xfrm>
            <a:off x="260350" y="1201738"/>
            <a:ext cx="503238" cy="2374900"/>
          </a:xfrm>
          <a:prstGeom prst="rect">
            <a:avLst/>
          </a:prstGeom>
          <a:noFill/>
          <a:ln w="19050">
            <a:noFill/>
          </a:ln>
        </p:spPr>
        <p:txBody>
          <a:bodyPr lIns="90000" tIns="46800" rIns="90000" bIns="46800" anchor="ctr"/>
          <a:p>
            <a:pPr algn="ctr" defTabSz="914400">
              <a:lnSpc>
                <a:spcPct val="120000"/>
              </a:lnSpc>
              <a:tabLst>
                <a:tab pos="2400300" algn="l"/>
              </a:tabLst>
            </a:pPr>
            <a:r>
              <a:rPr lang="zh-CN" altLang="en-US" sz="2400" b="1" dirty="0">
                <a:latin typeface="Times New Roman" panose="02020603050405020304" pitchFamily="18" charset="0"/>
                <a:ea typeface="宋体" panose="02010600030101010101" pitchFamily="2" charset="-122"/>
              </a:rPr>
              <a:t>最真实</a:t>
            </a:r>
            <a:endParaRPr lang="zh-CN" altLang="en-US" sz="2400" b="1" dirty="0">
              <a:latin typeface="Times New Roman" panose="02020603050405020304" pitchFamily="18" charset="0"/>
              <a:ea typeface="Times New Roman" panose="02020603050405020304" pitchFamily="18" charset="0"/>
            </a:endParaRPr>
          </a:p>
        </p:txBody>
      </p:sp>
      <p:sp>
        <p:nvSpPr>
          <p:cNvPr id="915461" name="Rectangle 5"/>
          <p:cNvSpPr/>
          <p:nvPr/>
        </p:nvSpPr>
        <p:spPr>
          <a:xfrm>
            <a:off x="1628775" y="4106863"/>
            <a:ext cx="7339013" cy="2282825"/>
          </a:xfrm>
          <a:prstGeom prst="rect">
            <a:avLst/>
          </a:prstGeom>
          <a:noFill/>
          <a:ln w="19050">
            <a:noFill/>
          </a:ln>
        </p:spPr>
        <p:txBody>
          <a:bodyPr lIns="90000" tIns="46800" rIns="90000" bIns="46800" anchor="ctr"/>
          <a:p>
            <a:pPr defTabSz="914400">
              <a:lnSpc>
                <a:spcPct val="120000"/>
              </a:lnSpc>
              <a:tabLst>
                <a:tab pos="2400300" algn="l"/>
              </a:tabLst>
            </a:pPr>
            <a:r>
              <a:rPr lang="zh-CN" altLang="en-US" sz="2400" b="1" dirty="0">
                <a:latin typeface="Times New Roman" panose="02020603050405020304" pitchFamily="18" charset="0"/>
                <a:ea typeface="宋体" panose="02010600030101010101" pitchFamily="2" charset="-122"/>
              </a:rPr>
              <a:t>这套制度体系体现了人民意志，保障了人民权益，激发了人民的创造活力，能够有效杜绝西方国家选举时开</a:t>
            </a:r>
            <a:r>
              <a:rPr lang="zh-CN" altLang="en-US" sz="2400" b="1" dirty="0">
                <a:latin typeface="宋体" panose="02010600030101010101" pitchFamily="2" charset="-122"/>
                <a:ea typeface="宋体" panose="02010600030101010101" pitchFamily="2" charset="-122"/>
              </a:rPr>
              <a:t>“</a:t>
            </a:r>
            <a:r>
              <a:rPr lang="zh-CN" altLang="en-US" sz="2400" b="1" dirty="0">
                <a:latin typeface="Times New Roman" panose="02020603050405020304" pitchFamily="18" charset="0"/>
                <a:ea typeface="宋体" panose="02010600030101010101" pitchFamily="2" charset="-122"/>
              </a:rPr>
              <a:t>空头支票</a:t>
            </a:r>
            <a:r>
              <a:rPr lang="zh-CN" altLang="en-US" sz="2400" b="1" dirty="0">
                <a:latin typeface="宋体" panose="02010600030101010101" pitchFamily="2" charset="-122"/>
                <a:ea typeface="宋体" panose="02010600030101010101" pitchFamily="2" charset="-122"/>
              </a:rPr>
              <a:t>”</a:t>
            </a:r>
            <a:r>
              <a:rPr lang="zh-CN" altLang="en-US" sz="2400" b="1" dirty="0">
                <a:latin typeface="Times New Roman" panose="02020603050405020304" pitchFamily="18" charset="0"/>
                <a:ea typeface="宋体" panose="02010600030101010101" pitchFamily="2" charset="-122"/>
              </a:rPr>
              <a:t>问题，防止出现人民形式上有权、实际上无权的现象，避免相互掣肘而导致内耗严重、效率低下的问题</a:t>
            </a:r>
            <a:endParaRPr lang="zh-CN" altLang="en-US" dirty="0">
              <a:latin typeface="Arial" panose="020B0604020202020204" pitchFamily="34" charset="0"/>
              <a:ea typeface="宋体" panose="02010600030101010101" pitchFamily="2" charset="-122"/>
            </a:endParaRPr>
          </a:p>
        </p:txBody>
      </p:sp>
      <p:sp>
        <p:nvSpPr>
          <p:cNvPr id="915462" name="Rectangle 6"/>
          <p:cNvSpPr/>
          <p:nvPr/>
        </p:nvSpPr>
        <p:spPr>
          <a:xfrm>
            <a:off x="763588" y="4106863"/>
            <a:ext cx="865187" cy="2282825"/>
          </a:xfrm>
          <a:prstGeom prst="rect">
            <a:avLst/>
          </a:prstGeom>
          <a:noFill/>
          <a:ln w="19050">
            <a:noFill/>
          </a:ln>
        </p:spPr>
        <p:txBody>
          <a:bodyPr lIns="90000" tIns="46800" rIns="90000" bIns="46800" anchor="ctr"/>
          <a:p>
            <a:pPr algn="ctr" defTabSz="914400">
              <a:lnSpc>
                <a:spcPct val="120000"/>
              </a:lnSpc>
              <a:tabLst>
                <a:tab pos="2400300" algn="l"/>
              </a:tabLst>
            </a:pPr>
            <a:r>
              <a:rPr lang="zh-CN" altLang="en-US" sz="2400" b="1" dirty="0">
                <a:latin typeface="Times New Roman" panose="02020603050405020304" pitchFamily="18" charset="0"/>
                <a:ea typeface="宋体" panose="02010600030101010101" pitchFamily="2" charset="-122"/>
              </a:rPr>
              <a:t>原因</a:t>
            </a:r>
            <a:endParaRPr lang="zh-CN" altLang="en-US" dirty="0">
              <a:latin typeface="Arial" panose="020B0604020202020204" pitchFamily="34" charset="0"/>
              <a:ea typeface="宋体" panose="02010600030101010101" pitchFamily="2" charset="-122"/>
            </a:endParaRPr>
          </a:p>
        </p:txBody>
      </p:sp>
      <p:sp>
        <p:nvSpPr>
          <p:cNvPr id="915463" name="Rectangle 7"/>
          <p:cNvSpPr/>
          <p:nvPr/>
        </p:nvSpPr>
        <p:spPr>
          <a:xfrm>
            <a:off x="1628775" y="3576638"/>
            <a:ext cx="7339013" cy="530225"/>
          </a:xfrm>
          <a:prstGeom prst="rect">
            <a:avLst/>
          </a:prstGeom>
          <a:noFill/>
          <a:ln w="19050">
            <a:noFill/>
          </a:ln>
        </p:spPr>
        <p:txBody>
          <a:bodyPr lIns="90000" tIns="46800" rIns="90000" bIns="46800" anchor="ctr"/>
          <a:p>
            <a:pPr algn="ctr" defTabSz="914400">
              <a:lnSpc>
                <a:spcPct val="120000"/>
              </a:lnSpc>
              <a:tabLst>
                <a:tab pos="2400300" algn="l"/>
              </a:tabLst>
            </a:pPr>
            <a:r>
              <a:rPr lang="zh-CN" altLang="en-US" sz="2400" b="1" dirty="0">
                <a:latin typeface="Times New Roman" panose="02020603050405020304" pitchFamily="18" charset="0"/>
                <a:ea typeface="宋体" panose="02010600030101010101" pitchFamily="2" charset="-122"/>
              </a:rPr>
              <a:t>我国建立了一整套保障人民当家作主的制度体系</a:t>
            </a:r>
            <a:endParaRPr lang="zh-CN" altLang="en-US" dirty="0">
              <a:latin typeface="Arial" panose="020B0604020202020204" pitchFamily="34" charset="0"/>
              <a:ea typeface="宋体" panose="02010600030101010101" pitchFamily="2" charset="-122"/>
            </a:endParaRPr>
          </a:p>
        </p:txBody>
      </p:sp>
      <p:sp>
        <p:nvSpPr>
          <p:cNvPr id="915464" name="Rectangle 8"/>
          <p:cNvSpPr/>
          <p:nvPr/>
        </p:nvSpPr>
        <p:spPr>
          <a:xfrm>
            <a:off x="763588" y="3576638"/>
            <a:ext cx="865187" cy="530225"/>
          </a:xfrm>
          <a:prstGeom prst="rect">
            <a:avLst/>
          </a:prstGeom>
          <a:noFill/>
          <a:ln w="19050">
            <a:noFill/>
          </a:ln>
        </p:spPr>
        <p:txBody>
          <a:bodyPr lIns="90000" tIns="46800" rIns="90000" bIns="46800" anchor="ctr"/>
          <a:p>
            <a:pPr algn="ctr" defTabSz="914400">
              <a:lnSpc>
                <a:spcPct val="120000"/>
              </a:lnSpc>
              <a:tabLst>
                <a:tab pos="2400300" algn="l"/>
              </a:tabLst>
            </a:pPr>
            <a:r>
              <a:rPr lang="zh-CN" altLang="en-US" sz="2400" b="1" dirty="0">
                <a:latin typeface="Times New Roman" panose="02020603050405020304" pitchFamily="18" charset="0"/>
                <a:ea typeface="宋体" panose="02010600030101010101" pitchFamily="2" charset="-122"/>
              </a:rPr>
              <a:t>表现</a:t>
            </a:r>
            <a:endParaRPr lang="zh-CN" altLang="en-US" dirty="0">
              <a:latin typeface="Arial" panose="020B0604020202020204" pitchFamily="34" charset="0"/>
              <a:ea typeface="宋体" panose="02010600030101010101" pitchFamily="2" charset="-122"/>
            </a:endParaRPr>
          </a:p>
        </p:txBody>
      </p:sp>
      <p:sp>
        <p:nvSpPr>
          <p:cNvPr id="915465" name="Rectangle 9"/>
          <p:cNvSpPr/>
          <p:nvPr/>
        </p:nvSpPr>
        <p:spPr>
          <a:xfrm>
            <a:off x="260350" y="3576638"/>
            <a:ext cx="503238" cy="2813050"/>
          </a:xfrm>
          <a:prstGeom prst="rect">
            <a:avLst/>
          </a:prstGeom>
          <a:noFill/>
          <a:ln w="19050">
            <a:noFill/>
          </a:ln>
        </p:spPr>
        <p:txBody>
          <a:bodyPr lIns="90000" tIns="46800" rIns="90000" bIns="46800" anchor="ctr"/>
          <a:p>
            <a:pPr algn="ctr" defTabSz="914400">
              <a:lnSpc>
                <a:spcPct val="120000"/>
              </a:lnSpc>
              <a:tabLst>
                <a:tab pos="2400300" algn="l"/>
              </a:tabLst>
            </a:pPr>
            <a:r>
              <a:rPr lang="zh-CN" altLang="en-US" sz="2400" b="1" dirty="0">
                <a:latin typeface="Times New Roman" panose="02020603050405020304" pitchFamily="18" charset="0"/>
                <a:ea typeface="宋体" panose="02010600030101010101" pitchFamily="2" charset="-122"/>
              </a:rPr>
              <a:t>最管用</a:t>
            </a:r>
            <a:endParaRPr lang="zh-CN" altLang="en-US" dirty="0">
              <a:latin typeface="Arial" panose="020B0604020202020204" pitchFamily="34" charset="0"/>
              <a:ea typeface="宋体" panose="02010600030101010101" pitchFamily="2" charset="-122"/>
            </a:endParaRPr>
          </a:p>
        </p:txBody>
      </p:sp>
      <p:sp>
        <p:nvSpPr>
          <p:cNvPr id="915466" name="Rectangle 10"/>
          <p:cNvSpPr/>
          <p:nvPr/>
        </p:nvSpPr>
        <p:spPr>
          <a:xfrm>
            <a:off x="1628775" y="2608263"/>
            <a:ext cx="7339013" cy="968375"/>
          </a:xfrm>
          <a:prstGeom prst="rect">
            <a:avLst/>
          </a:prstGeom>
          <a:noFill/>
          <a:ln w="19050">
            <a:noFill/>
          </a:ln>
        </p:spPr>
        <p:txBody>
          <a:bodyPr lIns="90000" tIns="46800" rIns="90000" bIns="46800" anchor="ctr"/>
          <a:p>
            <a:pPr defTabSz="914400">
              <a:lnSpc>
                <a:spcPct val="120000"/>
              </a:lnSpc>
              <a:tabLst>
                <a:tab pos="2400300" algn="l"/>
              </a:tabLst>
            </a:pPr>
            <a:r>
              <a:rPr lang="zh-CN" altLang="en-US" sz="2400" b="1" dirty="0">
                <a:latin typeface="Times New Roman" panose="02020603050405020304" pitchFamily="18" charset="0"/>
                <a:ea typeface="宋体" panose="02010600030101010101" pitchFamily="2" charset="-122"/>
              </a:rPr>
              <a:t>随着经济的发展和社会的进步，广大人民的利益得到日益充分的实现</a:t>
            </a:r>
            <a:endParaRPr lang="zh-CN" altLang="en-US" dirty="0">
              <a:latin typeface="Arial" panose="020B0604020202020204" pitchFamily="34" charset="0"/>
              <a:ea typeface="宋体" panose="02010600030101010101" pitchFamily="2" charset="-122"/>
            </a:endParaRPr>
          </a:p>
        </p:txBody>
      </p:sp>
      <p:sp>
        <p:nvSpPr>
          <p:cNvPr id="915467" name="Rectangle 11"/>
          <p:cNvSpPr/>
          <p:nvPr/>
        </p:nvSpPr>
        <p:spPr>
          <a:xfrm>
            <a:off x="763588" y="2608263"/>
            <a:ext cx="865187" cy="968375"/>
          </a:xfrm>
          <a:prstGeom prst="rect">
            <a:avLst/>
          </a:prstGeom>
          <a:noFill/>
          <a:ln w="19050">
            <a:noFill/>
          </a:ln>
        </p:spPr>
        <p:txBody>
          <a:bodyPr lIns="90000" tIns="46800" rIns="90000" bIns="46800" anchor="ctr"/>
          <a:p>
            <a:pPr algn="ctr" defTabSz="914400">
              <a:lnSpc>
                <a:spcPct val="120000"/>
              </a:lnSpc>
              <a:tabLst>
                <a:tab pos="2400300" algn="l"/>
              </a:tabLst>
            </a:pPr>
            <a:r>
              <a:rPr lang="zh-CN" altLang="en-US" sz="2400" b="1" dirty="0">
                <a:latin typeface="Times New Roman" panose="02020603050405020304" pitchFamily="18" charset="0"/>
                <a:ea typeface="宋体" panose="02010600030101010101" pitchFamily="2" charset="-122"/>
              </a:rPr>
              <a:t>实现</a:t>
            </a:r>
            <a:endParaRPr lang="zh-CN" altLang="en-US" dirty="0">
              <a:latin typeface="Arial" panose="020B0604020202020204" pitchFamily="34" charset="0"/>
              <a:ea typeface="宋体" panose="02010600030101010101" pitchFamily="2" charset="-122"/>
            </a:endParaRPr>
          </a:p>
        </p:txBody>
      </p:sp>
      <p:sp>
        <p:nvSpPr>
          <p:cNvPr id="915468" name="Rectangle 12"/>
          <p:cNvSpPr/>
          <p:nvPr/>
        </p:nvSpPr>
        <p:spPr>
          <a:xfrm>
            <a:off x="2492375" y="1201738"/>
            <a:ext cx="6475413" cy="1406525"/>
          </a:xfrm>
          <a:prstGeom prst="rect">
            <a:avLst/>
          </a:prstGeom>
          <a:noFill/>
          <a:ln w="19050">
            <a:noFill/>
          </a:ln>
        </p:spPr>
        <p:txBody>
          <a:bodyPr lIns="90000" tIns="46800" rIns="90000" bIns="46800" anchor="ctr"/>
          <a:p>
            <a:pPr defTabSz="914400">
              <a:lnSpc>
                <a:spcPct val="120000"/>
              </a:lnSpc>
              <a:tabLst>
                <a:tab pos="2400300" algn="l"/>
              </a:tabLst>
            </a:pPr>
            <a:r>
              <a:rPr lang="zh-CN" altLang="en-US" sz="2400" b="1" dirty="0">
                <a:latin typeface="Times New Roman" panose="02020603050405020304" pitchFamily="18" charset="0"/>
                <a:ea typeface="宋体" panose="02010600030101010101" pitchFamily="2" charset="-122"/>
              </a:rPr>
              <a:t>如公民选举所需经费均由政府开支；在选举期间，国家掌握的报刊、电视、广播等都为选举活动提供相应的服务</a:t>
            </a:r>
            <a:endParaRPr lang="zh-CN" altLang="en-US" dirty="0">
              <a:latin typeface="Arial" panose="020B0604020202020204" pitchFamily="34" charset="0"/>
              <a:ea typeface="宋体" panose="02010600030101010101" pitchFamily="2" charset="-122"/>
            </a:endParaRPr>
          </a:p>
        </p:txBody>
      </p:sp>
      <p:sp>
        <p:nvSpPr>
          <p:cNvPr id="915469" name="Rectangle 13"/>
          <p:cNvSpPr/>
          <p:nvPr/>
        </p:nvSpPr>
        <p:spPr>
          <a:xfrm>
            <a:off x="1628775" y="1201738"/>
            <a:ext cx="863600" cy="1406525"/>
          </a:xfrm>
          <a:prstGeom prst="rect">
            <a:avLst/>
          </a:prstGeom>
          <a:noFill/>
          <a:ln w="19050">
            <a:noFill/>
          </a:ln>
        </p:spPr>
        <p:txBody>
          <a:bodyPr lIns="90000" tIns="46800" rIns="90000" bIns="46800" anchor="ctr"/>
          <a:p>
            <a:pPr algn="ctr" defTabSz="914400">
              <a:lnSpc>
                <a:spcPct val="120000"/>
              </a:lnSpc>
              <a:tabLst>
                <a:tab pos="2400300" algn="l"/>
              </a:tabLst>
            </a:pPr>
            <a:r>
              <a:rPr lang="zh-CN" altLang="en-US" sz="2400" b="1" dirty="0">
                <a:latin typeface="Times New Roman" panose="02020603050405020304" pitchFamily="18" charset="0"/>
                <a:ea typeface="宋体" panose="02010600030101010101" pitchFamily="2" charset="-122"/>
              </a:rPr>
              <a:t>物质</a:t>
            </a:r>
            <a:endParaRPr lang="zh-CN" altLang="en-US" sz="1000" b="1" dirty="0">
              <a:latin typeface="Arial" panose="020B0604020202020204" pitchFamily="34" charset="0"/>
              <a:ea typeface="宋体" panose="02010600030101010101" pitchFamily="2" charset="-122"/>
            </a:endParaRPr>
          </a:p>
          <a:p>
            <a:pPr algn="ctr" defTabSz="914400" eaLnBrk="0" hangingPunct="0">
              <a:lnSpc>
                <a:spcPct val="120000"/>
              </a:lnSpc>
              <a:buFontTx/>
              <a:tabLst>
                <a:tab pos="2400300" algn="l"/>
              </a:tabLst>
            </a:pPr>
            <a:r>
              <a:rPr lang="zh-CN" altLang="en-US" sz="2400" b="1" dirty="0">
                <a:latin typeface="Times New Roman" panose="02020603050405020304" pitchFamily="18" charset="0"/>
                <a:ea typeface="宋体" panose="02010600030101010101" pitchFamily="2" charset="-122"/>
              </a:rPr>
              <a:t>保障</a:t>
            </a:r>
            <a:endParaRPr lang="zh-CN" altLang="en-US" dirty="0">
              <a:latin typeface="Arial" panose="020B0604020202020204" pitchFamily="34" charset="0"/>
              <a:ea typeface="宋体" panose="02010600030101010101" pitchFamily="2" charset="-122"/>
            </a:endParaRPr>
          </a:p>
        </p:txBody>
      </p:sp>
      <p:sp>
        <p:nvSpPr>
          <p:cNvPr id="27660" name="Rectangle 25"/>
          <p:cNvSpPr/>
          <p:nvPr/>
        </p:nvSpPr>
        <p:spPr>
          <a:xfrm>
            <a:off x="1628775" y="596900"/>
            <a:ext cx="7339013" cy="604838"/>
          </a:xfrm>
          <a:prstGeom prst="rect">
            <a:avLst/>
          </a:prstGeom>
          <a:noFill/>
          <a:ln w="19050">
            <a:noFill/>
          </a:ln>
        </p:spPr>
        <p:txBody>
          <a:bodyPr lIns="90000" tIns="46800" rIns="90000" bIns="46800" anchor="ctr"/>
          <a:p>
            <a:pPr algn="ctr" defTabSz="914400">
              <a:lnSpc>
                <a:spcPct val="120000"/>
              </a:lnSpc>
              <a:tabLst>
                <a:tab pos="2400300" algn="l"/>
              </a:tabLst>
            </a:pPr>
            <a:r>
              <a:rPr lang="zh-CN" altLang="en-US" sz="2400" b="1" dirty="0">
                <a:latin typeface="Times New Roman" panose="02020603050405020304" pitchFamily="18" charset="0"/>
                <a:ea typeface="宋体" panose="02010600030101010101" pitchFamily="2" charset="-122"/>
              </a:rPr>
              <a:t>内　容</a:t>
            </a:r>
            <a:endParaRPr lang="zh-CN" altLang="en-US" dirty="0">
              <a:latin typeface="Arial" panose="020B0604020202020204" pitchFamily="34" charset="0"/>
              <a:ea typeface="宋体" panose="02010600030101010101" pitchFamily="2" charset="-122"/>
            </a:endParaRPr>
          </a:p>
        </p:txBody>
      </p:sp>
      <p:sp>
        <p:nvSpPr>
          <p:cNvPr id="27661" name="Rectangle 26"/>
          <p:cNvSpPr/>
          <p:nvPr/>
        </p:nvSpPr>
        <p:spPr>
          <a:xfrm>
            <a:off x="763588" y="596900"/>
            <a:ext cx="865187" cy="604838"/>
          </a:xfrm>
          <a:prstGeom prst="rect">
            <a:avLst/>
          </a:prstGeom>
          <a:noFill/>
          <a:ln w="19050">
            <a:noFill/>
          </a:ln>
        </p:spPr>
        <p:txBody>
          <a:bodyPr lIns="90000" tIns="46800" rIns="90000" bIns="46800" anchor="ctr"/>
          <a:p>
            <a:pPr algn="ctr" defTabSz="914400">
              <a:lnSpc>
                <a:spcPct val="120000"/>
              </a:lnSpc>
              <a:tabLst>
                <a:tab pos="2400300" algn="l"/>
              </a:tabLst>
            </a:pPr>
            <a:r>
              <a:rPr lang="zh-CN" altLang="en-US" sz="2400" b="1" dirty="0">
                <a:latin typeface="Times New Roman" panose="02020603050405020304" pitchFamily="18" charset="0"/>
                <a:ea typeface="宋体" panose="02010600030101010101" pitchFamily="2" charset="-122"/>
              </a:rPr>
              <a:t>表现</a:t>
            </a:r>
            <a:endParaRPr lang="zh-CN" altLang="en-US" dirty="0">
              <a:latin typeface="Arial" panose="020B0604020202020204" pitchFamily="34" charset="0"/>
              <a:ea typeface="宋体" panose="02010600030101010101" pitchFamily="2" charset="-122"/>
            </a:endParaRPr>
          </a:p>
        </p:txBody>
      </p:sp>
      <p:sp>
        <p:nvSpPr>
          <p:cNvPr id="27662" name="Rectangle 27"/>
          <p:cNvSpPr/>
          <p:nvPr/>
        </p:nvSpPr>
        <p:spPr>
          <a:xfrm>
            <a:off x="260350" y="596900"/>
            <a:ext cx="503238" cy="604838"/>
          </a:xfrm>
          <a:prstGeom prst="rect">
            <a:avLst/>
          </a:prstGeom>
          <a:noFill/>
          <a:ln w="19050">
            <a:noFill/>
          </a:ln>
        </p:spPr>
        <p:txBody>
          <a:bodyPr lIns="90000" tIns="46800" rIns="90000" bIns="46800" anchor="ctr"/>
          <a:p>
            <a:pPr>
              <a:lnSpc>
                <a:spcPct val="120000"/>
              </a:lnSpc>
              <a:spcBef>
                <a:spcPct val="20000"/>
              </a:spcBef>
              <a:buClr>
                <a:schemeClr val="bg2"/>
              </a:buClr>
              <a:buSzPct val="75000"/>
              <a:buFont typeface="Wingdings" panose="05000000000000000000" pitchFamily="2" charset="2"/>
            </a:pPr>
            <a:endParaRPr lang="zh-CN" altLang="en-US" sz="2800" dirty="0">
              <a:latin typeface="Arial" panose="020B0604020202020204" pitchFamily="34" charset="0"/>
              <a:ea typeface="宋体" panose="02010600030101010101" pitchFamily="2" charset="-122"/>
            </a:endParaRPr>
          </a:p>
        </p:txBody>
      </p:sp>
      <p:sp>
        <p:nvSpPr>
          <p:cNvPr id="27663" name="Line 28"/>
          <p:cNvSpPr/>
          <p:nvPr/>
        </p:nvSpPr>
        <p:spPr>
          <a:xfrm>
            <a:off x="260350" y="1201738"/>
            <a:ext cx="8707438" cy="0"/>
          </a:xfrm>
          <a:prstGeom prst="line">
            <a:avLst/>
          </a:prstGeom>
          <a:ln w="19050" cap="flat" cmpd="sng">
            <a:solidFill>
              <a:schemeClr val="tx1"/>
            </a:solidFill>
            <a:prstDash val="solid"/>
            <a:round/>
            <a:headEnd type="none" w="med" len="med"/>
            <a:tailEnd type="none" w="med" len="med"/>
          </a:ln>
        </p:spPr>
      </p:sp>
      <p:sp>
        <p:nvSpPr>
          <p:cNvPr id="27664" name="Line 29"/>
          <p:cNvSpPr/>
          <p:nvPr/>
        </p:nvSpPr>
        <p:spPr>
          <a:xfrm>
            <a:off x="763588" y="596900"/>
            <a:ext cx="0" cy="5792788"/>
          </a:xfrm>
          <a:prstGeom prst="line">
            <a:avLst/>
          </a:prstGeom>
          <a:ln w="19050" cap="flat" cmpd="sng">
            <a:solidFill>
              <a:schemeClr val="tx1"/>
            </a:solidFill>
            <a:prstDash val="solid"/>
            <a:round/>
            <a:headEnd type="none" w="med" len="med"/>
            <a:tailEnd type="none" w="med" len="med"/>
          </a:ln>
        </p:spPr>
      </p:sp>
      <p:sp>
        <p:nvSpPr>
          <p:cNvPr id="27665" name="Line 30"/>
          <p:cNvSpPr/>
          <p:nvPr/>
        </p:nvSpPr>
        <p:spPr>
          <a:xfrm>
            <a:off x="1628775" y="596900"/>
            <a:ext cx="0" cy="5792788"/>
          </a:xfrm>
          <a:prstGeom prst="line">
            <a:avLst/>
          </a:prstGeom>
          <a:ln w="19050" cap="flat" cmpd="sng">
            <a:solidFill>
              <a:schemeClr val="tx1"/>
            </a:solidFill>
            <a:prstDash val="solid"/>
            <a:round/>
            <a:headEnd type="none" w="med" len="med"/>
            <a:tailEnd type="none" w="med" len="med"/>
          </a:ln>
        </p:spPr>
      </p:sp>
      <p:sp>
        <p:nvSpPr>
          <p:cNvPr id="27666" name="Line 33"/>
          <p:cNvSpPr/>
          <p:nvPr/>
        </p:nvSpPr>
        <p:spPr>
          <a:xfrm>
            <a:off x="260350" y="3576638"/>
            <a:ext cx="8707438" cy="0"/>
          </a:xfrm>
          <a:prstGeom prst="line">
            <a:avLst/>
          </a:prstGeom>
          <a:ln w="19050" cap="flat" cmpd="sng">
            <a:solidFill>
              <a:schemeClr val="tx1"/>
            </a:solidFill>
            <a:prstDash val="solid"/>
            <a:round/>
            <a:headEnd type="none" w="med" len="med"/>
            <a:tailEnd type="none" w="med" len="med"/>
          </a:ln>
        </p:spPr>
      </p:sp>
      <p:sp>
        <p:nvSpPr>
          <p:cNvPr id="27667" name="Line 34"/>
          <p:cNvSpPr/>
          <p:nvPr/>
        </p:nvSpPr>
        <p:spPr>
          <a:xfrm>
            <a:off x="763588" y="2608263"/>
            <a:ext cx="8204200" cy="0"/>
          </a:xfrm>
          <a:prstGeom prst="line">
            <a:avLst/>
          </a:prstGeom>
          <a:ln w="19050" cap="flat" cmpd="sng">
            <a:solidFill>
              <a:schemeClr val="tx1"/>
            </a:solidFill>
            <a:prstDash val="solid"/>
            <a:round/>
            <a:headEnd type="none" w="med" len="med"/>
            <a:tailEnd type="none" w="med" len="med"/>
          </a:ln>
        </p:spPr>
      </p:sp>
      <p:sp>
        <p:nvSpPr>
          <p:cNvPr id="27668" name="Line 36"/>
          <p:cNvSpPr/>
          <p:nvPr/>
        </p:nvSpPr>
        <p:spPr>
          <a:xfrm>
            <a:off x="2492375" y="1201738"/>
            <a:ext cx="0" cy="1406525"/>
          </a:xfrm>
          <a:prstGeom prst="line">
            <a:avLst/>
          </a:prstGeom>
          <a:ln w="19050" cap="flat" cmpd="sng">
            <a:solidFill>
              <a:schemeClr val="tx1"/>
            </a:solidFill>
            <a:prstDash val="solid"/>
            <a:round/>
            <a:headEnd type="none" w="med" len="med"/>
            <a:tailEnd type="none" w="med" len="med"/>
          </a:ln>
        </p:spPr>
      </p:sp>
      <p:sp>
        <p:nvSpPr>
          <p:cNvPr id="27669" name="Line 37"/>
          <p:cNvSpPr/>
          <p:nvPr/>
        </p:nvSpPr>
        <p:spPr>
          <a:xfrm>
            <a:off x="763588" y="4106863"/>
            <a:ext cx="8204200" cy="0"/>
          </a:xfrm>
          <a:prstGeom prst="line">
            <a:avLst/>
          </a:prstGeom>
          <a:ln w="19050" cap="flat" cmpd="sng">
            <a:solidFill>
              <a:schemeClr val="tx1"/>
            </a:solidFill>
            <a:prstDash val="solid"/>
            <a:round/>
            <a:headEnd type="none" w="med" len="med"/>
            <a:tailEnd type="none" w="med" len="med"/>
          </a:ln>
        </p:spPr>
      </p:sp>
      <p:sp>
        <p:nvSpPr>
          <p:cNvPr id="27670" name="Line 38"/>
          <p:cNvSpPr/>
          <p:nvPr/>
        </p:nvSpPr>
        <p:spPr>
          <a:xfrm>
            <a:off x="260350" y="596900"/>
            <a:ext cx="8707438" cy="0"/>
          </a:xfrm>
          <a:prstGeom prst="line">
            <a:avLst/>
          </a:prstGeom>
          <a:ln w="19050" cap="sq" cmpd="sng">
            <a:solidFill>
              <a:schemeClr val="tx1"/>
            </a:solidFill>
            <a:prstDash val="solid"/>
            <a:round/>
            <a:headEnd type="none" w="med" len="med"/>
            <a:tailEnd type="none" w="med" len="med"/>
          </a:ln>
        </p:spPr>
      </p:sp>
      <p:sp>
        <p:nvSpPr>
          <p:cNvPr id="27671" name="Line 39"/>
          <p:cNvSpPr/>
          <p:nvPr/>
        </p:nvSpPr>
        <p:spPr>
          <a:xfrm>
            <a:off x="260350" y="596900"/>
            <a:ext cx="0" cy="5792788"/>
          </a:xfrm>
          <a:prstGeom prst="line">
            <a:avLst/>
          </a:prstGeom>
          <a:ln w="19050" cap="sq" cmpd="sng">
            <a:solidFill>
              <a:schemeClr val="tx1"/>
            </a:solidFill>
            <a:prstDash val="solid"/>
            <a:round/>
            <a:headEnd type="none" w="med" len="med"/>
            <a:tailEnd type="none" w="med" len="med"/>
          </a:ln>
        </p:spPr>
      </p:sp>
      <p:sp>
        <p:nvSpPr>
          <p:cNvPr id="27672" name="Line 40"/>
          <p:cNvSpPr/>
          <p:nvPr/>
        </p:nvSpPr>
        <p:spPr>
          <a:xfrm>
            <a:off x="8967788" y="596900"/>
            <a:ext cx="0" cy="5792788"/>
          </a:xfrm>
          <a:prstGeom prst="line">
            <a:avLst/>
          </a:prstGeom>
          <a:ln w="19050" cap="sq" cmpd="sng">
            <a:solidFill>
              <a:schemeClr val="tx1"/>
            </a:solidFill>
            <a:prstDash val="solid"/>
            <a:round/>
            <a:headEnd type="none" w="med" len="med"/>
            <a:tailEnd type="none" w="med" len="med"/>
          </a:ln>
        </p:spPr>
      </p:sp>
      <p:sp>
        <p:nvSpPr>
          <p:cNvPr id="27673" name="Line 41"/>
          <p:cNvSpPr/>
          <p:nvPr/>
        </p:nvSpPr>
        <p:spPr>
          <a:xfrm>
            <a:off x="260350" y="6389688"/>
            <a:ext cx="8707438" cy="0"/>
          </a:xfrm>
          <a:prstGeom prst="line">
            <a:avLst/>
          </a:prstGeom>
          <a:ln w="19050" cap="sq" cmpd="sng">
            <a:solidFill>
              <a:schemeClr val="tx1"/>
            </a:solidFill>
            <a:prstDash val="solid"/>
            <a:round/>
            <a:headEnd type="none" w="med" len="med"/>
            <a:tailEnd type="none" w="med" len="med"/>
          </a:ln>
        </p:spPr>
      </p:sp>
      <p:sp>
        <p:nvSpPr>
          <p:cNvPr id="27674" name="Line 52"/>
          <p:cNvSpPr/>
          <p:nvPr/>
        </p:nvSpPr>
        <p:spPr>
          <a:xfrm>
            <a:off x="260350" y="596900"/>
            <a:ext cx="503238" cy="604838"/>
          </a:xfrm>
          <a:prstGeom prst="line">
            <a:avLst/>
          </a:prstGeom>
          <a:ln w="19050" cap="rnd" cmpd="sng">
            <a:solidFill>
              <a:schemeClr val="tx1"/>
            </a:solidFill>
            <a:prstDash val="solid"/>
            <a:round/>
            <a:headEnd type="none" w="med" len="med"/>
            <a:tailEnd type="none" w="med" len="med"/>
          </a:ln>
        </p:spPr>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15460"/>
                                        </p:tgtEl>
                                        <p:attrNameLst>
                                          <p:attrName>style.visibility</p:attrName>
                                        </p:attrNameLst>
                                      </p:cBhvr>
                                      <p:to>
                                        <p:strVal val="visible"/>
                                      </p:to>
                                    </p:set>
                                    <p:anim calcmode="lin" valueType="num">
                                      <p:cBhvr>
                                        <p:cTn id="7" dur="500" fill="hold"/>
                                        <p:tgtEl>
                                          <p:spTgt spid="915460"/>
                                        </p:tgtEl>
                                        <p:attrNameLst>
                                          <p:attrName>ppt_w</p:attrName>
                                        </p:attrNameLst>
                                      </p:cBhvr>
                                      <p:tavLst>
                                        <p:tav tm="0">
                                          <p:val>
                                            <p:fltVal val="0.000000"/>
                                          </p:val>
                                        </p:tav>
                                        <p:tav tm="100000">
                                          <p:val>
                                            <p:strVal val="#ppt_w"/>
                                          </p:val>
                                        </p:tav>
                                      </p:tavLst>
                                    </p:anim>
                                    <p:anim calcmode="lin" valueType="num">
                                      <p:cBhvr>
                                        <p:cTn id="8" dur="500" fill="hold"/>
                                        <p:tgtEl>
                                          <p:spTgt spid="915460"/>
                                        </p:tgtEl>
                                        <p:attrNameLst>
                                          <p:attrName>ppt_h</p:attrName>
                                        </p:attrNameLst>
                                      </p:cBhvr>
                                      <p:tavLst>
                                        <p:tav tm="0">
                                          <p:val>
                                            <p:fltVal val="0.000000"/>
                                          </p:val>
                                        </p:tav>
                                        <p:tav tm="100000">
                                          <p:val>
                                            <p:strVal val="#ppt_h"/>
                                          </p:val>
                                        </p:tav>
                                      </p:tavLst>
                                    </p:anim>
                                    <p:animEffect transition="in" filter="fade">
                                      <p:cBhvr>
                                        <p:cTn id="9" dur="500"/>
                                        <p:tgtEl>
                                          <p:spTgt spid="915460"/>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915459"/>
                                        </p:tgtEl>
                                        <p:attrNameLst>
                                          <p:attrName>style.visibility</p:attrName>
                                        </p:attrNameLst>
                                      </p:cBhvr>
                                      <p:to>
                                        <p:strVal val="visible"/>
                                      </p:to>
                                    </p:set>
                                    <p:anim calcmode="lin" valueType="num">
                                      <p:cBhvr>
                                        <p:cTn id="14" dur="500" fill="hold"/>
                                        <p:tgtEl>
                                          <p:spTgt spid="915459"/>
                                        </p:tgtEl>
                                        <p:attrNameLst>
                                          <p:attrName>ppt_w</p:attrName>
                                        </p:attrNameLst>
                                      </p:cBhvr>
                                      <p:tavLst>
                                        <p:tav tm="0">
                                          <p:val>
                                            <p:fltVal val="0.000000"/>
                                          </p:val>
                                        </p:tav>
                                        <p:tav tm="100000">
                                          <p:val>
                                            <p:strVal val="#ppt_w"/>
                                          </p:val>
                                        </p:tav>
                                      </p:tavLst>
                                    </p:anim>
                                    <p:anim calcmode="lin" valueType="num">
                                      <p:cBhvr>
                                        <p:cTn id="15" dur="500" fill="hold"/>
                                        <p:tgtEl>
                                          <p:spTgt spid="915459"/>
                                        </p:tgtEl>
                                        <p:attrNameLst>
                                          <p:attrName>ppt_h</p:attrName>
                                        </p:attrNameLst>
                                      </p:cBhvr>
                                      <p:tavLst>
                                        <p:tav tm="0">
                                          <p:val>
                                            <p:fltVal val="0.000000"/>
                                          </p:val>
                                        </p:tav>
                                        <p:tav tm="100000">
                                          <p:val>
                                            <p:strVal val="#ppt_h"/>
                                          </p:val>
                                        </p:tav>
                                      </p:tavLst>
                                    </p:anim>
                                    <p:animEffect transition="in" filter="fade">
                                      <p:cBhvr>
                                        <p:cTn id="16" dur="500"/>
                                        <p:tgtEl>
                                          <p:spTgt spid="915459"/>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915469"/>
                                        </p:tgtEl>
                                        <p:attrNameLst>
                                          <p:attrName>style.visibility</p:attrName>
                                        </p:attrNameLst>
                                      </p:cBhvr>
                                      <p:to>
                                        <p:strVal val="visible"/>
                                      </p:to>
                                    </p:set>
                                    <p:anim calcmode="lin" valueType="num">
                                      <p:cBhvr>
                                        <p:cTn id="21" dur="500" fill="hold"/>
                                        <p:tgtEl>
                                          <p:spTgt spid="915469"/>
                                        </p:tgtEl>
                                        <p:attrNameLst>
                                          <p:attrName>ppt_w</p:attrName>
                                        </p:attrNameLst>
                                      </p:cBhvr>
                                      <p:tavLst>
                                        <p:tav tm="0">
                                          <p:val>
                                            <p:fltVal val="0.000000"/>
                                          </p:val>
                                        </p:tav>
                                        <p:tav tm="100000">
                                          <p:val>
                                            <p:strVal val="#ppt_w"/>
                                          </p:val>
                                        </p:tav>
                                      </p:tavLst>
                                    </p:anim>
                                    <p:anim calcmode="lin" valueType="num">
                                      <p:cBhvr>
                                        <p:cTn id="22" dur="500" fill="hold"/>
                                        <p:tgtEl>
                                          <p:spTgt spid="915469"/>
                                        </p:tgtEl>
                                        <p:attrNameLst>
                                          <p:attrName>ppt_h</p:attrName>
                                        </p:attrNameLst>
                                      </p:cBhvr>
                                      <p:tavLst>
                                        <p:tav tm="0">
                                          <p:val>
                                            <p:fltVal val="0.000000"/>
                                          </p:val>
                                        </p:tav>
                                        <p:tav tm="100000">
                                          <p:val>
                                            <p:strVal val="#ppt_h"/>
                                          </p:val>
                                        </p:tav>
                                      </p:tavLst>
                                    </p:anim>
                                    <p:animEffect transition="in" filter="fade">
                                      <p:cBhvr>
                                        <p:cTn id="23" dur="500"/>
                                        <p:tgtEl>
                                          <p:spTgt spid="915469"/>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915468"/>
                                        </p:tgtEl>
                                        <p:attrNameLst>
                                          <p:attrName>style.visibility</p:attrName>
                                        </p:attrNameLst>
                                      </p:cBhvr>
                                      <p:to>
                                        <p:strVal val="visible"/>
                                      </p:to>
                                    </p:set>
                                    <p:anim calcmode="lin" valueType="num">
                                      <p:cBhvr>
                                        <p:cTn id="28" dur="500" fill="hold"/>
                                        <p:tgtEl>
                                          <p:spTgt spid="915468"/>
                                        </p:tgtEl>
                                        <p:attrNameLst>
                                          <p:attrName>ppt_w</p:attrName>
                                        </p:attrNameLst>
                                      </p:cBhvr>
                                      <p:tavLst>
                                        <p:tav tm="0">
                                          <p:val>
                                            <p:fltVal val="0.000000"/>
                                          </p:val>
                                        </p:tav>
                                        <p:tav tm="100000">
                                          <p:val>
                                            <p:strVal val="#ppt_w"/>
                                          </p:val>
                                        </p:tav>
                                      </p:tavLst>
                                    </p:anim>
                                    <p:anim calcmode="lin" valueType="num">
                                      <p:cBhvr>
                                        <p:cTn id="29" dur="500" fill="hold"/>
                                        <p:tgtEl>
                                          <p:spTgt spid="915468"/>
                                        </p:tgtEl>
                                        <p:attrNameLst>
                                          <p:attrName>ppt_h</p:attrName>
                                        </p:attrNameLst>
                                      </p:cBhvr>
                                      <p:tavLst>
                                        <p:tav tm="0">
                                          <p:val>
                                            <p:fltVal val="0.000000"/>
                                          </p:val>
                                        </p:tav>
                                        <p:tav tm="100000">
                                          <p:val>
                                            <p:strVal val="#ppt_h"/>
                                          </p:val>
                                        </p:tav>
                                      </p:tavLst>
                                    </p:anim>
                                    <p:animEffect transition="in" filter="fade">
                                      <p:cBhvr>
                                        <p:cTn id="30" dur="500"/>
                                        <p:tgtEl>
                                          <p:spTgt spid="915468"/>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915467"/>
                                        </p:tgtEl>
                                        <p:attrNameLst>
                                          <p:attrName>style.visibility</p:attrName>
                                        </p:attrNameLst>
                                      </p:cBhvr>
                                      <p:to>
                                        <p:strVal val="visible"/>
                                      </p:to>
                                    </p:set>
                                    <p:anim calcmode="lin" valueType="num">
                                      <p:cBhvr>
                                        <p:cTn id="35" dur="500" fill="hold"/>
                                        <p:tgtEl>
                                          <p:spTgt spid="915467"/>
                                        </p:tgtEl>
                                        <p:attrNameLst>
                                          <p:attrName>ppt_w</p:attrName>
                                        </p:attrNameLst>
                                      </p:cBhvr>
                                      <p:tavLst>
                                        <p:tav tm="0">
                                          <p:val>
                                            <p:fltVal val="0.000000"/>
                                          </p:val>
                                        </p:tav>
                                        <p:tav tm="100000">
                                          <p:val>
                                            <p:strVal val="#ppt_w"/>
                                          </p:val>
                                        </p:tav>
                                      </p:tavLst>
                                    </p:anim>
                                    <p:anim calcmode="lin" valueType="num">
                                      <p:cBhvr>
                                        <p:cTn id="36" dur="500" fill="hold"/>
                                        <p:tgtEl>
                                          <p:spTgt spid="915467"/>
                                        </p:tgtEl>
                                        <p:attrNameLst>
                                          <p:attrName>ppt_h</p:attrName>
                                        </p:attrNameLst>
                                      </p:cBhvr>
                                      <p:tavLst>
                                        <p:tav tm="0">
                                          <p:val>
                                            <p:fltVal val="0.000000"/>
                                          </p:val>
                                        </p:tav>
                                        <p:tav tm="100000">
                                          <p:val>
                                            <p:strVal val="#ppt_h"/>
                                          </p:val>
                                        </p:tav>
                                      </p:tavLst>
                                    </p:anim>
                                    <p:animEffect transition="in" filter="fade">
                                      <p:cBhvr>
                                        <p:cTn id="37" dur="500"/>
                                        <p:tgtEl>
                                          <p:spTgt spid="915467"/>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915466"/>
                                        </p:tgtEl>
                                        <p:attrNameLst>
                                          <p:attrName>style.visibility</p:attrName>
                                        </p:attrNameLst>
                                      </p:cBhvr>
                                      <p:to>
                                        <p:strVal val="visible"/>
                                      </p:to>
                                    </p:set>
                                    <p:anim calcmode="lin" valueType="num">
                                      <p:cBhvr>
                                        <p:cTn id="42" dur="500" fill="hold"/>
                                        <p:tgtEl>
                                          <p:spTgt spid="915466"/>
                                        </p:tgtEl>
                                        <p:attrNameLst>
                                          <p:attrName>ppt_w</p:attrName>
                                        </p:attrNameLst>
                                      </p:cBhvr>
                                      <p:tavLst>
                                        <p:tav tm="0">
                                          <p:val>
                                            <p:fltVal val="0.000000"/>
                                          </p:val>
                                        </p:tav>
                                        <p:tav tm="100000">
                                          <p:val>
                                            <p:strVal val="#ppt_w"/>
                                          </p:val>
                                        </p:tav>
                                      </p:tavLst>
                                    </p:anim>
                                    <p:anim calcmode="lin" valueType="num">
                                      <p:cBhvr>
                                        <p:cTn id="43" dur="500" fill="hold"/>
                                        <p:tgtEl>
                                          <p:spTgt spid="915466"/>
                                        </p:tgtEl>
                                        <p:attrNameLst>
                                          <p:attrName>ppt_h</p:attrName>
                                        </p:attrNameLst>
                                      </p:cBhvr>
                                      <p:tavLst>
                                        <p:tav tm="0">
                                          <p:val>
                                            <p:fltVal val="0.000000"/>
                                          </p:val>
                                        </p:tav>
                                        <p:tav tm="100000">
                                          <p:val>
                                            <p:strVal val="#ppt_h"/>
                                          </p:val>
                                        </p:tav>
                                      </p:tavLst>
                                    </p:anim>
                                    <p:animEffect transition="in" filter="fade">
                                      <p:cBhvr>
                                        <p:cTn id="44" dur="500"/>
                                        <p:tgtEl>
                                          <p:spTgt spid="915466"/>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915465"/>
                                        </p:tgtEl>
                                        <p:attrNameLst>
                                          <p:attrName>style.visibility</p:attrName>
                                        </p:attrNameLst>
                                      </p:cBhvr>
                                      <p:to>
                                        <p:strVal val="visible"/>
                                      </p:to>
                                    </p:set>
                                    <p:anim calcmode="lin" valueType="num">
                                      <p:cBhvr>
                                        <p:cTn id="49" dur="500" fill="hold"/>
                                        <p:tgtEl>
                                          <p:spTgt spid="915465"/>
                                        </p:tgtEl>
                                        <p:attrNameLst>
                                          <p:attrName>ppt_w</p:attrName>
                                        </p:attrNameLst>
                                      </p:cBhvr>
                                      <p:tavLst>
                                        <p:tav tm="0">
                                          <p:val>
                                            <p:fltVal val="0.000000"/>
                                          </p:val>
                                        </p:tav>
                                        <p:tav tm="100000">
                                          <p:val>
                                            <p:strVal val="#ppt_w"/>
                                          </p:val>
                                        </p:tav>
                                      </p:tavLst>
                                    </p:anim>
                                    <p:anim calcmode="lin" valueType="num">
                                      <p:cBhvr>
                                        <p:cTn id="50" dur="500" fill="hold"/>
                                        <p:tgtEl>
                                          <p:spTgt spid="915465"/>
                                        </p:tgtEl>
                                        <p:attrNameLst>
                                          <p:attrName>ppt_h</p:attrName>
                                        </p:attrNameLst>
                                      </p:cBhvr>
                                      <p:tavLst>
                                        <p:tav tm="0">
                                          <p:val>
                                            <p:fltVal val="0.000000"/>
                                          </p:val>
                                        </p:tav>
                                        <p:tav tm="100000">
                                          <p:val>
                                            <p:strVal val="#ppt_h"/>
                                          </p:val>
                                        </p:tav>
                                      </p:tavLst>
                                    </p:anim>
                                    <p:animEffect transition="in" filter="fade">
                                      <p:cBhvr>
                                        <p:cTn id="51" dur="500"/>
                                        <p:tgtEl>
                                          <p:spTgt spid="915465"/>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915464"/>
                                        </p:tgtEl>
                                        <p:attrNameLst>
                                          <p:attrName>style.visibility</p:attrName>
                                        </p:attrNameLst>
                                      </p:cBhvr>
                                      <p:to>
                                        <p:strVal val="visible"/>
                                      </p:to>
                                    </p:set>
                                    <p:anim calcmode="lin" valueType="num">
                                      <p:cBhvr>
                                        <p:cTn id="56" dur="500" fill="hold"/>
                                        <p:tgtEl>
                                          <p:spTgt spid="915464"/>
                                        </p:tgtEl>
                                        <p:attrNameLst>
                                          <p:attrName>ppt_w</p:attrName>
                                        </p:attrNameLst>
                                      </p:cBhvr>
                                      <p:tavLst>
                                        <p:tav tm="0">
                                          <p:val>
                                            <p:fltVal val="0.000000"/>
                                          </p:val>
                                        </p:tav>
                                        <p:tav tm="100000">
                                          <p:val>
                                            <p:strVal val="#ppt_w"/>
                                          </p:val>
                                        </p:tav>
                                      </p:tavLst>
                                    </p:anim>
                                    <p:anim calcmode="lin" valueType="num">
                                      <p:cBhvr>
                                        <p:cTn id="57" dur="500" fill="hold"/>
                                        <p:tgtEl>
                                          <p:spTgt spid="915464"/>
                                        </p:tgtEl>
                                        <p:attrNameLst>
                                          <p:attrName>ppt_h</p:attrName>
                                        </p:attrNameLst>
                                      </p:cBhvr>
                                      <p:tavLst>
                                        <p:tav tm="0">
                                          <p:val>
                                            <p:fltVal val="0.000000"/>
                                          </p:val>
                                        </p:tav>
                                        <p:tav tm="100000">
                                          <p:val>
                                            <p:strVal val="#ppt_h"/>
                                          </p:val>
                                        </p:tav>
                                      </p:tavLst>
                                    </p:anim>
                                    <p:animEffect transition="in" filter="fade">
                                      <p:cBhvr>
                                        <p:cTn id="58" dur="500"/>
                                        <p:tgtEl>
                                          <p:spTgt spid="915464"/>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grpId="0" nodeType="clickEffect">
                                  <p:stCondLst>
                                    <p:cond delay="0"/>
                                  </p:stCondLst>
                                  <p:childTnLst>
                                    <p:set>
                                      <p:cBhvr>
                                        <p:cTn id="62" dur="1" fill="hold">
                                          <p:stCondLst>
                                            <p:cond delay="0"/>
                                          </p:stCondLst>
                                        </p:cTn>
                                        <p:tgtEl>
                                          <p:spTgt spid="915463"/>
                                        </p:tgtEl>
                                        <p:attrNameLst>
                                          <p:attrName>style.visibility</p:attrName>
                                        </p:attrNameLst>
                                      </p:cBhvr>
                                      <p:to>
                                        <p:strVal val="visible"/>
                                      </p:to>
                                    </p:set>
                                    <p:anim calcmode="lin" valueType="num">
                                      <p:cBhvr>
                                        <p:cTn id="63" dur="500" fill="hold"/>
                                        <p:tgtEl>
                                          <p:spTgt spid="915463"/>
                                        </p:tgtEl>
                                        <p:attrNameLst>
                                          <p:attrName>ppt_w</p:attrName>
                                        </p:attrNameLst>
                                      </p:cBhvr>
                                      <p:tavLst>
                                        <p:tav tm="0">
                                          <p:val>
                                            <p:fltVal val="0.000000"/>
                                          </p:val>
                                        </p:tav>
                                        <p:tav tm="100000">
                                          <p:val>
                                            <p:strVal val="#ppt_w"/>
                                          </p:val>
                                        </p:tav>
                                      </p:tavLst>
                                    </p:anim>
                                    <p:anim calcmode="lin" valueType="num">
                                      <p:cBhvr>
                                        <p:cTn id="64" dur="500" fill="hold"/>
                                        <p:tgtEl>
                                          <p:spTgt spid="915463"/>
                                        </p:tgtEl>
                                        <p:attrNameLst>
                                          <p:attrName>ppt_h</p:attrName>
                                        </p:attrNameLst>
                                      </p:cBhvr>
                                      <p:tavLst>
                                        <p:tav tm="0">
                                          <p:val>
                                            <p:fltVal val="0.000000"/>
                                          </p:val>
                                        </p:tav>
                                        <p:tav tm="100000">
                                          <p:val>
                                            <p:strVal val="#ppt_h"/>
                                          </p:val>
                                        </p:tav>
                                      </p:tavLst>
                                    </p:anim>
                                    <p:animEffect transition="in" filter="fade">
                                      <p:cBhvr>
                                        <p:cTn id="65" dur="500"/>
                                        <p:tgtEl>
                                          <p:spTgt spid="915463"/>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ntr" presetSubtype="16" fill="hold" grpId="0" nodeType="clickEffect">
                                  <p:stCondLst>
                                    <p:cond delay="0"/>
                                  </p:stCondLst>
                                  <p:childTnLst>
                                    <p:set>
                                      <p:cBhvr>
                                        <p:cTn id="69" dur="1" fill="hold">
                                          <p:stCondLst>
                                            <p:cond delay="0"/>
                                          </p:stCondLst>
                                        </p:cTn>
                                        <p:tgtEl>
                                          <p:spTgt spid="915462"/>
                                        </p:tgtEl>
                                        <p:attrNameLst>
                                          <p:attrName>style.visibility</p:attrName>
                                        </p:attrNameLst>
                                      </p:cBhvr>
                                      <p:to>
                                        <p:strVal val="visible"/>
                                      </p:to>
                                    </p:set>
                                    <p:anim calcmode="lin" valueType="num">
                                      <p:cBhvr>
                                        <p:cTn id="70" dur="500" fill="hold"/>
                                        <p:tgtEl>
                                          <p:spTgt spid="915462"/>
                                        </p:tgtEl>
                                        <p:attrNameLst>
                                          <p:attrName>ppt_w</p:attrName>
                                        </p:attrNameLst>
                                      </p:cBhvr>
                                      <p:tavLst>
                                        <p:tav tm="0">
                                          <p:val>
                                            <p:fltVal val="0.000000"/>
                                          </p:val>
                                        </p:tav>
                                        <p:tav tm="100000">
                                          <p:val>
                                            <p:strVal val="#ppt_w"/>
                                          </p:val>
                                        </p:tav>
                                      </p:tavLst>
                                    </p:anim>
                                    <p:anim calcmode="lin" valueType="num">
                                      <p:cBhvr>
                                        <p:cTn id="71" dur="500" fill="hold"/>
                                        <p:tgtEl>
                                          <p:spTgt spid="915462"/>
                                        </p:tgtEl>
                                        <p:attrNameLst>
                                          <p:attrName>ppt_h</p:attrName>
                                        </p:attrNameLst>
                                      </p:cBhvr>
                                      <p:tavLst>
                                        <p:tav tm="0">
                                          <p:val>
                                            <p:fltVal val="0.000000"/>
                                          </p:val>
                                        </p:tav>
                                        <p:tav tm="100000">
                                          <p:val>
                                            <p:strVal val="#ppt_h"/>
                                          </p:val>
                                        </p:tav>
                                      </p:tavLst>
                                    </p:anim>
                                    <p:animEffect transition="in" filter="fade">
                                      <p:cBhvr>
                                        <p:cTn id="72" dur="500"/>
                                        <p:tgtEl>
                                          <p:spTgt spid="915462"/>
                                        </p:tgtEl>
                                      </p:cBhvr>
                                    </p:animEffect>
                                  </p:childTnLst>
                                </p:cTn>
                              </p:par>
                            </p:childTnLst>
                          </p:cTn>
                        </p:par>
                      </p:childTnLst>
                    </p:cTn>
                  </p:par>
                  <p:par>
                    <p:cTn id="73" fill="hold">
                      <p:stCondLst>
                        <p:cond delay="indefinite"/>
                      </p:stCondLst>
                      <p:childTnLst>
                        <p:par>
                          <p:cTn id="74" fill="hold">
                            <p:stCondLst>
                              <p:cond delay="0"/>
                            </p:stCondLst>
                            <p:childTnLst>
                              <p:par>
                                <p:cTn id="75" presetID="53" presetClass="entr" presetSubtype="16" fill="hold" grpId="0" nodeType="clickEffect">
                                  <p:stCondLst>
                                    <p:cond delay="0"/>
                                  </p:stCondLst>
                                  <p:childTnLst>
                                    <p:set>
                                      <p:cBhvr>
                                        <p:cTn id="76" dur="1" fill="hold">
                                          <p:stCondLst>
                                            <p:cond delay="0"/>
                                          </p:stCondLst>
                                        </p:cTn>
                                        <p:tgtEl>
                                          <p:spTgt spid="915461"/>
                                        </p:tgtEl>
                                        <p:attrNameLst>
                                          <p:attrName>style.visibility</p:attrName>
                                        </p:attrNameLst>
                                      </p:cBhvr>
                                      <p:to>
                                        <p:strVal val="visible"/>
                                      </p:to>
                                    </p:set>
                                    <p:anim calcmode="lin" valueType="num">
                                      <p:cBhvr>
                                        <p:cTn id="77" dur="500" fill="hold"/>
                                        <p:tgtEl>
                                          <p:spTgt spid="915461"/>
                                        </p:tgtEl>
                                        <p:attrNameLst>
                                          <p:attrName>ppt_w</p:attrName>
                                        </p:attrNameLst>
                                      </p:cBhvr>
                                      <p:tavLst>
                                        <p:tav tm="0">
                                          <p:val>
                                            <p:fltVal val="0.000000"/>
                                          </p:val>
                                        </p:tav>
                                        <p:tav tm="100000">
                                          <p:val>
                                            <p:strVal val="#ppt_w"/>
                                          </p:val>
                                        </p:tav>
                                      </p:tavLst>
                                    </p:anim>
                                    <p:anim calcmode="lin" valueType="num">
                                      <p:cBhvr>
                                        <p:cTn id="78" dur="500" fill="hold"/>
                                        <p:tgtEl>
                                          <p:spTgt spid="915461"/>
                                        </p:tgtEl>
                                        <p:attrNameLst>
                                          <p:attrName>ppt_h</p:attrName>
                                        </p:attrNameLst>
                                      </p:cBhvr>
                                      <p:tavLst>
                                        <p:tav tm="0">
                                          <p:val>
                                            <p:fltVal val="0.000000"/>
                                          </p:val>
                                        </p:tav>
                                        <p:tav tm="100000">
                                          <p:val>
                                            <p:strVal val="#ppt_h"/>
                                          </p:val>
                                        </p:tav>
                                      </p:tavLst>
                                    </p:anim>
                                    <p:animEffect transition="in" filter="fade">
                                      <p:cBhvr>
                                        <p:cTn id="79" dur="500"/>
                                        <p:tgtEl>
                                          <p:spTgt spid="9154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5459" grpId="0"/>
      <p:bldP spid="915460" grpId="0"/>
      <p:bldP spid="915461" grpId="0"/>
      <p:bldP spid="915462" grpId="0"/>
      <p:bldP spid="915463" grpId="0"/>
      <p:bldP spid="915464" grpId="0"/>
      <p:bldP spid="915465" grpId="0"/>
      <p:bldP spid="915466" grpId="0"/>
      <p:bldP spid="915467" grpId="0"/>
      <p:bldP spid="915468" grpId="0"/>
      <p:bldP spid="915469"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graphicFrame>
        <p:nvGraphicFramePr>
          <p:cNvPr id="29697" name="Object 2"/>
          <p:cNvGraphicFramePr/>
          <p:nvPr/>
        </p:nvGraphicFramePr>
        <p:xfrm>
          <a:off x="403225" y="371475"/>
          <a:ext cx="8164513" cy="2381250"/>
        </p:xfrm>
        <a:graphic>
          <a:graphicData uri="http://schemas.openxmlformats.org/presentationml/2006/ole">
            <mc:AlternateContent xmlns:mc="http://schemas.openxmlformats.org/markup-compatibility/2006">
              <mc:Choice xmlns:v="urn:schemas-microsoft-com:vml" Requires="v">
                <p:oleObj spid="_x0000_s3081" name="" r:id="rId1" imgW="8279765" imgH="2415540" progId="Word.Document.8">
                  <p:embed/>
                </p:oleObj>
              </mc:Choice>
              <mc:Fallback>
                <p:oleObj name="" r:id="rId1" imgW="8279765" imgH="2415540" progId="Word.Document.8">
                  <p:embed/>
                  <p:pic>
                    <p:nvPicPr>
                      <p:cNvPr id="0" name="图片 3080"/>
                      <p:cNvPicPr/>
                      <p:nvPr/>
                    </p:nvPicPr>
                    <p:blipFill>
                      <a:blip r:embed="rId2"/>
                      <a:stretch>
                        <a:fillRect/>
                      </a:stretch>
                    </p:blipFill>
                    <p:spPr>
                      <a:xfrm>
                        <a:off x="403225" y="371475"/>
                        <a:ext cx="8164513" cy="2381250"/>
                      </a:xfrm>
                      <a:prstGeom prst="rect">
                        <a:avLst/>
                      </a:prstGeom>
                      <a:noFill/>
                      <a:ln w="38100">
                        <a:noFill/>
                        <a:miter/>
                      </a:ln>
                    </p:spPr>
                  </p:pic>
                </p:oleObj>
              </mc:Fallback>
            </mc:AlternateContent>
          </a:graphicData>
        </a:graphic>
      </p:graphicFrame>
      <p:graphicFrame>
        <p:nvGraphicFramePr>
          <p:cNvPr id="914435" name="Object 3"/>
          <p:cNvGraphicFramePr/>
          <p:nvPr/>
        </p:nvGraphicFramePr>
        <p:xfrm>
          <a:off x="387350" y="1906588"/>
          <a:ext cx="8205788" cy="1647825"/>
        </p:xfrm>
        <a:graphic>
          <a:graphicData uri="http://schemas.openxmlformats.org/presentationml/2006/ole">
            <mc:AlternateContent xmlns:mc="http://schemas.openxmlformats.org/markup-compatibility/2006">
              <mc:Choice xmlns:v="urn:schemas-microsoft-com:vml" Requires="v">
                <p:oleObj spid="_x0000_s3082" name="" r:id="rId3" imgW="8279765" imgH="1654810" progId="Word.Document.8">
                  <p:embed/>
                </p:oleObj>
              </mc:Choice>
              <mc:Fallback>
                <p:oleObj name="" r:id="rId3" imgW="8279765" imgH="1654810" progId="Word.Document.8">
                  <p:embed/>
                  <p:pic>
                    <p:nvPicPr>
                      <p:cNvPr id="0" name="图片 3081"/>
                      <p:cNvPicPr/>
                      <p:nvPr/>
                    </p:nvPicPr>
                    <p:blipFill>
                      <a:blip r:embed="rId4"/>
                      <a:stretch>
                        <a:fillRect/>
                      </a:stretch>
                    </p:blipFill>
                    <p:spPr>
                      <a:xfrm>
                        <a:off x="387350" y="1906588"/>
                        <a:ext cx="8205788" cy="1647825"/>
                      </a:xfrm>
                      <a:prstGeom prst="rect">
                        <a:avLst/>
                      </a:prstGeom>
                      <a:noFill/>
                      <a:ln w="38100">
                        <a:noFill/>
                        <a:miter/>
                      </a:ln>
                    </p:spPr>
                  </p:pic>
                </p:oleObj>
              </mc:Fallback>
            </mc:AlternateContent>
          </a:graphicData>
        </a:graphic>
      </p:graphicFrame>
      <p:graphicFrame>
        <p:nvGraphicFramePr>
          <p:cNvPr id="914436" name="Object 4"/>
          <p:cNvGraphicFramePr/>
          <p:nvPr/>
        </p:nvGraphicFramePr>
        <p:xfrm>
          <a:off x="387350" y="3386138"/>
          <a:ext cx="8251825" cy="1184275"/>
        </p:xfrm>
        <a:graphic>
          <a:graphicData uri="http://schemas.openxmlformats.org/presentationml/2006/ole">
            <mc:AlternateContent xmlns:mc="http://schemas.openxmlformats.org/markup-compatibility/2006">
              <mc:Choice xmlns:v="urn:schemas-microsoft-com:vml" Requires="v">
                <p:oleObj spid="_x0000_s3077" name="" r:id="rId5" imgW="8253730" imgH="1184275" progId="Word.Document.8">
                  <p:embed/>
                </p:oleObj>
              </mc:Choice>
              <mc:Fallback>
                <p:oleObj name="" r:id="rId5" imgW="8253730" imgH="1184275" progId="Word.Document.8">
                  <p:embed/>
                  <p:pic>
                    <p:nvPicPr>
                      <p:cNvPr id="0" name="图片 3076"/>
                      <p:cNvPicPr/>
                      <p:nvPr/>
                    </p:nvPicPr>
                    <p:blipFill>
                      <a:blip r:embed="rId6"/>
                      <a:stretch>
                        <a:fillRect/>
                      </a:stretch>
                    </p:blipFill>
                    <p:spPr>
                      <a:xfrm>
                        <a:off x="387350" y="3386138"/>
                        <a:ext cx="8251825" cy="1184275"/>
                      </a:xfrm>
                      <a:prstGeom prst="rect">
                        <a:avLst/>
                      </a:prstGeom>
                      <a:noFill/>
                      <a:ln w="38100">
                        <a:noFill/>
                        <a:miter/>
                      </a:ln>
                    </p:spPr>
                  </p:pic>
                </p:oleObj>
              </mc:Fallback>
            </mc:AlternateContent>
          </a:graphicData>
        </a:graphic>
      </p:graphicFrame>
      <p:graphicFrame>
        <p:nvGraphicFramePr>
          <p:cNvPr id="914437" name="Object 5"/>
          <p:cNvGraphicFramePr/>
          <p:nvPr/>
        </p:nvGraphicFramePr>
        <p:xfrm>
          <a:off x="387350" y="3849688"/>
          <a:ext cx="8251825" cy="592137"/>
        </p:xfrm>
        <a:graphic>
          <a:graphicData uri="http://schemas.openxmlformats.org/presentationml/2006/ole">
            <mc:AlternateContent xmlns:mc="http://schemas.openxmlformats.org/markup-compatibility/2006">
              <mc:Choice xmlns:v="urn:schemas-microsoft-com:vml" Requires="v">
                <p:oleObj spid="_x0000_s3076" name="" r:id="rId7" imgW="8253730" imgH="593090" progId="Word.Document.8">
                  <p:embed/>
                </p:oleObj>
              </mc:Choice>
              <mc:Fallback>
                <p:oleObj name="" r:id="rId7" imgW="8253730" imgH="593090" progId="Word.Document.8">
                  <p:embed/>
                  <p:pic>
                    <p:nvPicPr>
                      <p:cNvPr id="0" name="图片 3075"/>
                      <p:cNvPicPr/>
                      <p:nvPr/>
                    </p:nvPicPr>
                    <p:blipFill>
                      <a:blip r:embed="rId8"/>
                      <a:stretch>
                        <a:fillRect/>
                      </a:stretch>
                    </p:blipFill>
                    <p:spPr>
                      <a:xfrm>
                        <a:off x="387350" y="3849688"/>
                        <a:ext cx="8251825" cy="592137"/>
                      </a:xfrm>
                      <a:prstGeom prst="rect">
                        <a:avLst/>
                      </a:prstGeom>
                      <a:noFill/>
                      <a:ln w="38100">
                        <a:noFill/>
                        <a:miter/>
                      </a:ln>
                    </p:spPr>
                  </p:pic>
                </p:oleObj>
              </mc:Fallback>
            </mc:AlternateContent>
          </a:graphicData>
        </a:graphic>
      </p:graphicFrame>
      <p:graphicFrame>
        <p:nvGraphicFramePr>
          <p:cNvPr id="914438" name="Object 6"/>
          <p:cNvGraphicFramePr/>
          <p:nvPr/>
        </p:nvGraphicFramePr>
        <p:xfrm>
          <a:off x="757238" y="4359275"/>
          <a:ext cx="8074025" cy="2373313"/>
        </p:xfrm>
        <a:graphic>
          <a:graphicData uri="http://schemas.openxmlformats.org/presentationml/2006/ole">
            <mc:AlternateContent xmlns:mc="http://schemas.openxmlformats.org/markup-compatibility/2006">
              <mc:Choice xmlns:v="urn:schemas-microsoft-com:vml" Requires="v">
                <p:oleObj spid="_x0000_s3080" name="" r:id="rId9" imgW="8157845" imgH="2385060" progId="Word.Document.8">
                  <p:embed/>
                </p:oleObj>
              </mc:Choice>
              <mc:Fallback>
                <p:oleObj name="" r:id="rId9" imgW="8157845" imgH="2385060" progId="Word.Document.8">
                  <p:embed/>
                  <p:pic>
                    <p:nvPicPr>
                      <p:cNvPr id="0" name="图片 3079"/>
                      <p:cNvPicPr/>
                      <p:nvPr/>
                    </p:nvPicPr>
                    <p:blipFill>
                      <a:blip r:embed="rId10"/>
                      <a:stretch>
                        <a:fillRect/>
                      </a:stretch>
                    </p:blipFill>
                    <p:spPr>
                      <a:xfrm>
                        <a:off x="757238" y="4359275"/>
                        <a:ext cx="8074025" cy="2373313"/>
                      </a:xfrm>
                      <a:prstGeom prst="rect">
                        <a:avLst/>
                      </a:prstGeom>
                      <a:noFill/>
                      <a:ln w="38100">
                        <a:noFill/>
                        <a:miter/>
                      </a:ln>
                    </p:spPr>
                  </p:pic>
                </p:oleObj>
              </mc:Fallback>
            </mc:AlternateContent>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14435"/>
                                        </p:tgtEl>
                                        <p:attrNameLst>
                                          <p:attrName>style.visibility</p:attrName>
                                        </p:attrNameLst>
                                      </p:cBhvr>
                                      <p:to>
                                        <p:strVal val="visible"/>
                                      </p:to>
                                    </p:set>
                                    <p:animEffect transition="in" filter="blinds(horizontal)">
                                      <p:cBhvr>
                                        <p:cTn id="7" dur="500"/>
                                        <p:tgtEl>
                                          <p:spTgt spid="91443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914436"/>
                                        </p:tgtEl>
                                        <p:attrNameLst>
                                          <p:attrName>style.visibility</p:attrName>
                                        </p:attrNameLst>
                                      </p:cBhvr>
                                      <p:to>
                                        <p:strVal val="visible"/>
                                      </p:to>
                                    </p:set>
                                    <p:animEffect transition="in" filter="blinds(horizontal)">
                                      <p:cBhvr>
                                        <p:cTn id="12" dur="500"/>
                                        <p:tgtEl>
                                          <p:spTgt spid="91443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914437"/>
                                        </p:tgtEl>
                                        <p:attrNameLst>
                                          <p:attrName>style.visibility</p:attrName>
                                        </p:attrNameLst>
                                      </p:cBhvr>
                                      <p:to>
                                        <p:strVal val="visible"/>
                                      </p:to>
                                    </p:set>
                                    <p:animEffect transition="in" filter="blinds(horizontal)">
                                      <p:cBhvr>
                                        <p:cTn id="17" dur="500"/>
                                        <p:tgtEl>
                                          <p:spTgt spid="91443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914438"/>
                                        </p:tgtEl>
                                        <p:attrNameLst>
                                          <p:attrName>style.visibility</p:attrName>
                                        </p:attrNameLst>
                                      </p:cBhvr>
                                      <p:to>
                                        <p:strVal val="visible"/>
                                      </p:to>
                                    </p:set>
                                    <p:animEffect transition="in" filter="blinds(horizontal)">
                                      <p:cBhvr>
                                        <p:cTn id="22" dur="500"/>
                                        <p:tgtEl>
                                          <p:spTgt spid="9144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3" name="椭圆 12"/>
          <p:cNvSpPr/>
          <p:nvPr/>
        </p:nvSpPr>
        <p:spPr>
          <a:xfrm>
            <a:off x="2267744" y="3076972"/>
            <a:ext cx="914846" cy="914846"/>
          </a:xfrm>
          <a:prstGeom prst="ellipse">
            <a:avLst/>
          </a:prstGeom>
          <a:noFill/>
          <a:ln w="9525" cap="flat" cmpd="sng" algn="ctr">
            <a:gradFill>
              <a:gsLst>
                <a:gs pos="100000">
                  <a:srgbClr val="108692"/>
                </a:gs>
                <a:gs pos="0">
                  <a:srgbClr val="16B2C1"/>
                </a:gs>
              </a:gsLst>
              <a:lin ang="2700000" scaled="0"/>
            </a:grad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2700000" scaled="1"/>
                <a:tileRect/>
              </a:gradFill>
              <a:effectLst/>
              <a:uLnTx/>
              <a:uFillTx/>
              <a:latin typeface="Calibri"/>
              <a:ea typeface="宋体" panose="02010600030101010101" pitchFamily="2" charset="-122"/>
              <a:cs typeface="+mn-cs"/>
            </a:endParaRPr>
          </a:p>
        </p:txBody>
      </p:sp>
      <p:sp>
        <p:nvSpPr>
          <p:cNvPr id="31746" name="矩形 14"/>
          <p:cNvSpPr/>
          <p:nvPr/>
        </p:nvSpPr>
        <p:spPr>
          <a:xfrm>
            <a:off x="3851275" y="2659063"/>
            <a:ext cx="5040313" cy="625475"/>
          </a:xfrm>
          <a:prstGeom prst="rect">
            <a:avLst/>
          </a:prstGeom>
          <a:noFill/>
          <a:ln w="9525">
            <a:noFill/>
          </a:ln>
        </p:spPr>
        <p:txBody>
          <a:bodyPr lIns="0" anchor="t">
            <a:spAutoFit/>
          </a:bodyPr>
          <a:p>
            <a:pPr>
              <a:lnSpc>
                <a:spcPct val="100000"/>
              </a:lnSpc>
            </a:pPr>
            <a:r>
              <a:rPr lang="zh-CN" altLang="en-US" sz="3500" dirty="0">
                <a:solidFill>
                  <a:srgbClr val="17AD9D"/>
                </a:solidFill>
                <a:latin typeface="方正大黑_GBK" pitchFamily="65" charset="-122"/>
                <a:ea typeface="方正大黑_GBK" pitchFamily="65" charset="-122"/>
              </a:rPr>
              <a:t>在“题组训练”中查缺漏</a:t>
            </a:r>
            <a:endParaRPr lang="zh-CN" altLang="en-US" sz="3500" dirty="0">
              <a:solidFill>
                <a:srgbClr val="17AD9D"/>
              </a:solidFill>
              <a:latin typeface="微软雅黑" panose="020B0503020204020204" pitchFamily="34" charset="-122"/>
              <a:ea typeface="微软雅黑" panose="020B0503020204020204" pitchFamily="34" charset="-122"/>
            </a:endParaRPr>
          </a:p>
        </p:txBody>
      </p:sp>
      <p:sp>
        <p:nvSpPr>
          <p:cNvPr id="16" name="椭圆 15"/>
          <p:cNvSpPr/>
          <p:nvPr/>
        </p:nvSpPr>
        <p:spPr>
          <a:xfrm>
            <a:off x="1341754" y="1823085"/>
            <a:ext cx="1642110" cy="1683385"/>
          </a:xfrm>
          <a:prstGeom prst="ellipse">
            <a:avLst/>
          </a:prstGeom>
          <a:noFill/>
          <a:ln w="9525" cap="flat" cmpd="sng" algn="ctr">
            <a:gradFill>
              <a:gsLst>
                <a:gs pos="100000">
                  <a:srgbClr val="89A13D"/>
                </a:gs>
                <a:gs pos="0">
                  <a:srgbClr val="B2D138"/>
                </a:gs>
              </a:gsLst>
              <a:lin ang="2700000" scaled="0"/>
            </a:grad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2700000" scaled="1"/>
                <a:tileRect/>
              </a:gradFill>
              <a:effectLst/>
              <a:uLnTx/>
              <a:uFillTx/>
              <a:latin typeface="Calibri"/>
              <a:ea typeface="宋体" panose="02010600030101010101" pitchFamily="2" charset="-122"/>
              <a:cs typeface="+mn-cs"/>
            </a:endParaRPr>
          </a:p>
        </p:txBody>
      </p:sp>
      <p:sp>
        <p:nvSpPr>
          <p:cNvPr id="17" name="椭圆 16"/>
          <p:cNvSpPr/>
          <p:nvPr/>
        </p:nvSpPr>
        <p:spPr>
          <a:xfrm>
            <a:off x="-828602" y="4373910"/>
            <a:ext cx="2079427" cy="2079426"/>
          </a:xfrm>
          <a:prstGeom prst="ellipse">
            <a:avLst/>
          </a:prstGeom>
          <a:noFill/>
          <a:ln w="9525" cap="flat" cmpd="sng" algn="ctr">
            <a:gradFill>
              <a:gsLst>
                <a:gs pos="100000">
                  <a:srgbClr val="138F81"/>
                </a:gs>
                <a:gs pos="0">
                  <a:srgbClr val="19BAA9"/>
                </a:gs>
              </a:gsLst>
              <a:lin ang="2700000" scaled="0"/>
            </a:grad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2700000" scaled="1"/>
                <a:tileRect/>
              </a:gradFill>
              <a:effectLst/>
              <a:uLnTx/>
              <a:uFillTx/>
              <a:latin typeface="Calibri"/>
              <a:ea typeface="宋体" panose="02010600030101010101" pitchFamily="2" charset="-122"/>
              <a:cs typeface="+mn-cs"/>
            </a:endParaRPr>
          </a:p>
        </p:txBody>
      </p:sp>
      <p:sp>
        <p:nvSpPr>
          <p:cNvPr id="18" name="椭圆 17"/>
          <p:cNvSpPr/>
          <p:nvPr/>
        </p:nvSpPr>
        <p:spPr>
          <a:xfrm>
            <a:off x="971599" y="2645718"/>
            <a:ext cx="628674" cy="628674"/>
          </a:xfrm>
          <a:prstGeom prst="ellipse">
            <a:avLst/>
          </a:prstGeom>
          <a:noFill/>
          <a:ln w="9525" cap="flat" cmpd="sng" algn="ctr">
            <a:gradFill>
              <a:gsLst>
                <a:gs pos="100000">
                  <a:srgbClr val="E33F24"/>
                </a:gs>
                <a:gs pos="0">
                  <a:srgbClr val="F26434"/>
                </a:gs>
              </a:gsLst>
              <a:lin ang="2700000" scaled="0"/>
            </a:grad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2700000" scaled="1"/>
                <a:tileRect/>
              </a:gradFill>
              <a:effectLst/>
              <a:uLnTx/>
              <a:uFillTx/>
              <a:latin typeface="Calibri"/>
              <a:ea typeface="宋体" panose="02010600030101010101" pitchFamily="2" charset="-122"/>
              <a:cs typeface="+mn-cs"/>
            </a:endParaRPr>
          </a:p>
        </p:txBody>
      </p:sp>
      <p:sp>
        <p:nvSpPr>
          <p:cNvPr id="19" name="椭圆 18"/>
          <p:cNvSpPr/>
          <p:nvPr/>
        </p:nvSpPr>
        <p:spPr>
          <a:xfrm>
            <a:off x="7452320" y="5000650"/>
            <a:ext cx="1296144" cy="1296144"/>
          </a:xfrm>
          <a:prstGeom prst="ellipse">
            <a:avLst/>
          </a:prstGeom>
          <a:noFill/>
          <a:ln w="9525" cap="flat" cmpd="sng" algn="ctr">
            <a:gradFill>
              <a:gsLst>
                <a:gs pos="100000">
                  <a:srgbClr val="108692"/>
                </a:gs>
                <a:gs pos="0">
                  <a:srgbClr val="16B2C1"/>
                </a:gs>
              </a:gsLst>
              <a:lin ang="2700000" scaled="0"/>
            </a:grad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2700000" scaled="1"/>
                <a:tileRect/>
              </a:gradFill>
              <a:effectLst/>
              <a:uLnTx/>
              <a:uFillTx/>
              <a:latin typeface="Calibri"/>
              <a:ea typeface="宋体" panose="02010600030101010101" pitchFamily="2" charset="-122"/>
              <a:cs typeface="+mn-cs"/>
            </a:endParaRPr>
          </a:p>
        </p:txBody>
      </p:sp>
      <p:sp>
        <p:nvSpPr>
          <p:cNvPr id="20" name="椭圆 19"/>
          <p:cNvSpPr/>
          <p:nvPr/>
        </p:nvSpPr>
        <p:spPr>
          <a:xfrm>
            <a:off x="3419871" y="2357686"/>
            <a:ext cx="347246" cy="347246"/>
          </a:xfrm>
          <a:prstGeom prst="ellipse">
            <a:avLst/>
          </a:prstGeom>
          <a:noFill/>
          <a:ln w="9525" cap="flat" cmpd="sng" algn="ctr">
            <a:gradFill>
              <a:gsLst>
                <a:gs pos="100000">
                  <a:srgbClr val="E33F24"/>
                </a:gs>
                <a:gs pos="0">
                  <a:srgbClr val="F26434"/>
                </a:gs>
              </a:gsLst>
              <a:lin ang="2700000" scaled="0"/>
            </a:grad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2700000" scaled="1"/>
                <a:tileRect/>
              </a:gradFill>
              <a:effectLst/>
              <a:uLnTx/>
              <a:uFillTx/>
              <a:latin typeface="Calibri"/>
              <a:ea typeface="宋体" panose="02010600030101010101" pitchFamily="2" charset="-122"/>
              <a:cs typeface="+mn-cs"/>
            </a:endParaRPr>
          </a:p>
        </p:txBody>
      </p:sp>
      <p:sp>
        <p:nvSpPr>
          <p:cNvPr id="21" name="椭圆 20"/>
          <p:cNvSpPr/>
          <p:nvPr/>
        </p:nvSpPr>
        <p:spPr>
          <a:xfrm>
            <a:off x="2194560" y="2357755"/>
            <a:ext cx="1116965" cy="1131570"/>
          </a:xfrm>
          <a:prstGeom prst="ellipse">
            <a:avLst/>
          </a:prstGeom>
          <a:gradFill flip="none" rotWithShape="1">
            <a:gsLst>
              <a:gs pos="90000">
                <a:srgbClr val="138F81"/>
              </a:gs>
              <a:gs pos="30000">
                <a:srgbClr val="19BAA9"/>
              </a:gs>
            </a:gsLst>
            <a:lin ang="2700000" scaled="1"/>
            <a:tileRect/>
          </a:gradFill>
          <a:ln w="25400" cap="flat" cmpd="sng" algn="ctr">
            <a:gradFill>
              <a:gsLst>
                <a:gs pos="0">
                  <a:srgbClr val="138F81"/>
                </a:gs>
                <a:gs pos="100000">
                  <a:srgbClr val="19BAA9"/>
                </a:gs>
              </a:gsLst>
              <a:lin ang="5400000" scaled="0"/>
            </a:gradFill>
            <a:prstDash val="solid"/>
          </a:ln>
          <a:effectLst>
            <a:outerShdw blurRad="254000" dist="190500" dir="3540000" sx="105000" sy="105000" algn="tl" rotWithShape="0">
              <a:sysClr val="windowText" lastClr="000000">
                <a:lumMod val="95000"/>
                <a:lumOff val="5000"/>
                <a:alpha val="20000"/>
              </a:sysClr>
            </a:out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2700000" scaled="1"/>
                <a:tileRect/>
              </a:gradFill>
              <a:effectLst/>
              <a:uLnTx/>
              <a:uFillTx/>
              <a:latin typeface="Calibri"/>
              <a:ea typeface="宋体" panose="02010600030101010101" pitchFamily="2" charset="-122"/>
              <a:cs typeface="+mn-cs"/>
            </a:endParaRPr>
          </a:p>
        </p:txBody>
      </p:sp>
      <p:sp>
        <p:nvSpPr>
          <p:cNvPr id="31753" name="TextBox 21"/>
          <p:cNvSpPr txBox="1"/>
          <p:nvPr/>
        </p:nvSpPr>
        <p:spPr>
          <a:xfrm>
            <a:off x="2079625" y="2566988"/>
            <a:ext cx="1346200" cy="701675"/>
          </a:xfrm>
          <a:prstGeom prst="rect">
            <a:avLst/>
          </a:prstGeom>
          <a:noFill/>
          <a:ln w="9525">
            <a:noFill/>
          </a:ln>
        </p:spPr>
        <p:txBody>
          <a:bodyPr anchor="t">
            <a:spAutoFit/>
          </a:bodyPr>
          <a:p>
            <a:pPr algn="ctr">
              <a:lnSpc>
                <a:spcPct val="100000"/>
              </a:lnSpc>
            </a:pPr>
            <a:r>
              <a:rPr lang="en-US" altLang="zh-CN" sz="4000" b="1" dirty="0">
                <a:solidFill>
                  <a:srgbClr val="FFFFFF"/>
                </a:solidFill>
                <a:latin typeface="方正姚体" pitchFamily="2" charset="-122"/>
                <a:ea typeface="方正姚体" pitchFamily="2" charset="-122"/>
              </a:rPr>
              <a:t>NO</a:t>
            </a:r>
            <a:r>
              <a:rPr lang="en-US" altLang="zh-CN" sz="4000" b="1" dirty="0">
                <a:solidFill>
                  <a:srgbClr val="FFFFFF"/>
                </a:solidFill>
                <a:latin typeface="微软雅黑" panose="020B0503020204020204" pitchFamily="34" charset="-122"/>
                <a:ea typeface="微软雅黑" panose="020B0503020204020204" pitchFamily="34" charset="-122"/>
              </a:rPr>
              <a:t>.</a:t>
            </a:r>
            <a:r>
              <a:rPr lang="en-US" altLang="zh-CN" sz="2800" b="1" dirty="0">
                <a:solidFill>
                  <a:srgbClr val="FFFFFF"/>
                </a:solidFill>
                <a:latin typeface="微软雅黑" panose="020B0503020204020204" pitchFamily="34" charset="-122"/>
                <a:ea typeface="微软雅黑" panose="020B0503020204020204" pitchFamily="34" charset="-122"/>
              </a:rPr>
              <a:t>2</a:t>
            </a:r>
            <a:endParaRPr lang="en-US" altLang="zh-CN" sz="2800" b="1" dirty="0">
              <a:solidFill>
                <a:srgbClr val="FFFFFF"/>
              </a:solidFill>
              <a:latin typeface="微软雅黑" panose="020B0503020204020204" pitchFamily="34" charset="-122"/>
              <a:ea typeface="微软雅黑" panose="020B0503020204020204" pitchFamily="34" charset="-122"/>
            </a:endParaRPr>
          </a:p>
        </p:txBody>
      </p:sp>
      <p:sp>
        <p:nvSpPr>
          <p:cNvPr id="23" name="椭圆 22"/>
          <p:cNvSpPr/>
          <p:nvPr/>
        </p:nvSpPr>
        <p:spPr>
          <a:xfrm>
            <a:off x="8621662" y="5310014"/>
            <a:ext cx="864840" cy="864840"/>
          </a:xfrm>
          <a:prstGeom prst="ellipse">
            <a:avLst/>
          </a:prstGeom>
          <a:noFill/>
          <a:ln w="9525" cap="flat" cmpd="sng" algn="ctr">
            <a:gradFill>
              <a:gsLst>
                <a:gs pos="100000">
                  <a:srgbClr val="89A13D"/>
                </a:gs>
                <a:gs pos="0">
                  <a:srgbClr val="B2D138"/>
                </a:gs>
              </a:gsLst>
              <a:lin ang="2700000" scaled="0"/>
            </a:grad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2700000" scaled="1"/>
                <a:tileRect/>
              </a:gradFill>
              <a:effectLst/>
              <a:uLnTx/>
              <a:uFillTx/>
              <a:latin typeface="Calibri"/>
              <a:ea typeface="宋体" panose="02010600030101010101" pitchFamily="2" charset="-122"/>
              <a:cs typeface="+mn-cs"/>
            </a:endParaRP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graphicFrame>
        <p:nvGraphicFramePr>
          <p:cNvPr id="33793" name="Object 4"/>
          <p:cNvGraphicFramePr/>
          <p:nvPr/>
        </p:nvGraphicFramePr>
        <p:xfrm>
          <a:off x="296863" y="609600"/>
          <a:ext cx="8601075" cy="5840413"/>
        </p:xfrm>
        <a:graphic>
          <a:graphicData uri="http://schemas.openxmlformats.org/presentationml/2006/ole">
            <mc:AlternateContent xmlns:mc="http://schemas.openxmlformats.org/markup-compatibility/2006">
              <mc:Choice xmlns:v="urn:schemas-microsoft-com:vml" Requires="v">
                <p:oleObj spid="_x0000_s3094" name="" r:id="rId1" imgW="8726170" imgH="5925185" progId="Word.Document.8">
                  <p:embed/>
                </p:oleObj>
              </mc:Choice>
              <mc:Fallback>
                <p:oleObj name="" r:id="rId1" imgW="8726170" imgH="5925185" progId="Word.Document.8">
                  <p:embed/>
                  <p:pic>
                    <p:nvPicPr>
                      <p:cNvPr id="0" name="图片 3093"/>
                      <p:cNvPicPr/>
                      <p:nvPr/>
                    </p:nvPicPr>
                    <p:blipFill>
                      <a:blip r:embed="rId2"/>
                      <a:stretch>
                        <a:fillRect/>
                      </a:stretch>
                    </p:blipFill>
                    <p:spPr>
                      <a:xfrm>
                        <a:off x="296863" y="609600"/>
                        <a:ext cx="8601075" cy="5840413"/>
                      </a:xfrm>
                      <a:prstGeom prst="rect">
                        <a:avLst/>
                      </a:prstGeom>
                      <a:noFill/>
                      <a:ln w="38100">
                        <a:noFill/>
                        <a:miter/>
                      </a:ln>
                    </p:spPr>
                  </p:pic>
                </p:oleObj>
              </mc:Fallback>
            </mc:AlternateContent>
          </a:graphicData>
        </a:graphic>
      </p:graphicFrame>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graphicFrame>
        <p:nvGraphicFramePr>
          <p:cNvPr id="35841" name="Object 2"/>
          <p:cNvGraphicFramePr/>
          <p:nvPr/>
        </p:nvGraphicFramePr>
        <p:xfrm>
          <a:off x="444500" y="685800"/>
          <a:ext cx="8205788" cy="5303838"/>
        </p:xfrm>
        <a:graphic>
          <a:graphicData uri="http://schemas.openxmlformats.org/presentationml/2006/ole">
            <mc:AlternateContent xmlns:mc="http://schemas.openxmlformats.org/markup-compatibility/2006">
              <mc:Choice xmlns:v="urn:schemas-microsoft-com:vml" Requires="v">
                <p:oleObj spid="_x0000_s3095" name="" r:id="rId1" imgW="8253730" imgH="5332730" progId="Word.Document.8">
                  <p:embed/>
                </p:oleObj>
              </mc:Choice>
              <mc:Fallback>
                <p:oleObj name="" r:id="rId1" imgW="8253730" imgH="5332730" progId="Word.Document.8">
                  <p:embed/>
                  <p:pic>
                    <p:nvPicPr>
                      <p:cNvPr id="0" name="图片 3094"/>
                      <p:cNvPicPr/>
                      <p:nvPr/>
                    </p:nvPicPr>
                    <p:blipFill>
                      <a:blip r:embed="rId2"/>
                      <a:stretch>
                        <a:fillRect/>
                      </a:stretch>
                    </p:blipFill>
                    <p:spPr>
                      <a:xfrm>
                        <a:off x="444500" y="685800"/>
                        <a:ext cx="8205788" cy="5303838"/>
                      </a:xfrm>
                      <a:prstGeom prst="rect">
                        <a:avLst/>
                      </a:prstGeom>
                      <a:noFill/>
                      <a:ln w="38100">
                        <a:noFill/>
                        <a:miter/>
                      </a:ln>
                    </p:spPr>
                  </p:pic>
                </p:oleObj>
              </mc:Fallback>
            </mc:AlternateContent>
          </a:graphicData>
        </a:graphic>
      </p:graphicFrame>
      <p:graphicFrame>
        <p:nvGraphicFramePr>
          <p:cNvPr id="939011" name="Object 3"/>
          <p:cNvGraphicFramePr/>
          <p:nvPr/>
        </p:nvGraphicFramePr>
        <p:xfrm>
          <a:off x="447675" y="5948363"/>
          <a:ext cx="5268913" cy="395287"/>
        </p:xfrm>
        <a:graphic>
          <a:graphicData uri="http://schemas.openxmlformats.org/presentationml/2006/ole">
            <mc:AlternateContent xmlns:mc="http://schemas.openxmlformats.org/markup-compatibility/2006">
              <mc:Choice xmlns:v="urn:schemas-microsoft-com:vml" Requires="v">
                <p:oleObj spid="_x0000_s3097" name="" r:id="rId3" imgW="5278755" imgH="398145" progId="Word.Document.8">
                  <p:embed/>
                </p:oleObj>
              </mc:Choice>
              <mc:Fallback>
                <p:oleObj name="" r:id="rId3" imgW="5278755" imgH="398145" progId="Word.Document.8">
                  <p:embed/>
                  <p:pic>
                    <p:nvPicPr>
                      <p:cNvPr id="0" name="图片 3096"/>
                      <p:cNvPicPr/>
                      <p:nvPr/>
                    </p:nvPicPr>
                    <p:blipFill>
                      <a:blip r:embed="rId4"/>
                      <a:stretch>
                        <a:fillRect/>
                      </a:stretch>
                    </p:blipFill>
                    <p:spPr>
                      <a:xfrm>
                        <a:off x="447675" y="5948363"/>
                        <a:ext cx="5268913" cy="395287"/>
                      </a:xfrm>
                      <a:prstGeom prst="rect">
                        <a:avLst/>
                      </a:prstGeom>
                      <a:noFill/>
                      <a:ln w="38100">
                        <a:noFill/>
                        <a:miter/>
                      </a:ln>
                    </p:spPr>
                  </p:pic>
                </p:oleObj>
              </mc:Fallback>
            </mc:AlternateContent>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39011"/>
                                        </p:tgtEl>
                                        <p:attrNameLst>
                                          <p:attrName>style.visibility</p:attrName>
                                        </p:attrNameLst>
                                      </p:cBhvr>
                                      <p:to>
                                        <p:strVal val="visible"/>
                                      </p:to>
                                    </p:set>
                                    <p:animEffect transition="in" filter="blinds(horizontal)">
                                      <p:cBhvr>
                                        <p:cTn id="7" dur="500"/>
                                        <p:tgtEl>
                                          <p:spTgt spid="9390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graphicFrame>
        <p:nvGraphicFramePr>
          <p:cNvPr id="37889" name="Object 2"/>
          <p:cNvGraphicFramePr/>
          <p:nvPr/>
        </p:nvGraphicFramePr>
        <p:xfrm>
          <a:off x="255588" y="592138"/>
          <a:ext cx="8509000" cy="5997575"/>
        </p:xfrm>
        <a:graphic>
          <a:graphicData uri="http://schemas.openxmlformats.org/presentationml/2006/ole">
            <mc:AlternateContent xmlns:mc="http://schemas.openxmlformats.org/markup-compatibility/2006">
              <mc:Choice xmlns:v="urn:schemas-microsoft-com:vml" Requires="v">
                <p:oleObj spid="_x0000_s3096" name="" r:id="rId1" imgW="8632825" imgH="6094095" progId="Word.Document.8">
                  <p:embed/>
                </p:oleObj>
              </mc:Choice>
              <mc:Fallback>
                <p:oleObj name="" r:id="rId1" imgW="8632825" imgH="6094095" progId="Word.Document.8">
                  <p:embed/>
                  <p:pic>
                    <p:nvPicPr>
                      <p:cNvPr id="0" name="图片 3095"/>
                      <p:cNvPicPr/>
                      <p:nvPr/>
                    </p:nvPicPr>
                    <p:blipFill>
                      <a:blip r:embed="rId2"/>
                      <a:stretch>
                        <a:fillRect/>
                      </a:stretch>
                    </p:blipFill>
                    <p:spPr>
                      <a:xfrm>
                        <a:off x="255588" y="592138"/>
                        <a:ext cx="8509000" cy="5997575"/>
                      </a:xfrm>
                      <a:prstGeom prst="rect">
                        <a:avLst/>
                      </a:prstGeom>
                      <a:noFill/>
                      <a:ln w="38100">
                        <a:noFill/>
                        <a:miter/>
                      </a:ln>
                    </p:spPr>
                  </p:pic>
                </p:oleObj>
              </mc:Fallback>
            </mc:AlternateContent>
          </a:graphicData>
        </a:graphic>
      </p:graphicFrame>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graphicFrame>
        <p:nvGraphicFramePr>
          <p:cNvPr id="39937" name="Object 2"/>
          <p:cNvGraphicFramePr/>
          <p:nvPr/>
        </p:nvGraphicFramePr>
        <p:xfrm>
          <a:off x="446088" y="1052513"/>
          <a:ext cx="8251825" cy="4146550"/>
        </p:xfrm>
        <a:graphic>
          <a:graphicData uri="http://schemas.openxmlformats.org/presentationml/2006/ole">
            <mc:AlternateContent xmlns:mc="http://schemas.openxmlformats.org/markup-compatibility/2006">
              <mc:Choice xmlns:v="urn:schemas-microsoft-com:vml" Requires="v">
                <p:oleObj spid="_x0000_s3098" name="" r:id="rId1" imgW="8253730" imgH="4144010" progId="Word.Document.8">
                  <p:embed/>
                </p:oleObj>
              </mc:Choice>
              <mc:Fallback>
                <p:oleObj name="" r:id="rId1" imgW="8253730" imgH="4144010" progId="Word.Document.8">
                  <p:embed/>
                  <p:pic>
                    <p:nvPicPr>
                      <p:cNvPr id="0" name="图片 3097"/>
                      <p:cNvPicPr/>
                      <p:nvPr/>
                    </p:nvPicPr>
                    <p:blipFill>
                      <a:blip r:embed="rId2"/>
                      <a:stretch>
                        <a:fillRect/>
                      </a:stretch>
                    </p:blipFill>
                    <p:spPr>
                      <a:xfrm>
                        <a:off x="446088" y="1052513"/>
                        <a:ext cx="8251825" cy="4146550"/>
                      </a:xfrm>
                      <a:prstGeom prst="rect">
                        <a:avLst/>
                      </a:prstGeom>
                      <a:noFill/>
                      <a:ln w="38100">
                        <a:noFill/>
                        <a:miter/>
                      </a:ln>
                    </p:spPr>
                  </p:pic>
                </p:oleObj>
              </mc:Fallback>
            </mc:AlternateContent>
          </a:graphicData>
        </a:graphic>
      </p:graphicFrame>
      <p:graphicFrame>
        <p:nvGraphicFramePr>
          <p:cNvPr id="936963" name="Object 3"/>
          <p:cNvGraphicFramePr/>
          <p:nvPr/>
        </p:nvGraphicFramePr>
        <p:xfrm>
          <a:off x="463550" y="4637088"/>
          <a:ext cx="5268913" cy="395287"/>
        </p:xfrm>
        <a:graphic>
          <a:graphicData uri="http://schemas.openxmlformats.org/presentationml/2006/ole">
            <mc:AlternateContent xmlns:mc="http://schemas.openxmlformats.org/markup-compatibility/2006">
              <mc:Choice xmlns:v="urn:schemas-microsoft-com:vml" Requires="v">
                <p:oleObj spid="_x0000_s3099" name="" r:id="rId3" imgW="5278755" imgH="398145" progId="Word.Document.8">
                  <p:embed/>
                </p:oleObj>
              </mc:Choice>
              <mc:Fallback>
                <p:oleObj name="" r:id="rId3" imgW="5278755" imgH="398145" progId="Word.Document.8">
                  <p:embed/>
                  <p:pic>
                    <p:nvPicPr>
                      <p:cNvPr id="0" name="图片 3098"/>
                      <p:cNvPicPr/>
                      <p:nvPr/>
                    </p:nvPicPr>
                    <p:blipFill>
                      <a:blip r:embed="rId4"/>
                      <a:stretch>
                        <a:fillRect/>
                      </a:stretch>
                    </p:blipFill>
                    <p:spPr>
                      <a:xfrm>
                        <a:off x="463550" y="4637088"/>
                        <a:ext cx="5268913" cy="395287"/>
                      </a:xfrm>
                      <a:prstGeom prst="rect">
                        <a:avLst/>
                      </a:prstGeom>
                      <a:noFill/>
                      <a:ln w="38100">
                        <a:noFill/>
                        <a:miter/>
                      </a:ln>
                    </p:spPr>
                  </p:pic>
                </p:oleObj>
              </mc:Fallback>
            </mc:AlternateContent>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36963"/>
                                        </p:tgtEl>
                                        <p:attrNameLst>
                                          <p:attrName>style.visibility</p:attrName>
                                        </p:attrNameLst>
                                      </p:cBhvr>
                                      <p:to>
                                        <p:strVal val="visible"/>
                                      </p:to>
                                    </p:set>
                                    <p:animEffect transition="in" filter="blinds(horizontal)">
                                      <p:cBhvr>
                                        <p:cTn id="7" dur="500"/>
                                        <p:tgtEl>
                                          <p:spTgt spid="9369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pic>
        <p:nvPicPr>
          <p:cNvPr id="32" name="图片 31"/>
          <p:cNvPicPr>
            <a:picLocks noChangeAspect="1"/>
          </p:cNvPicPr>
          <p:nvPr/>
        </p:nvPicPr>
        <p:blipFill>
          <a:blip r:embed="rId1"/>
          <a:stretch>
            <a:fillRect/>
          </a:stretch>
        </p:blipFill>
        <p:spPr>
          <a:xfrm rot="-9753909">
            <a:off x="252413" y="1276350"/>
            <a:ext cx="1512887" cy="1611313"/>
          </a:xfrm>
          <a:prstGeom prst="rect">
            <a:avLst/>
          </a:prstGeom>
          <a:noFill/>
          <a:ln w="9525">
            <a:noFill/>
          </a:ln>
        </p:spPr>
      </p:pic>
      <p:sp>
        <p:nvSpPr>
          <p:cNvPr id="41" name="泪滴形 40"/>
          <p:cNvSpPr>
            <a:spLocks noChangeArrowheads="1"/>
          </p:cNvSpPr>
          <p:nvPr/>
        </p:nvSpPr>
        <p:spPr bwMode="auto">
          <a:xfrm rot="-4357621">
            <a:off x="558006" y="1639094"/>
            <a:ext cx="892175" cy="890588"/>
          </a:xfrm>
          <a:custGeom>
            <a:avLst/>
            <a:gdLst/>
            <a:ahLst/>
            <a:cxnLst>
              <a:cxn ang="0">
                <a:pos x="0" y="937418"/>
              </a:cxn>
              <a:cxn ang="0">
                <a:pos x="937418" y="0"/>
              </a:cxn>
              <a:cxn ang="0">
                <a:pos x="1874837" y="0"/>
              </a:cxn>
              <a:cxn ang="0">
                <a:pos x="1874837" y="937418"/>
              </a:cxn>
              <a:cxn ang="0">
                <a:pos x="937419" y="1874836"/>
              </a:cxn>
              <a:cxn ang="0">
                <a:pos x="1" y="937418"/>
              </a:cxn>
            </a:cxnLst>
            <a:rect l="0" t="0" r="r" b="b"/>
            <a:pathLst>
              <a:path w="1874837" h="1874837">
                <a:moveTo>
                  <a:pt x="0" y="937418"/>
                </a:moveTo>
                <a:cubicBezTo>
                  <a:pt x="0" y="419696"/>
                  <a:pt x="419696" y="0"/>
                  <a:pt x="937418" y="0"/>
                </a:cubicBezTo>
                <a:cubicBezTo>
                  <a:pt x="1249891" y="0"/>
                  <a:pt x="1562364" y="0"/>
                  <a:pt x="1874837" y="0"/>
                </a:cubicBezTo>
                <a:cubicBezTo>
                  <a:pt x="1874837" y="312472"/>
                  <a:pt x="1874837" y="624945"/>
                  <a:pt x="1874837" y="937418"/>
                </a:cubicBezTo>
                <a:cubicBezTo>
                  <a:pt x="1874837" y="1455140"/>
                  <a:pt x="1455141" y="1874836"/>
                  <a:pt x="937419" y="1874836"/>
                </a:cubicBezTo>
                <a:cubicBezTo>
                  <a:pt x="419697" y="1874836"/>
                  <a:pt x="1" y="1455140"/>
                  <a:pt x="1" y="937418"/>
                </a:cubicBezTo>
                <a:close/>
              </a:path>
            </a:pathLst>
          </a:custGeom>
          <a:solidFill>
            <a:srgbClr val="008080"/>
          </a:solidFill>
          <a:ln w="25400">
            <a:noFill/>
            <a:round/>
          </a:ln>
        </p:spPr>
        <p:txBody>
          <a:bodyPr vert="eaVert"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Arial" panose="020B0604020202020204"/>
              <a:ea typeface="微软雅黑" panose="020B0503020204020204" pitchFamily="34" charset="-122"/>
              <a:cs typeface="+mn-cs"/>
            </a:endParaRPr>
          </a:p>
        </p:txBody>
      </p:sp>
      <p:pic>
        <p:nvPicPr>
          <p:cNvPr id="2" name="图片 31"/>
          <p:cNvPicPr>
            <a:picLocks noChangeAspect="1"/>
          </p:cNvPicPr>
          <p:nvPr/>
        </p:nvPicPr>
        <p:blipFill>
          <a:blip r:embed="rId1"/>
          <a:stretch>
            <a:fillRect/>
          </a:stretch>
        </p:blipFill>
        <p:spPr>
          <a:xfrm rot="-9753909">
            <a:off x="2439988" y="1196975"/>
            <a:ext cx="1512887" cy="1611313"/>
          </a:xfrm>
          <a:prstGeom prst="rect">
            <a:avLst/>
          </a:prstGeom>
          <a:noFill/>
          <a:ln w="9525">
            <a:noFill/>
          </a:ln>
        </p:spPr>
      </p:pic>
      <p:sp>
        <p:nvSpPr>
          <p:cNvPr id="3" name="泪滴形 40"/>
          <p:cNvSpPr>
            <a:spLocks noChangeArrowheads="1"/>
          </p:cNvSpPr>
          <p:nvPr/>
        </p:nvSpPr>
        <p:spPr bwMode="auto">
          <a:xfrm rot="-4357621">
            <a:off x="2729706" y="1558131"/>
            <a:ext cx="892175" cy="890588"/>
          </a:xfrm>
          <a:custGeom>
            <a:avLst/>
            <a:gdLst/>
            <a:ahLst/>
            <a:cxnLst>
              <a:cxn ang="0">
                <a:pos x="0" y="937418"/>
              </a:cxn>
              <a:cxn ang="0">
                <a:pos x="937418" y="0"/>
              </a:cxn>
              <a:cxn ang="0">
                <a:pos x="1874837" y="0"/>
              </a:cxn>
              <a:cxn ang="0">
                <a:pos x="1874837" y="937418"/>
              </a:cxn>
              <a:cxn ang="0">
                <a:pos x="937419" y="1874836"/>
              </a:cxn>
              <a:cxn ang="0">
                <a:pos x="1" y="937418"/>
              </a:cxn>
            </a:cxnLst>
            <a:rect l="0" t="0" r="r" b="b"/>
            <a:pathLst>
              <a:path w="1874837" h="1874837">
                <a:moveTo>
                  <a:pt x="0" y="937418"/>
                </a:moveTo>
                <a:cubicBezTo>
                  <a:pt x="0" y="419696"/>
                  <a:pt x="419696" y="0"/>
                  <a:pt x="937418" y="0"/>
                </a:cubicBezTo>
                <a:cubicBezTo>
                  <a:pt x="1249891" y="0"/>
                  <a:pt x="1562364" y="0"/>
                  <a:pt x="1874837" y="0"/>
                </a:cubicBezTo>
                <a:cubicBezTo>
                  <a:pt x="1874837" y="312472"/>
                  <a:pt x="1874837" y="624945"/>
                  <a:pt x="1874837" y="937418"/>
                </a:cubicBezTo>
                <a:cubicBezTo>
                  <a:pt x="1874837" y="1455140"/>
                  <a:pt x="1455141" y="1874836"/>
                  <a:pt x="937419" y="1874836"/>
                </a:cubicBezTo>
                <a:cubicBezTo>
                  <a:pt x="419697" y="1874836"/>
                  <a:pt x="1" y="1455140"/>
                  <a:pt x="1" y="937418"/>
                </a:cubicBezTo>
                <a:close/>
              </a:path>
            </a:pathLst>
          </a:custGeom>
          <a:solidFill>
            <a:srgbClr val="008080"/>
          </a:solidFill>
          <a:ln w="25400">
            <a:noFill/>
            <a:round/>
          </a:ln>
        </p:spPr>
        <p:txBody>
          <a:bodyPr vert="eaVert"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Arial" panose="020B0604020202020204"/>
              <a:ea typeface="微软雅黑" panose="020B0503020204020204" pitchFamily="34" charset="-122"/>
              <a:cs typeface="+mn-cs"/>
            </a:endParaRPr>
          </a:p>
        </p:txBody>
      </p:sp>
      <p:pic>
        <p:nvPicPr>
          <p:cNvPr id="4" name="图片 31"/>
          <p:cNvPicPr>
            <a:picLocks noChangeAspect="1"/>
          </p:cNvPicPr>
          <p:nvPr/>
        </p:nvPicPr>
        <p:blipFill>
          <a:blip r:embed="rId1"/>
          <a:stretch>
            <a:fillRect/>
          </a:stretch>
        </p:blipFill>
        <p:spPr>
          <a:xfrm rot="-9753909">
            <a:off x="1360488" y="1241425"/>
            <a:ext cx="1512887" cy="1611313"/>
          </a:xfrm>
          <a:prstGeom prst="rect">
            <a:avLst/>
          </a:prstGeom>
          <a:noFill/>
          <a:ln w="9525">
            <a:noFill/>
          </a:ln>
        </p:spPr>
      </p:pic>
      <p:sp>
        <p:nvSpPr>
          <p:cNvPr id="5" name="泪滴形 40"/>
          <p:cNvSpPr>
            <a:spLocks noChangeArrowheads="1"/>
          </p:cNvSpPr>
          <p:nvPr/>
        </p:nvSpPr>
        <p:spPr bwMode="auto">
          <a:xfrm rot="-4357621">
            <a:off x="1669256" y="1597819"/>
            <a:ext cx="892175" cy="890588"/>
          </a:xfrm>
          <a:custGeom>
            <a:avLst/>
            <a:gdLst/>
            <a:ahLst/>
            <a:cxnLst>
              <a:cxn ang="0">
                <a:pos x="0" y="937418"/>
              </a:cxn>
              <a:cxn ang="0">
                <a:pos x="937418" y="0"/>
              </a:cxn>
              <a:cxn ang="0">
                <a:pos x="1874837" y="0"/>
              </a:cxn>
              <a:cxn ang="0">
                <a:pos x="1874837" y="937418"/>
              </a:cxn>
              <a:cxn ang="0">
                <a:pos x="937419" y="1874836"/>
              </a:cxn>
              <a:cxn ang="0">
                <a:pos x="1" y="937418"/>
              </a:cxn>
            </a:cxnLst>
            <a:rect l="0" t="0" r="r" b="b"/>
            <a:pathLst>
              <a:path w="1874837" h="1874837">
                <a:moveTo>
                  <a:pt x="0" y="937418"/>
                </a:moveTo>
                <a:cubicBezTo>
                  <a:pt x="0" y="419696"/>
                  <a:pt x="419696" y="0"/>
                  <a:pt x="937418" y="0"/>
                </a:cubicBezTo>
                <a:cubicBezTo>
                  <a:pt x="1249891" y="0"/>
                  <a:pt x="1562364" y="0"/>
                  <a:pt x="1874837" y="0"/>
                </a:cubicBezTo>
                <a:cubicBezTo>
                  <a:pt x="1874837" y="312472"/>
                  <a:pt x="1874837" y="624945"/>
                  <a:pt x="1874837" y="937418"/>
                </a:cubicBezTo>
                <a:cubicBezTo>
                  <a:pt x="1874837" y="1455140"/>
                  <a:pt x="1455141" y="1874836"/>
                  <a:pt x="937419" y="1874836"/>
                </a:cubicBezTo>
                <a:cubicBezTo>
                  <a:pt x="419697" y="1874836"/>
                  <a:pt x="1" y="1455140"/>
                  <a:pt x="1" y="937418"/>
                </a:cubicBezTo>
                <a:close/>
              </a:path>
            </a:pathLst>
          </a:custGeom>
          <a:solidFill>
            <a:srgbClr val="008080"/>
          </a:solidFill>
          <a:ln w="25400">
            <a:noFill/>
            <a:round/>
          </a:ln>
        </p:spPr>
        <p:txBody>
          <a:bodyPr vert="eaVert"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Arial" panose="020B0604020202020204"/>
              <a:ea typeface="微软雅黑" panose="020B0503020204020204" pitchFamily="34" charset="-122"/>
              <a:cs typeface="+mn-cs"/>
            </a:endParaRPr>
          </a:p>
        </p:txBody>
      </p:sp>
      <p:sp>
        <p:nvSpPr>
          <p:cNvPr id="43" name="矩形 42"/>
          <p:cNvSpPr/>
          <p:nvPr/>
        </p:nvSpPr>
        <p:spPr>
          <a:xfrm>
            <a:off x="649288" y="1751013"/>
            <a:ext cx="641350" cy="641350"/>
          </a:xfrm>
          <a:prstGeom prst="rect">
            <a:avLst/>
          </a:prstGeom>
          <a:noFill/>
          <a:ln w="9525">
            <a:noFill/>
          </a:ln>
        </p:spPr>
        <p:txBody>
          <a:bodyPr wrap="none" anchor="t">
            <a:spAutoFit/>
          </a:bodyPr>
          <a:p>
            <a:pPr algn="ctr">
              <a:lnSpc>
                <a:spcPct val="100000"/>
              </a:lnSpc>
            </a:pPr>
            <a:r>
              <a:rPr lang="zh-CN" altLang="en-US" sz="3600" b="1" dirty="0">
                <a:solidFill>
                  <a:srgbClr val="FFFFFF"/>
                </a:solidFill>
                <a:latin typeface="微软雅黑" panose="020B0503020204020204" pitchFamily="34" charset="-122"/>
                <a:ea typeface="微软雅黑" panose="020B0503020204020204" pitchFamily="34" charset="-122"/>
              </a:rPr>
              <a:t>第</a:t>
            </a:r>
            <a:endParaRPr lang="zh-CN" altLang="en-US" sz="3600" b="1" dirty="0">
              <a:solidFill>
                <a:srgbClr val="FFFFFF"/>
              </a:solidFill>
              <a:latin typeface="微软雅黑" panose="020B0503020204020204" pitchFamily="34" charset="-122"/>
              <a:ea typeface="微软雅黑" panose="020B0503020204020204" pitchFamily="34" charset="-122"/>
            </a:endParaRPr>
          </a:p>
        </p:txBody>
      </p:sp>
      <p:sp>
        <p:nvSpPr>
          <p:cNvPr id="6" name="矩形 42"/>
          <p:cNvSpPr/>
          <p:nvPr/>
        </p:nvSpPr>
        <p:spPr>
          <a:xfrm>
            <a:off x="1766888" y="1716088"/>
            <a:ext cx="641350" cy="641350"/>
          </a:xfrm>
          <a:prstGeom prst="rect">
            <a:avLst/>
          </a:prstGeom>
          <a:noFill/>
          <a:ln w="9525">
            <a:noFill/>
          </a:ln>
        </p:spPr>
        <p:txBody>
          <a:bodyPr wrap="none" anchor="t">
            <a:spAutoFit/>
          </a:bodyPr>
          <a:p>
            <a:pPr algn="ctr">
              <a:lnSpc>
                <a:spcPct val="100000"/>
              </a:lnSpc>
            </a:pPr>
            <a:r>
              <a:rPr lang="zh-CN" altLang="en-US" sz="3600" b="1" dirty="0">
                <a:solidFill>
                  <a:srgbClr val="FFFFFF"/>
                </a:solidFill>
                <a:latin typeface="微软雅黑" panose="020B0503020204020204" pitchFamily="34" charset="-122"/>
                <a:ea typeface="微软雅黑" panose="020B0503020204020204" pitchFamily="34" charset="-122"/>
              </a:rPr>
              <a:t>一</a:t>
            </a:r>
            <a:endParaRPr lang="zh-CN" altLang="en-US" sz="3600" b="1" dirty="0">
              <a:solidFill>
                <a:srgbClr val="FFFFFF"/>
              </a:solidFill>
              <a:latin typeface="微软雅黑" panose="020B0503020204020204" pitchFamily="34" charset="-122"/>
              <a:ea typeface="微软雅黑" panose="020B0503020204020204" pitchFamily="34" charset="-122"/>
            </a:endParaRPr>
          </a:p>
        </p:txBody>
      </p:sp>
      <p:sp>
        <p:nvSpPr>
          <p:cNvPr id="7" name="矩形 42"/>
          <p:cNvSpPr/>
          <p:nvPr/>
        </p:nvSpPr>
        <p:spPr>
          <a:xfrm>
            <a:off x="2847975" y="1708150"/>
            <a:ext cx="641350" cy="641350"/>
          </a:xfrm>
          <a:prstGeom prst="rect">
            <a:avLst/>
          </a:prstGeom>
          <a:noFill/>
          <a:ln w="9525">
            <a:noFill/>
          </a:ln>
        </p:spPr>
        <p:txBody>
          <a:bodyPr wrap="none" anchor="t">
            <a:spAutoFit/>
          </a:bodyPr>
          <a:p>
            <a:pPr algn="ctr">
              <a:lnSpc>
                <a:spcPct val="100000"/>
              </a:lnSpc>
            </a:pPr>
            <a:r>
              <a:rPr lang="zh-CN" altLang="en-US" sz="3600" b="1" dirty="0">
                <a:solidFill>
                  <a:srgbClr val="FFFFFF"/>
                </a:solidFill>
                <a:latin typeface="微软雅黑" panose="020B0503020204020204" pitchFamily="34" charset="-122"/>
                <a:ea typeface="微软雅黑" panose="020B0503020204020204" pitchFamily="34" charset="-122"/>
              </a:rPr>
              <a:t>课</a:t>
            </a:r>
            <a:endParaRPr lang="zh-CN" altLang="en-US" sz="3600" b="1" dirty="0">
              <a:solidFill>
                <a:srgbClr val="FFFFFF"/>
              </a:solidFill>
              <a:latin typeface="微软雅黑" panose="020B0503020204020204" pitchFamily="34" charset="-122"/>
              <a:ea typeface="微软雅黑" panose="020B0503020204020204" pitchFamily="34" charset="-122"/>
            </a:endParaRPr>
          </a:p>
        </p:txBody>
      </p:sp>
      <p:sp>
        <p:nvSpPr>
          <p:cNvPr id="785426" name="文本框 30"/>
          <p:cNvSpPr txBox="1"/>
          <p:nvPr/>
        </p:nvSpPr>
        <p:spPr>
          <a:xfrm>
            <a:off x="1765300" y="3141663"/>
            <a:ext cx="7415213" cy="777875"/>
          </a:xfrm>
          <a:prstGeom prst="rect">
            <a:avLst/>
          </a:prstGeom>
          <a:noFill/>
          <a:ln w="9525">
            <a:noFill/>
          </a:ln>
        </p:spPr>
        <p:txBody>
          <a:bodyPr anchor="t">
            <a:spAutoFit/>
          </a:bodyPr>
          <a:p>
            <a:pPr algn="just">
              <a:lnSpc>
                <a:spcPct val="100000"/>
              </a:lnSpc>
            </a:pPr>
            <a:r>
              <a:rPr lang="zh-CN" altLang="en-US" sz="4500" b="1" dirty="0">
                <a:latin typeface="Arial" panose="020B0604020202020204" pitchFamily="34" charset="0"/>
                <a:ea typeface="方正准圆_GBK" pitchFamily="65" charset="-122"/>
              </a:rPr>
              <a:t>生活在人民当家作主的国家</a:t>
            </a:r>
            <a:endParaRPr lang="zh-CN" altLang="en-US" sz="4500" b="1" dirty="0">
              <a:latin typeface="Arial" panose="020B0604020202020204" pitchFamily="34" charset="0"/>
              <a:ea typeface="方正准圆_GBK" pitchFamily="65"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ppt_x</p:attrName>
                                        </p:attrNameLst>
                                      </p:cBhvr>
                                      <p:tavLst>
                                        <p:tav tm="0">
                                          <p:val>
                                            <p:strVal val="0-#ppt_w/2"/>
                                          </p:val>
                                        </p:tav>
                                        <p:tav tm="100000">
                                          <p:val>
                                            <p:strVal val="#ppt_x"/>
                                          </p:val>
                                        </p:tav>
                                      </p:tavLst>
                                    </p:anim>
                                    <p:anim calcmode="lin" valueType="num">
                                      <p:cBhvr>
                                        <p:cTn id="8" dur="500" fill="hold"/>
                                        <p:tgtEl>
                                          <p:spTgt spid="3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6" presetClass="entr" presetSubtype="21" fill="hold" nodeType="afterEffect">
                                  <p:stCondLst>
                                    <p:cond delay="0"/>
                                  </p:stCondLst>
                                  <p:childTnLst>
                                    <p:set>
                                      <p:cBhvr>
                                        <p:cTn id="11" dur="1" fill="hold">
                                          <p:stCondLst>
                                            <p:cond delay="0"/>
                                          </p:stCondLst>
                                        </p:cTn>
                                        <p:tgtEl>
                                          <p:spTgt spid="41"/>
                                        </p:tgtEl>
                                        <p:attrNameLst>
                                          <p:attrName>style.visibility</p:attrName>
                                        </p:attrNameLst>
                                      </p:cBhvr>
                                      <p:to>
                                        <p:strVal val="visible"/>
                                      </p:to>
                                    </p:set>
                                    <p:animEffect transition="in" filter="barn(inVertical)">
                                      <p:cBhvr>
                                        <p:cTn id="12" dur="500"/>
                                        <p:tgtEl>
                                          <p:spTgt spid="41"/>
                                        </p:tgtEl>
                                      </p:cBhvr>
                                    </p:animEffect>
                                  </p:childTnLst>
                                </p:cTn>
                              </p:par>
                            </p:childTnLst>
                          </p:cTn>
                        </p:par>
                        <p:par>
                          <p:cTn id="13" fill="hold">
                            <p:stCondLst>
                              <p:cond delay="1000"/>
                            </p:stCondLst>
                            <p:childTnLst>
                              <p:par>
                                <p:cTn id="14" presetID="2" presetClass="entr" presetSubtype="8"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ppt_x</p:attrName>
                                        </p:attrNameLst>
                                      </p:cBhvr>
                                      <p:tavLst>
                                        <p:tav tm="0">
                                          <p:val>
                                            <p:strVal val="0-#ppt_w/2"/>
                                          </p:val>
                                        </p:tav>
                                        <p:tav tm="100000">
                                          <p:val>
                                            <p:strVal val="#ppt_x"/>
                                          </p:val>
                                        </p:tav>
                                      </p:tavLst>
                                    </p:anim>
                                    <p:anim calcmode="lin" valueType="num">
                                      <p:cBhvr>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16" presetClass="entr" presetSubtype="21" fill="hold"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barn(inVertical)">
                                      <p:cBhvr>
                                        <p:cTn id="21" dur="500"/>
                                        <p:tgtEl>
                                          <p:spTgt spid="3"/>
                                        </p:tgtEl>
                                      </p:cBhvr>
                                    </p:animEffect>
                                  </p:childTnLst>
                                </p:cTn>
                              </p:par>
                            </p:childTnLst>
                          </p:cTn>
                        </p:par>
                        <p:par>
                          <p:cTn id="22" fill="hold">
                            <p:stCondLst>
                              <p:cond delay="2000"/>
                            </p:stCondLst>
                            <p:childTnLst>
                              <p:par>
                                <p:cTn id="23" presetID="2" presetClass="entr" presetSubtype="8" fill="hold"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ppt_x</p:attrName>
                                        </p:attrNameLst>
                                      </p:cBhvr>
                                      <p:tavLst>
                                        <p:tav tm="0">
                                          <p:val>
                                            <p:strVal val="0-#ppt_w/2"/>
                                          </p:val>
                                        </p:tav>
                                        <p:tav tm="100000">
                                          <p:val>
                                            <p:strVal val="#ppt_x"/>
                                          </p:val>
                                        </p:tav>
                                      </p:tavLst>
                                    </p:anim>
                                    <p:anim calcmode="lin" valueType="num">
                                      <p:cBhvr>
                                        <p:cTn id="26" dur="500" fill="hold"/>
                                        <p:tgtEl>
                                          <p:spTgt spid="4"/>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16" presetClass="entr" presetSubtype="21" fill="hold" nodeType="after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barn(inVertical)">
                                      <p:cBhvr>
                                        <p:cTn id="30" dur="500"/>
                                        <p:tgtEl>
                                          <p:spTgt spid="5"/>
                                        </p:tgtEl>
                                      </p:cBhvr>
                                    </p:animEffect>
                                  </p:childTnLst>
                                </p:cTn>
                              </p:par>
                            </p:childTnLst>
                          </p:cTn>
                        </p:par>
                        <p:par>
                          <p:cTn id="31" fill="hold">
                            <p:stCondLst>
                              <p:cond delay="3000"/>
                            </p:stCondLst>
                            <p:childTnLst>
                              <p:par>
                                <p:cTn id="32" presetID="14" presetClass="entr" presetSubtype="10" fill="hold" grpId="0" nodeType="afterEffect">
                                  <p:stCondLst>
                                    <p:cond delay="0"/>
                                  </p:stCondLst>
                                  <p:childTnLst>
                                    <p:set>
                                      <p:cBhvr>
                                        <p:cTn id="33" dur="1" fill="hold">
                                          <p:stCondLst>
                                            <p:cond delay="0"/>
                                          </p:stCondLst>
                                        </p:cTn>
                                        <p:tgtEl>
                                          <p:spTgt spid="43"/>
                                        </p:tgtEl>
                                        <p:attrNameLst>
                                          <p:attrName>style.visibility</p:attrName>
                                        </p:attrNameLst>
                                      </p:cBhvr>
                                      <p:to>
                                        <p:strVal val="visible"/>
                                      </p:to>
                                    </p:set>
                                    <p:animEffect transition="in" filter="randombar(horizontal)">
                                      <p:cBhvr>
                                        <p:cTn id="34" dur="500"/>
                                        <p:tgtEl>
                                          <p:spTgt spid="43"/>
                                        </p:tgtEl>
                                      </p:cBhvr>
                                    </p:animEffect>
                                  </p:childTnLst>
                                </p:cTn>
                              </p:par>
                            </p:childTnLst>
                          </p:cTn>
                        </p:par>
                        <p:par>
                          <p:cTn id="35" fill="hold">
                            <p:stCondLst>
                              <p:cond delay="3500"/>
                            </p:stCondLst>
                            <p:childTnLst>
                              <p:par>
                                <p:cTn id="36" presetID="14" presetClass="entr" presetSubtype="10" fill="hold" grpId="0" nodeType="after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randombar(horizontal)">
                                      <p:cBhvr>
                                        <p:cTn id="38" dur="500"/>
                                        <p:tgtEl>
                                          <p:spTgt spid="6"/>
                                        </p:tgtEl>
                                      </p:cBhvr>
                                    </p:animEffect>
                                  </p:childTnLst>
                                </p:cTn>
                              </p:par>
                            </p:childTnLst>
                          </p:cTn>
                        </p:par>
                        <p:par>
                          <p:cTn id="39" fill="hold">
                            <p:stCondLst>
                              <p:cond delay="4000"/>
                            </p:stCondLst>
                            <p:childTnLst>
                              <p:par>
                                <p:cTn id="40" presetID="14" presetClass="entr" presetSubtype="10" fill="hold" grpId="0" nodeType="after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randombar(horizontal)">
                                      <p:cBhvr>
                                        <p:cTn id="42" dur="500"/>
                                        <p:tgtEl>
                                          <p:spTgt spid="7"/>
                                        </p:tgtEl>
                                      </p:cBhvr>
                                    </p:animEffect>
                                  </p:childTnLst>
                                </p:cTn>
                              </p:par>
                              <p:par>
                                <p:cTn id="43" presetID="25" presetClass="entr" presetSubtype="0" fill="hold" grpId="0" nodeType="withEffect">
                                  <p:stCondLst>
                                    <p:cond delay="0"/>
                                  </p:stCondLst>
                                  <p:childTnLst>
                                    <p:set>
                                      <p:cBhvr>
                                        <p:cTn id="44" dur="1" fill="hold">
                                          <p:stCondLst>
                                            <p:cond delay="0"/>
                                          </p:stCondLst>
                                        </p:cTn>
                                        <p:tgtEl>
                                          <p:spTgt spid="785426"/>
                                        </p:tgtEl>
                                        <p:attrNameLst>
                                          <p:attrName>style.visibility</p:attrName>
                                        </p:attrNameLst>
                                      </p:cBhvr>
                                      <p:to>
                                        <p:strVal val="visible"/>
                                      </p:to>
                                    </p:set>
                                    <p:anim calcmode="lin" valueType="num">
                                      <p:cBhvr>
                                        <p:cTn id="45" dur="500" decel="50000" fill="hold">
                                          <p:stCondLst>
                                            <p:cond delay="0"/>
                                          </p:stCondLst>
                                        </p:cTn>
                                        <p:tgtEl>
                                          <p:spTgt spid="785426"/>
                                        </p:tgtEl>
                                        <p:attrNameLst>
                                          <p:attrName>style.rotation</p:attrName>
                                        </p:attrNameLst>
                                      </p:cBhvr>
                                      <p:tavLst>
                                        <p:tav tm="0">
                                          <p:val>
                                            <p:fltVal val="-90.000000"/>
                                          </p:val>
                                        </p:tav>
                                        <p:tav tm="100000">
                                          <p:val>
                                            <p:fltVal val="0.000000"/>
                                          </p:val>
                                        </p:tav>
                                      </p:tavLst>
                                    </p:anim>
                                    <p:anim calcmode="lin" valueType="num">
                                      <p:cBhvr>
                                        <p:cTn id="46" dur="500" decel="50000" fill="hold">
                                          <p:stCondLst>
                                            <p:cond delay="0"/>
                                          </p:stCondLst>
                                        </p:cTn>
                                        <p:tgtEl>
                                          <p:spTgt spid="785426"/>
                                        </p:tgtEl>
                                        <p:attrNameLst>
                                          <p:attrName>ppt_w</p:attrName>
                                        </p:attrNameLst>
                                      </p:cBhvr>
                                      <p:tavLst>
                                        <p:tav tm="0">
                                          <p:val>
                                            <p:strVal val="#ppt_w"/>
                                          </p:val>
                                        </p:tav>
                                        <p:tav tm="100000">
                                          <p:val>
                                            <p:strVal val="#ppt_w*.05"/>
                                          </p:val>
                                        </p:tav>
                                      </p:tavLst>
                                    </p:anim>
                                    <p:anim calcmode="lin" valueType="num">
                                      <p:cBhvr>
                                        <p:cTn id="47" dur="500" accel="50000" fill="hold">
                                          <p:stCondLst>
                                            <p:cond delay="500"/>
                                          </p:stCondLst>
                                        </p:cTn>
                                        <p:tgtEl>
                                          <p:spTgt spid="785426"/>
                                        </p:tgtEl>
                                        <p:attrNameLst>
                                          <p:attrName>ppt_w</p:attrName>
                                        </p:attrNameLst>
                                      </p:cBhvr>
                                      <p:tavLst>
                                        <p:tav tm="0">
                                          <p:val>
                                            <p:strVal val="#ppt_w*.05"/>
                                          </p:val>
                                        </p:tav>
                                        <p:tav tm="100000">
                                          <p:val>
                                            <p:strVal val="#ppt_w"/>
                                          </p:val>
                                        </p:tav>
                                      </p:tavLst>
                                    </p:anim>
                                    <p:anim calcmode="lin" valueType="num">
                                      <p:cBhvr>
                                        <p:cTn id="48" dur="1000" fill="hold"/>
                                        <p:tgtEl>
                                          <p:spTgt spid="785426"/>
                                        </p:tgtEl>
                                        <p:attrNameLst>
                                          <p:attrName>ppt_h</p:attrName>
                                        </p:attrNameLst>
                                      </p:cBhvr>
                                      <p:tavLst>
                                        <p:tav tm="0">
                                          <p:val>
                                            <p:strVal val="#ppt_h"/>
                                          </p:val>
                                        </p:tav>
                                        <p:tav tm="100000">
                                          <p:val>
                                            <p:strVal val="#ppt_h"/>
                                          </p:val>
                                        </p:tav>
                                      </p:tavLst>
                                    </p:anim>
                                    <p:anim calcmode="lin" valueType="num">
                                      <p:cBhvr>
                                        <p:cTn id="49" dur="500" decel="50000" fill="hold">
                                          <p:stCondLst>
                                            <p:cond delay="0"/>
                                          </p:stCondLst>
                                        </p:cTn>
                                        <p:tgtEl>
                                          <p:spTgt spid="785426"/>
                                        </p:tgtEl>
                                        <p:attrNameLst>
                                          <p:attrName>ppt_x</p:attrName>
                                        </p:attrNameLst>
                                      </p:cBhvr>
                                      <p:tavLst>
                                        <p:tav tm="0">
                                          <p:val>
                                            <p:strVal val="#ppt_x+.4"/>
                                          </p:val>
                                        </p:tav>
                                        <p:tav tm="100000">
                                          <p:val>
                                            <p:strVal val="#ppt_x"/>
                                          </p:val>
                                        </p:tav>
                                      </p:tavLst>
                                    </p:anim>
                                    <p:anim calcmode="lin" valueType="num">
                                      <p:cBhvr>
                                        <p:cTn id="50" dur="500" decel="50000" fill="hold">
                                          <p:stCondLst>
                                            <p:cond delay="0"/>
                                          </p:stCondLst>
                                        </p:cTn>
                                        <p:tgtEl>
                                          <p:spTgt spid="785426"/>
                                        </p:tgtEl>
                                        <p:attrNameLst>
                                          <p:attrName>ppt_y</p:attrName>
                                        </p:attrNameLst>
                                      </p:cBhvr>
                                      <p:tavLst>
                                        <p:tav tm="0">
                                          <p:val>
                                            <p:strVal val="#ppt_y-.2"/>
                                          </p:val>
                                        </p:tav>
                                        <p:tav tm="100000">
                                          <p:val>
                                            <p:strVal val="#ppt_y+.1"/>
                                          </p:val>
                                        </p:tav>
                                      </p:tavLst>
                                    </p:anim>
                                    <p:anim calcmode="lin" valueType="num">
                                      <p:cBhvr>
                                        <p:cTn id="51" dur="500" accel="50000" fill="hold">
                                          <p:stCondLst>
                                            <p:cond delay="500"/>
                                          </p:stCondLst>
                                        </p:cTn>
                                        <p:tgtEl>
                                          <p:spTgt spid="785426"/>
                                        </p:tgtEl>
                                        <p:attrNameLst>
                                          <p:attrName>ppt_y</p:attrName>
                                        </p:attrNameLst>
                                      </p:cBhvr>
                                      <p:tavLst>
                                        <p:tav tm="0">
                                          <p:val>
                                            <p:strVal val="#ppt_y+.1"/>
                                          </p:val>
                                        </p:tav>
                                        <p:tav tm="100000">
                                          <p:val>
                                            <p:strVal val="#ppt_y"/>
                                          </p:val>
                                        </p:tav>
                                      </p:tavLst>
                                    </p:anim>
                                    <p:animEffect transition="in" filter="fade">
                                      <p:cBhvr>
                                        <p:cTn id="52" dur="1000" decel="50000">
                                          <p:stCondLst>
                                            <p:cond delay="0"/>
                                          </p:stCondLst>
                                        </p:cTn>
                                        <p:tgtEl>
                                          <p:spTgt spid="7854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6" grpId="0"/>
      <p:bldP spid="7" grpId="0"/>
      <p:bldP spid="785426" grpId="0"/>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graphicFrame>
        <p:nvGraphicFramePr>
          <p:cNvPr id="41985" name="Object 2"/>
          <p:cNvGraphicFramePr/>
          <p:nvPr/>
        </p:nvGraphicFramePr>
        <p:xfrm>
          <a:off x="247650" y="477838"/>
          <a:ext cx="8599488" cy="4102100"/>
        </p:xfrm>
        <a:graphic>
          <a:graphicData uri="http://schemas.openxmlformats.org/presentationml/2006/ole">
            <mc:AlternateContent xmlns:mc="http://schemas.openxmlformats.org/markup-compatibility/2006">
              <mc:Choice xmlns:v="urn:schemas-microsoft-com:vml" Requires="v">
                <p:oleObj spid="_x0000_s3105" name="" r:id="rId1" imgW="8726170" imgH="4163695" progId="Word.Document.8">
                  <p:embed/>
                </p:oleObj>
              </mc:Choice>
              <mc:Fallback>
                <p:oleObj name="" r:id="rId1" imgW="8726170" imgH="4163695" progId="Word.Document.8">
                  <p:embed/>
                  <p:pic>
                    <p:nvPicPr>
                      <p:cNvPr id="0" name="图片 3104"/>
                      <p:cNvPicPr/>
                      <p:nvPr/>
                    </p:nvPicPr>
                    <p:blipFill>
                      <a:blip r:embed="rId2"/>
                      <a:stretch>
                        <a:fillRect/>
                      </a:stretch>
                    </p:blipFill>
                    <p:spPr>
                      <a:xfrm>
                        <a:off x="247650" y="477838"/>
                        <a:ext cx="8599488" cy="4102100"/>
                      </a:xfrm>
                      <a:prstGeom prst="rect">
                        <a:avLst/>
                      </a:prstGeom>
                      <a:noFill/>
                      <a:ln w="38100">
                        <a:noFill/>
                        <a:miter/>
                      </a:ln>
                    </p:spPr>
                  </p:pic>
                </p:oleObj>
              </mc:Fallback>
            </mc:AlternateContent>
          </a:graphicData>
        </a:graphic>
      </p:graphicFrame>
      <p:graphicFrame>
        <p:nvGraphicFramePr>
          <p:cNvPr id="935939" name="Object 3"/>
          <p:cNvGraphicFramePr/>
          <p:nvPr/>
        </p:nvGraphicFramePr>
        <p:xfrm>
          <a:off x="658813" y="4008438"/>
          <a:ext cx="8213725" cy="2660650"/>
        </p:xfrm>
        <a:graphic>
          <a:graphicData uri="http://schemas.openxmlformats.org/presentationml/2006/ole">
            <mc:AlternateContent xmlns:mc="http://schemas.openxmlformats.org/markup-compatibility/2006">
              <mc:Choice xmlns:v="urn:schemas-microsoft-com:vml" Requires="v">
                <p:oleObj spid="_x0000_s3103" name="" r:id="rId3" imgW="8368030" imgH="2693035" progId="Word.Document.8">
                  <p:embed/>
                </p:oleObj>
              </mc:Choice>
              <mc:Fallback>
                <p:oleObj name="" r:id="rId3" imgW="8368030" imgH="2693035" progId="Word.Document.8">
                  <p:embed/>
                  <p:pic>
                    <p:nvPicPr>
                      <p:cNvPr id="0" name="图片 3102"/>
                      <p:cNvPicPr/>
                      <p:nvPr/>
                    </p:nvPicPr>
                    <p:blipFill>
                      <a:blip r:embed="rId4"/>
                      <a:stretch>
                        <a:fillRect/>
                      </a:stretch>
                    </p:blipFill>
                    <p:spPr>
                      <a:xfrm>
                        <a:off x="658813" y="4008438"/>
                        <a:ext cx="8213725" cy="2660650"/>
                      </a:xfrm>
                      <a:prstGeom prst="rect">
                        <a:avLst/>
                      </a:prstGeom>
                      <a:noFill/>
                      <a:ln w="38100">
                        <a:noFill/>
                        <a:miter/>
                      </a:ln>
                    </p:spPr>
                  </p:pic>
                </p:oleObj>
              </mc:Fallback>
            </mc:AlternateContent>
          </a:graphicData>
        </a:graphic>
      </p:graphicFrame>
      <p:graphicFrame>
        <p:nvGraphicFramePr>
          <p:cNvPr id="935940" name="Object 4"/>
          <p:cNvGraphicFramePr/>
          <p:nvPr/>
        </p:nvGraphicFramePr>
        <p:xfrm>
          <a:off x="7067550" y="6092825"/>
          <a:ext cx="1616075" cy="395288"/>
        </p:xfrm>
        <a:graphic>
          <a:graphicData uri="http://schemas.openxmlformats.org/presentationml/2006/ole">
            <mc:AlternateContent xmlns:mc="http://schemas.openxmlformats.org/markup-compatibility/2006">
              <mc:Choice xmlns:v="urn:schemas-microsoft-com:vml" Requires="v">
                <p:oleObj spid="_x0000_s3100" name="" r:id="rId5" imgW="1637665" imgH="400050" progId="Word.Document.8">
                  <p:embed/>
                </p:oleObj>
              </mc:Choice>
              <mc:Fallback>
                <p:oleObj name="" r:id="rId5" imgW="1637665" imgH="400050" progId="Word.Document.8">
                  <p:embed/>
                  <p:pic>
                    <p:nvPicPr>
                      <p:cNvPr id="0" name="图片 3099"/>
                      <p:cNvPicPr/>
                      <p:nvPr/>
                    </p:nvPicPr>
                    <p:blipFill>
                      <a:blip r:embed="rId6"/>
                      <a:stretch>
                        <a:fillRect/>
                      </a:stretch>
                    </p:blipFill>
                    <p:spPr>
                      <a:xfrm>
                        <a:off x="7067550" y="6092825"/>
                        <a:ext cx="1616075" cy="395288"/>
                      </a:xfrm>
                      <a:prstGeom prst="rect">
                        <a:avLst/>
                      </a:prstGeom>
                      <a:noFill/>
                      <a:ln w="38100">
                        <a:noFill/>
                        <a:miter/>
                      </a:ln>
                    </p:spPr>
                  </p:pic>
                </p:oleObj>
              </mc:Fallback>
            </mc:AlternateContent>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35939"/>
                                        </p:tgtEl>
                                        <p:attrNameLst>
                                          <p:attrName>style.visibility</p:attrName>
                                        </p:attrNameLst>
                                      </p:cBhvr>
                                      <p:to>
                                        <p:strVal val="visible"/>
                                      </p:to>
                                    </p:set>
                                    <p:anim calcmode="lin" valueType="num">
                                      <p:cBhvr>
                                        <p:cTn id="7" dur="500" fill="hold"/>
                                        <p:tgtEl>
                                          <p:spTgt spid="935939"/>
                                        </p:tgtEl>
                                        <p:attrNameLst>
                                          <p:attrName>ppt_w</p:attrName>
                                        </p:attrNameLst>
                                      </p:cBhvr>
                                      <p:tavLst>
                                        <p:tav tm="0">
                                          <p:val>
                                            <p:fltVal val="0.000000"/>
                                          </p:val>
                                        </p:tav>
                                        <p:tav tm="100000">
                                          <p:val>
                                            <p:strVal val="#ppt_w"/>
                                          </p:val>
                                        </p:tav>
                                      </p:tavLst>
                                    </p:anim>
                                    <p:anim calcmode="lin" valueType="num">
                                      <p:cBhvr>
                                        <p:cTn id="8" dur="500" fill="hold"/>
                                        <p:tgtEl>
                                          <p:spTgt spid="935939"/>
                                        </p:tgtEl>
                                        <p:attrNameLst>
                                          <p:attrName>ppt_h</p:attrName>
                                        </p:attrNameLst>
                                      </p:cBhvr>
                                      <p:tavLst>
                                        <p:tav tm="0">
                                          <p:val>
                                            <p:fltVal val="0.000000"/>
                                          </p:val>
                                        </p:tav>
                                        <p:tav tm="100000">
                                          <p:val>
                                            <p:strVal val="#ppt_h"/>
                                          </p:val>
                                        </p:tav>
                                      </p:tavLst>
                                    </p:anim>
                                    <p:animEffect transition="in" filter="fade">
                                      <p:cBhvr>
                                        <p:cTn id="9" dur="500"/>
                                        <p:tgtEl>
                                          <p:spTgt spid="935939"/>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935940"/>
                                        </p:tgtEl>
                                        <p:attrNameLst>
                                          <p:attrName>style.visibility</p:attrName>
                                        </p:attrNameLst>
                                      </p:cBhvr>
                                      <p:to>
                                        <p:strVal val="visible"/>
                                      </p:to>
                                    </p:set>
                                    <p:anim calcmode="lin" valueType="num">
                                      <p:cBhvr>
                                        <p:cTn id="14" dur="500" fill="hold"/>
                                        <p:tgtEl>
                                          <p:spTgt spid="935940"/>
                                        </p:tgtEl>
                                        <p:attrNameLst>
                                          <p:attrName>ppt_w</p:attrName>
                                        </p:attrNameLst>
                                      </p:cBhvr>
                                      <p:tavLst>
                                        <p:tav tm="0">
                                          <p:val>
                                            <p:fltVal val="0.000000"/>
                                          </p:val>
                                        </p:tav>
                                        <p:tav tm="100000">
                                          <p:val>
                                            <p:strVal val="#ppt_w"/>
                                          </p:val>
                                        </p:tav>
                                      </p:tavLst>
                                    </p:anim>
                                    <p:anim calcmode="lin" valueType="num">
                                      <p:cBhvr>
                                        <p:cTn id="15" dur="500" fill="hold"/>
                                        <p:tgtEl>
                                          <p:spTgt spid="935940"/>
                                        </p:tgtEl>
                                        <p:attrNameLst>
                                          <p:attrName>ppt_h</p:attrName>
                                        </p:attrNameLst>
                                      </p:cBhvr>
                                      <p:tavLst>
                                        <p:tav tm="0">
                                          <p:val>
                                            <p:fltVal val="0.000000"/>
                                          </p:val>
                                        </p:tav>
                                        <p:tav tm="100000">
                                          <p:val>
                                            <p:strVal val="#ppt_h"/>
                                          </p:val>
                                        </p:tav>
                                      </p:tavLst>
                                    </p:anim>
                                    <p:animEffect transition="in" filter="fade">
                                      <p:cBhvr>
                                        <p:cTn id="16" dur="500"/>
                                        <p:tgtEl>
                                          <p:spTgt spid="9359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graphicFrame>
        <p:nvGraphicFramePr>
          <p:cNvPr id="44033" name="Object 2"/>
          <p:cNvGraphicFramePr/>
          <p:nvPr/>
        </p:nvGraphicFramePr>
        <p:xfrm>
          <a:off x="288925" y="585788"/>
          <a:ext cx="8624888" cy="5922962"/>
        </p:xfrm>
        <a:graphic>
          <a:graphicData uri="http://schemas.openxmlformats.org/presentationml/2006/ole">
            <mc:AlternateContent xmlns:mc="http://schemas.openxmlformats.org/markup-compatibility/2006">
              <mc:Choice xmlns:v="urn:schemas-microsoft-com:vml" Requires="v">
                <p:oleObj spid="_x0000_s3104" name="" r:id="rId1" imgW="8693150" imgH="5946775" progId="Word.Document.8">
                  <p:embed/>
                </p:oleObj>
              </mc:Choice>
              <mc:Fallback>
                <p:oleObj name="" r:id="rId1" imgW="8693150" imgH="5946775" progId="Word.Document.8">
                  <p:embed/>
                  <p:pic>
                    <p:nvPicPr>
                      <p:cNvPr id="0" name="图片 3103"/>
                      <p:cNvPicPr/>
                      <p:nvPr/>
                    </p:nvPicPr>
                    <p:blipFill>
                      <a:blip r:embed="rId2"/>
                      <a:stretch>
                        <a:fillRect/>
                      </a:stretch>
                    </p:blipFill>
                    <p:spPr>
                      <a:xfrm>
                        <a:off x="288925" y="585788"/>
                        <a:ext cx="8624888" cy="5922962"/>
                      </a:xfrm>
                      <a:prstGeom prst="rect">
                        <a:avLst/>
                      </a:prstGeom>
                      <a:noFill/>
                      <a:ln w="38100">
                        <a:noFill/>
                        <a:miter/>
                      </a:ln>
                    </p:spPr>
                  </p:pic>
                </p:oleObj>
              </mc:Fallback>
            </mc:AlternateContent>
          </a:graphicData>
        </a:graphic>
      </p:graphicFrame>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graphicFrame>
        <p:nvGraphicFramePr>
          <p:cNvPr id="46081" name="Object 2"/>
          <p:cNvGraphicFramePr/>
          <p:nvPr/>
        </p:nvGraphicFramePr>
        <p:xfrm>
          <a:off x="468313" y="1393825"/>
          <a:ext cx="8251825" cy="3554413"/>
        </p:xfrm>
        <a:graphic>
          <a:graphicData uri="http://schemas.openxmlformats.org/presentationml/2006/ole">
            <mc:AlternateContent xmlns:mc="http://schemas.openxmlformats.org/markup-compatibility/2006">
              <mc:Choice xmlns:v="urn:schemas-microsoft-com:vml" Requires="v">
                <p:oleObj spid="_x0000_s3101" name="" r:id="rId1" imgW="8253730" imgH="3552190" progId="Word.Document.8">
                  <p:embed/>
                </p:oleObj>
              </mc:Choice>
              <mc:Fallback>
                <p:oleObj name="" r:id="rId1" imgW="8253730" imgH="3552190" progId="Word.Document.8">
                  <p:embed/>
                  <p:pic>
                    <p:nvPicPr>
                      <p:cNvPr id="0" name="图片 3100"/>
                      <p:cNvPicPr/>
                      <p:nvPr/>
                    </p:nvPicPr>
                    <p:blipFill>
                      <a:blip r:embed="rId2"/>
                      <a:stretch>
                        <a:fillRect/>
                      </a:stretch>
                    </p:blipFill>
                    <p:spPr>
                      <a:xfrm>
                        <a:off x="468313" y="1393825"/>
                        <a:ext cx="8251825" cy="3554413"/>
                      </a:xfrm>
                      <a:prstGeom prst="rect">
                        <a:avLst/>
                      </a:prstGeom>
                      <a:noFill/>
                      <a:ln w="38100">
                        <a:noFill/>
                        <a:miter/>
                      </a:ln>
                    </p:spPr>
                  </p:pic>
                </p:oleObj>
              </mc:Fallback>
            </mc:AlternateContent>
          </a:graphicData>
        </a:graphic>
      </p:graphicFrame>
      <p:graphicFrame>
        <p:nvGraphicFramePr>
          <p:cNvPr id="933891" name="Object 3"/>
          <p:cNvGraphicFramePr/>
          <p:nvPr/>
        </p:nvGraphicFramePr>
        <p:xfrm>
          <a:off x="460375" y="4386263"/>
          <a:ext cx="5268913" cy="395287"/>
        </p:xfrm>
        <a:graphic>
          <a:graphicData uri="http://schemas.openxmlformats.org/presentationml/2006/ole">
            <mc:AlternateContent xmlns:mc="http://schemas.openxmlformats.org/markup-compatibility/2006">
              <mc:Choice xmlns:v="urn:schemas-microsoft-com:vml" Requires="v">
                <p:oleObj spid="_x0000_s3108" name="" r:id="rId3" imgW="5278755" imgH="398145" progId="Word.Document.8">
                  <p:embed/>
                </p:oleObj>
              </mc:Choice>
              <mc:Fallback>
                <p:oleObj name="" r:id="rId3" imgW="5278755" imgH="398145" progId="Word.Document.8">
                  <p:embed/>
                  <p:pic>
                    <p:nvPicPr>
                      <p:cNvPr id="0" name="图片 3107"/>
                      <p:cNvPicPr/>
                      <p:nvPr/>
                    </p:nvPicPr>
                    <p:blipFill>
                      <a:blip r:embed="rId4"/>
                      <a:stretch>
                        <a:fillRect/>
                      </a:stretch>
                    </p:blipFill>
                    <p:spPr>
                      <a:xfrm>
                        <a:off x="460375" y="4386263"/>
                        <a:ext cx="5268913" cy="395287"/>
                      </a:xfrm>
                      <a:prstGeom prst="rect">
                        <a:avLst/>
                      </a:prstGeom>
                      <a:noFill/>
                      <a:ln w="38100">
                        <a:noFill/>
                        <a:miter/>
                      </a:ln>
                    </p:spPr>
                  </p:pic>
                </p:oleObj>
              </mc:Fallback>
            </mc:AlternateContent>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33891"/>
                                        </p:tgtEl>
                                        <p:attrNameLst>
                                          <p:attrName>style.visibility</p:attrName>
                                        </p:attrNameLst>
                                      </p:cBhvr>
                                      <p:to>
                                        <p:strVal val="visible"/>
                                      </p:to>
                                    </p:set>
                                    <p:animEffect transition="in" filter="blinds(horizontal)">
                                      <p:cBhvr>
                                        <p:cTn id="7" dur="500"/>
                                        <p:tgtEl>
                                          <p:spTgt spid="9338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graphicFrame>
        <p:nvGraphicFramePr>
          <p:cNvPr id="48129" name="Object 2"/>
          <p:cNvGraphicFramePr/>
          <p:nvPr/>
        </p:nvGraphicFramePr>
        <p:xfrm>
          <a:off x="180975" y="536575"/>
          <a:ext cx="8805863" cy="4316413"/>
        </p:xfrm>
        <a:graphic>
          <a:graphicData uri="http://schemas.openxmlformats.org/presentationml/2006/ole">
            <mc:AlternateContent xmlns:mc="http://schemas.openxmlformats.org/markup-compatibility/2006">
              <mc:Choice xmlns:v="urn:schemas-microsoft-com:vml" Requires="v">
                <p:oleObj spid="_x0000_s3102" name="" r:id="rId1" imgW="9060180" imgH="4453255" progId="Word.Document.8">
                  <p:embed/>
                </p:oleObj>
              </mc:Choice>
              <mc:Fallback>
                <p:oleObj name="" r:id="rId1" imgW="9060180" imgH="4453255" progId="Word.Document.8">
                  <p:embed/>
                  <p:pic>
                    <p:nvPicPr>
                      <p:cNvPr id="0" name="图片 3101"/>
                      <p:cNvPicPr/>
                      <p:nvPr/>
                    </p:nvPicPr>
                    <p:blipFill>
                      <a:blip r:embed="rId2"/>
                      <a:stretch>
                        <a:fillRect/>
                      </a:stretch>
                    </p:blipFill>
                    <p:spPr>
                      <a:xfrm>
                        <a:off x="180975" y="536575"/>
                        <a:ext cx="8805863" cy="4316413"/>
                      </a:xfrm>
                      <a:prstGeom prst="rect">
                        <a:avLst/>
                      </a:prstGeom>
                      <a:noFill/>
                      <a:ln w="38100">
                        <a:noFill/>
                        <a:miter/>
                      </a:ln>
                    </p:spPr>
                  </p:pic>
                </p:oleObj>
              </mc:Fallback>
            </mc:AlternateContent>
          </a:graphicData>
        </a:graphic>
      </p:graphicFrame>
      <p:graphicFrame>
        <p:nvGraphicFramePr>
          <p:cNvPr id="932867" name="Object 3"/>
          <p:cNvGraphicFramePr/>
          <p:nvPr/>
        </p:nvGraphicFramePr>
        <p:xfrm>
          <a:off x="576263" y="4373563"/>
          <a:ext cx="8329612" cy="2365375"/>
        </p:xfrm>
        <a:graphic>
          <a:graphicData uri="http://schemas.openxmlformats.org/presentationml/2006/ole">
            <mc:AlternateContent xmlns:mc="http://schemas.openxmlformats.org/markup-compatibility/2006">
              <mc:Choice xmlns:v="urn:schemas-microsoft-com:vml" Requires="v">
                <p:oleObj spid="_x0000_s3107" name="" r:id="rId3" imgW="8488045" imgH="2393315" progId="Word.Document.8">
                  <p:embed/>
                </p:oleObj>
              </mc:Choice>
              <mc:Fallback>
                <p:oleObj name="" r:id="rId3" imgW="8488045" imgH="2393315" progId="Word.Document.8">
                  <p:embed/>
                  <p:pic>
                    <p:nvPicPr>
                      <p:cNvPr id="0" name="图片 3106"/>
                      <p:cNvPicPr/>
                      <p:nvPr/>
                    </p:nvPicPr>
                    <p:blipFill>
                      <a:blip r:embed="rId4"/>
                      <a:stretch>
                        <a:fillRect/>
                      </a:stretch>
                    </p:blipFill>
                    <p:spPr>
                      <a:xfrm>
                        <a:off x="576263" y="4373563"/>
                        <a:ext cx="8329612" cy="2365375"/>
                      </a:xfrm>
                      <a:prstGeom prst="rect">
                        <a:avLst/>
                      </a:prstGeom>
                      <a:noFill/>
                      <a:ln w="38100">
                        <a:noFill/>
                        <a:miter/>
                      </a:ln>
                    </p:spPr>
                  </p:pic>
                </p:oleObj>
              </mc:Fallback>
            </mc:AlternateContent>
          </a:graphicData>
        </a:graphic>
      </p:graphicFrame>
      <p:graphicFrame>
        <p:nvGraphicFramePr>
          <p:cNvPr id="932868" name="Object 4"/>
          <p:cNvGraphicFramePr/>
          <p:nvPr/>
        </p:nvGraphicFramePr>
        <p:xfrm>
          <a:off x="6235700" y="6092825"/>
          <a:ext cx="1655763" cy="395288"/>
        </p:xfrm>
        <a:graphic>
          <a:graphicData uri="http://schemas.openxmlformats.org/presentationml/2006/ole">
            <mc:AlternateContent xmlns:mc="http://schemas.openxmlformats.org/markup-compatibility/2006">
              <mc:Choice xmlns:v="urn:schemas-microsoft-com:vml" Requires="v">
                <p:oleObj spid="_x0000_s3106" name="" r:id="rId5" imgW="1679575" imgH="399415" progId="Word.Document.8">
                  <p:embed/>
                </p:oleObj>
              </mc:Choice>
              <mc:Fallback>
                <p:oleObj name="" r:id="rId5" imgW="1679575" imgH="399415" progId="Word.Document.8">
                  <p:embed/>
                  <p:pic>
                    <p:nvPicPr>
                      <p:cNvPr id="0" name="图片 3105"/>
                      <p:cNvPicPr/>
                      <p:nvPr/>
                    </p:nvPicPr>
                    <p:blipFill>
                      <a:blip r:embed="rId6"/>
                      <a:stretch>
                        <a:fillRect/>
                      </a:stretch>
                    </p:blipFill>
                    <p:spPr>
                      <a:xfrm>
                        <a:off x="6235700" y="6092825"/>
                        <a:ext cx="1655763" cy="395288"/>
                      </a:xfrm>
                      <a:prstGeom prst="rect">
                        <a:avLst/>
                      </a:prstGeom>
                      <a:noFill/>
                      <a:ln w="38100">
                        <a:noFill/>
                        <a:miter/>
                      </a:ln>
                    </p:spPr>
                  </p:pic>
                </p:oleObj>
              </mc:Fallback>
            </mc:AlternateContent>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32867"/>
                                        </p:tgtEl>
                                        <p:attrNameLst>
                                          <p:attrName>style.visibility</p:attrName>
                                        </p:attrNameLst>
                                      </p:cBhvr>
                                      <p:to>
                                        <p:strVal val="visible"/>
                                      </p:to>
                                    </p:set>
                                    <p:anim calcmode="lin" valueType="num">
                                      <p:cBhvr>
                                        <p:cTn id="7" dur="500" fill="hold"/>
                                        <p:tgtEl>
                                          <p:spTgt spid="932867"/>
                                        </p:tgtEl>
                                        <p:attrNameLst>
                                          <p:attrName>ppt_w</p:attrName>
                                        </p:attrNameLst>
                                      </p:cBhvr>
                                      <p:tavLst>
                                        <p:tav tm="0">
                                          <p:val>
                                            <p:fltVal val="0.000000"/>
                                          </p:val>
                                        </p:tav>
                                        <p:tav tm="100000">
                                          <p:val>
                                            <p:strVal val="#ppt_w"/>
                                          </p:val>
                                        </p:tav>
                                      </p:tavLst>
                                    </p:anim>
                                    <p:anim calcmode="lin" valueType="num">
                                      <p:cBhvr>
                                        <p:cTn id="8" dur="500" fill="hold"/>
                                        <p:tgtEl>
                                          <p:spTgt spid="932867"/>
                                        </p:tgtEl>
                                        <p:attrNameLst>
                                          <p:attrName>ppt_h</p:attrName>
                                        </p:attrNameLst>
                                      </p:cBhvr>
                                      <p:tavLst>
                                        <p:tav tm="0">
                                          <p:val>
                                            <p:fltVal val="0.000000"/>
                                          </p:val>
                                        </p:tav>
                                        <p:tav tm="100000">
                                          <p:val>
                                            <p:strVal val="#ppt_h"/>
                                          </p:val>
                                        </p:tav>
                                      </p:tavLst>
                                    </p:anim>
                                    <p:animEffect transition="in" filter="fade">
                                      <p:cBhvr>
                                        <p:cTn id="9" dur="500"/>
                                        <p:tgtEl>
                                          <p:spTgt spid="93286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932868"/>
                                        </p:tgtEl>
                                        <p:attrNameLst>
                                          <p:attrName>style.visibility</p:attrName>
                                        </p:attrNameLst>
                                      </p:cBhvr>
                                      <p:to>
                                        <p:strVal val="visible"/>
                                      </p:to>
                                    </p:set>
                                    <p:anim calcmode="lin" valueType="num">
                                      <p:cBhvr>
                                        <p:cTn id="14" dur="500" fill="hold"/>
                                        <p:tgtEl>
                                          <p:spTgt spid="932868"/>
                                        </p:tgtEl>
                                        <p:attrNameLst>
                                          <p:attrName>ppt_w</p:attrName>
                                        </p:attrNameLst>
                                      </p:cBhvr>
                                      <p:tavLst>
                                        <p:tav tm="0">
                                          <p:val>
                                            <p:fltVal val="0.000000"/>
                                          </p:val>
                                        </p:tav>
                                        <p:tav tm="100000">
                                          <p:val>
                                            <p:strVal val="#ppt_w"/>
                                          </p:val>
                                        </p:tav>
                                      </p:tavLst>
                                    </p:anim>
                                    <p:anim calcmode="lin" valueType="num">
                                      <p:cBhvr>
                                        <p:cTn id="15" dur="500" fill="hold"/>
                                        <p:tgtEl>
                                          <p:spTgt spid="932868"/>
                                        </p:tgtEl>
                                        <p:attrNameLst>
                                          <p:attrName>ppt_h</p:attrName>
                                        </p:attrNameLst>
                                      </p:cBhvr>
                                      <p:tavLst>
                                        <p:tav tm="0">
                                          <p:val>
                                            <p:fltVal val="0.000000"/>
                                          </p:val>
                                        </p:tav>
                                        <p:tav tm="100000">
                                          <p:val>
                                            <p:strVal val="#ppt_h"/>
                                          </p:val>
                                        </p:tav>
                                      </p:tavLst>
                                    </p:anim>
                                    <p:animEffect transition="in" filter="fade">
                                      <p:cBhvr>
                                        <p:cTn id="16" dur="500"/>
                                        <p:tgtEl>
                                          <p:spTgt spid="9328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808962" name="Rectangle 2"/>
          <p:cNvSpPr/>
          <p:nvPr/>
        </p:nvSpPr>
        <p:spPr>
          <a:xfrm>
            <a:off x="84138" y="44450"/>
            <a:ext cx="8928100" cy="5632450"/>
          </a:xfrm>
          <a:prstGeom prst="rect">
            <a:avLst/>
          </a:prstGeom>
          <a:noFill/>
          <a:ln w="19050">
            <a:noFill/>
          </a:ln>
        </p:spPr>
        <p:txBody>
          <a:bodyPr anchor="ctr">
            <a:spAutoFit/>
          </a:bodyPr>
          <a:p>
            <a:pPr algn="ctr">
              <a:lnSpc>
                <a:spcPct val="100000"/>
              </a:lnSpc>
            </a:pPr>
            <a:r>
              <a:rPr lang="zh-CN" altLang="en-US" sz="4000" b="1" dirty="0">
                <a:solidFill>
                  <a:srgbClr val="009999"/>
                </a:solidFill>
                <a:latin typeface="方正宋黑简体" pitchFamily="65" charset="-122"/>
                <a:ea typeface="方正宋黑简体" pitchFamily="65" charset="-122"/>
              </a:rPr>
              <a:t>复习集成块二  政治权利与义务、</a:t>
            </a:r>
            <a:endParaRPr lang="zh-CN" altLang="en-US" sz="4000" b="1" dirty="0">
              <a:solidFill>
                <a:srgbClr val="009999"/>
              </a:solidFill>
              <a:latin typeface="方正宋黑简体" pitchFamily="65" charset="-122"/>
              <a:ea typeface="方正宋黑简体" pitchFamily="65" charset="-122"/>
            </a:endParaRPr>
          </a:p>
          <a:p>
            <a:pPr algn="ctr">
              <a:lnSpc>
                <a:spcPct val="100000"/>
              </a:lnSpc>
            </a:pPr>
            <a:r>
              <a:rPr lang="zh-CN" altLang="en-US" sz="4000" b="1" dirty="0">
                <a:solidFill>
                  <a:srgbClr val="009999"/>
                </a:solidFill>
                <a:latin typeface="方正宋黑简体" pitchFamily="65" charset="-122"/>
                <a:ea typeface="方正宋黑简体" pitchFamily="65" charset="-122"/>
              </a:rPr>
              <a:t>          政治生活</a:t>
            </a:r>
            <a:endParaRPr lang="zh-CN" altLang="en-US" sz="4000" b="1" dirty="0">
              <a:solidFill>
                <a:srgbClr val="009999"/>
              </a:solidFill>
              <a:latin typeface="方正宋黑简体" pitchFamily="65" charset="-122"/>
              <a:ea typeface="方正宋黑简体" pitchFamily="65" charset="-122"/>
            </a:endParaRPr>
          </a:p>
          <a:p>
            <a:pPr algn="ctr">
              <a:lnSpc>
                <a:spcPct val="100000"/>
              </a:lnSpc>
            </a:pPr>
            <a:endParaRPr lang="zh-CN" altLang="en-US" sz="4000" b="1" dirty="0">
              <a:solidFill>
                <a:srgbClr val="009999"/>
              </a:solidFill>
              <a:latin typeface="方正宋黑简体" pitchFamily="65" charset="-122"/>
              <a:ea typeface="方正宋黑简体" pitchFamily="65" charset="-122"/>
            </a:endParaRPr>
          </a:p>
          <a:p>
            <a:pPr algn="ctr">
              <a:lnSpc>
                <a:spcPct val="100000"/>
              </a:lnSpc>
            </a:pPr>
            <a:r>
              <a:rPr lang="zh-CN" altLang="en-US" sz="4000" b="1" dirty="0">
                <a:solidFill>
                  <a:srgbClr val="FF0000"/>
                </a:solidFill>
                <a:latin typeface="方正宋黑简体" pitchFamily="65" charset="-122"/>
                <a:ea typeface="方正宋黑简体" pitchFamily="65" charset="-122"/>
              </a:rPr>
              <a:t>高考考点</a:t>
            </a:r>
            <a:endParaRPr lang="zh-CN" altLang="en-US" sz="4000" b="1" dirty="0">
              <a:solidFill>
                <a:srgbClr val="FF0000"/>
              </a:solidFill>
              <a:latin typeface="方正宋黑简体" pitchFamily="65" charset="-122"/>
              <a:ea typeface="方正宋黑简体" pitchFamily="65" charset="-122"/>
            </a:endParaRPr>
          </a:p>
          <a:p>
            <a:pPr algn="ctr">
              <a:lnSpc>
                <a:spcPct val="100000"/>
              </a:lnSpc>
            </a:pPr>
            <a:endParaRPr lang="zh-CN" altLang="en-US" sz="4000" b="1" dirty="0">
              <a:solidFill>
                <a:srgbClr val="FF0000"/>
              </a:solidFill>
              <a:latin typeface="方正宋黑简体" pitchFamily="65" charset="-122"/>
              <a:ea typeface="方正宋黑简体" pitchFamily="65" charset="-122"/>
            </a:endParaRPr>
          </a:p>
          <a:p>
            <a:pPr>
              <a:lnSpc>
                <a:spcPct val="100000"/>
              </a:lnSpc>
            </a:pPr>
            <a:r>
              <a:rPr lang="en-US" altLang="zh-CN" sz="4000" b="1" dirty="0">
                <a:solidFill>
                  <a:srgbClr val="FF0000"/>
                </a:solidFill>
                <a:latin typeface="方正宋黑简体" pitchFamily="65" charset="-122"/>
                <a:ea typeface="方正宋黑简体" pitchFamily="65" charset="-122"/>
              </a:rPr>
              <a:t>1.</a:t>
            </a:r>
            <a:r>
              <a:rPr lang="zh-CN" altLang="en-US" sz="4000" b="1" dirty="0">
                <a:solidFill>
                  <a:srgbClr val="FF0000"/>
                </a:solidFill>
                <a:latin typeface="方正宋黑简体" pitchFamily="65" charset="-122"/>
                <a:ea typeface="方正宋黑简体" pitchFamily="65" charset="-122"/>
              </a:rPr>
              <a:t>我国公民享有的政治权利；</a:t>
            </a:r>
            <a:endParaRPr lang="zh-CN" altLang="en-US" sz="4000" b="1" dirty="0">
              <a:solidFill>
                <a:srgbClr val="FF0000"/>
              </a:solidFill>
              <a:latin typeface="方正宋黑简体" pitchFamily="65" charset="-122"/>
              <a:ea typeface="方正宋黑简体" pitchFamily="65" charset="-122"/>
            </a:endParaRPr>
          </a:p>
          <a:p>
            <a:pPr>
              <a:lnSpc>
                <a:spcPct val="100000"/>
              </a:lnSpc>
            </a:pPr>
            <a:r>
              <a:rPr lang="en-US" altLang="zh-CN" sz="4000" b="1" dirty="0">
                <a:solidFill>
                  <a:srgbClr val="FF0000"/>
                </a:solidFill>
                <a:latin typeface="方正宋黑简体" pitchFamily="65" charset="-122"/>
                <a:ea typeface="方正宋黑简体" pitchFamily="65" charset="-122"/>
              </a:rPr>
              <a:t>2.</a:t>
            </a:r>
            <a:r>
              <a:rPr lang="zh-CN" altLang="en-US" sz="4000" b="1" dirty="0">
                <a:solidFill>
                  <a:srgbClr val="FF0000"/>
                </a:solidFill>
                <a:latin typeface="方正宋黑简体" pitchFamily="65" charset="-122"/>
                <a:ea typeface="方正宋黑简体" pitchFamily="65" charset="-122"/>
              </a:rPr>
              <a:t>我国公民必须履行的政治义务；</a:t>
            </a:r>
            <a:endParaRPr lang="zh-CN" altLang="en-US" sz="4000" b="1" dirty="0">
              <a:solidFill>
                <a:srgbClr val="FF0000"/>
              </a:solidFill>
              <a:latin typeface="方正宋黑简体" pitchFamily="65" charset="-122"/>
              <a:ea typeface="方正宋黑简体" pitchFamily="65" charset="-122"/>
            </a:endParaRPr>
          </a:p>
          <a:p>
            <a:pPr>
              <a:lnSpc>
                <a:spcPct val="100000"/>
              </a:lnSpc>
            </a:pPr>
            <a:r>
              <a:rPr lang="en-US" altLang="zh-CN" sz="4000" b="1" dirty="0">
                <a:solidFill>
                  <a:srgbClr val="FF0000"/>
                </a:solidFill>
                <a:latin typeface="方正宋黑简体" pitchFamily="65" charset="-122"/>
                <a:ea typeface="方正宋黑简体" pitchFamily="65" charset="-122"/>
              </a:rPr>
              <a:t>3.</a:t>
            </a:r>
            <a:r>
              <a:rPr lang="zh-CN" altLang="en-US" sz="4000" b="1" dirty="0">
                <a:solidFill>
                  <a:srgbClr val="FF0000"/>
                </a:solidFill>
                <a:latin typeface="方正宋黑简体" pitchFamily="65" charset="-122"/>
                <a:ea typeface="方正宋黑简体" pitchFamily="65" charset="-122"/>
              </a:rPr>
              <a:t>我国公民参与政治生活的基本原则和主要内容。</a:t>
            </a:r>
            <a:endParaRPr lang="zh-CN" altLang="en-US" sz="4000" b="1" dirty="0">
              <a:solidFill>
                <a:srgbClr val="FF0000"/>
              </a:solidFill>
              <a:latin typeface="方正宋黑简体" pitchFamily="65" charset="-122"/>
              <a:ea typeface="方正宋黑简体" pitchFamily="65"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808962"/>
                                        </p:tgtEl>
                                        <p:attrNameLst>
                                          <p:attrName>style.visibility</p:attrName>
                                        </p:attrNameLst>
                                      </p:cBhvr>
                                      <p:to>
                                        <p:strVal val="visible"/>
                                      </p:to>
                                    </p:set>
                                    <p:animEffect transition="in" filter="wipe(left)">
                                      <p:cBhvr>
                                        <p:cTn id="7" dur="1000"/>
                                        <p:tgtEl>
                                          <p:spTgt spid="8089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8962" grpId="0"/>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3" name="椭圆 12"/>
          <p:cNvSpPr/>
          <p:nvPr/>
        </p:nvSpPr>
        <p:spPr>
          <a:xfrm>
            <a:off x="2267744" y="3076972"/>
            <a:ext cx="914846" cy="914846"/>
          </a:xfrm>
          <a:prstGeom prst="ellipse">
            <a:avLst/>
          </a:prstGeom>
          <a:noFill/>
          <a:ln w="9525" cap="flat" cmpd="sng" algn="ctr">
            <a:gradFill>
              <a:gsLst>
                <a:gs pos="100000">
                  <a:srgbClr val="108692"/>
                </a:gs>
                <a:gs pos="0">
                  <a:srgbClr val="16B2C1"/>
                </a:gs>
              </a:gsLst>
              <a:lin ang="2700000" scaled="0"/>
            </a:grad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2700000" scaled="1"/>
                <a:tileRect/>
              </a:gradFill>
              <a:effectLst/>
              <a:uLnTx/>
              <a:uFillTx/>
              <a:latin typeface="Calibri"/>
              <a:ea typeface="宋体" panose="02010600030101010101" pitchFamily="2" charset="-122"/>
              <a:cs typeface="+mn-cs"/>
            </a:endParaRPr>
          </a:p>
        </p:txBody>
      </p:sp>
      <p:sp>
        <p:nvSpPr>
          <p:cNvPr id="52226" name="矩形 14"/>
          <p:cNvSpPr/>
          <p:nvPr/>
        </p:nvSpPr>
        <p:spPr>
          <a:xfrm>
            <a:off x="3851275" y="2659063"/>
            <a:ext cx="5040313" cy="625475"/>
          </a:xfrm>
          <a:prstGeom prst="rect">
            <a:avLst/>
          </a:prstGeom>
          <a:noFill/>
          <a:ln w="9525">
            <a:noFill/>
          </a:ln>
        </p:spPr>
        <p:txBody>
          <a:bodyPr lIns="0" anchor="t">
            <a:spAutoFit/>
          </a:bodyPr>
          <a:p>
            <a:pPr>
              <a:lnSpc>
                <a:spcPct val="100000"/>
              </a:lnSpc>
            </a:pPr>
            <a:r>
              <a:rPr lang="zh-CN" altLang="en-US" sz="3500" dirty="0">
                <a:solidFill>
                  <a:srgbClr val="17AD9D"/>
                </a:solidFill>
                <a:latin typeface="方正大黑_GBK" pitchFamily="65" charset="-122"/>
                <a:ea typeface="方正大黑_GBK" pitchFamily="65" charset="-122"/>
              </a:rPr>
              <a:t>在“微点批注”中理解透</a:t>
            </a:r>
            <a:endParaRPr lang="zh-CN" altLang="en-US" sz="3500" dirty="0">
              <a:solidFill>
                <a:srgbClr val="17AD9D"/>
              </a:solidFill>
              <a:latin typeface="微软雅黑" panose="020B0503020204020204" pitchFamily="34" charset="-122"/>
              <a:ea typeface="微软雅黑" panose="020B0503020204020204" pitchFamily="34" charset="-122"/>
            </a:endParaRPr>
          </a:p>
        </p:txBody>
      </p:sp>
      <p:sp>
        <p:nvSpPr>
          <p:cNvPr id="16" name="椭圆 15"/>
          <p:cNvSpPr/>
          <p:nvPr/>
        </p:nvSpPr>
        <p:spPr>
          <a:xfrm>
            <a:off x="1341754" y="1823085"/>
            <a:ext cx="1642110" cy="1683385"/>
          </a:xfrm>
          <a:prstGeom prst="ellipse">
            <a:avLst/>
          </a:prstGeom>
          <a:noFill/>
          <a:ln w="9525" cap="flat" cmpd="sng" algn="ctr">
            <a:gradFill>
              <a:gsLst>
                <a:gs pos="100000">
                  <a:srgbClr val="89A13D"/>
                </a:gs>
                <a:gs pos="0">
                  <a:srgbClr val="B2D138"/>
                </a:gs>
              </a:gsLst>
              <a:lin ang="2700000" scaled="0"/>
            </a:grad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2700000" scaled="1"/>
                <a:tileRect/>
              </a:gradFill>
              <a:effectLst/>
              <a:uLnTx/>
              <a:uFillTx/>
              <a:latin typeface="Calibri"/>
              <a:ea typeface="宋体" panose="02010600030101010101" pitchFamily="2" charset="-122"/>
              <a:cs typeface="+mn-cs"/>
            </a:endParaRPr>
          </a:p>
        </p:txBody>
      </p:sp>
      <p:sp>
        <p:nvSpPr>
          <p:cNvPr id="17" name="椭圆 16"/>
          <p:cNvSpPr/>
          <p:nvPr/>
        </p:nvSpPr>
        <p:spPr>
          <a:xfrm>
            <a:off x="-828602" y="4373910"/>
            <a:ext cx="2079427" cy="2079426"/>
          </a:xfrm>
          <a:prstGeom prst="ellipse">
            <a:avLst/>
          </a:prstGeom>
          <a:noFill/>
          <a:ln w="9525" cap="flat" cmpd="sng" algn="ctr">
            <a:gradFill>
              <a:gsLst>
                <a:gs pos="100000">
                  <a:srgbClr val="138F81"/>
                </a:gs>
                <a:gs pos="0">
                  <a:srgbClr val="19BAA9"/>
                </a:gs>
              </a:gsLst>
              <a:lin ang="2700000" scaled="0"/>
            </a:grad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2700000" scaled="1"/>
                <a:tileRect/>
              </a:gradFill>
              <a:effectLst/>
              <a:uLnTx/>
              <a:uFillTx/>
              <a:latin typeface="Calibri"/>
              <a:ea typeface="宋体" panose="02010600030101010101" pitchFamily="2" charset="-122"/>
              <a:cs typeface="+mn-cs"/>
            </a:endParaRPr>
          </a:p>
        </p:txBody>
      </p:sp>
      <p:sp>
        <p:nvSpPr>
          <p:cNvPr id="18" name="椭圆 17"/>
          <p:cNvSpPr/>
          <p:nvPr/>
        </p:nvSpPr>
        <p:spPr>
          <a:xfrm>
            <a:off x="971599" y="2645718"/>
            <a:ext cx="628674" cy="628674"/>
          </a:xfrm>
          <a:prstGeom prst="ellipse">
            <a:avLst/>
          </a:prstGeom>
          <a:noFill/>
          <a:ln w="9525" cap="flat" cmpd="sng" algn="ctr">
            <a:gradFill>
              <a:gsLst>
                <a:gs pos="100000">
                  <a:srgbClr val="E33F24"/>
                </a:gs>
                <a:gs pos="0">
                  <a:srgbClr val="F26434"/>
                </a:gs>
              </a:gsLst>
              <a:lin ang="2700000" scaled="0"/>
            </a:grad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2700000" scaled="1"/>
                <a:tileRect/>
              </a:gradFill>
              <a:effectLst/>
              <a:uLnTx/>
              <a:uFillTx/>
              <a:latin typeface="Calibri"/>
              <a:ea typeface="宋体" panose="02010600030101010101" pitchFamily="2" charset="-122"/>
              <a:cs typeface="+mn-cs"/>
            </a:endParaRPr>
          </a:p>
        </p:txBody>
      </p:sp>
      <p:sp>
        <p:nvSpPr>
          <p:cNvPr id="19" name="椭圆 18"/>
          <p:cNvSpPr/>
          <p:nvPr/>
        </p:nvSpPr>
        <p:spPr>
          <a:xfrm>
            <a:off x="7452320" y="5000650"/>
            <a:ext cx="1296144" cy="1296144"/>
          </a:xfrm>
          <a:prstGeom prst="ellipse">
            <a:avLst/>
          </a:prstGeom>
          <a:noFill/>
          <a:ln w="9525" cap="flat" cmpd="sng" algn="ctr">
            <a:gradFill>
              <a:gsLst>
                <a:gs pos="100000">
                  <a:srgbClr val="108692"/>
                </a:gs>
                <a:gs pos="0">
                  <a:srgbClr val="16B2C1"/>
                </a:gs>
              </a:gsLst>
              <a:lin ang="2700000" scaled="0"/>
            </a:grad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2700000" scaled="1"/>
                <a:tileRect/>
              </a:gradFill>
              <a:effectLst/>
              <a:uLnTx/>
              <a:uFillTx/>
              <a:latin typeface="Calibri"/>
              <a:ea typeface="宋体" panose="02010600030101010101" pitchFamily="2" charset="-122"/>
              <a:cs typeface="+mn-cs"/>
            </a:endParaRPr>
          </a:p>
        </p:txBody>
      </p:sp>
      <p:sp>
        <p:nvSpPr>
          <p:cNvPr id="20" name="椭圆 19"/>
          <p:cNvSpPr/>
          <p:nvPr/>
        </p:nvSpPr>
        <p:spPr>
          <a:xfrm>
            <a:off x="3419871" y="2357686"/>
            <a:ext cx="347246" cy="347246"/>
          </a:xfrm>
          <a:prstGeom prst="ellipse">
            <a:avLst/>
          </a:prstGeom>
          <a:noFill/>
          <a:ln w="9525" cap="flat" cmpd="sng" algn="ctr">
            <a:gradFill>
              <a:gsLst>
                <a:gs pos="100000">
                  <a:srgbClr val="E33F24"/>
                </a:gs>
                <a:gs pos="0">
                  <a:srgbClr val="F26434"/>
                </a:gs>
              </a:gsLst>
              <a:lin ang="2700000" scaled="0"/>
            </a:grad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2700000" scaled="1"/>
                <a:tileRect/>
              </a:gradFill>
              <a:effectLst/>
              <a:uLnTx/>
              <a:uFillTx/>
              <a:latin typeface="Calibri"/>
              <a:ea typeface="宋体" panose="02010600030101010101" pitchFamily="2" charset="-122"/>
              <a:cs typeface="+mn-cs"/>
            </a:endParaRPr>
          </a:p>
        </p:txBody>
      </p:sp>
      <p:sp>
        <p:nvSpPr>
          <p:cNvPr id="21" name="椭圆 20"/>
          <p:cNvSpPr/>
          <p:nvPr/>
        </p:nvSpPr>
        <p:spPr>
          <a:xfrm>
            <a:off x="2194560" y="2357755"/>
            <a:ext cx="1116965" cy="1131570"/>
          </a:xfrm>
          <a:prstGeom prst="ellipse">
            <a:avLst/>
          </a:prstGeom>
          <a:gradFill flip="none" rotWithShape="1">
            <a:gsLst>
              <a:gs pos="90000">
                <a:srgbClr val="138F81"/>
              </a:gs>
              <a:gs pos="30000">
                <a:srgbClr val="19BAA9"/>
              </a:gs>
            </a:gsLst>
            <a:lin ang="2700000" scaled="1"/>
            <a:tileRect/>
          </a:gradFill>
          <a:ln w="25400" cap="flat" cmpd="sng" algn="ctr">
            <a:gradFill>
              <a:gsLst>
                <a:gs pos="0">
                  <a:srgbClr val="138F81"/>
                </a:gs>
                <a:gs pos="100000">
                  <a:srgbClr val="19BAA9"/>
                </a:gs>
              </a:gsLst>
              <a:lin ang="5400000" scaled="0"/>
            </a:gradFill>
            <a:prstDash val="solid"/>
          </a:ln>
          <a:effectLst>
            <a:outerShdw blurRad="254000" dist="190500" dir="3540000" sx="105000" sy="105000" algn="tl" rotWithShape="0">
              <a:sysClr val="windowText" lastClr="000000">
                <a:lumMod val="95000"/>
                <a:lumOff val="5000"/>
                <a:alpha val="20000"/>
              </a:sysClr>
            </a:out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2700000" scaled="1"/>
                <a:tileRect/>
              </a:gradFill>
              <a:effectLst/>
              <a:uLnTx/>
              <a:uFillTx/>
              <a:latin typeface="Calibri"/>
              <a:ea typeface="宋体" panose="02010600030101010101" pitchFamily="2" charset="-122"/>
              <a:cs typeface="+mn-cs"/>
            </a:endParaRPr>
          </a:p>
        </p:txBody>
      </p:sp>
      <p:sp>
        <p:nvSpPr>
          <p:cNvPr id="52233" name="TextBox 21"/>
          <p:cNvSpPr txBox="1"/>
          <p:nvPr/>
        </p:nvSpPr>
        <p:spPr>
          <a:xfrm>
            <a:off x="2079625" y="2566988"/>
            <a:ext cx="1346200" cy="701675"/>
          </a:xfrm>
          <a:prstGeom prst="rect">
            <a:avLst/>
          </a:prstGeom>
          <a:noFill/>
          <a:ln w="9525">
            <a:noFill/>
          </a:ln>
        </p:spPr>
        <p:txBody>
          <a:bodyPr anchor="t">
            <a:spAutoFit/>
          </a:bodyPr>
          <a:p>
            <a:pPr algn="ctr">
              <a:lnSpc>
                <a:spcPct val="100000"/>
              </a:lnSpc>
            </a:pPr>
            <a:r>
              <a:rPr lang="en-US" altLang="zh-CN" sz="4000" b="1" dirty="0">
                <a:solidFill>
                  <a:srgbClr val="FFFFFF"/>
                </a:solidFill>
                <a:latin typeface="方正姚体" pitchFamily="2" charset="-122"/>
                <a:ea typeface="方正姚体" pitchFamily="2" charset="-122"/>
              </a:rPr>
              <a:t>NO</a:t>
            </a:r>
            <a:r>
              <a:rPr lang="en-US" altLang="zh-CN" sz="4000" b="1" dirty="0">
                <a:solidFill>
                  <a:srgbClr val="FFFFFF"/>
                </a:solidFill>
                <a:latin typeface="微软雅黑" panose="020B0503020204020204" pitchFamily="34" charset="-122"/>
                <a:ea typeface="微软雅黑" panose="020B0503020204020204" pitchFamily="34" charset="-122"/>
              </a:rPr>
              <a:t>.</a:t>
            </a:r>
            <a:r>
              <a:rPr lang="en-US" altLang="zh-CN" sz="2800" b="1" dirty="0">
                <a:solidFill>
                  <a:srgbClr val="FFFFFF"/>
                </a:solidFill>
                <a:latin typeface="微软雅黑" panose="020B0503020204020204" pitchFamily="34" charset="-122"/>
                <a:ea typeface="微软雅黑" panose="020B0503020204020204" pitchFamily="34" charset="-122"/>
              </a:rPr>
              <a:t>1</a:t>
            </a:r>
            <a:endParaRPr lang="en-US" altLang="zh-CN" sz="2800" b="1" dirty="0">
              <a:solidFill>
                <a:srgbClr val="FFFFFF"/>
              </a:solidFill>
              <a:latin typeface="微软雅黑" panose="020B0503020204020204" pitchFamily="34" charset="-122"/>
              <a:ea typeface="微软雅黑" panose="020B0503020204020204" pitchFamily="34" charset="-122"/>
            </a:endParaRPr>
          </a:p>
        </p:txBody>
      </p:sp>
      <p:sp>
        <p:nvSpPr>
          <p:cNvPr id="23" name="椭圆 22"/>
          <p:cNvSpPr/>
          <p:nvPr/>
        </p:nvSpPr>
        <p:spPr>
          <a:xfrm>
            <a:off x="8621662" y="5310014"/>
            <a:ext cx="864840" cy="864840"/>
          </a:xfrm>
          <a:prstGeom prst="ellipse">
            <a:avLst/>
          </a:prstGeom>
          <a:noFill/>
          <a:ln w="9525" cap="flat" cmpd="sng" algn="ctr">
            <a:gradFill>
              <a:gsLst>
                <a:gs pos="100000">
                  <a:srgbClr val="89A13D"/>
                </a:gs>
                <a:gs pos="0">
                  <a:srgbClr val="B2D138"/>
                </a:gs>
              </a:gsLst>
              <a:lin ang="2700000" scaled="0"/>
            </a:grad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2700000" scaled="1"/>
                <a:tileRect/>
              </a:gradFill>
              <a:effectLst/>
              <a:uLnTx/>
              <a:uFillTx/>
              <a:latin typeface="Calibri"/>
              <a:ea typeface="宋体" panose="02010600030101010101" pitchFamily="2" charset="-122"/>
              <a:cs typeface="+mn-cs"/>
            </a:endParaRPr>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graphicFrame>
        <p:nvGraphicFramePr>
          <p:cNvPr id="54273" name="Object 119"/>
          <p:cNvGraphicFramePr/>
          <p:nvPr/>
        </p:nvGraphicFramePr>
        <p:xfrm>
          <a:off x="387350" y="317500"/>
          <a:ext cx="3732213" cy="593725"/>
        </p:xfrm>
        <a:graphic>
          <a:graphicData uri="http://schemas.openxmlformats.org/presentationml/2006/ole">
            <mc:AlternateContent xmlns:mc="http://schemas.openxmlformats.org/markup-compatibility/2006">
              <mc:Choice xmlns:v="urn:schemas-microsoft-com:vml" Requires="v">
                <p:oleObj spid="_x0000_s3109" name="" r:id="rId1" imgW="3769995" imgH="595630" progId="Word.Document.8">
                  <p:embed/>
                </p:oleObj>
              </mc:Choice>
              <mc:Fallback>
                <p:oleObj name="" r:id="rId1" imgW="3769995" imgH="595630" progId="Word.Document.8">
                  <p:embed/>
                  <p:pic>
                    <p:nvPicPr>
                      <p:cNvPr id="0" name="图片 3108"/>
                      <p:cNvPicPr/>
                      <p:nvPr/>
                    </p:nvPicPr>
                    <p:blipFill>
                      <a:blip r:embed="rId2"/>
                      <a:stretch>
                        <a:fillRect/>
                      </a:stretch>
                    </p:blipFill>
                    <p:spPr>
                      <a:xfrm>
                        <a:off x="387350" y="317500"/>
                        <a:ext cx="3732213" cy="593725"/>
                      </a:xfrm>
                      <a:prstGeom prst="rect">
                        <a:avLst/>
                      </a:prstGeom>
                      <a:noFill/>
                      <a:ln w="38100">
                        <a:noFill/>
                        <a:miter/>
                      </a:ln>
                    </p:spPr>
                  </p:pic>
                </p:oleObj>
              </mc:Fallback>
            </mc:AlternateContent>
          </a:graphicData>
        </a:graphic>
      </p:graphicFrame>
      <p:sp>
        <p:nvSpPr>
          <p:cNvPr id="807056" name="Rectangle 144"/>
          <p:cNvSpPr/>
          <p:nvPr/>
        </p:nvSpPr>
        <p:spPr>
          <a:xfrm>
            <a:off x="5780088" y="4581525"/>
            <a:ext cx="3095625" cy="1628775"/>
          </a:xfrm>
          <a:prstGeom prst="rect">
            <a:avLst/>
          </a:prstGeom>
          <a:noFill/>
          <a:ln w="19050">
            <a:noFill/>
          </a:ln>
        </p:spPr>
        <p:txBody>
          <a:bodyPr lIns="90000" tIns="46800" rIns="90000" bIns="46800" anchor="ctr"/>
          <a:p>
            <a:pPr algn="just" defTabSz="914400">
              <a:lnSpc>
                <a:spcPct val="105000"/>
              </a:lnSpc>
              <a:tabLst>
                <a:tab pos="2400300" algn="l"/>
              </a:tabLst>
            </a:pPr>
            <a:r>
              <a:rPr lang="zh-CN" altLang="en-US" sz="2400" b="1" dirty="0">
                <a:latin typeface="Times New Roman" panose="02020603050405020304" pitchFamily="18" charset="0"/>
                <a:ea typeface="宋体" panose="02010600030101010101" pitchFamily="2" charset="-122"/>
              </a:rPr>
              <a:t>有利于维护国家利益和公民的合法利益，是人民当家作主地位的重要体现 </a:t>
            </a:r>
            <a:endParaRPr lang="zh-CN" altLang="en-US" dirty="0">
              <a:latin typeface="Arial" panose="020B0604020202020204" pitchFamily="34" charset="0"/>
              <a:ea typeface="宋体" panose="02010600030101010101" pitchFamily="2" charset="-122"/>
            </a:endParaRPr>
          </a:p>
        </p:txBody>
      </p:sp>
      <p:sp>
        <p:nvSpPr>
          <p:cNvPr id="807055" name="Rectangle 143"/>
          <p:cNvSpPr/>
          <p:nvPr/>
        </p:nvSpPr>
        <p:spPr>
          <a:xfrm>
            <a:off x="1820863" y="4581525"/>
            <a:ext cx="3959225" cy="1628775"/>
          </a:xfrm>
          <a:prstGeom prst="rect">
            <a:avLst/>
          </a:prstGeom>
          <a:noFill/>
          <a:ln w="19050">
            <a:noFill/>
          </a:ln>
        </p:spPr>
        <p:txBody>
          <a:bodyPr lIns="90000" tIns="46800" rIns="90000" bIns="46800" anchor="ctr"/>
          <a:p>
            <a:pPr algn="just" defTabSz="914400">
              <a:lnSpc>
                <a:spcPct val="105000"/>
              </a:lnSpc>
              <a:tabLst>
                <a:tab pos="2400300" algn="l"/>
              </a:tabLst>
            </a:pPr>
            <a:r>
              <a:rPr lang="zh-CN" altLang="en-US" sz="2400" b="1" dirty="0">
                <a:latin typeface="Times New Roman" panose="02020603050405020304" pitchFamily="18" charset="0"/>
                <a:ea typeface="宋体" panose="02010600030101010101" pitchFamily="2" charset="-122"/>
              </a:rPr>
              <a:t>监督的对象是任何国家机关和国家工作人员；监督权包括批评权、建议权、申诉权、控告权和检举权等</a:t>
            </a:r>
            <a:endParaRPr lang="zh-CN" altLang="en-US" dirty="0">
              <a:latin typeface="Arial" panose="020B0604020202020204" pitchFamily="34" charset="0"/>
              <a:ea typeface="宋体" panose="02010600030101010101" pitchFamily="2" charset="-122"/>
            </a:endParaRPr>
          </a:p>
        </p:txBody>
      </p:sp>
      <p:sp>
        <p:nvSpPr>
          <p:cNvPr id="807054" name="Rectangle 142"/>
          <p:cNvSpPr/>
          <p:nvPr/>
        </p:nvSpPr>
        <p:spPr>
          <a:xfrm>
            <a:off x="363538" y="4581525"/>
            <a:ext cx="1457325" cy="1628775"/>
          </a:xfrm>
          <a:prstGeom prst="rect">
            <a:avLst/>
          </a:prstGeom>
          <a:noFill/>
          <a:ln w="19050">
            <a:noFill/>
          </a:ln>
        </p:spPr>
        <p:txBody>
          <a:bodyPr lIns="90000" tIns="46800" rIns="90000" bIns="46800" anchor="ctr"/>
          <a:p>
            <a:pPr algn="ctr" defTabSz="914400">
              <a:lnSpc>
                <a:spcPct val="105000"/>
              </a:lnSpc>
              <a:tabLst>
                <a:tab pos="2400300" algn="l"/>
              </a:tabLst>
            </a:pPr>
            <a:r>
              <a:rPr lang="zh-CN" altLang="en-US" sz="2400" b="1" dirty="0">
                <a:latin typeface="Times New Roman" panose="02020603050405020304" pitchFamily="18" charset="0"/>
                <a:ea typeface="宋体" panose="02010600030101010101" pitchFamily="2" charset="-122"/>
              </a:rPr>
              <a:t>监督权</a:t>
            </a:r>
            <a:endParaRPr lang="zh-CN" altLang="en-US" sz="1000" b="1" dirty="0">
              <a:latin typeface="Arial" panose="020B0604020202020204" pitchFamily="34" charset="0"/>
              <a:ea typeface="宋体" panose="02010600030101010101" pitchFamily="2" charset="-122"/>
            </a:endParaRPr>
          </a:p>
          <a:p>
            <a:pPr algn="ctr" defTabSz="914400" eaLnBrk="0" hangingPunct="0">
              <a:lnSpc>
                <a:spcPct val="105000"/>
              </a:lnSpc>
              <a:buFontTx/>
              <a:tabLst>
                <a:tab pos="2400300" algn="l"/>
              </a:tabLst>
            </a:pPr>
            <a:endParaRPr lang="en-US" altLang="zh-CN" dirty="0">
              <a:latin typeface="Arial" panose="020B0604020202020204" pitchFamily="34" charset="0"/>
              <a:ea typeface="宋体" panose="02010600030101010101" pitchFamily="2" charset="-122"/>
            </a:endParaRPr>
          </a:p>
          <a:p>
            <a:pPr algn="ctr" defTabSz="914400" eaLnBrk="0" hangingPunct="0">
              <a:lnSpc>
                <a:spcPct val="105000"/>
              </a:lnSpc>
              <a:buFontTx/>
              <a:tabLst>
                <a:tab pos="2400300" algn="l"/>
              </a:tabLst>
            </a:pPr>
            <a:endParaRPr lang="en-US" altLang="zh-CN" dirty="0">
              <a:latin typeface="Arial" panose="020B0604020202020204" pitchFamily="34" charset="0"/>
              <a:ea typeface="宋体" panose="02010600030101010101" pitchFamily="2" charset="-122"/>
            </a:endParaRPr>
          </a:p>
        </p:txBody>
      </p:sp>
      <p:sp>
        <p:nvSpPr>
          <p:cNvPr id="807053" name="Rectangle 141"/>
          <p:cNvSpPr/>
          <p:nvPr/>
        </p:nvSpPr>
        <p:spPr>
          <a:xfrm>
            <a:off x="5780088" y="2952750"/>
            <a:ext cx="3095625" cy="1628775"/>
          </a:xfrm>
          <a:prstGeom prst="rect">
            <a:avLst/>
          </a:prstGeom>
          <a:noFill/>
          <a:ln w="19050">
            <a:noFill/>
          </a:ln>
        </p:spPr>
        <p:txBody>
          <a:bodyPr lIns="90000" tIns="46800" rIns="90000" bIns="46800" anchor="ctr"/>
          <a:p>
            <a:pPr algn="just" defTabSz="914400">
              <a:lnSpc>
                <a:spcPct val="105000"/>
              </a:lnSpc>
              <a:tabLst>
                <a:tab pos="2400300" algn="l"/>
              </a:tabLst>
            </a:pPr>
            <a:r>
              <a:rPr lang="zh-CN" altLang="en-US" sz="2400" b="1" dirty="0">
                <a:latin typeface="Times New Roman" panose="02020603050405020304" pitchFamily="18" charset="0"/>
                <a:ea typeface="宋体" panose="02010600030101010101" pitchFamily="2" charset="-122"/>
              </a:rPr>
              <a:t>是人民行使当家作主权利的重要方式，是社会主义民主的具体表现</a:t>
            </a:r>
            <a:endParaRPr lang="zh-CN" altLang="en-US" dirty="0">
              <a:latin typeface="Arial" panose="020B0604020202020204" pitchFamily="34" charset="0"/>
              <a:ea typeface="宋体" panose="02010600030101010101" pitchFamily="2" charset="-122"/>
            </a:endParaRPr>
          </a:p>
        </p:txBody>
      </p:sp>
      <p:sp>
        <p:nvSpPr>
          <p:cNvPr id="807052" name="Rectangle 140"/>
          <p:cNvSpPr/>
          <p:nvPr/>
        </p:nvSpPr>
        <p:spPr>
          <a:xfrm>
            <a:off x="1820863" y="2952750"/>
            <a:ext cx="3959225" cy="1628775"/>
          </a:xfrm>
          <a:prstGeom prst="rect">
            <a:avLst/>
          </a:prstGeom>
          <a:noFill/>
          <a:ln w="19050">
            <a:noFill/>
          </a:ln>
        </p:spPr>
        <p:txBody>
          <a:bodyPr lIns="90000" tIns="46800" rIns="90000" bIns="46800" anchor="ctr"/>
          <a:p>
            <a:pPr algn="just" defTabSz="914400">
              <a:lnSpc>
                <a:spcPct val="105000"/>
              </a:lnSpc>
              <a:tabLst>
                <a:tab pos="2400300" algn="l"/>
              </a:tabLst>
            </a:pPr>
            <a:r>
              <a:rPr lang="zh-CN" altLang="en-US" sz="2400" b="1" dirty="0">
                <a:latin typeface="Times New Roman" panose="02020603050405020304" pitchFamily="18" charset="0"/>
                <a:ea typeface="宋体" panose="02010600030101010101" pitchFamily="2" charset="-122"/>
              </a:rPr>
              <a:t>包括言论、出版、集会、结社、游行、示威的自由</a:t>
            </a:r>
            <a:endParaRPr lang="zh-CN" altLang="en-US" dirty="0">
              <a:latin typeface="Arial" panose="020B0604020202020204" pitchFamily="34" charset="0"/>
              <a:ea typeface="宋体" panose="02010600030101010101" pitchFamily="2" charset="-122"/>
            </a:endParaRPr>
          </a:p>
        </p:txBody>
      </p:sp>
      <p:sp>
        <p:nvSpPr>
          <p:cNvPr id="807051" name="Rectangle 139"/>
          <p:cNvSpPr/>
          <p:nvPr/>
        </p:nvSpPr>
        <p:spPr>
          <a:xfrm>
            <a:off x="363538" y="2952750"/>
            <a:ext cx="1457325" cy="1628775"/>
          </a:xfrm>
          <a:prstGeom prst="rect">
            <a:avLst/>
          </a:prstGeom>
          <a:noFill/>
          <a:ln w="19050">
            <a:noFill/>
          </a:ln>
        </p:spPr>
        <p:txBody>
          <a:bodyPr lIns="90000" tIns="46800" rIns="90000" bIns="46800" anchor="ctr"/>
          <a:p>
            <a:pPr algn="ctr" defTabSz="914400">
              <a:lnSpc>
                <a:spcPct val="105000"/>
              </a:lnSpc>
              <a:tabLst>
                <a:tab pos="2400300" algn="l"/>
              </a:tabLst>
            </a:pPr>
            <a:r>
              <a:rPr lang="zh-CN" altLang="en-US" sz="2400" b="1" dirty="0">
                <a:latin typeface="Times New Roman" panose="02020603050405020304" pitchFamily="18" charset="0"/>
                <a:ea typeface="宋体" panose="02010600030101010101" pitchFamily="2" charset="-122"/>
              </a:rPr>
              <a:t>政治自由</a:t>
            </a:r>
            <a:endParaRPr lang="zh-CN" altLang="en-US" sz="1000" b="1" dirty="0">
              <a:latin typeface="Arial" panose="020B0604020202020204" pitchFamily="34" charset="0"/>
              <a:ea typeface="宋体" panose="02010600030101010101" pitchFamily="2" charset="-122"/>
            </a:endParaRPr>
          </a:p>
          <a:p>
            <a:pPr algn="ctr" defTabSz="914400" eaLnBrk="0" hangingPunct="0">
              <a:lnSpc>
                <a:spcPct val="105000"/>
              </a:lnSpc>
              <a:buFontTx/>
              <a:tabLst>
                <a:tab pos="2400300" algn="l"/>
              </a:tabLst>
            </a:pPr>
            <a:endParaRPr lang="en-US" altLang="zh-CN" dirty="0">
              <a:latin typeface="Arial" panose="020B0604020202020204" pitchFamily="34" charset="0"/>
              <a:ea typeface="宋体" panose="02010600030101010101" pitchFamily="2" charset="-122"/>
            </a:endParaRPr>
          </a:p>
          <a:p>
            <a:pPr algn="ctr" defTabSz="914400" eaLnBrk="0" hangingPunct="0">
              <a:lnSpc>
                <a:spcPct val="105000"/>
              </a:lnSpc>
              <a:buFontTx/>
              <a:tabLst>
                <a:tab pos="2400300" algn="l"/>
              </a:tabLst>
            </a:pPr>
            <a:endParaRPr lang="en-US" altLang="zh-CN" dirty="0">
              <a:latin typeface="Arial" panose="020B0604020202020204" pitchFamily="34" charset="0"/>
              <a:ea typeface="宋体" panose="02010600030101010101" pitchFamily="2" charset="-122"/>
            </a:endParaRPr>
          </a:p>
        </p:txBody>
      </p:sp>
      <p:sp>
        <p:nvSpPr>
          <p:cNvPr id="807050" name="Rectangle 138"/>
          <p:cNvSpPr/>
          <p:nvPr/>
        </p:nvSpPr>
        <p:spPr>
          <a:xfrm>
            <a:off x="5780088" y="1323975"/>
            <a:ext cx="3095625" cy="1628775"/>
          </a:xfrm>
          <a:prstGeom prst="rect">
            <a:avLst/>
          </a:prstGeom>
          <a:noFill/>
          <a:ln w="19050">
            <a:noFill/>
          </a:ln>
        </p:spPr>
        <p:txBody>
          <a:bodyPr lIns="90000" tIns="46800" rIns="90000" bIns="46800" anchor="ctr"/>
          <a:p>
            <a:pPr algn="just" defTabSz="914400">
              <a:lnSpc>
                <a:spcPct val="105000"/>
              </a:lnSpc>
              <a:tabLst>
                <a:tab pos="2400300" algn="l"/>
              </a:tabLst>
            </a:pPr>
            <a:r>
              <a:rPr lang="zh-CN" altLang="en-US" sz="2400" b="1" dirty="0">
                <a:latin typeface="Times New Roman" panose="02020603050405020304" pitchFamily="18" charset="0"/>
                <a:ea typeface="宋体" panose="02010600030101010101" pitchFamily="2" charset="-122"/>
              </a:rPr>
              <a:t>是公民基本的民主权利，是公民参与管理国家和管理社会的基础和标志</a:t>
            </a:r>
            <a:endParaRPr lang="zh-CN" altLang="en-US" dirty="0">
              <a:latin typeface="Arial" panose="020B0604020202020204" pitchFamily="34" charset="0"/>
              <a:ea typeface="宋体" panose="02010600030101010101" pitchFamily="2" charset="-122"/>
            </a:endParaRPr>
          </a:p>
        </p:txBody>
      </p:sp>
      <p:sp>
        <p:nvSpPr>
          <p:cNvPr id="807049" name="Rectangle 137"/>
          <p:cNvSpPr/>
          <p:nvPr/>
        </p:nvSpPr>
        <p:spPr>
          <a:xfrm>
            <a:off x="1820863" y="1323975"/>
            <a:ext cx="3959225" cy="1628775"/>
          </a:xfrm>
          <a:prstGeom prst="rect">
            <a:avLst/>
          </a:prstGeom>
          <a:noFill/>
          <a:ln w="19050">
            <a:noFill/>
          </a:ln>
        </p:spPr>
        <p:txBody>
          <a:bodyPr lIns="90000" tIns="46800" rIns="90000" bIns="46800" anchor="ctr"/>
          <a:p>
            <a:pPr algn="just" defTabSz="914400">
              <a:lnSpc>
                <a:spcPct val="105000"/>
              </a:lnSpc>
              <a:tabLst>
                <a:tab pos="2400300" algn="l"/>
              </a:tabLst>
            </a:pPr>
            <a:r>
              <a:rPr lang="zh-CN" altLang="en-US" sz="2400" b="1" dirty="0">
                <a:latin typeface="Times New Roman" panose="02020603050405020304" pitchFamily="18" charset="0"/>
                <a:ea typeface="宋体" panose="02010600030101010101" pitchFamily="2" charset="-122"/>
              </a:rPr>
              <a:t>选举和被选举为国家权力机关代表的权利</a:t>
            </a:r>
            <a:endParaRPr lang="zh-CN" altLang="en-US" dirty="0">
              <a:latin typeface="Arial" panose="020B0604020202020204" pitchFamily="34" charset="0"/>
              <a:ea typeface="宋体" panose="02010600030101010101" pitchFamily="2" charset="-122"/>
            </a:endParaRPr>
          </a:p>
        </p:txBody>
      </p:sp>
      <p:sp>
        <p:nvSpPr>
          <p:cNvPr id="807048" name="Rectangle 136"/>
          <p:cNvSpPr/>
          <p:nvPr/>
        </p:nvSpPr>
        <p:spPr>
          <a:xfrm>
            <a:off x="363538" y="1323975"/>
            <a:ext cx="1457325" cy="1628775"/>
          </a:xfrm>
          <a:prstGeom prst="rect">
            <a:avLst/>
          </a:prstGeom>
          <a:noFill/>
          <a:ln w="19050">
            <a:noFill/>
          </a:ln>
        </p:spPr>
        <p:txBody>
          <a:bodyPr lIns="90000" tIns="46800" rIns="90000" bIns="46800" anchor="ctr"/>
          <a:p>
            <a:pPr algn="ctr" defTabSz="914400">
              <a:lnSpc>
                <a:spcPct val="105000"/>
              </a:lnSpc>
              <a:tabLst>
                <a:tab pos="2400300" algn="l"/>
              </a:tabLst>
            </a:pPr>
            <a:r>
              <a:rPr lang="zh-CN" altLang="en-US" sz="2400" b="1" dirty="0">
                <a:latin typeface="Times New Roman" panose="02020603050405020304" pitchFamily="18" charset="0"/>
                <a:ea typeface="宋体" panose="02010600030101010101" pitchFamily="2" charset="-122"/>
              </a:rPr>
              <a:t>选举权和</a:t>
            </a:r>
            <a:endParaRPr lang="zh-CN" altLang="en-US" sz="1000" b="1" dirty="0">
              <a:latin typeface="Arial" panose="020B0604020202020204" pitchFamily="34" charset="0"/>
              <a:ea typeface="宋体" panose="02010600030101010101" pitchFamily="2" charset="-122"/>
            </a:endParaRPr>
          </a:p>
          <a:p>
            <a:pPr algn="ctr" defTabSz="914400" eaLnBrk="0" hangingPunct="0">
              <a:lnSpc>
                <a:spcPct val="105000"/>
              </a:lnSpc>
              <a:buFontTx/>
              <a:tabLst>
                <a:tab pos="2400300" algn="l"/>
              </a:tabLst>
            </a:pPr>
            <a:r>
              <a:rPr lang="zh-CN" altLang="en-US" sz="2400" b="1" dirty="0">
                <a:latin typeface="Times New Roman" panose="02020603050405020304" pitchFamily="18" charset="0"/>
                <a:ea typeface="宋体" panose="02010600030101010101" pitchFamily="2" charset="-122"/>
              </a:rPr>
              <a:t>被选举权</a:t>
            </a:r>
            <a:endParaRPr lang="zh-CN" altLang="en-US" dirty="0">
              <a:latin typeface="Arial" panose="020B0604020202020204" pitchFamily="34" charset="0"/>
              <a:ea typeface="宋体" panose="02010600030101010101" pitchFamily="2" charset="-122"/>
            </a:endParaRPr>
          </a:p>
        </p:txBody>
      </p:sp>
      <p:sp>
        <p:nvSpPr>
          <p:cNvPr id="54283" name="Rectangle 135"/>
          <p:cNvSpPr/>
          <p:nvPr/>
        </p:nvSpPr>
        <p:spPr>
          <a:xfrm>
            <a:off x="5780088" y="847725"/>
            <a:ext cx="3095625" cy="476250"/>
          </a:xfrm>
          <a:prstGeom prst="rect">
            <a:avLst/>
          </a:prstGeom>
          <a:noFill/>
          <a:ln w="19050">
            <a:noFill/>
          </a:ln>
        </p:spPr>
        <p:txBody>
          <a:bodyPr lIns="90000" tIns="46800" rIns="90000" bIns="46800" anchor="ctr"/>
          <a:p>
            <a:pPr algn="ctr" defTabSz="914400">
              <a:lnSpc>
                <a:spcPct val="105000"/>
              </a:lnSpc>
              <a:tabLst>
                <a:tab pos="2400300" algn="l"/>
              </a:tabLst>
            </a:pPr>
            <a:r>
              <a:rPr lang="zh-CN" altLang="en-US" sz="2400" b="1" dirty="0">
                <a:latin typeface="Times New Roman" panose="02020603050405020304" pitchFamily="18" charset="0"/>
                <a:ea typeface="宋体" panose="02010600030101010101" pitchFamily="2" charset="-122"/>
              </a:rPr>
              <a:t>意义</a:t>
            </a:r>
            <a:endParaRPr lang="zh-CN" altLang="en-US" dirty="0">
              <a:latin typeface="Arial" panose="020B0604020202020204" pitchFamily="34" charset="0"/>
              <a:ea typeface="宋体" panose="02010600030101010101" pitchFamily="2" charset="-122"/>
            </a:endParaRPr>
          </a:p>
        </p:txBody>
      </p:sp>
      <p:sp>
        <p:nvSpPr>
          <p:cNvPr id="54284" name="Rectangle 134"/>
          <p:cNvSpPr/>
          <p:nvPr/>
        </p:nvSpPr>
        <p:spPr>
          <a:xfrm>
            <a:off x="1820863" y="847725"/>
            <a:ext cx="3959225" cy="476250"/>
          </a:xfrm>
          <a:prstGeom prst="rect">
            <a:avLst/>
          </a:prstGeom>
          <a:noFill/>
          <a:ln w="19050">
            <a:noFill/>
          </a:ln>
        </p:spPr>
        <p:txBody>
          <a:bodyPr lIns="90000" tIns="46800" rIns="90000" bIns="46800" anchor="ctr"/>
          <a:p>
            <a:pPr algn="ctr" defTabSz="914400">
              <a:lnSpc>
                <a:spcPct val="105000"/>
              </a:lnSpc>
              <a:tabLst>
                <a:tab pos="2400300" algn="l"/>
              </a:tabLst>
            </a:pPr>
            <a:r>
              <a:rPr lang="zh-CN" altLang="en-US" sz="2400" b="1" dirty="0">
                <a:latin typeface="Times New Roman" panose="02020603050405020304" pitchFamily="18" charset="0"/>
                <a:ea typeface="宋体" panose="02010600030101010101" pitchFamily="2" charset="-122"/>
              </a:rPr>
              <a:t>内容</a:t>
            </a:r>
            <a:endParaRPr lang="zh-CN" altLang="en-US" dirty="0">
              <a:latin typeface="Arial" panose="020B0604020202020204" pitchFamily="34" charset="0"/>
              <a:ea typeface="宋体" panose="02010600030101010101" pitchFamily="2" charset="-122"/>
            </a:endParaRPr>
          </a:p>
        </p:txBody>
      </p:sp>
      <p:sp>
        <p:nvSpPr>
          <p:cNvPr id="54285" name="Rectangle 133"/>
          <p:cNvSpPr/>
          <p:nvPr/>
        </p:nvSpPr>
        <p:spPr>
          <a:xfrm>
            <a:off x="363538" y="847725"/>
            <a:ext cx="1457325" cy="476250"/>
          </a:xfrm>
          <a:prstGeom prst="rect">
            <a:avLst/>
          </a:prstGeom>
          <a:noFill/>
          <a:ln w="19050">
            <a:noFill/>
          </a:ln>
        </p:spPr>
        <p:txBody>
          <a:bodyPr lIns="90000" tIns="46800" rIns="90000" bIns="46800" anchor="ctr"/>
          <a:p>
            <a:pPr algn="ctr" defTabSz="914400">
              <a:lnSpc>
                <a:spcPct val="105000"/>
              </a:lnSpc>
              <a:tabLst>
                <a:tab pos="2400300" algn="l"/>
              </a:tabLst>
            </a:pPr>
            <a:r>
              <a:rPr lang="zh-CN" altLang="en-US" sz="2400" b="1" dirty="0">
                <a:latin typeface="Times New Roman" panose="02020603050405020304" pitchFamily="18" charset="0"/>
                <a:ea typeface="宋体" panose="02010600030101010101" pitchFamily="2" charset="-122"/>
              </a:rPr>
              <a:t>权利</a:t>
            </a:r>
            <a:endParaRPr lang="zh-CN" altLang="en-US" dirty="0">
              <a:latin typeface="Arial" panose="020B0604020202020204" pitchFamily="34" charset="0"/>
              <a:ea typeface="宋体" panose="02010600030101010101" pitchFamily="2" charset="-122"/>
            </a:endParaRPr>
          </a:p>
        </p:txBody>
      </p:sp>
      <p:sp>
        <p:nvSpPr>
          <p:cNvPr id="54286" name="Line 151"/>
          <p:cNvSpPr/>
          <p:nvPr/>
        </p:nvSpPr>
        <p:spPr>
          <a:xfrm>
            <a:off x="363538" y="1323975"/>
            <a:ext cx="8512175" cy="0"/>
          </a:xfrm>
          <a:prstGeom prst="line">
            <a:avLst/>
          </a:prstGeom>
          <a:ln w="19050" cap="flat" cmpd="sng">
            <a:solidFill>
              <a:schemeClr val="tx1"/>
            </a:solidFill>
            <a:prstDash val="solid"/>
            <a:round/>
            <a:headEnd type="none" w="med" len="med"/>
            <a:tailEnd type="none" w="med" len="med"/>
          </a:ln>
        </p:spPr>
      </p:sp>
      <p:sp>
        <p:nvSpPr>
          <p:cNvPr id="54287" name="Line 153"/>
          <p:cNvSpPr/>
          <p:nvPr/>
        </p:nvSpPr>
        <p:spPr>
          <a:xfrm>
            <a:off x="1820863" y="847725"/>
            <a:ext cx="0" cy="5362575"/>
          </a:xfrm>
          <a:prstGeom prst="line">
            <a:avLst/>
          </a:prstGeom>
          <a:ln w="19050" cap="flat" cmpd="sng">
            <a:solidFill>
              <a:schemeClr val="tx1"/>
            </a:solidFill>
            <a:prstDash val="solid"/>
            <a:round/>
            <a:headEnd type="none" w="med" len="med"/>
            <a:tailEnd type="none" w="med" len="med"/>
          </a:ln>
        </p:spPr>
      </p:sp>
      <p:sp>
        <p:nvSpPr>
          <p:cNvPr id="54288" name="Line 156"/>
          <p:cNvSpPr/>
          <p:nvPr/>
        </p:nvSpPr>
        <p:spPr>
          <a:xfrm>
            <a:off x="5780088" y="847725"/>
            <a:ext cx="0" cy="5362575"/>
          </a:xfrm>
          <a:prstGeom prst="line">
            <a:avLst/>
          </a:prstGeom>
          <a:ln w="19050" cap="flat" cmpd="sng">
            <a:solidFill>
              <a:schemeClr val="tx1"/>
            </a:solidFill>
            <a:prstDash val="solid"/>
            <a:round/>
            <a:headEnd type="none" w="med" len="med"/>
            <a:tailEnd type="none" w="med" len="med"/>
          </a:ln>
        </p:spPr>
      </p:sp>
      <p:sp>
        <p:nvSpPr>
          <p:cNvPr id="54289" name="Line 160"/>
          <p:cNvSpPr/>
          <p:nvPr/>
        </p:nvSpPr>
        <p:spPr>
          <a:xfrm>
            <a:off x="363538" y="2952750"/>
            <a:ext cx="8512175" cy="0"/>
          </a:xfrm>
          <a:prstGeom prst="line">
            <a:avLst/>
          </a:prstGeom>
          <a:ln w="19050" cap="flat" cmpd="sng">
            <a:solidFill>
              <a:schemeClr val="tx1"/>
            </a:solidFill>
            <a:prstDash val="solid"/>
            <a:round/>
            <a:headEnd type="none" w="med" len="med"/>
            <a:tailEnd type="none" w="med" len="med"/>
          </a:ln>
        </p:spPr>
      </p:sp>
      <p:sp>
        <p:nvSpPr>
          <p:cNvPr id="54290" name="Line 173"/>
          <p:cNvSpPr/>
          <p:nvPr/>
        </p:nvSpPr>
        <p:spPr>
          <a:xfrm>
            <a:off x="363538" y="4581525"/>
            <a:ext cx="8512175" cy="0"/>
          </a:xfrm>
          <a:prstGeom prst="line">
            <a:avLst/>
          </a:prstGeom>
          <a:ln w="19050" cap="flat" cmpd="sng">
            <a:solidFill>
              <a:schemeClr val="tx1"/>
            </a:solidFill>
            <a:prstDash val="solid"/>
            <a:round/>
            <a:headEnd type="none" w="med" len="med"/>
            <a:tailEnd type="none" w="med" len="med"/>
          </a:ln>
        </p:spPr>
      </p:sp>
      <p:sp>
        <p:nvSpPr>
          <p:cNvPr id="54291" name="Line 145"/>
          <p:cNvSpPr/>
          <p:nvPr/>
        </p:nvSpPr>
        <p:spPr>
          <a:xfrm>
            <a:off x="363538" y="847725"/>
            <a:ext cx="8512175" cy="0"/>
          </a:xfrm>
          <a:prstGeom prst="line">
            <a:avLst/>
          </a:prstGeom>
          <a:ln w="19050" cap="sq" cmpd="sng">
            <a:solidFill>
              <a:schemeClr val="tx1"/>
            </a:solidFill>
            <a:prstDash val="solid"/>
            <a:round/>
            <a:headEnd type="none" w="med" len="med"/>
            <a:tailEnd type="none" w="med" len="med"/>
          </a:ln>
        </p:spPr>
      </p:sp>
      <p:sp>
        <p:nvSpPr>
          <p:cNvPr id="54292" name="Line 147"/>
          <p:cNvSpPr/>
          <p:nvPr/>
        </p:nvSpPr>
        <p:spPr>
          <a:xfrm>
            <a:off x="363538" y="847725"/>
            <a:ext cx="0" cy="5362575"/>
          </a:xfrm>
          <a:prstGeom prst="line">
            <a:avLst/>
          </a:prstGeom>
          <a:ln w="19050" cap="sq" cmpd="sng">
            <a:solidFill>
              <a:schemeClr val="tx1"/>
            </a:solidFill>
            <a:prstDash val="solid"/>
            <a:round/>
            <a:headEnd type="none" w="med" len="med"/>
            <a:tailEnd type="none" w="med" len="med"/>
          </a:ln>
        </p:spPr>
      </p:sp>
      <p:sp>
        <p:nvSpPr>
          <p:cNvPr id="54293" name="Line 148"/>
          <p:cNvSpPr/>
          <p:nvPr/>
        </p:nvSpPr>
        <p:spPr>
          <a:xfrm>
            <a:off x="8875713" y="847725"/>
            <a:ext cx="0" cy="5362575"/>
          </a:xfrm>
          <a:prstGeom prst="line">
            <a:avLst/>
          </a:prstGeom>
          <a:ln w="19050" cap="sq" cmpd="sng">
            <a:solidFill>
              <a:schemeClr val="tx1"/>
            </a:solidFill>
            <a:prstDash val="solid"/>
            <a:round/>
            <a:headEnd type="none" w="med" len="med"/>
            <a:tailEnd type="none" w="med" len="med"/>
          </a:ln>
        </p:spPr>
      </p:sp>
      <p:sp>
        <p:nvSpPr>
          <p:cNvPr id="54294" name="Line 146"/>
          <p:cNvSpPr/>
          <p:nvPr/>
        </p:nvSpPr>
        <p:spPr>
          <a:xfrm>
            <a:off x="363538" y="6210300"/>
            <a:ext cx="8512175" cy="0"/>
          </a:xfrm>
          <a:prstGeom prst="line">
            <a:avLst/>
          </a:prstGeom>
          <a:ln w="19050" cap="sq" cmpd="sng">
            <a:solidFill>
              <a:schemeClr val="tx1"/>
            </a:solidFill>
            <a:prstDash val="solid"/>
            <a:round/>
            <a:headEnd type="none" w="med" len="med"/>
            <a:tailEnd type="none" w="med" len="med"/>
          </a:ln>
        </p:spPr>
      </p:sp>
      <p:sp>
        <p:nvSpPr>
          <p:cNvPr id="807144" name="Rectangle 232"/>
          <p:cNvSpPr/>
          <p:nvPr/>
        </p:nvSpPr>
        <p:spPr>
          <a:xfrm>
            <a:off x="828675" y="3724275"/>
            <a:ext cx="536575" cy="457200"/>
          </a:xfrm>
          <a:prstGeom prst="rect">
            <a:avLst/>
          </a:prstGeom>
          <a:solidFill>
            <a:srgbClr val="333399"/>
          </a:solidFill>
          <a:ln w="19050">
            <a:noFill/>
          </a:ln>
        </p:spPr>
        <p:txBody>
          <a:bodyPr wrap="none" lIns="90000" tIns="46800" rIns="90000" bIns="46800" anchor="t">
            <a:spAutoFit/>
          </a:bodyPr>
          <a:p>
            <a:pPr algn="ctr" defTabSz="914400">
              <a:lnSpc>
                <a:spcPct val="100000"/>
              </a:lnSpc>
              <a:tabLst>
                <a:tab pos="2400300" algn="l"/>
              </a:tabLst>
            </a:pPr>
            <a:r>
              <a:rPr lang="en-US" altLang="zh-CN" sz="2400" b="1" dirty="0">
                <a:solidFill>
                  <a:schemeClr val="bg1"/>
                </a:solidFill>
                <a:latin typeface="IPAPANNEW" pitchFamily="2" charset="0"/>
                <a:ea typeface="黑体" panose="02010609060101010101" pitchFamily="2" charset="-122"/>
              </a:rPr>
              <a:t>[2]</a:t>
            </a:r>
            <a:endParaRPr lang="zh-CN" altLang="en-US" sz="2400" b="1" dirty="0">
              <a:solidFill>
                <a:schemeClr val="bg1"/>
              </a:solidFill>
              <a:latin typeface="IPAPANNEW" pitchFamily="2" charset="0"/>
              <a:ea typeface="黑体" panose="02010609060101010101" pitchFamily="2" charset="-122"/>
            </a:endParaRPr>
          </a:p>
        </p:txBody>
      </p:sp>
      <p:sp>
        <p:nvSpPr>
          <p:cNvPr id="807145" name="Rectangle 233"/>
          <p:cNvSpPr/>
          <p:nvPr/>
        </p:nvSpPr>
        <p:spPr>
          <a:xfrm>
            <a:off x="755650" y="5356225"/>
            <a:ext cx="536575" cy="457200"/>
          </a:xfrm>
          <a:prstGeom prst="rect">
            <a:avLst/>
          </a:prstGeom>
          <a:solidFill>
            <a:srgbClr val="333399"/>
          </a:solidFill>
          <a:ln w="19050">
            <a:noFill/>
          </a:ln>
        </p:spPr>
        <p:txBody>
          <a:bodyPr wrap="none" lIns="90000" tIns="46800" rIns="90000" bIns="46800" anchor="t">
            <a:spAutoFit/>
          </a:bodyPr>
          <a:p>
            <a:pPr algn="ctr" defTabSz="914400">
              <a:lnSpc>
                <a:spcPct val="100000"/>
              </a:lnSpc>
              <a:tabLst>
                <a:tab pos="2400300" algn="l"/>
              </a:tabLst>
            </a:pPr>
            <a:r>
              <a:rPr lang="en-US" altLang="zh-CN" sz="2400" b="1" dirty="0">
                <a:solidFill>
                  <a:schemeClr val="bg1"/>
                </a:solidFill>
                <a:latin typeface="IPAPANNEW" pitchFamily="2" charset="0"/>
                <a:ea typeface="黑体" panose="02010609060101010101" pitchFamily="2" charset="-122"/>
              </a:rPr>
              <a:t>[3]</a:t>
            </a:r>
            <a:endParaRPr lang="zh-CN" altLang="en-US" sz="2400" b="1" dirty="0">
              <a:solidFill>
                <a:schemeClr val="bg1"/>
              </a:solidFill>
              <a:latin typeface="IPAPANNEW" pitchFamily="2" charset="0"/>
              <a:ea typeface="黑体" panose="0201060906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07048"/>
                                        </p:tgtEl>
                                        <p:attrNameLst>
                                          <p:attrName>style.visibility</p:attrName>
                                        </p:attrNameLst>
                                      </p:cBhvr>
                                      <p:to>
                                        <p:strVal val="visible"/>
                                      </p:to>
                                    </p:set>
                                    <p:anim calcmode="lin" valueType="num">
                                      <p:cBhvr>
                                        <p:cTn id="7" dur="500" fill="hold"/>
                                        <p:tgtEl>
                                          <p:spTgt spid="807048"/>
                                        </p:tgtEl>
                                        <p:attrNameLst>
                                          <p:attrName>ppt_w</p:attrName>
                                        </p:attrNameLst>
                                      </p:cBhvr>
                                      <p:tavLst>
                                        <p:tav tm="0">
                                          <p:val>
                                            <p:fltVal val="0.000000"/>
                                          </p:val>
                                        </p:tav>
                                        <p:tav tm="100000">
                                          <p:val>
                                            <p:strVal val="#ppt_w"/>
                                          </p:val>
                                        </p:tav>
                                      </p:tavLst>
                                    </p:anim>
                                    <p:anim calcmode="lin" valueType="num">
                                      <p:cBhvr>
                                        <p:cTn id="8" dur="500" fill="hold"/>
                                        <p:tgtEl>
                                          <p:spTgt spid="807048"/>
                                        </p:tgtEl>
                                        <p:attrNameLst>
                                          <p:attrName>ppt_h</p:attrName>
                                        </p:attrNameLst>
                                      </p:cBhvr>
                                      <p:tavLst>
                                        <p:tav tm="0">
                                          <p:val>
                                            <p:fltVal val="0.000000"/>
                                          </p:val>
                                        </p:tav>
                                        <p:tav tm="100000">
                                          <p:val>
                                            <p:strVal val="#ppt_h"/>
                                          </p:val>
                                        </p:tav>
                                      </p:tavLst>
                                    </p:anim>
                                    <p:animEffect transition="in" filter="fade">
                                      <p:cBhvr>
                                        <p:cTn id="9" dur="500"/>
                                        <p:tgtEl>
                                          <p:spTgt spid="807048"/>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807049"/>
                                        </p:tgtEl>
                                        <p:attrNameLst>
                                          <p:attrName>style.visibility</p:attrName>
                                        </p:attrNameLst>
                                      </p:cBhvr>
                                      <p:to>
                                        <p:strVal val="visible"/>
                                      </p:to>
                                    </p:set>
                                    <p:anim calcmode="lin" valueType="num">
                                      <p:cBhvr>
                                        <p:cTn id="14" dur="500" fill="hold"/>
                                        <p:tgtEl>
                                          <p:spTgt spid="807049"/>
                                        </p:tgtEl>
                                        <p:attrNameLst>
                                          <p:attrName>ppt_w</p:attrName>
                                        </p:attrNameLst>
                                      </p:cBhvr>
                                      <p:tavLst>
                                        <p:tav tm="0">
                                          <p:val>
                                            <p:fltVal val="0.000000"/>
                                          </p:val>
                                        </p:tav>
                                        <p:tav tm="100000">
                                          <p:val>
                                            <p:strVal val="#ppt_w"/>
                                          </p:val>
                                        </p:tav>
                                      </p:tavLst>
                                    </p:anim>
                                    <p:anim calcmode="lin" valueType="num">
                                      <p:cBhvr>
                                        <p:cTn id="15" dur="500" fill="hold"/>
                                        <p:tgtEl>
                                          <p:spTgt spid="807049"/>
                                        </p:tgtEl>
                                        <p:attrNameLst>
                                          <p:attrName>ppt_h</p:attrName>
                                        </p:attrNameLst>
                                      </p:cBhvr>
                                      <p:tavLst>
                                        <p:tav tm="0">
                                          <p:val>
                                            <p:fltVal val="0.000000"/>
                                          </p:val>
                                        </p:tav>
                                        <p:tav tm="100000">
                                          <p:val>
                                            <p:strVal val="#ppt_h"/>
                                          </p:val>
                                        </p:tav>
                                      </p:tavLst>
                                    </p:anim>
                                    <p:animEffect transition="in" filter="fade">
                                      <p:cBhvr>
                                        <p:cTn id="16" dur="500"/>
                                        <p:tgtEl>
                                          <p:spTgt spid="807049"/>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807050"/>
                                        </p:tgtEl>
                                        <p:attrNameLst>
                                          <p:attrName>style.visibility</p:attrName>
                                        </p:attrNameLst>
                                      </p:cBhvr>
                                      <p:to>
                                        <p:strVal val="visible"/>
                                      </p:to>
                                    </p:set>
                                    <p:anim calcmode="lin" valueType="num">
                                      <p:cBhvr>
                                        <p:cTn id="21" dur="500" fill="hold"/>
                                        <p:tgtEl>
                                          <p:spTgt spid="807050"/>
                                        </p:tgtEl>
                                        <p:attrNameLst>
                                          <p:attrName>ppt_w</p:attrName>
                                        </p:attrNameLst>
                                      </p:cBhvr>
                                      <p:tavLst>
                                        <p:tav tm="0">
                                          <p:val>
                                            <p:fltVal val="0.000000"/>
                                          </p:val>
                                        </p:tav>
                                        <p:tav tm="100000">
                                          <p:val>
                                            <p:strVal val="#ppt_w"/>
                                          </p:val>
                                        </p:tav>
                                      </p:tavLst>
                                    </p:anim>
                                    <p:anim calcmode="lin" valueType="num">
                                      <p:cBhvr>
                                        <p:cTn id="22" dur="500" fill="hold"/>
                                        <p:tgtEl>
                                          <p:spTgt spid="807050"/>
                                        </p:tgtEl>
                                        <p:attrNameLst>
                                          <p:attrName>ppt_h</p:attrName>
                                        </p:attrNameLst>
                                      </p:cBhvr>
                                      <p:tavLst>
                                        <p:tav tm="0">
                                          <p:val>
                                            <p:fltVal val="0.000000"/>
                                          </p:val>
                                        </p:tav>
                                        <p:tav tm="100000">
                                          <p:val>
                                            <p:strVal val="#ppt_h"/>
                                          </p:val>
                                        </p:tav>
                                      </p:tavLst>
                                    </p:anim>
                                    <p:animEffect transition="in" filter="fade">
                                      <p:cBhvr>
                                        <p:cTn id="23" dur="500"/>
                                        <p:tgtEl>
                                          <p:spTgt spid="807050"/>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807051"/>
                                        </p:tgtEl>
                                        <p:attrNameLst>
                                          <p:attrName>style.visibility</p:attrName>
                                        </p:attrNameLst>
                                      </p:cBhvr>
                                      <p:to>
                                        <p:strVal val="visible"/>
                                      </p:to>
                                    </p:set>
                                    <p:anim calcmode="lin" valueType="num">
                                      <p:cBhvr>
                                        <p:cTn id="28" dur="500" fill="hold"/>
                                        <p:tgtEl>
                                          <p:spTgt spid="807051"/>
                                        </p:tgtEl>
                                        <p:attrNameLst>
                                          <p:attrName>ppt_w</p:attrName>
                                        </p:attrNameLst>
                                      </p:cBhvr>
                                      <p:tavLst>
                                        <p:tav tm="0">
                                          <p:val>
                                            <p:fltVal val="0.000000"/>
                                          </p:val>
                                        </p:tav>
                                        <p:tav tm="100000">
                                          <p:val>
                                            <p:strVal val="#ppt_w"/>
                                          </p:val>
                                        </p:tav>
                                      </p:tavLst>
                                    </p:anim>
                                    <p:anim calcmode="lin" valueType="num">
                                      <p:cBhvr>
                                        <p:cTn id="29" dur="500" fill="hold"/>
                                        <p:tgtEl>
                                          <p:spTgt spid="807051"/>
                                        </p:tgtEl>
                                        <p:attrNameLst>
                                          <p:attrName>ppt_h</p:attrName>
                                        </p:attrNameLst>
                                      </p:cBhvr>
                                      <p:tavLst>
                                        <p:tav tm="0">
                                          <p:val>
                                            <p:fltVal val="0.000000"/>
                                          </p:val>
                                        </p:tav>
                                        <p:tav tm="100000">
                                          <p:val>
                                            <p:strVal val="#ppt_h"/>
                                          </p:val>
                                        </p:tav>
                                      </p:tavLst>
                                    </p:anim>
                                    <p:animEffect transition="in" filter="fade">
                                      <p:cBhvr>
                                        <p:cTn id="30" dur="500"/>
                                        <p:tgtEl>
                                          <p:spTgt spid="80705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807144"/>
                                        </p:tgtEl>
                                        <p:attrNameLst>
                                          <p:attrName>style.visibility</p:attrName>
                                        </p:attrNameLst>
                                      </p:cBhvr>
                                      <p:to>
                                        <p:strVal val="visible"/>
                                      </p:to>
                                    </p:set>
                                    <p:anim calcmode="lin" valueType="num">
                                      <p:cBhvr>
                                        <p:cTn id="33" dur="500" fill="hold"/>
                                        <p:tgtEl>
                                          <p:spTgt spid="807144"/>
                                        </p:tgtEl>
                                        <p:attrNameLst>
                                          <p:attrName>ppt_w</p:attrName>
                                        </p:attrNameLst>
                                      </p:cBhvr>
                                      <p:tavLst>
                                        <p:tav tm="0">
                                          <p:val>
                                            <p:fltVal val="0.000000"/>
                                          </p:val>
                                        </p:tav>
                                        <p:tav tm="100000">
                                          <p:val>
                                            <p:strVal val="#ppt_w"/>
                                          </p:val>
                                        </p:tav>
                                      </p:tavLst>
                                    </p:anim>
                                    <p:anim calcmode="lin" valueType="num">
                                      <p:cBhvr>
                                        <p:cTn id="34" dur="500" fill="hold"/>
                                        <p:tgtEl>
                                          <p:spTgt spid="807144"/>
                                        </p:tgtEl>
                                        <p:attrNameLst>
                                          <p:attrName>ppt_h</p:attrName>
                                        </p:attrNameLst>
                                      </p:cBhvr>
                                      <p:tavLst>
                                        <p:tav tm="0">
                                          <p:val>
                                            <p:fltVal val="0.000000"/>
                                          </p:val>
                                        </p:tav>
                                        <p:tav tm="100000">
                                          <p:val>
                                            <p:strVal val="#ppt_h"/>
                                          </p:val>
                                        </p:tav>
                                      </p:tavLst>
                                    </p:anim>
                                    <p:animEffect transition="in" filter="fade">
                                      <p:cBhvr>
                                        <p:cTn id="35" dur="500"/>
                                        <p:tgtEl>
                                          <p:spTgt spid="807144"/>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807052"/>
                                        </p:tgtEl>
                                        <p:attrNameLst>
                                          <p:attrName>style.visibility</p:attrName>
                                        </p:attrNameLst>
                                      </p:cBhvr>
                                      <p:to>
                                        <p:strVal val="visible"/>
                                      </p:to>
                                    </p:set>
                                    <p:anim calcmode="lin" valueType="num">
                                      <p:cBhvr>
                                        <p:cTn id="40" dur="500" fill="hold"/>
                                        <p:tgtEl>
                                          <p:spTgt spid="807052"/>
                                        </p:tgtEl>
                                        <p:attrNameLst>
                                          <p:attrName>ppt_w</p:attrName>
                                        </p:attrNameLst>
                                      </p:cBhvr>
                                      <p:tavLst>
                                        <p:tav tm="0">
                                          <p:val>
                                            <p:fltVal val="0.000000"/>
                                          </p:val>
                                        </p:tav>
                                        <p:tav tm="100000">
                                          <p:val>
                                            <p:strVal val="#ppt_w"/>
                                          </p:val>
                                        </p:tav>
                                      </p:tavLst>
                                    </p:anim>
                                    <p:anim calcmode="lin" valueType="num">
                                      <p:cBhvr>
                                        <p:cTn id="41" dur="500" fill="hold"/>
                                        <p:tgtEl>
                                          <p:spTgt spid="807052"/>
                                        </p:tgtEl>
                                        <p:attrNameLst>
                                          <p:attrName>ppt_h</p:attrName>
                                        </p:attrNameLst>
                                      </p:cBhvr>
                                      <p:tavLst>
                                        <p:tav tm="0">
                                          <p:val>
                                            <p:fltVal val="0.000000"/>
                                          </p:val>
                                        </p:tav>
                                        <p:tav tm="100000">
                                          <p:val>
                                            <p:strVal val="#ppt_h"/>
                                          </p:val>
                                        </p:tav>
                                      </p:tavLst>
                                    </p:anim>
                                    <p:animEffect transition="in" filter="fade">
                                      <p:cBhvr>
                                        <p:cTn id="42" dur="500"/>
                                        <p:tgtEl>
                                          <p:spTgt spid="807052"/>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grpId="0" nodeType="clickEffect">
                                  <p:stCondLst>
                                    <p:cond delay="0"/>
                                  </p:stCondLst>
                                  <p:childTnLst>
                                    <p:set>
                                      <p:cBhvr>
                                        <p:cTn id="46" dur="1" fill="hold">
                                          <p:stCondLst>
                                            <p:cond delay="0"/>
                                          </p:stCondLst>
                                        </p:cTn>
                                        <p:tgtEl>
                                          <p:spTgt spid="807053"/>
                                        </p:tgtEl>
                                        <p:attrNameLst>
                                          <p:attrName>style.visibility</p:attrName>
                                        </p:attrNameLst>
                                      </p:cBhvr>
                                      <p:to>
                                        <p:strVal val="visible"/>
                                      </p:to>
                                    </p:set>
                                    <p:anim calcmode="lin" valueType="num">
                                      <p:cBhvr>
                                        <p:cTn id="47" dur="500" fill="hold"/>
                                        <p:tgtEl>
                                          <p:spTgt spid="807053"/>
                                        </p:tgtEl>
                                        <p:attrNameLst>
                                          <p:attrName>ppt_w</p:attrName>
                                        </p:attrNameLst>
                                      </p:cBhvr>
                                      <p:tavLst>
                                        <p:tav tm="0">
                                          <p:val>
                                            <p:fltVal val="0.000000"/>
                                          </p:val>
                                        </p:tav>
                                        <p:tav tm="100000">
                                          <p:val>
                                            <p:strVal val="#ppt_w"/>
                                          </p:val>
                                        </p:tav>
                                      </p:tavLst>
                                    </p:anim>
                                    <p:anim calcmode="lin" valueType="num">
                                      <p:cBhvr>
                                        <p:cTn id="48" dur="500" fill="hold"/>
                                        <p:tgtEl>
                                          <p:spTgt spid="807053"/>
                                        </p:tgtEl>
                                        <p:attrNameLst>
                                          <p:attrName>ppt_h</p:attrName>
                                        </p:attrNameLst>
                                      </p:cBhvr>
                                      <p:tavLst>
                                        <p:tav tm="0">
                                          <p:val>
                                            <p:fltVal val="0.000000"/>
                                          </p:val>
                                        </p:tav>
                                        <p:tav tm="100000">
                                          <p:val>
                                            <p:strVal val="#ppt_h"/>
                                          </p:val>
                                        </p:tav>
                                      </p:tavLst>
                                    </p:anim>
                                    <p:animEffect transition="in" filter="fade">
                                      <p:cBhvr>
                                        <p:cTn id="49" dur="500"/>
                                        <p:tgtEl>
                                          <p:spTgt spid="807053"/>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grpId="0" nodeType="clickEffect">
                                  <p:stCondLst>
                                    <p:cond delay="0"/>
                                  </p:stCondLst>
                                  <p:childTnLst>
                                    <p:set>
                                      <p:cBhvr>
                                        <p:cTn id="53" dur="1" fill="hold">
                                          <p:stCondLst>
                                            <p:cond delay="0"/>
                                          </p:stCondLst>
                                        </p:cTn>
                                        <p:tgtEl>
                                          <p:spTgt spid="807054"/>
                                        </p:tgtEl>
                                        <p:attrNameLst>
                                          <p:attrName>style.visibility</p:attrName>
                                        </p:attrNameLst>
                                      </p:cBhvr>
                                      <p:to>
                                        <p:strVal val="visible"/>
                                      </p:to>
                                    </p:set>
                                    <p:anim calcmode="lin" valueType="num">
                                      <p:cBhvr>
                                        <p:cTn id="54" dur="500" fill="hold"/>
                                        <p:tgtEl>
                                          <p:spTgt spid="807054"/>
                                        </p:tgtEl>
                                        <p:attrNameLst>
                                          <p:attrName>ppt_w</p:attrName>
                                        </p:attrNameLst>
                                      </p:cBhvr>
                                      <p:tavLst>
                                        <p:tav tm="0">
                                          <p:val>
                                            <p:fltVal val="0.000000"/>
                                          </p:val>
                                        </p:tav>
                                        <p:tav tm="100000">
                                          <p:val>
                                            <p:strVal val="#ppt_w"/>
                                          </p:val>
                                        </p:tav>
                                      </p:tavLst>
                                    </p:anim>
                                    <p:anim calcmode="lin" valueType="num">
                                      <p:cBhvr>
                                        <p:cTn id="55" dur="500" fill="hold"/>
                                        <p:tgtEl>
                                          <p:spTgt spid="807054"/>
                                        </p:tgtEl>
                                        <p:attrNameLst>
                                          <p:attrName>ppt_h</p:attrName>
                                        </p:attrNameLst>
                                      </p:cBhvr>
                                      <p:tavLst>
                                        <p:tav tm="0">
                                          <p:val>
                                            <p:fltVal val="0.000000"/>
                                          </p:val>
                                        </p:tav>
                                        <p:tav tm="100000">
                                          <p:val>
                                            <p:strVal val="#ppt_h"/>
                                          </p:val>
                                        </p:tav>
                                      </p:tavLst>
                                    </p:anim>
                                    <p:animEffect transition="in" filter="fade">
                                      <p:cBhvr>
                                        <p:cTn id="56" dur="500"/>
                                        <p:tgtEl>
                                          <p:spTgt spid="807054"/>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807145"/>
                                        </p:tgtEl>
                                        <p:attrNameLst>
                                          <p:attrName>style.visibility</p:attrName>
                                        </p:attrNameLst>
                                      </p:cBhvr>
                                      <p:to>
                                        <p:strVal val="visible"/>
                                      </p:to>
                                    </p:set>
                                    <p:anim calcmode="lin" valueType="num">
                                      <p:cBhvr>
                                        <p:cTn id="59" dur="500" fill="hold"/>
                                        <p:tgtEl>
                                          <p:spTgt spid="807145"/>
                                        </p:tgtEl>
                                        <p:attrNameLst>
                                          <p:attrName>ppt_w</p:attrName>
                                        </p:attrNameLst>
                                      </p:cBhvr>
                                      <p:tavLst>
                                        <p:tav tm="0">
                                          <p:val>
                                            <p:fltVal val="0.000000"/>
                                          </p:val>
                                        </p:tav>
                                        <p:tav tm="100000">
                                          <p:val>
                                            <p:strVal val="#ppt_w"/>
                                          </p:val>
                                        </p:tav>
                                      </p:tavLst>
                                    </p:anim>
                                    <p:anim calcmode="lin" valueType="num">
                                      <p:cBhvr>
                                        <p:cTn id="60" dur="500" fill="hold"/>
                                        <p:tgtEl>
                                          <p:spTgt spid="807145"/>
                                        </p:tgtEl>
                                        <p:attrNameLst>
                                          <p:attrName>ppt_h</p:attrName>
                                        </p:attrNameLst>
                                      </p:cBhvr>
                                      <p:tavLst>
                                        <p:tav tm="0">
                                          <p:val>
                                            <p:fltVal val="0.000000"/>
                                          </p:val>
                                        </p:tav>
                                        <p:tav tm="100000">
                                          <p:val>
                                            <p:strVal val="#ppt_h"/>
                                          </p:val>
                                        </p:tav>
                                      </p:tavLst>
                                    </p:anim>
                                    <p:animEffect transition="in" filter="fade">
                                      <p:cBhvr>
                                        <p:cTn id="61" dur="500"/>
                                        <p:tgtEl>
                                          <p:spTgt spid="807145"/>
                                        </p:tgtEl>
                                      </p:cBhvr>
                                    </p:animEffect>
                                  </p:childTnLst>
                                </p:cTn>
                              </p:par>
                            </p:childTnLst>
                          </p:cTn>
                        </p:par>
                      </p:childTnLst>
                    </p:cTn>
                  </p:par>
                  <p:par>
                    <p:cTn id="62" fill="hold">
                      <p:stCondLst>
                        <p:cond delay="indefinite"/>
                      </p:stCondLst>
                      <p:childTnLst>
                        <p:par>
                          <p:cTn id="63" fill="hold">
                            <p:stCondLst>
                              <p:cond delay="0"/>
                            </p:stCondLst>
                            <p:childTnLst>
                              <p:par>
                                <p:cTn id="64" presetID="53" presetClass="entr" presetSubtype="16" fill="hold" grpId="0" nodeType="clickEffect">
                                  <p:stCondLst>
                                    <p:cond delay="0"/>
                                  </p:stCondLst>
                                  <p:childTnLst>
                                    <p:set>
                                      <p:cBhvr>
                                        <p:cTn id="65" dur="1" fill="hold">
                                          <p:stCondLst>
                                            <p:cond delay="0"/>
                                          </p:stCondLst>
                                        </p:cTn>
                                        <p:tgtEl>
                                          <p:spTgt spid="807055"/>
                                        </p:tgtEl>
                                        <p:attrNameLst>
                                          <p:attrName>style.visibility</p:attrName>
                                        </p:attrNameLst>
                                      </p:cBhvr>
                                      <p:to>
                                        <p:strVal val="visible"/>
                                      </p:to>
                                    </p:set>
                                    <p:anim calcmode="lin" valueType="num">
                                      <p:cBhvr>
                                        <p:cTn id="66" dur="500" fill="hold"/>
                                        <p:tgtEl>
                                          <p:spTgt spid="807055"/>
                                        </p:tgtEl>
                                        <p:attrNameLst>
                                          <p:attrName>ppt_w</p:attrName>
                                        </p:attrNameLst>
                                      </p:cBhvr>
                                      <p:tavLst>
                                        <p:tav tm="0">
                                          <p:val>
                                            <p:fltVal val="0.000000"/>
                                          </p:val>
                                        </p:tav>
                                        <p:tav tm="100000">
                                          <p:val>
                                            <p:strVal val="#ppt_w"/>
                                          </p:val>
                                        </p:tav>
                                      </p:tavLst>
                                    </p:anim>
                                    <p:anim calcmode="lin" valueType="num">
                                      <p:cBhvr>
                                        <p:cTn id="67" dur="500" fill="hold"/>
                                        <p:tgtEl>
                                          <p:spTgt spid="807055"/>
                                        </p:tgtEl>
                                        <p:attrNameLst>
                                          <p:attrName>ppt_h</p:attrName>
                                        </p:attrNameLst>
                                      </p:cBhvr>
                                      <p:tavLst>
                                        <p:tav tm="0">
                                          <p:val>
                                            <p:fltVal val="0.000000"/>
                                          </p:val>
                                        </p:tav>
                                        <p:tav tm="100000">
                                          <p:val>
                                            <p:strVal val="#ppt_h"/>
                                          </p:val>
                                        </p:tav>
                                      </p:tavLst>
                                    </p:anim>
                                    <p:animEffect transition="in" filter="fade">
                                      <p:cBhvr>
                                        <p:cTn id="68" dur="500"/>
                                        <p:tgtEl>
                                          <p:spTgt spid="807055"/>
                                        </p:tgtEl>
                                      </p:cBhvr>
                                    </p:animEffect>
                                  </p:childTnLst>
                                </p:cTn>
                              </p:par>
                            </p:childTnLst>
                          </p:cTn>
                        </p:par>
                      </p:childTnLst>
                    </p:cTn>
                  </p:par>
                  <p:par>
                    <p:cTn id="69" fill="hold">
                      <p:stCondLst>
                        <p:cond delay="indefinite"/>
                      </p:stCondLst>
                      <p:childTnLst>
                        <p:par>
                          <p:cTn id="70" fill="hold">
                            <p:stCondLst>
                              <p:cond delay="0"/>
                            </p:stCondLst>
                            <p:childTnLst>
                              <p:par>
                                <p:cTn id="71" presetID="53" presetClass="entr" presetSubtype="16" fill="hold" grpId="0" nodeType="clickEffect">
                                  <p:stCondLst>
                                    <p:cond delay="0"/>
                                  </p:stCondLst>
                                  <p:childTnLst>
                                    <p:set>
                                      <p:cBhvr>
                                        <p:cTn id="72" dur="1" fill="hold">
                                          <p:stCondLst>
                                            <p:cond delay="0"/>
                                          </p:stCondLst>
                                        </p:cTn>
                                        <p:tgtEl>
                                          <p:spTgt spid="807056"/>
                                        </p:tgtEl>
                                        <p:attrNameLst>
                                          <p:attrName>style.visibility</p:attrName>
                                        </p:attrNameLst>
                                      </p:cBhvr>
                                      <p:to>
                                        <p:strVal val="visible"/>
                                      </p:to>
                                    </p:set>
                                    <p:anim calcmode="lin" valueType="num">
                                      <p:cBhvr>
                                        <p:cTn id="73" dur="500" fill="hold"/>
                                        <p:tgtEl>
                                          <p:spTgt spid="807056"/>
                                        </p:tgtEl>
                                        <p:attrNameLst>
                                          <p:attrName>ppt_w</p:attrName>
                                        </p:attrNameLst>
                                      </p:cBhvr>
                                      <p:tavLst>
                                        <p:tav tm="0">
                                          <p:val>
                                            <p:fltVal val="0.000000"/>
                                          </p:val>
                                        </p:tav>
                                        <p:tav tm="100000">
                                          <p:val>
                                            <p:strVal val="#ppt_w"/>
                                          </p:val>
                                        </p:tav>
                                      </p:tavLst>
                                    </p:anim>
                                    <p:anim calcmode="lin" valueType="num">
                                      <p:cBhvr>
                                        <p:cTn id="74" dur="500" fill="hold"/>
                                        <p:tgtEl>
                                          <p:spTgt spid="807056"/>
                                        </p:tgtEl>
                                        <p:attrNameLst>
                                          <p:attrName>ppt_h</p:attrName>
                                        </p:attrNameLst>
                                      </p:cBhvr>
                                      <p:tavLst>
                                        <p:tav tm="0">
                                          <p:val>
                                            <p:fltVal val="0.000000"/>
                                          </p:val>
                                        </p:tav>
                                        <p:tav tm="100000">
                                          <p:val>
                                            <p:strVal val="#ppt_h"/>
                                          </p:val>
                                        </p:tav>
                                      </p:tavLst>
                                    </p:anim>
                                    <p:animEffect transition="in" filter="fade">
                                      <p:cBhvr>
                                        <p:cTn id="75" dur="500"/>
                                        <p:tgtEl>
                                          <p:spTgt spid="8070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7056" grpId="0"/>
      <p:bldP spid="807055" grpId="0"/>
      <p:bldP spid="807054" grpId="0"/>
      <p:bldP spid="807053" grpId="0"/>
      <p:bldP spid="807052" grpId="0"/>
      <p:bldP spid="807051" grpId="0"/>
      <p:bldP spid="807050" grpId="0"/>
      <p:bldP spid="807049" grpId="0"/>
      <p:bldP spid="807048" grpId="0"/>
      <p:bldP spid="807144" grpId="0" animBg="1"/>
      <p:bldP spid="807145" grpId="0" animBg="1"/>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graphicFrame>
        <p:nvGraphicFramePr>
          <p:cNvPr id="56321" name="Object 4"/>
          <p:cNvGraphicFramePr/>
          <p:nvPr/>
        </p:nvGraphicFramePr>
        <p:xfrm>
          <a:off x="314325" y="420688"/>
          <a:ext cx="8566150" cy="2867025"/>
        </p:xfrm>
        <a:graphic>
          <a:graphicData uri="http://schemas.openxmlformats.org/presentationml/2006/ole">
            <mc:AlternateContent xmlns:mc="http://schemas.openxmlformats.org/markup-compatibility/2006">
              <mc:Choice xmlns:v="urn:schemas-microsoft-com:vml" Requires="v">
                <p:oleObj spid="_x0000_s3110" name="" r:id="rId1" imgW="8735695" imgH="2906395" progId="Word.Document.8">
                  <p:embed/>
                </p:oleObj>
              </mc:Choice>
              <mc:Fallback>
                <p:oleObj name="" r:id="rId1" imgW="8735695" imgH="2906395" progId="Word.Document.8">
                  <p:embed/>
                  <p:pic>
                    <p:nvPicPr>
                      <p:cNvPr id="0" name="图片 3109"/>
                      <p:cNvPicPr/>
                      <p:nvPr/>
                    </p:nvPicPr>
                    <p:blipFill>
                      <a:blip r:embed="rId2"/>
                      <a:stretch>
                        <a:fillRect/>
                      </a:stretch>
                    </p:blipFill>
                    <p:spPr>
                      <a:xfrm>
                        <a:off x="314325" y="420688"/>
                        <a:ext cx="8566150" cy="2867025"/>
                      </a:xfrm>
                      <a:prstGeom prst="rect">
                        <a:avLst/>
                      </a:prstGeom>
                      <a:noFill/>
                      <a:ln w="38100">
                        <a:noFill/>
                        <a:miter/>
                      </a:ln>
                    </p:spPr>
                  </p:pic>
                </p:oleObj>
              </mc:Fallback>
            </mc:AlternateContent>
          </a:graphicData>
        </a:graphic>
      </p:graphicFrame>
      <p:graphicFrame>
        <p:nvGraphicFramePr>
          <p:cNvPr id="962649" name="Group 89"/>
          <p:cNvGraphicFramePr>
            <a:graphicFrameLocks noGrp="1"/>
          </p:cNvGraphicFramePr>
          <p:nvPr/>
        </p:nvGraphicFramePr>
        <p:xfrm>
          <a:off x="301625" y="3060700"/>
          <a:ext cx="8647113" cy="3487738"/>
        </p:xfrm>
        <a:graphic>
          <a:graphicData uri="http://schemas.openxmlformats.org/drawingml/2006/table">
            <a:tbl>
              <a:tblPr/>
              <a:tblGrid>
                <a:gridCol w="1028700"/>
                <a:gridCol w="7618413"/>
              </a:tblGrid>
              <a:tr h="192088">
                <a:tc>
                  <a: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tab pos="2400300" algn="l"/>
                        </a:tabLst>
                      </a:pPr>
                      <a:r>
                        <a:rPr kumimoji="0" lang="zh-CN" altLang="en-US" sz="2200" b="1" i="0" u="none" strike="noStrike" cap="none" normalizeH="0" baseline="0" smtClean="0">
                          <a:ln>
                            <a:noFill/>
                          </a:ln>
                          <a:solidFill>
                            <a:schemeClr val="tx1"/>
                          </a:solidFill>
                          <a:effectLst/>
                          <a:latin typeface="Times New Roman" panose="02020603050405020304" pitchFamily="18" charset="0"/>
                          <a:ea typeface="楷体_GB2312" pitchFamily="49" charset="-122"/>
                          <a:cs typeface="Times New Roman" panose="02020603050405020304" pitchFamily="18" charset="0"/>
                        </a:rPr>
                        <a:t>批评权</a:t>
                      </a:r>
                      <a:endParaRPr kumimoji="0" lang="zh-CN" altLang="en-US" sz="2200" b="0" i="0" u="none" strike="noStrike" cap="none" normalizeH="0" baseline="0" smtClean="0">
                        <a:ln>
                          <a:noFill/>
                        </a:ln>
                        <a:solidFill>
                          <a:schemeClr val="tx1"/>
                        </a:solidFill>
                        <a:effectLst/>
                        <a:latin typeface="Arial" panose="020B0604020202020204" pitchFamily="34" charset="0"/>
                        <a:ea typeface="楷体_GB2312" pitchFamily="49" charset="-122"/>
                        <a:cs typeface="Times New Roman" panose="02020603050405020304" pitchFamily="18" charset="0"/>
                      </a:endParaRPr>
                    </a:p>
                  </a:txBody>
                  <a:tcPr marL="90000" marR="90000" marT="46800" marB="468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tab pos="2400300" algn="l"/>
                        </a:tabLst>
                      </a:pPr>
                      <a:r>
                        <a:rPr kumimoji="0" lang="zh-CN" altLang="en-US" sz="2200" b="1" i="0" u="none" strike="noStrike" cap="none" normalizeH="0" baseline="0" smtClean="0">
                          <a:ln>
                            <a:noFill/>
                          </a:ln>
                          <a:solidFill>
                            <a:schemeClr val="tx1"/>
                          </a:solidFill>
                          <a:effectLst/>
                          <a:latin typeface="Times New Roman" panose="02020603050405020304" pitchFamily="18" charset="0"/>
                          <a:ea typeface="楷体_GB2312" pitchFamily="49" charset="-122"/>
                          <a:cs typeface="Times New Roman" panose="02020603050405020304" pitchFamily="18" charset="0"/>
                        </a:rPr>
                        <a:t>公民对国家机关和国家工作人员的缺点和错误，有权提出要求国家机关和国家工作人员克服改正的意见</a:t>
                      </a:r>
                      <a:endParaRPr kumimoji="0" lang="zh-CN" altLang="en-US" sz="2200" b="0" i="0" u="none" strike="noStrike" cap="none" normalizeH="0" baseline="0" smtClean="0">
                        <a:ln>
                          <a:noFill/>
                        </a:ln>
                        <a:solidFill>
                          <a:schemeClr val="tx1"/>
                        </a:solidFill>
                        <a:effectLst/>
                        <a:latin typeface="Arial" panose="020B0604020202020204" pitchFamily="34" charset="0"/>
                        <a:ea typeface="楷体_GB2312" pitchFamily="49" charset="-122"/>
                        <a:cs typeface="Times New Roman" panose="02020603050405020304" pitchFamily="18" charset="0"/>
                      </a:endParaRPr>
                    </a:p>
                  </a:txBody>
                  <a:tcPr marL="90000" marR="90000" marT="46800" marB="468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r h="0">
                <a:tc>
                  <a: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tab pos="2400300" algn="l"/>
                        </a:tabLst>
                      </a:pPr>
                      <a:r>
                        <a:rPr kumimoji="0" lang="zh-CN" altLang="en-US" sz="2200" b="1" i="0" u="none" strike="noStrike" cap="none" normalizeH="0" baseline="0" smtClean="0">
                          <a:ln>
                            <a:noFill/>
                          </a:ln>
                          <a:solidFill>
                            <a:schemeClr val="tx1"/>
                          </a:solidFill>
                          <a:effectLst/>
                          <a:latin typeface="Times New Roman" panose="02020603050405020304" pitchFamily="18" charset="0"/>
                          <a:ea typeface="楷体_GB2312" pitchFamily="49" charset="-122"/>
                          <a:cs typeface="Times New Roman" panose="02020603050405020304" pitchFamily="18" charset="0"/>
                        </a:rPr>
                        <a:t>建议权</a:t>
                      </a:r>
                      <a:endParaRPr kumimoji="0" lang="zh-CN" altLang="en-US" sz="2200" b="0" i="0" u="none" strike="noStrike" cap="none" normalizeH="0" baseline="0" smtClean="0">
                        <a:ln>
                          <a:noFill/>
                        </a:ln>
                        <a:solidFill>
                          <a:schemeClr val="tx1"/>
                        </a:solidFill>
                        <a:effectLst/>
                        <a:latin typeface="Arial" panose="020B0604020202020204" pitchFamily="34" charset="0"/>
                        <a:ea typeface="楷体_GB2312" pitchFamily="49" charset="-122"/>
                        <a:cs typeface="Times New Roman" panose="02020603050405020304" pitchFamily="18" charset="0"/>
                      </a:endParaRPr>
                    </a:p>
                  </a:txBody>
                  <a:tcPr marL="90000" marR="90000" marT="46800" marB="468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tab pos="2400300" algn="l"/>
                        </a:tabLst>
                      </a:pPr>
                      <a:r>
                        <a:rPr kumimoji="0" lang="zh-CN" altLang="en-US" sz="2200" b="1" i="0" u="none" strike="noStrike" cap="none" normalizeH="0" baseline="0" smtClean="0">
                          <a:ln>
                            <a:noFill/>
                          </a:ln>
                          <a:solidFill>
                            <a:schemeClr val="tx1"/>
                          </a:solidFill>
                          <a:effectLst/>
                          <a:latin typeface="Times New Roman" panose="02020603050405020304" pitchFamily="18" charset="0"/>
                          <a:ea typeface="楷体_GB2312" pitchFamily="49" charset="-122"/>
                          <a:cs typeface="Times New Roman" panose="02020603050405020304" pitchFamily="18" charset="0"/>
                        </a:rPr>
                        <a:t>公民对国家机关的工作，有权提出自己的主张和建议</a:t>
                      </a:r>
                      <a:endParaRPr kumimoji="0" lang="zh-CN" altLang="en-US" sz="2200" b="0" i="0" u="none" strike="noStrike" cap="none" normalizeH="0" baseline="0" smtClean="0">
                        <a:ln>
                          <a:noFill/>
                        </a:ln>
                        <a:solidFill>
                          <a:schemeClr val="tx1"/>
                        </a:solidFill>
                        <a:effectLst/>
                        <a:latin typeface="Arial" panose="020B0604020202020204" pitchFamily="34" charset="0"/>
                        <a:ea typeface="楷体_GB2312" pitchFamily="49" charset="-122"/>
                        <a:cs typeface="Times New Roman" panose="02020603050405020304" pitchFamily="18" charset="0"/>
                      </a:endParaRPr>
                    </a:p>
                  </a:txBody>
                  <a:tcPr marL="90000" marR="90000" marT="46800" marB="468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r h="192088">
                <a:tc>
                  <a: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tab pos="2400300" algn="l"/>
                        </a:tabLst>
                      </a:pPr>
                      <a:r>
                        <a:rPr kumimoji="0" lang="zh-CN" altLang="en-US" sz="2200" b="1" i="0" u="none" strike="noStrike" cap="none" normalizeH="0" baseline="0" smtClean="0">
                          <a:ln>
                            <a:noFill/>
                          </a:ln>
                          <a:solidFill>
                            <a:schemeClr val="tx1"/>
                          </a:solidFill>
                          <a:effectLst/>
                          <a:latin typeface="Times New Roman" panose="02020603050405020304" pitchFamily="18" charset="0"/>
                          <a:ea typeface="楷体_GB2312" pitchFamily="49" charset="-122"/>
                          <a:cs typeface="Times New Roman" panose="02020603050405020304" pitchFamily="18" charset="0"/>
                        </a:rPr>
                        <a:t>申诉权</a:t>
                      </a:r>
                      <a:endParaRPr kumimoji="0" lang="zh-CN" altLang="en-US" sz="2200" b="0" i="0" u="none" strike="noStrike" cap="none" normalizeH="0" baseline="0" smtClean="0">
                        <a:ln>
                          <a:noFill/>
                        </a:ln>
                        <a:solidFill>
                          <a:schemeClr val="tx1"/>
                        </a:solidFill>
                        <a:effectLst/>
                        <a:latin typeface="Arial" panose="020B0604020202020204" pitchFamily="34" charset="0"/>
                        <a:ea typeface="楷体_GB2312" pitchFamily="49" charset="-122"/>
                        <a:cs typeface="Times New Roman" panose="02020603050405020304" pitchFamily="18" charset="0"/>
                      </a:endParaRPr>
                    </a:p>
                  </a:txBody>
                  <a:tcPr marL="90000" marR="90000" marT="46800" marB="468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 typeface="Arial" panose="020B0604020202020204" pitchFamily="34" charset="0"/>
                        <a:buNone/>
                        <a:tabLst>
                          <a:tab pos="2400300" algn="l"/>
                        </a:tabLst>
                      </a:pPr>
                      <a:r>
                        <a:rPr kumimoji="0" lang="zh-CN" altLang="en-US" sz="2200" b="1" i="0" u="none" strike="noStrike" cap="none" normalizeH="0" baseline="0" smtClean="0">
                          <a:ln>
                            <a:noFill/>
                          </a:ln>
                          <a:solidFill>
                            <a:schemeClr val="tx1"/>
                          </a:solidFill>
                          <a:effectLst/>
                          <a:latin typeface="Times New Roman" panose="02020603050405020304" pitchFamily="18" charset="0"/>
                          <a:ea typeface="楷体_GB2312" pitchFamily="49" charset="-122"/>
                          <a:cs typeface="Times New Roman" panose="02020603050405020304" pitchFamily="18" charset="0"/>
                        </a:rPr>
                        <a:t>公民对国家机关作出的决定不服，可向有关国家机关提出请求，要求重新处理</a:t>
                      </a:r>
                      <a:endParaRPr kumimoji="0" lang="zh-CN" altLang="en-US" sz="2200" b="0" i="0" u="none" strike="noStrike" cap="none" normalizeH="0" baseline="0" smtClean="0">
                        <a:ln>
                          <a:noFill/>
                        </a:ln>
                        <a:solidFill>
                          <a:schemeClr val="tx1"/>
                        </a:solidFill>
                        <a:effectLst/>
                        <a:latin typeface="Arial" panose="020B0604020202020204" pitchFamily="34" charset="0"/>
                        <a:ea typeface="楷体_GB2312" pitchFamily="49" charset="-122"/>
                        <a:cs typeface="Times New Roman" panose="02020603050405020304" pitchFamily="18" charset="0"/>
                      </a:endParaRPr>
                    </a:p>
                  </a:txBody>
                  <a:tcPr marL="90000" marR="90000" marT="46800" marB="468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r h="193675">
                <a:tc>
                  <a: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tab pos="2400300" algn="l"/>
                        </a:tabLst>
                      </a:pPr>
                      <a:r>
                        <a:rPr kumimoji="0" lang="zh-CN" altLang="en-US" sz="2200" b="1" i="0" u="none" strike="noStrike" cap="none" normalizeH="0" baseline="0" smtClean="0">
                          <a:ln>
                            <a:noFill/>
                          </a:ln>
                          <a:solidFill>
                            <a:schemeClr val="tx1"/>
                          </a:solidFill>
                          <a:effectLst/>
                          <a:latin typeface="Times New Roman" panose="02020603050405020304" pitchFamily="18" charset="0"/>
                          <a:ea typeface="楷体_GB2312" pitchFamily="49" charset="-122"/>
                          <a:cs typeface="Times New Roman" panose="02020603050405020304" pitchFamily="18" charset="0"/>
                        </a:rPr>
                        <a:t>控告权</a:t>
                      </a:r>
                      <a:endParaRPr kumimoji="0" lang="zh-CN" altLang="en-US" sz="2200" b="0" i="0" u="none" strike="noStrike" cap="none" normalizeH="0" baseline="0" smtClean="0">
                        <a:ln>
                          <a:noFill/>
                        </a:ln>
                        <a:solidFill>
                          <a:schemeClr val="tx1"/>
                        </a:solidFill>
                        <a:effectLst/>
                        <a:latin typeface="Arial" panose="020B0604020202020204" pitchFamily="34" charset="0"/>
                        <a:ea typeface="楷体_GB2312" pitchFamily="49" charset="-122"/>
                        <a:cs typeface="Times New Roman" panose="02020603050405020304" pitchFamily="18" charset="0"/>
                      </a:endParaRPr>
                    </a:p>
                  </a:txBody>
                  <a:tcPr marL="90000" marR="90000" marT="46800" marB="468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tab pos="2400300" algn="l"/>
                        </a:tabLst>
                      </a:pPr>
                      <a:r>
                        <a:rPr kumimoji="0" lang="zh-CN" altLang="en-US" sz="2200" b="1" i="0" u="none" strike="noStrike" cap="none" normalizeH="0" baseline="0" smtClean="0">
                          <a:ln>
                            <a:noFill/>
                          </a:ln>
                          <a:solidFill>
                            <a:schemeClr val="tx1"/>
                          </a:solidFill>
                          <a:effectLst/>
                          <a:latin typeface="Times New Roman" panose="02020603050405020304" pitchFamily="18" charset="0"/>
                          <a:ea typeface="楷体_GB2312" pitchFamily="49" charset="-122"/>
                          <a:cs typeface="Times New Roman" panose="02020603050405020304" pitchFamily="18" charset="0"/>
                        </a:rPr>
                        <a:t>公民有权对违法失职的国家机关和国家工作人员的侵权行为提出指控，请求有关机关对违法失职者给予制裁的权利</a:t>
                      </a:r>
                      <a:endParaRPr kumimoji="0" lang="zh-CN" altLang="en-US" sz="2200" b="0" i="0" u="none" strike="noStrike" cap="none" normalizeH="0" baseline="0" smtClean="0">
                        <a:ln>
                          <a:noFill/>
                        </a:ln>
                        <a:solidFill>
                          <a:schemeClr val="tx1"/>
                        </a:solidFill>
                        <a:effectLst/>
                        <a:latin typeface="Arial" panose="020B0604020202020204" pitchFamily="34" charset="0"/>
                        <a:ea typeface="楷体_GB2312" pitchFamily="49" charset="-122"/>
                        <a:cs typeface="Times New Roman" panose="02020603050405020304" pitchFamily="18" charset="0"/>
                      </a:endParaRPr>
                    </a:p>
                  </a:txBody>
                  <a:tcPr marL="90000" marR="90000" marT="46800" marB="468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r h="192088">
                <a:tc>
                  <a: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tab pos="2400300" algn="l"/>
                        </a:tabLst>
                      </a:pPr>
                      <a:r>
                        <a:rPr kumimoji="0" lang="zh-CN" altLang="en-US" sz="2200" b="1" i="0" u="none" strike="noStrike" cap="none" normalizeH="0" baseline="0" smtClean="0">
                          <a:ln>
                            <a:noFill/>
                          </a:ln>
                          <a:solidFill>
                            <a:schemeClr val="tx1"/>
                          </a:solidFill>
                          <a:effectLst/>
                          <a:latin typeface="Times New Roman" panose="02020603050405020304" pitchFamily="18" charset="0"/>
                          <a:ea typeface="楷体_GB2312" pitchFamily="49" charset="-122"/>
                          <a:cs typeface="Times New Roman" panose="02020603050405020304" pitchFamily="18" charset="0"/>
                        </a:rPr>
                        <a:t>检举权</a:t>
                      </a:r>
                      <a:endParaRPr kumimoji="0" lang="zh-CN" altLang="en-US" sz="2200" b="0" i="0" u="none" strike="noStrike" cap="none" normalizeH="0" baseline="0" smtClean="0">
                        <a:ln>
                          <a:noFill/>
                        </a:ln>
                        <a:solidFill>
                          <a:schemeClr val="tx1"/>
                        </a:solidFill>
                        <a:effectLst/>
                        <a:latin typeface="Arial" panose="020B0604020202020204" pitchFamily="34" charset="0"/>
                        <a:ea typeface="楷体_GB2312" pitchFamily="49" charset="-122"/>
                        <a:cs typeface="Times New Roman" panose="02020603050405020304" pitchFamily="18" charset="0"/>
                      </a:endParaRPr>
                    </a:p>
                  </a:txBody>
                  <a:tcPr marL="90000" marR="90000" marT="46800" marB="468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 typeface="Arial" panose="020B0604020202020204" pitchFamily="34" charset="0"/>
                        <a:buNone/>
                        <a:tabLst>
                          <a:tab pos="2400300" algn="l"/>
                        </a:tabLst>
                      </a:pPr>
                      <a:r>
                        <a:rPr kumimoji="0" lang="zh-CN" altLang="en-US" sz="2200" b="1" i="0" u="none" strike="noStrike" cap="none" normalizeH="0" baseline="0" smtClean="0">
                          <a:ln>
                            <a:noFill/>
                          </a:ln>
                          <a:solidFill>
                            <a:schemeClr val="tx1"/>
                          </a:solidFill>
                          <a:effectLst/>
                          <a:latin typeface="Times New Roman" panose="02020603050405020304" pitchFamily="18" charset="0"/>
                          <a:ea typeface="楷体_GB2312" pitchFamily="49" charset="-122"/>
                          <a:cs typeface="Times New Roman" panose="02020603050405020304" pitchFamily="18" charset="0"/>
                        </a:rPr>
                        <a:t>公民有对国家机关和国家工作人员的违法失职行为向有关机关进行检举的权利</a:t>
                      </a:r>
                      <a:endParaRPr kumimoji="0" lang="zh-CN" altLang="en-US" sz="2200" b="0" i="0" u="none" strike="noStrike" cap="none" normalizeH="0" baseline="0" smtClean="0">
                        <a:ln>
                          <a:noFill/>
                        </a:ln>
                        <a:solidFill>
                          <a:schemeClr val="tx1"/>
                        </a:solidFill>
                        <a:effectLst/>
                        <a:latin typeface="Arial" panose="020B0604020202020204" pitchFamily="34" charset="0"/>
                        <a:ea typeface="楷体_GB2312" pitchFamily="49" charset="-122"/>
                        <a:cs typeface="Times New Roman" panose="02020603050405020304" pitchFamily="18" charset="0"/>
                      </a:endParaRPr>
                    </a:p>
                  </a:txBody>
                  <a:tcPr marL="90000" marR="90000" marT="46800" marB="468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graphicFrame>
        <p:nvGraphicFramePr>
          <p:cNvPr id="58369" name="Object 2"/>
          <p:cNvGraphicFramePr/>
          <p:nvPr/>
        </p:nvGraphicFramePr>
        <p:xfrm>
          <a:off x="403225" y="360363"/>
          <a:ext cx="2727325" cy="593725"/>
        </p:xfrm>
        <a:graphic>
          <a:graphicData uri="http://schemas.openxmlformats.org/presentationml/2006/ole">
            <mc:AlternateContent xmlns:mc="http://schemas.openxmlformats.org/markup-compatibility/2006">
              <mc:Choice xmlns:v="urn:schemas-microsoft-com:vml" Requires="v">
                <p:oleObj spid="_x0000_s3111" name="" r:id="rId1" imgW="2758440" imgH="596265" progId="Word.Document.8">
                  <p:embed/>
                </p:oleObj>
              </mc:Choice>
              <mc:Fallback>
                <p:oleObj name="" r:id="rId1" imgW="2758440" imgH="596265" progId="Word.Document.8">
                  <p:embed/>
                  <p:pic>
                    <p:nvPicPr>
                      <p:cNvPr id="0" name="图片 3110"/>
                      <p:cNvPicPr/>
                      <p:nvPr/>
                    </p:nvPicPr>
                    <p:blipFill>
                      <a:blip r:embed="rId2"/>
                      <a:stretch>
                        <a:fillRect/>
                      </a:stretch>
                    </p:blipFill>
                    <p:spPr>
                      <a:xfrm>
                        <a:off x="403225" y="360363"/>
                        <a:ext cx="2727325" cy="593725"/>
                      </a:xfrm>
                      <a:prstGeom prst="rect">
                        <a:avLst/>
                      </a:prstGeom>
                      <a:noFill/>
                      <a:ln w="38100">
                        <a:noFill/>
                        <a:miter/>
                      </a:ln>
                    </p:spPr>
                  </p:pic>
                </p:oleObj>
              </mc:Fallback>
            </mc:AlternateContent>
          </a:graphicData>
        </a:graphic>
      </p:graphicFrame>
      <p:sp>
        <p:nvSpPr>
          <p:cNvPr id="961551" name="Rectangle 15"/>
          <p:cNvSpPr/>
          <p:nvPr/>
        </p:nvSpPr>
        <p:spPr>
          <a:xfrm>
            <a:off x="2700338" y="876300"/>
            <a:ext cx="6191250" cy="530225"/>
          </a:xfrm>
          <a:prstGeom prst="rect">
            <a:avLst/>
          </a:prstGeom>
          <a:noFill/>
          <a:ln w="19050">
            <a:noFill/>
          </a:ln>
        </p:spPr>
        <p:txBody>
          <a:bodyPr lIns="90000" tIns="46800" rIns="90000" bIns="46800" anchor="ctr"/>
          <a:p>
            <a:pPr algn="ctr" defTabSz="914400">
              <a:lnSpc>
                <a:spcPct val="120000"/>
              </a:lnSpc>
              <a:tabLst>
                <a:tab pos="2400300" algn="l"/>
              </a:tabLst>
            </a:pPr>
            <a:r>
              <a:rPr lang="zh-CN" altLang="en-US" sz="2400" b="1" dirty="0">
                <a:latin typeface="Times New Roman" panose="02020603050405020304" pitchFamily="18" charset="0"/>
                <a:ea typeface="宋体" panose="02010600030101010101" pitchFamily="2" charset="-122"/>
              </a:rPr>
              <a:t>原因</a:t>
            </a:r>
            <a:endParaRPr lang="zh-CN" altLang="en-US" dirty="0">
              <a:latin typeface="Arial" panose="020B0604020202020204" pitchFamily="34" charset="0"/>
              <a:ea typeface="宋体" panose="02010600030101010101" pitchFamily="2" charset="-122"/>
            </a:endParaRPr>
          </a:p>
        </p:txBody>
      </p:sp>
      <p:sp>
        <p:nvSpPr>
          <p:cNvPr id="961550" name="Rectangle 14"/>
          <p:cNvSpPr/>
          <p:nvPr/>
        </p:nvSpPr>
        <p:spPr>
          <a:xfrm>
            <a:off x="323850" y="876300"/>
            <a:ext cx="2376488" cy="530225"/>
          </a:xfrm>
          <a:prstGeom prst="rect">
            <a:avLst/>
          </a:prstGeom>
          <a:noFill/>
          <a:ln w="19050">
            <a:noFill/>
          </a:ln>
        </p:spPr>
        <p:txBody>
          <a:bodyPr lIns="90000" tIns="46800" rIns="90000" bIns="46800" anchor="ctr"/>
          <a:p>
            <a:pPr algn="ctr" defTabSz="914400">
              <a:lnSpc>
                <a:spcPct val="120000"/>
              </a:lnSpc>
              <a:tabLst>
                <a:tab pos="2400300" algn="l"/>
              </a:tabLst>
            </a:pPr>
            <a:r>
              <a:rPr lang="zh-CN" altLang="en-US" sz="2400" b="1" dirty="0">
                <a:latin typeface="Times New Roman" panose="02020603050405020304" pitchFamily="18" charset="0"/>
                <a:ea typeface="宋体" panose="02010600030101010101" pitchFamily="2" charset="-122"/>
              </a:rPr>
              <a:t>内容</a:t>
            </a:r>
            <a:endParaRPr lang="zh-CN" altLang="en-US" dirty="0">
              <a:latin typeface="Arial" panose="020B0604020202020204" pitchFamily="34" charset="0"/>
              <a:ea typeface="宋体" panose="02010600030101010101" pitchFamily="2" charset="-122"/>
            </a:endParaRPr>
          </a:p>
        </p:txBody>
      </p:sp>
      <p:sp>
        <p:nvSpPr>
          <p:cNvPr id="961566" name="Line 30"/>
          <p:cNvSpPr/>
          <p:nvPr/>
        </p:nvSpPr>
        <p:spPr>
          <a:xfrm>
            <a:off x="323850" y="1406525"/>
            <a:ext cx="8567738" cy="0"/>
          </a:xfrm>
          <a:prstGeom prst="line">
            <a:avLst/>
          </a:prstGeom>
          <a:ln w="19050" cap="flat" cmpd="sng">
            <a:solidFill>
              <a:schemeClr val="tx1"/>
            </a:solidFill>
            <a:prstDash val="solid"/>
            <a:round/>
            <a:headEnd type="none" w="med" len="med"/>
            <a:tailEnd type="none" w="med" len="med"/>
          </a:ln>
        </p:spPr>
      </p:sp>
      <p:sp>
        <p:nvSpPr>
          <p:cNvPr id="961568" name="Line 32"/>
          <p:cNvSpPr/>
          <p:nvPr/>
        </p:nvSpPr>
        <p:spPr>
          <a:xfrm>
            <a:off x="2700338" y="876300"/>
            <a:ext cx="0" cy="5280025"/>
          </a:xfrm>
          <a:prstGeom prst="line">
            <a:avLst/>
          </a:prstGeom>
          <a:ln w="19050" cap="flat" cmpd="sng">
            <a:solidFill>
              <a:schemeClr val="tx1"/>
            </a:solidFill>
            <a:prstDash val="solid"/>
            <a:round/>
            <a:headEnd type="none" w="med" len="med"/>
            <a:tailEnd type="none" w="med" len="med"/>
          </a:ln>
        </p:spPr>
      </p:sp>
      <p:sp>
        <p:nvSpPr>
          <p:cNvPr id="961572" name="Line 36"/>
          <p:cNvSpPr/>
          <p:nvPr/>
        </p:nvSpPr>
        <p:spPr>
          <a:xfrm>
            <a:off x="323850" y="2813050"/>
            <a:ext cx="8567738" cy="0"/>
          </a:xfrm>
          <a:prstGeom prst="line">
            <a:avLst/>
          </a:prstGeom>
          <a:ln w="19050" cap="flat" cmpd="sng">
            <a:solidFill>
              <a:schemeClr val="tx1"/>
            </a:solidFill>
            <a:prstDash val="solid"/>
            <a:round/>
            <a:headEnd type="none" w="med" len="med"/>
            <a:tailEnd type="none" w="med" len="med"/>
          </a:ln>
        </p:spPr>
      </p:sp>
      <p:sp>
        <p:nvSpPr>
          <p:cNvPr id="961580" name="Line 44"/>
          <p:cNvSpPr/>
          <p:nvPr/>
        </p:nvSpPr>
        <p:spPr>
          <a:xfrm>
            <a:off x="323850" y="3781425"/>
            <a:ext cx="8567738" cy="0"/>
          </a:xfrm>
          <a:prstGeom prst="line">
            <a:avLst/>
          </a:prstGeom>
          <a:ln w="19050" cap="flat" cmpd="sng">
            <a:solidFill>
              <a:schemeClr val="tx1"/>
            </a:solidFill>
            <a:prstDash val="solid"/>
            <a:round/>
            <a:headEnd type="none" w="med" len="med"/>
            <a:tailEnd type="none" w="med" len="med"/>
          </a:ln>
        </p:spPr>
      </p:sp>
      <p:sp>
        <p:nvSpPr>
          <p:cNvPr id="961588" name="Line 52"/>
          <p:cNvSpPr/>
          <p:nvPr/>
        </p:nvSpPr>
        <p:spPr>
          <a:xfrm>
            <a:off x="323850" y="5187950"/>
            <a:ext cx="8567738" cy="0"/>
          </a:xfrm>
          <a:prstGeom prst="line">
            <a:avLst/>
          </a:prstGeom>
          <a:ln w="19050" cap="flat" cmpd="sng">
            <a:solidFill>
              <a:schemeClr val="tx1"/>
            </a:solidFill>
            <a:prstDash val="solid"/>
            <a:round/>
            <a:headEnd type="none" w="med" len="med"/>
            <a:tailEnd type="none" w="med" len="med"/>
          </a:ln>
        </p:spPr>
      </p:sp>
      <p:sp>
        <p:nvSpPr>
          <p:cNvPr id="961560" name="Line 24"/>
          <p:cNvSpPr/>
          <p:nvPr/>
        </p:nvSpPr>
        <p:spPr>
          <a:xfrm>
            <a:off x="323850" y="876300"/>
            <a:ext cx="8567738" cy="0"/>
          </a:xfrm>
          <a:prstGeom prst="line">
            <a:avLst/>
          </a:prstGeom>
          <a:ln w="19050" cap="sq" cmpd="sng">
            <a:solidFill>
              <a:schemeClr val="tx1"/>
            </a:solidFill>
            <a:prstDash val="solid"/>
            <a:round/>
            <a:headEnd type="none" w="med" len="med"/>
            <a:tailEnd type="none" w="med" len="med"/>
          </a:ln>
        </p:spPr>
      </p:sp>
      <p:sp>
        <p:nvSpPr>
          <p:cNvPr id="961562" name="Line 26"/>
          <p:cNvSpPr/>
          <p:nvPr/>
        </p:nvSpPr>
        <p:spPr>
          <a:xfrm>
            <a:off x="323850" y="876300"/>
            <a:ext cx="0" cy="5280025"/>
          </a:xfrm>
          <a:prstGeom prst="line">
            <a:avLst/>
          </a:prstGeom>
          <a:ln w="19050" cap="sq" cmpd="sng">
            <a:solidFill>
              <a:schemeClr val="tx1"/>
            </a:solidFill>
            <a:prstDash val="solid"/>
            <a:round/>
            <a:headEnd type="none" w="med" len="med"/>
            <a:tailEnd type="none" w="med" len="med"/>
          </a:ln>
        </p:spPr>
      </p:sp>
      <p:sp>
        <p:nvSpPr>
          <p:cNvPr id="961563" name="Line 27"/>
          <p:cNvSpPr/>
          <p:nvPr/>
        </p:nvSpPr>
        <p:spPr>
          <a:xfrm>
            <a:off x="8891588" y="876300"/>
            <a:ext cx="0" cy="5280025"/>
          </a:xfrm>
          <a:prstGeom prst="line">
            <a:avLst/>
          </a:prstGeom>
          <a:ln w="19050" cap="sq" cmpd="sng">
            <a:solidFill>
              <a:schemeClr val="tx1"/>
            </a:solidFill>
            <a:prstDash val="solid"/>
            <a:round/>
            <a:headEnd type="none" w="med" len="med"/>
            <a:tailEnd type="none" w="med" len="med"/>
          </a:ln>
        </p:spPr>
      </p:sp>
      <p:sp>
        <p:nvSpPr>
          <p:cNvPr id="961561" name="Line 25"/>
          <p:cNvSpPr/>
          <p:nvPr/>
        </p:nvSpPr>
        <p:spPr>
          <a:xfrm>
            <a:off x="323850" y="6156325"/>
            <a:ext cx="8567738" cy="0"/>
          </a:xfrm>
          <a:prstGeom prst="line">
            <a:avLst/>
          </a:prstGeom>
          <a:ln w="19050" cap="sq" cmpd="sng">
            <a:solidFill>
              <a:schemeClr val="tx1"/>
            </a:solidFill>
            <a:prstDash val="solid"/>
            <a:round/>
            <a:headEnd type="none" w="med" len="med"/>
            <a:tailEnd type="none" w="med" len="med"/>
          </a:ln>
        </p:spPr>
      </p:sp>
      <p:sp>
        <p:nvSpPr>
          <p:cNvPr id="961625" name="Rectangle 89"/>
          <p:cNvSpPr/>
          <p:nvPr/>
        </p:nvSpPr>
        <p:spPr>
          <a:xfrm>
            <a:off x="2700338" y="5187950"/>
            <a:ext cx="6191250" cy="968375"/>
          </a:xfrm>
          <a:prstGeom prst="rect">
            <a:avLst/>
          </a:prstGeom>
          <a:noFill/>
          <a:ln w="19050">
            <a:noFill/>
          </a:ln>
        </p:spPr>
        <p:txBody>
          <a:bodyPr lIns="90000" tIns="46800" rIns="90000" bIns="46800" anchor="ctr"/>
          <a:p>
            <a:pPr algn="just" defTabSz="914400">
              <a:lnSpc>
                <a:spcPct val="120000"/>
              </a:lnSpc>
              <a:tabLst>
                <a:tab pos="2400300" algn="l"/>
              </a:tabLst>
            </a:pPr>
            <a:r>
              <a:rPr lang="zh-CN" altLang="en-US" sz="2400" b="1" dirty="0">
                <a:latin typeface="Times New Roman" panose="02020603050405020304" pitchFamily="18" charset="0"/>
                <a:ea typeface="宋体" panose="02010600030101010101" pitchFamily="2" charset="-122"/>
              </a:rPr>
              <a:t>为了保卫祖国，我们要自觉履行这项义务</a:t>
            </a:r>
            <a:endParaRPr lang="zh-CN" altLang="en-US" dirty="0">
              <a:latin typeface="Arial" panose="020B0604020202020204" pitchFamily="34" charset="0"/>
              <a:ea typeface="宋体" panose="02010600030101010101" pitchFamily="2" charset="-122"/>
            </a:endParaRPr>
          </a:p>
        </p:txBody>
      </p:sp>
      <p:sp>
        <p:nvSpPr>
          <p:cNvPr id="961626" name="Rectangle 90"/>
          <p:cNvSpPr/>
          <p:nvPr/>
        </p:nvSpPr>
        <p:spPr>
          <a:xfrm>
            <a:off x="323850" y="5187950"/>
            <a:ext cx="2376488" cy="968375"/>
          </a:xfrm>
          <a:prstGeom prst="rect">
            <a:avLst/>
          </a:prstGeom>
          <a:noFill/>
          <a:ln w="19050">
            <a:noFill/>
          </a:ln>
        </p:spPr>
        <p:txBody>
          <a:bodyPr lIns="90000" tIns="46800" rIns="90000" bIns="46800" anchor="ctr"/>
          <a:p>
            <a:pPr algn="just" defTabSz="914400">
              <a:lnSpc>
                <a:spcPct val="120000"/>
              </a:lnSpc>
              <a:tabLst>
                <a:tab pos="2400300" algn="l"/>
              </a:tabLst>
            </a:pPr>
            <a:r>
              <a:rPr lang="zh-CN" altLang="en-US" sz="2400" b="1" dirty="0">
                <a:latin typeface="Times New Roman" panose="02020603050405020304" pitchFamily="18" charset="0"/>
                <a:ea typeface="宋体" panose="02010600030101010101" pitchFamily="2" charset="-122"/>
              </a:rPr>
              <a:t>服兵役和参加民兵组织</a:t>
            </a:r>
            <a:endParaRPr lang="zh-CN" altLang="en-US" dirty="0">
              <a:latin typeface="Arial" panose="020B0604020202020204" pitchFamily="34" charset="0"/>
              <a:ea typeface="宋体" panose="02010600030101010101" pitchFamily="2" charset="-122"/>
            </a:endParaRPr>
          </a:p>
        </p:txBody>
      </p:sp>
      <p:sp>
        <p:nvSpPr>
          <p:cNvPr id="961627" name="Rectangle 91"/>
          <p:cNvSpPr/>
          <p:nvPr/>
        </p:nvSpPr>
        <p:spPr>
          <a:xfrm>
            <a:off x="2700338" y="3781425"/>
            <a:ext cx="6191250" cy="1406525"/>
          </a:xfrm>
          <a:prstGeom prst="rect">
            <a:avLst/>
          </a:prstGeom>
          <a:noFill/>
          <a:ln w="19050">
            <a:noFill/>
          </a:ln>
        </p:spPr>
        <p:txBody>
          <a:bodyPr lIns="90000" tIns="46800" rIns="90000" bIns="46800" anchor="ctr"/>
          <a:p>
            <a:pPr algn="just" defTabSz="914400">
              <a:lnSpc>
                <a:spcPct val="120000"/>
              </a:lnSpc>
              <a:tabLst>
                <a:tab pos="2400300" algn="l"/>
              </a:tabLst>
            </a:pPr>
            <a:r>
              <a:rPr lang="zh-CN" altLang="en-US" sz="2400" b="1" dirty="0">
                <a:latin typeface="Times New Roman" panose="02020603050405020304" pitchFamily="18" charset="0"/>
                <a:ea typeface="宋体" panose="02010600030101010101" pitchFamily="2" charset="-122"/>
              </a:rPr>
              <a:t>维护国家安全、荣誉和利益，是实现国家富强、民族振兴的重要保证，是公民爱国的表现，是每个公民义不容辞的职责</a:t>
            </a:r>
            <a:endParaRPr lang="zh-CN" altLang="en-US" dirty="0">
              <a:latin typeface="Arial" panose="020B0604020202020204" pitchFamily="34" charset="0"/>
              <a:ea typeface="宋体" panose="02010600030101010101" pitchFamily="2" charset="-122"/>
            </a:endParaRPr>
          </a:p>
        </p:txBody>
      </p:sp>
      <p:sp>
        <p:nvSpPr>
          <p:cNvPr id="961628" name="Rectangle 92"/>
          <p:cNvSpPr/>
          <p:nvPr/>
        </p:nvSpPr>
        <p:spPr>
          <a:xfrm>
            <a:off x="323850" y="3781425"/>
            <a:ext cx="2376488" cy="1406525"/>
          </a:xfrm>
          <a:prstGeom prst="rect">
            <a:avLst/>
          </a:prstGeom>
          <a:noFill/>
          <a:ln w="19050">
            <a:noFill/>
          </a:ln>
        </p:spPr>
        <p:txBody>
          <a:bodyPr lIns="90000" tIns="46800" rIns="90000" bIns="46800" anchor="ctr"/>
          <a:p>
            <a:pPr algn="just" defTabSz="914400">
              <a:lnSpc>
                <a:spcPct val="120000"/>
              </a:lnSpc>
              <a:tabLst>
                <a:tab pos="2400300" algn="l"/>
              </a:tabLst>
            </a:pPr>
            <a:r>
              <a:rPr lang="zh-CN" altLang="en-US" sz="2400" b="1" dirty="0">
                <a:latin typeface="Times New Roman" panose="02020603050405020304" pitchFamily="18" charset="0"/>
                <a:ea typeface="宋体" panose="02010600030101010101" pitchFamily="2" charset="-122"/>
              </a:rPr>
              <a:t>维护国家安全、荣誉和利益</a:t>
            </a:r>
            <a:endParaRPr lang="zh-CN" altLang="en-US" dirty="0">
              <a:latin typeface="Arial" panose="020B0604020202020204" pitchFamily="34" charset="0"/>
              <a:ea typeface="宋体" panose="02010600030101010101" pitchFamily="2" charset="-122"/>
            </a:endParaRPr>
          </a:p>
        </p:txBody>
      </p:sp>
      <p:sp>
        <p:nvSpPr>
          <p:cNvPr id="961629" name="Rectangle 93"/>
          <p:cNvSpPr/>
          <p:nvPr/>
        </p:nvSpPr>
        <p:spPr>
          <a:xfrm>
            <a:off x="2700338" y="2813050"/>
            <a:ext cx="6191250" cy="968375"/>
          </a:xfrm>
          <a:prstGeom prst="rect">
            <a:avLst/>
          </a:prstGeom>
          <a:noFill/>
          <a:ln w="19050">
            <a:noFill/>
          </a:ln>
        </p:spPr>
        <p:txBody>
          <a:bodyPr lIns="90000" tIns="46800" rIns="90000" bIns="46800" anchor="ctr"/>
          <a:p>
            <a:pPr algn="just" defTabSz="914400">
              <a:lnSpc>
                <a:spcPct val="120000"/>
              </a:lnSpc>
              <a:tabLst>
                <a:tab pos="2400300" algn="l"/>
              </a:tabLst>
            </a:pPr>
            <a:r>
              <a:rPr lang="zh-CN" altLang="en-US" sz="2400" b="1" dirty="0">
                <a:latin typeface="Times New Roman" panose="02020603050405020304" pitchFamily="18" charset="0"/>
                <a:ea typeface="宋体" panose="02010600030101010101" pitchFamily="2" charset="-122"/>
              </a:rPr>
              <a:t>宪法和法律是党的主张和人民意志相统一的体现，是公民根本的行为准则</a:t>
            </a:r>
            <a:endParaRPr lang="zh-CN" altLang="en-US" dirty="0">
              <a:latin typeface="Arial" panose="020B0604020202020204" pitchFamily="34" charset="0"/>
              <a:ea typeface="宋体" panose="02010600030101010101" pitchFamily="2" charset="-122"/>
            </a:endParaRPr>
          </a:p>
        </p:txBody>
      </p:sp>
      <p:sp>
        <p:nvSpPr>
          <p:cNvPr id="961630" name="Rectangle 94"/>
          <p:cNvSpPr/>
          <p:nvPr/>
        </p:nvSpPr>
        <p:spPr>
          <a:xfrm>
            <a:off x="323850" y="2813050"/>
            <a:ext cx="2376488" cy="968375"/>
          </a:xfrm>
          <a:prstGeom prst="rect">
            <a:avLst/>
          </a:prstGeom>
          <a:noFill/>
          <a:ln w="19050">
            <a:noFill/>
          </a:ln>
        </p:spPr>
        <p:txBody>
          <a:bodyPr lIns="90000" tIns="46800" rIns="90000" bIns="46800" anchor="ctr"/>
          <a:p>
            <a:pPr algn="ctr" defTabSz="914400">
              <a:lnSpc>
                <a:spcPct val="120000"/>
              </a:lnSpc>
              <a:tabLst>
                <a:tab pos="2400300" algn="l"/>
              </a:tabLst>
            </a:pPr>
            <a:r>
              <a:rPr lang="zh-CN" altLang="en-US" sz="2400" b="1" dirty="0">
                <a:latin typeface="Times New Roman" panose="02020603050405020304" pitchFamily="18" charset="0"/>
                <a:ea typeface="宋体" panose="02010600030101010101" pitchFamily="2" charset="-122"/>
              </a:rPr>
              <a:t>遵守宪法和法律</a:t>
            </a:r>
            <a:endParaRPr lang="zh-CN" altLang="en-US" dirty="0">
              <a:latin typeface="Arial" panose="020B0604020202020204" pitchFamily="34" charset="0"/>
              <a:ea typeface="宋体" panose="02010600030101010101" pitchFamily="2" charset="-122"/>
            </a:endParaRPr>
          </a:p>
        </p:txBody>
      </p:sp>
      <p:sp>
        <p:nvSpPr>
          <p:cNvPr id="961631" name="Rectangle 95"/>
          <p:cNvSpPr/>
          <p:nvPr/>
        </p:nvSpPr>
        <p:spPr>
          <a:xfrm>
            <a:off x="2700338" y="1406525"/>
            <a:ext cx="6191250" cy="1406525"/>
          </a:xfrm>
          <a:prstGeom prst="rect">
            <a:avLst/>
          </a:prstGeom>
          <a:noFill/>
          <a:ln w="19050">
            <a:noFill/>
          </a:ln>
        </p:spPr>
        <p:txBody>
          <a:bodyPr lIns="90000" tIns="46800" rIns="90000" bIns="46800" anchor="ctr"/>
          <a:p>
            <a:pPr algn="just" defTabSz="914400">
              <a:lnSpc>
                <a:spcPct val="120000"/>
              </a:lnSpc>
              <a:tabLst>
                <a:tab pos="2400300" algn="l"/>
              </a:tabLst>
            </a:pPr>
            <a:r>
              <a:rPr lang="zh-CN" altLang="en-US" sz="2400" b="1" dirty="0">
                <a:latin typeface="Times New Roman" panose="02020603050405020304" pitchFamily="18" charset="0"/>
                <a:ea typeface="宋体" panose="02010600030101010101" pitchFamily="2" charset="-122"/>
              </a:rPr>
              <a:t>国家的统一、民族的团结，是我国顺利进行社会主义现代化建设的根本保证，也是实现公民的政治权利和其他权利的重要保证</a:t>
            </a:r>
            <a:endParaRPr lang="zh-CN" altLang="en-US" dirty="0">
              <a:latin typeface="Arial" panose="020B0604020202020204" pitchFamily="34" charset="0"/>
              <a:ea typeface="宋体" panose="02010600030101010101" pitchFamily="2" charset="-122"/>
            </a:endParaRPr>
          </a:p>
        </p:txBody>
      </p:sp>
      <p:sp>
        <p:nvSpPr>
          <p:cNvPr id="961632" name="Rectangle 96"/>
          <p:cNvSpPr/>
          <p:nvPr/>
        </p:nvSpPr>
        <p:spPr>
          <a:xfrm>
            <a:off x="323850" y="1406525"/>
            <a:ext cx="2376488" cy="1406525"/>
          </a:xfrm>
          <a:prstGeom prst="rect">
            <a:avLst/>
          </a:prstGeom>
          <a:noFill/>
          <a:ln w="19050">
            <a:noFill/>
          </a:ln>
        </p:spPr>
        <p:txBody>
          <a:bodyPr lIns="90000" tIns="46800" rIns="90000" bIns="46800" anchor="ctr"/>
          <a:p>
            <a:pPr algn="just" defTabSz="914400">
              <a:lnSpc>
                <a:spcPct val="120000"/>
              </a:lnSpc>
              <a:tabLst>
                <a:tab pos="2400300" algn="l"/>
              </a:tabLst>
            </a:pPr>
            <a:r>
              <a:rPr lang="zh-CN" altLang="en-US" sz="2400" b="1" dirty="0">
                <a:latin typeface="Times New Roman" panose="02020603050405020304" pitchFamily="18" charset="0"/>
                <a:ea typeface="宋体" panose="02010600030101010101" pitchFamily="2" charset="-122"/>
              </a:rPr>
              <a:t>维护国家统一和民族团结</a:t>
            </a:r>
            <a:endParaRPr lang="zh-CN" altLang="en-US" dirty="0">
              <a:latin typeface="Arial" panose="020B0604020202020204" pitchFamily="34" charset="0"/>
              <a:ea typeface="宋体" panose="0201060003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61551"/>
                                        </p:tgtEl>
                                        <p:attrNameLst>
                                          <p:attrName>style.visibility</p:attrName>
                                        </p:attrNameLst>
                                      </p:cBhvr>
                                      <p:to>
                                        <p:strVal val="visible"/>
                                      </p:to>
                                    </p:set>
                                    <p:animEffect transition="in" filter="blinds(horizontal)">
                                      <p:cBhvr>
                                        <p:cTn id="7" dur="500"/>
                                        <p:tgtEl>
                                          <p:spTgt spid="961551"/>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961550"/>
                                        </p:tgtEl>
                                        <p:attrNameLst>
                                          <p:attrName>style.visibility</p:attrName>
                                        </p:attrNameLst>
                                      </p:cBhvr>
                                      <p:to>
                                        <p:strVal val="visible"/>
                                      </p:to>
                                    </p:set>
                                    <p:animEffect transition="in" filter="blinds(horizontal)">
                                      <p:cBhvr>
                                        <p:cTn id="10" dur="500"/>
                                        <p:tgtEl>
                                          <p:spTgt spid="961550"/>
                                        </p:tgtEl>
                                      </p:cBhvr>
                                    </p:animEffect>
                                  </p:childTnLst>
                                </p:cTn>
                              </p:par>
                              <p:par>
                                <p:cTn id="11" presetID="3" presetClass="entr" presetSubtype="10" fill="hold" nodeType="withEffect">
                                  <p:stCondLst>
                                    <p:cond delay="0"/>
                                  </p:stCondLst>
                                  <p:childTnLst>
                                    <p:set>
                                      <p:cBhvr>
                                        <p:cTn id="12" dur="1" fill="hold">
                                          <p:stCondLst>
                                            <p:cond delay="0"/>
                                          </p:stCondLst>
                                        </p:cTn>
                                        <p:tgtEl>
                                          <p:spTgt spid="961566"/>
                                        </p:tgtEl>
                                        <p:attrNameLst>
                                          <p:attrName>style.visibility</p:attrName>
                                        </p:attrNameLst>
                                      </p:cBhvr>
                                      <p:to>
                                        <p:strVal val="visible"/>
                                      </p:to>
                                    </p:set>
                                    <p:animEffect transition="in" filter="blinds(horizontal)">
                                      <p:cBhvr>
                                        <p:cTn id="13" dur="500"/>
                                        <p:tgtEl>
                                          <p:spTgt spid="961566"/>
                                        </p:tgtEl>
                                      </p:cBhvr>
                                    </p:animEffect>
                                  </p:childTnLst>
                                </p:cTn>
                              </p:par>
                              <p:par>
                                <p:cTn id="14" presetID="3" presetClass="entr" presetSubtype="10" fill="hold" nodeType="withEffect">
                                  <p:stCondLst>
                                    <p:cond delay="0"/>
                                  </p:stCondLst>
                                  <p:childTnLst>
                                    <p:set>
                                      <p:cBhvr>
                                        <p:cTn id="15" dur="1" fill="hold">
                                          <p:stCondLst>
                                            <p:cond delay="0"/>
                                          </p:stCondLst>
                                        </p:cTn>
                                        <p:tgtEl>
                                          <p:spTgt spid="961568"/>
                                        </p:tgtEl>
                                        <p:attrNameLst>
                                          <p:attrName>style.visibility</p:attrName>
                                        </p:attrNameLst>
                                      </p:cBhvr>
                                      <p:to>
                                        <p:strVal val="visible"/>
                                      </p:to>
                                    </p:set>
                                    <p:animEffect transition="in" filter="blinds(horizontal)">
                                      <p:cBhvr>
                                        <p:cTn id="16" dur="500"/>
                                        <p:tgtEl>
                                          <p:spTgt spid="961568"/>
                                        </p:tgtEl>
                                      </p:cBhvr>
                                    </p:animEffect>
                                  </p:childTnLst>
                                </p:cTn>
                              </p:par>
                              <p:par>
                                <p:cTn id="17" presetID="3" presetClass="entr" presetSubtype="10" fill="hold" nodeType="withEffect">
                                  <p:stCondLst>
                                    <p:cond delay="0"/>
                                  </p:stCondLst>
                                  <p:childTnLst>
                                    <p:set>
                                      <p:cBhvr>
                                        <p:cTn id="18" dur="1" fill="hold">
                                          <p:stCondLst>
                                            <p:cond delay="0"/>
                                          </p:stCondLst>
                                        </p:cTn>
                                        <p:tgtEl>
                                          <p:spTgt spid="961572"/>
                                        </p:tgtEl>
                                        <p:attrNameLst>
                                          <p:attrName>style.visibility</p:attrName>
                                        </p:attrNameLst>
                                      </p:cBhvr>
                                      <p:to>
                                        <p:strVal val="visible"/>
                                      </p:to>
                                    </p:set>
                                    <p:animEffect transition="in" filter="blinds(horizontal)">
                                      <p:cBhvr>
                                        <p:cTn id="19" dur="500"/>
                                        <p:tgtEl>
                                          <p:spTgt spid="961572"/>
                                        </p:tgtEl>
                                      </p:cBhvr>
                                    </p:animEffect>
                                  </p:childTnLst>
                                </p:cTn>
                              </p:par>
                              <p:par>
                                <p:cTn id="20" presetID="3" presetClass="entr" presetSubtype="10" fill="hold" nodeType="withEffect">
                                  <p:stCondLst>
                                    <p:cond delay="0"/>
                                  </p:stCondLst>
                                  <p:childTnLst>
                                    <p:set>
                                      <p:cBhvr>
                                        <p:cTn id="21" dur="1" fill="hold">
                                          <p:stCondLst>
                                            <p:cond delay="0"/>
                                          </p:stCondLst>
                                        </p:cTn>
                                        <p:tgtEl>
                                          <p:spTgt spid="961580"/>
                                        </p:tgtEl>
                                        <p:attrNameLst>
                                          <p:attrName>style.visibility</p:attrName>
                                        </p:attrNameLst>
                                      </p:cBhvr>
                                      <p:to>
                                        <p:strVal val="visible"/>
                                      </p:to>
                                    </p:set>
                                    <p:animEffect transition="in" filter="blinds(horizontal)">
                                      <p:cBhvr>
                                        <p:cTn id="22" dur="500"/>
                                        <p:tgtEl>
                                          <p:spTgt spid="961580"/>
                                        </p:tgtEl>
                                      </p:cBhvr>
                                    </p:animEffect>
                                  </p:childTnLst>
                                </p:cTn>
                              </p:par>
                              <p:par>
                                <p:cTn id="23" presetID="3" presetClass="entr" presetSubtype="10" fill="hold" nodeType="withEffect">
                                  <p:stCondLst>
                                    <p:cond delay="0"/>
                                  </p:stCondLst>
                                  <p:childTnLst>
                                    <p:set>
                                      <p:cBhvr>
                                        <p:cTn id="24" dur="1" fill="hold">
                                          <p:stCondLst>
                                            <p:cond delay="0"/>
                                          </p:stCondLst>
                                        </p:cTn>
                                        <p:tgtEl>
                                          <p:spTgt spid="961588"/>
                                        </p:tgtEl>
                                        <p:attrNameLst>
                                          <p:attrName>style.visibility</p:attrName>
                                        </p:attrNameLst>
                                      </p:cBhvr>
                                      <p:to>
                                        <p:strVal val="visible"/>
                                      </p:to>
                                    </p:set>
                                    <p:animEffect transition="in" filter="blinds(horizontal)">
                                      <p:cBhvr>
                                        <p:cTn id="25" dur="500"/>
                                        <p:tgtEl>
                                          <p:spTgt spid="961588"/>
                                        </p:tgtEl>
                                      </p:cBhvr>
                                    </p:animEffect>
                                  </p:childTnLst>
                                </p:cTn>
                              </p:par>
                              <p:par>
                                <p:cTn id="26" presetID="3" presetClass="entr" presetSubtype="10" fill="hold" nodeType="withEffect">
                                  <p:stCondLst>
                                    <p:cond delay="0"/>
                                  </p:stCondLst>
                                  <p:childTnLst>
                                    <p:set>
                                      <p:cBhvr>
                                        <p:cTn id="27" dur="1" fill="hold">
                                          <p:stCondLst>
                                            <p:cond delay="0"/>
                                          </p:stCondLst>
                                        </p:cTn>
                                        <p:tgtEl>
                                          <p:spTgt spid="961560"/>
                                        </p:tgtEl>
                                        <p:attrNameLst>
                                          <p:attrName>style.visibility</p:attrName>
                                        </p:attrNameLst>
                                      </p:cBhvr>
                                      <p:to>
                                        <p:strVal val="visible"/>
                                      </p:to>
                                    </p:set>
                                    <p:animEffect transition="in" filter="blinds(horizontal)">
                                      <p:cBhvr>
                                        <p:cTn id="28" dur="500"/>
                                        <p:tgtEl>
                                          <p:spTgt spid="961560"/>
                                        </p:tgtEl>
                                      </p:cBhvr>
                                    </p:animEffect>
                                  </p:childTnLst>
                                </p:cTn>
                              </p:par>
                              <p:par>
                                <p:cTn id="29" presetID="3" presetClass="entr" presetSubtype="10" fill="hold" nodeType="withEffect">
                                  <p:stCondLst>
                                    <p:cond delay="0"/>
                                  </p:stCondLst>
                                  <p:childTnLst>
                                    <p:set>
                                      <p:cBhvr>
                                        <p:cTn id="30" dur="1" fill="hold">
                                          <p:stCondLst>
                                            <p:cond delay="0"/>
                                          </p:stCondLst>
                                        </p:cTn>
                                        <p:tgtEl>
                                          <p:spTgt spid="961562"/>
                                        </p:tgtEl>
                                        <p:attrNameLst>
                                          <p:attrName>style.visibility</p:attrName>
                                        </p:attrNameLst>
                                      </p:cBhvr>
                                      <p:to>
                                        <p:strVal val="visible"/>
                                      </p:to>
                                    </p:set>
                                    <p:animEffect transition="in" filter="blinds(horizontal)">
                                      <p:cBhvr>
                                        <p:cTn id="31" dur="500"/>
                                        <p:tgtEl>
                                          <p:spTgt spid="961562"/>
                                        </p:tgtEl>
                                      </p:cBhvr>
                                    </p:animEffect>
                                  </p:childTnLst>
                                </p:cTn>
                              </p:par>
                              <p:par>
                                <p:cTn id="32" presetID="3" presetClass="entr" presetSubtype="10" fill="hold" nodeType="withEffect">
                                  <p:stCondLst>
                                    <p:cond delay="0"/>
                                  </p:stCondLst>
                                  <p:childTnLst>
                                    <p:set>
                                      <p:cBhvr>
                                        <p:cTn id="33" dur="1" fill="hold">
                                          <p:stCondLst>
                                            <p:cond delay="0"/>
                                          </p:stCondLst>
                                        </p:cTn>
                                        <p:tgtEl>
                                          <p:spTgt spid="961563"/>
                                        </p:tgtEl>
                                        <p:attrNameLst>
                                          <p:attrName>style.visibility</p:attrName>
                                        </p:attrNameLst>
                                      </p:cBhvr>
                                      <p:to>
                                        <p:strVal val="visible"/>
                                      </p:to>
                                    </p:set>
                                    <p:animEffect transition="in" filter="blinds(horizontal)">
                                      <p:cBhvr>
                                        <p:cTn id="34" dur="500"/>
                                        <p:tgtEl>
                                          <p:spTgt spid="961563"/>
                                        </p:tgtEl>
                                      </p:cBhvr>
                                    </p:animEffect>
                                  </p:childTnLst>
                                </p:cTn>
                              </p:par>
                              <p:par>
                                <p:cTn id="35" presetID="3" presetClass="entr" presetSubtype="10" fill="hold" nodeType="withEffect">
                                  <p:stCondLst>
                                    <p:cond delay="0"/>
                                  </p:stCondLst>
                                  <p:childTnLst>
                                    <p:set>
                                      <p:cBhvr>
                                        <p:cTn id="36" dur="1" fill="hold">
                                          <p:stCondLst>
                                            <p:cond delay="0"/>
                                          </p:stCondLst>
                                        </p:cTn>
                                        <p:tgtEl>
                                          <p:spTgt spid="961561"/>
                                        </p:tgtEl>
                                        <p:attrNameLst>
                                          <p:attrName>style.visibility</p:attrName>
                                        </p:attrNameLst>
                                      </p:cBhvr>
                                      <p:to>
                                        <p:strVal val="visible"/>
                                      </p:to>
                                    </p:set>
                                    <p:animEffect transition="in" filter="blinds(horizontal)">
                                      <p:cBhvr>
                                        <p:cTn id="37" dur="500"/>
                                        <p:tgtEl>
                                          <p:spTgt spid="961561"/>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961632"/>
                                        </p:tgtEl>
                                        <p:attrNameLst>
                                          <p:attrName>style.visibility</p:attrName>
                                        </p:attrNameLst>
                                      </p:cBhvr>
                                      <p:to>
                                        <p:strVal val="visible"/>
                                      </p:to>
                                    </p:set>
                                    <p:anim calcmode="lin" valueType="num">
                                      <p:cBhvr>
                                        <p:cTn id="42" dur="500" fill="hold"/>
                                        <p:tgtEl>
                                          <p:spTgt spid="961632"/>
                                        </p:tgtEl>
                                        <p:attrNameLst>
                                          <p:attrName>ppt_w</p:attrName>
                                        </p:attrNameLst>
                                      </p:cBhvr>
                                      <p:tavLst>
                                        <p:tav tm="0">
                                          <p:val>
                                            <p:fltVal val="0.000000"/>
                                          </p:val>
                                        </p:tav>
                                        <p:tav tm="100000">
                                          <p:val>
                                            <p:strVal val="#ppt_w"/>
                                          </p:val>
                                        </p:tav>
                                      </p:tavLst>
                                    </p:anim>
                                    <p:anim calcmode="lin" valueType="num">
                                      <p:cBhvr>
                                        <p:cTn id="43" dur="500" fill="hold"/>
                                        <p:tgtEl>
                                          <p:spTgt spid="961632"/>
                                        </p:tgtEl>
                                        <p:attrNameLst>
                                          <p:attrName>ppt_h</p:attrName>
                                        </p:attrNameLst>
                                      </p:cBhvr>
                                      <p:tavLst>
                                        <p:tav tm="0">
                                          <p:val>
                                            <p:fltVal val="0.000000"/>
                                          </p:val>
                                        </p:tav>
                                        <p:tav tm="100000">
                                          <p:val>
                                            <p:strVal val="#ppt_h"/>
                                          </p:val>
                                        </p:tav>
                                      </p:tavLst>
                                    </p:anim>
                                    <p:animEffect transition="in" filter="fade">
                                      <p:cBhvr>
                                        <p:cTn id="44" dur="500"/>
                                        <p:tgtEl>
                                          <p:spTgt spid="961632"/>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961631"/>
                                        </p:tgtEl>
                                        <p:attrNameLst>
                                          <p:attrName>style.visibility</p:attrName>
                                        </p:attrNameLst>
                                      </p:cBhvr>
                                      <p:to>
                                        <p:strVal val="visible"/>
                                      </p:to>
                                    </p:set>
                                    <p:anim calcmode="lin" valueType="num">
                                      <p:cBhvr>
                                        <p:cTn id="49" dur="500" fill="hold"/>
                                        <p:tgtEl>
                                          <p:spTgt spid="961631"/>
                                        </p:tgtEl>
                                        <p:attrNameLst>
                                          <p:attrName>ppt_w</p:attrName>
                                        </p:attrNameLst>
                                      </p:cBhvr>
                                      <p:tavLst>
                                        <p:tav tm="0">
                                          <p:val>
                                            <p:fltVal val="0.000000"/>
                                          </p:val>
                                        </p:tav>
                                        <p:tav tm="100000">
                                          <p:val>
                                            <p:strVal val="#ppt_w"/>
                                          </p:val>
                                        </p:tav>
                                      </p:tavLst>
                                    </p:anim>
                                    <p:anim calcmode="lin" valueType="num">
                                      <p:cBhvr>
                                        <p:cTn id="50" dur="500" fill="hold"/>
                                        <p:tgtEl>
                                          <p:spTgt spid="961631"/>
                                        </p:tgtEl>
                                        <p:attrNameLst>
                                          <p:attrName>ppt_h</p:attrName>
                                        </p:attrNameLst>
                                      </p:cBhvr>
                                      <p:tavLst>
                                        <p:tav tm="0">
                                          <p:val>
                                            <p:fltVal val="0.000000"/>
                                          </p:val>
                                        </p:tav>
                                        <p:tav tm="100000">
                                          <p:val>
                                            <p:strVal val="#ppt_h"/>
                                          </p:val>
                                        </p:tav>
                                      </p:tavLst>
                                    </p:anim>
                                    <p:animEffect transition="in" filter="fade">
                                      <p:cBhvr>
                                        <p:cTn id="51" dur="500"/>
                                        <p:tgtEl>
                                          <p:spTgt spid="961631"/>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961630"/>
                                        </p:tgtEl>
                                        <p:attrNameLst>
                                          <p:attrName>style.visibility</p:attrName>
                                        </p:attrNameLst>
                                      </p:cBhvr>
                                      <p:to>
                                        <p:strVal val="visible"/>
                                      </p:to>
                                    </p:set>
                                    <p:anim calcmode="lin" valueType="num">
                                      <p:cBhvr>
                                        <p:cTn id="56" dur="500" fill="hold"/>
                                        <p:tgtEl>
                                          <p:spTgt spid="961630"/>
                                        </p:tgtEl>
                                        <p:attrNameLst>
                                          <p:attrName>ppt_w</p:attrName>
                                        </p:attrNameLst>
                                      </p:cBhvr>
                                      <p:tavLst>
                                        <p:tav tm="0">
                                          <p:val>
                                            <p:fltVal val="0.000000"/>
                                          </p:val>
                                        </p:tav>
                                        <p:tav tm="100000">
                                          <p:val>
                                            <p:strVal val="#ppt_w"/>
                                          </p:val>
                                        </p:tav>
                                      </p:tavLst>
                                    </p:anim>
                                    <p:anim calcmode="lin" valueType="num">
                                      <p:cBhvr>
                                        <p:cTn id="57" dur="500" fill="hold"/>
                                        <p:tgtEl>
                                          <p:spTgt spid="961630"/>
                                        </p:tgtEl>
                                        <p:attrNameLst>
                                          <p:attrName>ppt_h</p:attrName>
                                        </p:attrNameLst>
                                      </p:cBhvr>
                                      <p:tavLst>
                                        <p:tav tm="0">
                                          <p:val>
                                            <p:fltVal val="0.000000"/>
                                          </p:val>
                                        </p:tav>
                                        <p:tav tm="100000">
                                          <p:val>
                                            <p:strVal val="#ppt_h"/>
                                          </p:val>
                                        </p:tav>
                                      </p:tavLst>
                                    </p:anim>
                                    <p:animEffect transition="in" filter="fade">
                                      <p:cBhvr>
                                        <p:cTn id="58" dur="500"/>
                                        <p:tgtEl>
                                          <p:spTgt spid="961630"/>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grpId="0" nodeType="clickEffect">
                                  <p:stCondLst>
                                    <p:cond delay="0"/>
                                  </p:stCondLst>
                                  <p:childTnLst>
                                    <p:set>
                                      <p:cBhvr>
                                        <p:cTn id="62" dur="1" fill="hold">
                                          <p:stCondLst>
                                            <p:cond delay="0"/>
                                          </p:stCondLst>
                                        </p:cTn>
                                        <p:tgtEl>
                                          <p:spTgt spid="961629"/>
                                        </p:tgtEl>
                                        <p:attrNameLst>
                                          <p:attrName>style.visibility</p:attrName>
                                        </p:attrNameLst>
                                      </p:cBhvr>
                                      <p:to>
                                        <p:strVal val="visible"/>
                                      </p:to>
                                    </p:set>
                                    <p:anim calcmode="lin" valueType="num">
                                      <p:cBhvr>
                                        <p:cTn id="63" dur="500" fill="hold"/>
                                        <p:tgtEl>
                                          <p:spTgt spid="961629"/>
                                        </p:tgtEl>
                                        <p:attrNameLst>
                                          <p:attrName>ppt_w</p:attrName>
                                        </p:attrNameLst>
                                      </p:cBhvr>
                                      <p:tavLst>
                                        <p:tav tm="0">
                                          <p:val>
                                            <p:fltVal val="0.000000"/>
                                          </p:val>
                                        </p:tav>
                                        <p:tav tm="100000">
                                          <p:val>
                                            <p:strVal val="#ppt_w"/>
                                          </p:val>
                                        </p:tav>
                                      </p:tavLst>
                                    </p:anim>
                                    <p:anim calcmode="lin" valueType="num">
                                      <p:cBhvr>
                                        <p:cTn id="64" dur="500" fill="hold"/>
                                        <p:tgtEl>
                                          <p:spTgt spid="961629"/>
                                        </p:tgtEl>
                                        <p:attrNameLst>
                                          <p:attrName>ppt_h</p:attrName>
                                        </p:attrNameLst>
                                      </p:cBhvr>
                                      <p:tavLst>
                                        <p:tav tm="0">
                                          <p:val>
                                            <p:fltVal val="0.000000"/>
                                          </p:val>
                                        </p:tav>
                                        <p:tav tm="100000">
                                          <p:val>
                                            <p:strVal val="#ppt_h"/>
                                          </p:val>
                                        </p:tav>
                                      </p:tavLst>
                                    </p:anim>
                                    <p:animEffect transition="in" filter="fade">
                                      <p:cBhvr>
                                        <p:cTn id="65" dur="500"/>
                                        <p:tgtEl>
                                          <p:spTgt spid="961629"/>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ntr" presetSubtype="16" fill="hold" grpId="0" nodeType="clickEffect">
                                  <p:stCondLst>
                                    <p:cond delay="0"/>
                                  </p:stCondLst>
                                  <p:childTnLst>
                                    <p:set>
                                      <p:cBhvr>
                                        <p:cTn id="69" dur="1" fill="hold">
                                          <p:stCondLst>
                                            <p:cond delay="0"/>
                                          </p:stCondLst>
                                        </p:cTn>
                                        <p:tgtEl>
                                          <p:spTgt spid="961628"/>
                                        </p:tgtEl>
                                        <p:attrNameLst>
                                          <p:attrName>style.visibility</p:attrName>
                                        </p:attrNameLst>
                                      </p:cBhvr>
                                      <p:to>
                                        <p:strVal val="visible"/>
                                      </p:to>
                                    </p:set>
                                    <p:anim calcmode="lin" valueType="num">
                                      <p:cBhvr>
                                        <p:cTn id="70" dur="500" fill="hold"/>
                                        <p:tgtEl>
                                          <p:spTgt spid="961628"/>
                                        </p:tgtEl>
                                        <p:attrNameLst>
                                          <p:attrName>ppt_w</p:attrName>
                                        </p:attrNameLst>
                                      </p:cBhvr>
                                      <p:tavLst>
                                        <p:tav tm="0">
                                          <p:val>
                                            <p:fltVal val="0.000000"/>
                                          </p:val>
                                        </p:tav>
                                        <p:tav tm="100000">
                                          <p:val>
                                            <p:strVal val="#ppt_w"/>
                                          </p:val>
                                        </p:tav>
                                      </p:tavLst>
                                    </p:anim>
                                    <p:anim calcmode="lin" valueType="num">
                                      <p:cBhvr>
                                        <p:cTn id="71" dur="500" fill="hold"/>
                                        <p:tgtEl>
                                          <p:spTgt spid="961628"/>
                                        </p:tgtEl>
                                        <p:attrNameLst>
                                          <p:attrName>ppt_h</p:attrName>
                                        </p:attrNameLst>
                                      </p:cBhvr>
                                      <p:tavLst>
                                        <p:tav tm="0">
                                          <p:val>
                                            <p:fltVal val="0.000000"/>
                                          </p:val>
                                        </p:tav>
                                        <p:tav tm="100000">
                                          <p:val>
                                            <p:strVal val="#ppt_h"/>
                                          </p:val>
                                        </p:tav>
                                      </p:tavLst>
                                    </p:anim>
                                    <p:animEffect transition="in" filter="fade">
                                      <p:cBhvr>
                                        <p:cTn id="72" dur="500"/>
                                        <p:tgtEl>
                                          <p:spTgt spid="961628"/>
                                        </p:tgtEl>
                                      </p:cBhvr>
                                    </p:animEffect>
                                  </p:childTnLst>
                                </p:cTn>
                              </p:par>
                            </p:childTnLst>
                          </p:cTn>
                        </p:par>
                      </p:childTnLst>
                    </p:cTn>
                  </p:par>
                  <p:par>
                    <p:cTn id="73" fill="hold">
                      <p:stCondLst>
                        <p:cond delay="indefinite"/>
                      </p:stCondLst>
                      <p:childTnLst>
                        <p:par>
                          <p:cTn id="74" fill="hold">
                            <p:stCondLst>
                              <p:cond delay="0"/>
                            </p:stCondLst>
                            <p:childTnLst>
                              <p:par>
                                <p:cTn id="75" presetID="53" presetClass="entr" presetSubtype="16" fill="hold" grpId="0" nodeType="clickEffect">
                                  <p:stCondLst>
                                    <p:cond delay="0"/>
                                  </p:stCondLst>
                                  <p:childTnLst>
                                    <p:set>
                                      <p:cBhvr>
                                        <p:cTn id="76" dur="1" fill="hold">
                                          <p:stCondLst>
                                            <p:cond delay="0"/>
                                          </p:stCondLst>
                                        </p:cTn>
                                        <p:tgtEl>
                                          <p:spTgt spid="961627"/>
                                        </p:tgtEl>
                                        <p:attrNameLst>
                                          <p:attrName>style.visibility</p:attrName>
                                        </p:attrNameLst>
                                      </p:cBhvr>
                                      <p:to>
                                        <p:strVal val="visible"/>
                                      </p:to>
                                    </p:set>
                                    <p:anim calcmode="lin" valueType="num">
                                      <p:cBhvr>
                                        <p:cTn id="77" dur="500" fill="hold"/>
                                        <p:tgtEl>
                                          <p:spTgt spid="961627"/>
                                        </p:tgtEl>
                                        <p:attrNameLst>
                                          <p:attrName>ppt_w</p:attrName>
                                        </p:attrNameLst>
                                      </p:cBhvr>
                                      <p:tavLst>
                                        <p:tav tm="0">
                                          <p:val>
                                            <p:fltVal val="0.000000"/>
                                          </p:val>
                                        </p:tav>
                                        <p:tav tm="100000">
                                          <p:val>
                                            <p:strVal val="#ppt_w"/>
                                          </p:val>
                                        </p:tav>
                                      </p:tavLst>
                                    </p:anim>
                                    <p:anim calcmode="lin" valueType="num">
                                      <p:cBhvr>
                                        <p:cTn id="78" dur="500" fill="hold"/>
                                        <p:tgtEl>
                                          <p:spTgt spid="961627"/>
                                        </p:tgtEl>
                                        <p:attrNameLst>
                                          <p:attrName>ppt_h</p:attrName>
                                        </p:attrNameLst>
                                      </p:cBhvr>
                                      <p:tavLst>
                                        <p:tav tm="0">
                                          <p:val>
                                            <p:fltVal val="0.000000"/>
                                          </p:val>
                                        </p:tav>
                                        <p:tav tm="100000">
                                          <p:val>
                                            <p:strVal val="#ppt_h"/>
                                          </p:val>
                                        </p:tav>
                                      </p:tavLst>
                                    </p:anim>
                                    <p:animEffect transition="in" filter="fade">
                                      <p:cBhvr>
                                        <p:cTn id="79" dur="500"/>
                                        <p:tgtEl>
                                          <p:spTgt spid="961627"/>
                                        </p:tgtEl>
                                      </p:cBhvr>
                                    </p:animEffect>
                                  </p:childTnLst>
                                </p:cTn>
                              </p:par>
                            </p:childTnLst>
                          </p:cTn>
                        </p:par>
                      </p:childTnLst>
                    </p:cTn>
                  </p:par>
                  <p:par>
                    <p:cTn id="80" fill="hold">
                      <p:stCondLst>
                        <p:cond delay="indefinite"/>
                      </p:stCondLst>
                      <p:childTnLst>
                        <p:par>
                          <p:cTn id="81" fill="hold">
                            <p:stCondLst>
                              <p:cond delay="0"/>
                            </p:stCondLst>
                            <p:childTnLst>
                              <p:par>
                                <p:cTn id="82" presetID="53" presetClass="entr" presetSubtype="16" fill="hold" grpId="0" nodeType="clickEffect">
                                  <p:stCondLst>
                                    <p:cond delay="0"/>
                                  </p:stCondLst>
                                  <p:childTnLst>
                                    <p:set>
                                      <p:cBhvr>
                                        <p:cTn id="83" dur="1" fill="hold">
                                          <p:stCondLst>
                                            <p:cond delay="0"/>
                                          </p:stCondLst>
                                        </p:cTn>
                                        <p:tgtEl>
                                          <p:spTgt spid="961626"/>
                                        </p:tgtEl>
                                        <p:attrNameLst>
                                          <p:attrName>style.visibility</p:attrName>
                                        </p:attrNameLst>
                                      </p:cBhvr>
                                      <p:to>
                                        <p:strVal val="visible"/>
                                      </p:to>
                                    </p:set>
                                    <p:anim calcmode="lin" valueType="num">
                                      <p:cBhvr>
                                        <p:cTn id="84" dur="500" fill="hold"/>
                                        <p:tgtEl>
                                          <p:spTgt spid="961626"/>
                                        </p:tgtEl>
                                        <p:attrNameLst>
                                          <p:attrName>ppt_w</p:attrName>
                                        </p:attrNameLst>
                                      </p:cBhvr>
                                      <p:tavLst>
                                        <p:tav tm="0">
                                          <p:val>
                                            <p:fltVal val="0.000000"/>
                                          </p:val>
                                        </p:tav>
                                        <p:tav tm="100000">
                                          <p:val>
                                            <p:strVal val="#ppt_w"/>
                                          </p:val>
                                        </p:tav>
                                      </p:tavLst>
                                    </p:anim>
                                    <p:anim calcmode="lin" valueType="num">
                                      <p:cBhvr>
                                        <p:cTn id="85" dur="500" fill="hold"/>
                                        <p:tgtEl>
                                          <p:spTgt spid="961626"/>
                                        </p:tgtEl>
                                        <p:attrNameLst>
                                          <p:attrName>ppt_h</p:attrName>
                                        </p:attrNameLst>
                                      </p:cBhvr>
                                      <p:tavLst>
                                        <p:tav tm="0">
                                          <p:val>
                                            <p:fltVal val="0.000000"/>
                                          </p:val>
                                        </p:tav>
                                        <p:tav tm="100000">
                                          <p:val>
                                            <p:strVal val="#ppt_h"/>
                                          </p:val>
                                        </p:tav>
                                      </p:tavLst>
                                    </p:anim>
                                    <p:animEffect transition="in" filter="fade">
                                      <p:cBhvr>
                                        <p:cTn id="86" dur="500"/>
                                        <p:tgtEl>
                                          <p:spTgt spid="961626"/>
                                        </p:tgtEl>
                                      </p:cBhvr>
                                    </p:animEffect>
                                  </p:childTnLst>
                                </p:cTn>
                              </p:par>
                            </p:childTnLst>
                          </p:cTn>
                        </p:par>
                      </p:childTnLst>
                    </p:cTn>
                  </p:par>
                  <p:par>
                    <p:cTn id="87" fill="hold">
                      <p:stCondLst>
                        <p:cond delay="indefinite"/>
                      </p:stCondLst>
                      <p:childTnLst>
                        <p:par>
                          <p:cTn id="88" fill="hold">
                            <p:stCondLst>
                              <p:cond delay="0"/>
                            </p:stCondLst>
                            <p:childTnLst>
                              <p:par>
                                <p:cTn id="89" presetID="53" presetClass="entr" presetSubtype="16" fill="hold" grpId="0" nodeType="clickEffect">
                                  <p:stCondLst>
                                    <p:cond delay="0"/>
                                  </p:stCondLst>
                                  <p:childTnLst>
                                    <p:set>
                                      <p:cBhvr>
                                        <p:cTn id="90" dur="1" fill="hold">
                                          <p:stCondLst>
                                            <p:cond delay="0"/>
                                          </p:stCondLst>
                                        </p:cTn>
                                        <p:tgtEl>
                                          <p:spTgt spid="961625"/>
                                        </p:tgtEl>
                                        <p:attrNameLst>
                                          <p:attrName>style.visibility</p:attrName>
                                        </p:attrNameLst>
                                      </p:cBhvr>
                                      <p:to>
                                        <p:strVal val="visible"/>
                                      </p:to>
                                    </p:set>
                                    <p:anim calcmode="lin" valueType="num">
                                      <p:cBhvr>
                                        <p:cTn id="91" dur="500" fill="hold"/>
                                        <p:tgtEl>
                                          <p:spTgt spid="961625"/>
                                        </p:tgtEl>
                                        <p:attrNameLst>
                                          <p:attrName>ppt_w</p:attrName>
                                        </p:attrNameLst>
                                      </p:cBhvr>
                                      <p:tavLst>
                                        <p:tav tm="0">
                                          <p:val>
                                            <p:fltVal val="0.000000"/>
                                          </p:val>
                                        </p:tav>
                                        <p:tav tm="100000">
                                          <p:val>
                                            <p:strVal val="#ppt_w"/>
                                          </p:val>
                                        </p:tav>
                                      </p:tavLst>
                                    </p:anim>
                                    <p:anim calcmode="lin" valueType="num">
                                      <p:cBhvr>
                                        <p:cTn id="92" dur="500" fill="hold"/>
                                        <p:tgtEl>
                                          <p:spTgt spid="961625"/>
                                        </p:tgtEl>
                                        <p:attrNameLst>
                                          <p:attrName>ppt_h</p:attrName>
                                        </p:attrNameLst>
                                      </p:cBhvr>
                                      <p:tavLst>
                                        <p:tav tm="0">
                                          <p:val>
                                            <p:fltVal val="0.000000"/>
                                          </p:val>
                                        </p:tav>
                                        <p:tav tm="100000">
                                          <p:val>
                                            <p:strVal val="#ppt_h"/>
                                          </p:val>
                                        </p:tav>
                                      </p:tavLst>
                                    </p:anim>
                                    <p:animEffect transition="in" filter="fade">
                                      <p:cBhvr>
                                        <p:cTn id="93" dur="500"/>
                                        <p:tgtEl>
                                          <p:spTgt spid="9616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1551" grpId="0"/>
      <p:bldP spid="961550" grpId="0"/>
      <p:bldP spid="961625" grpId="0"/>
      <p:bldP spid="961626" grpId="0"/>
      <p:bldP spid="961627" grpId="0"/>
      <p:bldP spid="961628" grpId="0"/>
      <p:bldP spid="961629" grpId="0"/>
      <p:bldP spid="961630" grpId="0"/>
      <p:bldP spid="961631" grpId="0"/>
      <p:bldP spid="961632" grpId="0"/>
    </p:bld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graphicFrame>
        <p:nvGraphicFramePr>
          <p:cNvPr id="60417" name="Object 2"/>
          <p:cNvGraphicFramePr/>
          <p:nvPr/>
        </p:nvGraphicFramePr>
        <p:xfrm>
          <a:off x="442913" y="498475"/>
          <a:ext cx="4489450" cy="593725"/>
        </p:xfrm>
        <a:graphic>
          <a:graphicData uri="http://schemas.openxmlformats.org/presentationml/2006/ole">
            <mc:AlternateContent xmlns:mc="http://schemas.openxmlformats.org/markup-compatibility/2006">
              <mc:Choice xmlns:v="urn:schemas-microsoft-com:vml" Requires="v">
                <p:oleObj spid="_x0000_s3112" name="" r:id="rId1" imgW="4523105" imgH="593725" progId="Word.Document.8">
                  <p:embed/>
                </p:oleObj>
              </mc:Choice>
              <mc:Fallback>
                <p:oleObj name="" r:id="rId1" imgW="4523105" imgH="593725" progId="Word.Document.8">
                  <p:embed/>
                  <p:pic>
                    <p:nvPicPr>
                      <p:cNvPr id="0" name="图片 3111"/>
                      <p:cNvPicPr/>
                      <p:nvPr/>
                    </p:nvPicPr>
                    <p:blipFill>
                      <a:blip r:embed="rId2"/>
                      <a:stretch>
                        <a:fillRect/>
                      </a:stretch>
                    </p:blipFill>
                    <p:spPr>
                      <a:xfrm>
                        <a:off x="442913" y="498475"/>
                        <a:ext cx="4489450" cy="593725"/>
                      </a:xfrm>
                      <a:prstGeom prst="rect">
                        <a:avLst/>
                      </a:prstGeom>
                      <a:noFill/>
                      <a:ln w="38100">
                        <a:noFill/>
                        <a:miter/>
                      </a:ln>
                    </p:spPr>
                  </p:pic>
                </p:oleObj>
              </mc:Fallback>
            </mc:AlternateContent>
          </a:graphicData>
        </a:graphic>
      </p:graphicFrame>
      <p:sp>
        <p:nvSpPr>
          <p:cNvPr id="960633" name="Rectangle 121"/>
          <p:cNvSpPr/>
          <p:nvPr/>
        </p:nvSpPr>
        <p:spPr>
          <a:xfrm>
            <a:off x="3492500" y="982663"/>
            <a:ext cx="5399088" cy="530225"/>
          </a:xfrm>
          <a:prstGeom prst="rect">
            <a:avLst/>
          </a:prstGeom>
          <a:noFill/>
          <a:ln w="19050">
            <a:noFill/>
          </a:ln>
        </p:spPr>
        <p:txBody>
          <a:bodyPr lIns="90000" tIns="46800" rIns="90000" bIns="46800" anchor="ctr"/>
          <a:p>
            <a:pPr algn="ctr" defTabSz="914400">
              <a:lnSpc>
                <a:spcPct val="120000"/>
              </a:lnSpc>
              <a:tabLst>
                <a:tab pos="2400300" algn="l"/>
              </a:tabLst>
            </a:pPr>
            <a:r>
              <a:rPr lang="zh-CN" altLang="en-US" sz="2400" b="1" dirty="0">
                <a:latin typeface="Times New Roman" panose="02020603050405020304" pitchFamily="18" charset="0"/>
                <a:ea typeface="宋体" panose="02010600030101010101" pitchFamily="2" charset="-122"/>
              </a:rPr>
              <a:t>要求</a:t>
            </a:r>
            <a:endParaRPr lang="zh-CN" altLang="en-US" sz="2400" dirty="0">
              <a:latin typeface="Arial" panose="020B0604020202020204" pitchFamily="34" charset="0"/>
              <a:ea typeface="宋体" panose="02010600030101010101" pitchFamily="2" charset="-122"/>
            </a:endParaRPr>
          </a:p>
        </p:txBody>
      </p:sp>
      <p:sp>
        <p:nvSpPr>
          <p:cNvPr id="960632" name="Rectangle 120"/>
          <p:cNvSpPr/>
          <p:nvPr/>
        </p:nvSpPr>
        <p:spPr>
          <a:xfrm>
            <a:off x="179388" y="982663"/>
            <a:ext cx="3313112" cy="530225"/>
          </a:xfrm>
          <a:prstGeom prst="rect">
            <a:avLst/>
          </a:prstGeom>
          <a:noFill/>
          <a:ln w="19050">
            <a:noFill/>
          </a:ln>
        </p:spPr>
        <p:txBody>
          <a:bodyPr lIns="90000" tIns="46800" rIns="90000" bIns="46800" anchor="ctr"/>
          <a:p>
            <a:pPr algn="ctr" defTabSz="914400">
              <a:lnSpc>
                <a:spcPct val="120000"/>
              </a:lnSpc>
              <a:tabLst>
                <a:tab pos="2400300" algn="l"/>
              </a:tabLst>
            </a:pPr>
            <a:r>
              <a:rPr lang="zh-CN" altLang="en-US" sz="2400" b="1" dirty="0">
                <a:latin typeface="Times New Roman" panose="02020603050405020304" pitchFamily="18" charset="0"/>
                <a:ea typeface="宋体" panose="02010600030101010101" pitchFamily="2" charset="-122"/>
              </a:rPr>
              <a:t>原则</a:t>
            </a:r>
            <a:endParaRPr lang="zh-CN" altLang="en-US" sz="2400" dirty="0">
              <a:latin typeface="Arial" panose="020B0604020202020204" pitchFamily="34" charset="0"/>
              <a:ea typeface="宋体" panose="02010600030101010101" pitchFamily="2" charset="-122"/>
            </a:endParaRPr>
          </a:p>
        </p:txBody>
      </p:sp>
      <p:sp>
        <p:nvSpPr>
          <p:cNvPr id="960646" name="Line 134"/>
          <p:cNvSpPr/>
          <p:nvPr/>
        </p:nvSpPr>
        <p:spPr>
          <a:xfrm>
            <a:off x="179388" y="1512888"/>
            <a:ext cx="8712200" cy="0"/>
          </a:xfrm>
          <a:prstGeom prst="line">
            <a:avLst/>
          </a:prstGeom>
          <a:ln w="19050" cap="flat" cmpd="sng">
            <a:solidFill>
              <a:schemeClr val="tx1"/>
            </a:solidFill>
            <a:prstDash val="solid"/>
            <a:round/>
            <a:headEnd type="none" w="med" len="med"/>
            <a:tailEnd type="none" w="med" len="med"/>
          </a:ln>
        </p:spPr>
      </p:sp>
      <p:sp>
        <p:nvSpPr>
          <p:cNvPr id="960648" name="Line 136"/>
          <p:cNvSpPr/>
          <p:nvPr/>
        </p:nvSpPr>
        <p:spPr>
          <a:xfrm>
            <a:off x="3492500" y="982663"/>
            <a:ext cx="0" cy="4749800"/>
          </a:xfrm>
          <a:prstGeom prst="line">
            <a:avLst/>
          </a:prstGeom>
          <a:ln w="19050" cap="flat" cmpd="sng">
            <a:solidFill>
              <a:schemeClr val="tx1"/>
            </a:solidFill>
            <a:prstDash val="solid"/>
            <a:round/>
            <a:headEnd type="none" w="med" len="med"/>
            <a:tailEnd type="none" w="med" len="med"/>
          </a:ln>
        </p:spPr>
      </p:sp>
      <p:sp>
        <p:nvSpPr>
          <p:cNvPr id="960652" name="Line 140"/>
          <p:cNvSpPr/>
          <p:nvPr/>
        </p:nvSpPr>
        <p:spPr>
          <a:xfrm>
            <a:off x="179388" y="2919413"/>
            <a:ext cx="8712200" cy="0"/>
          </a:xfrm>
          <a:prstGeom prst="line">
            <a:avLst/>
          </a:prstGeom>
          <a:ln w="19050" cap="flat" cmpd="sng">
            <a:solidFill>
              <a:schemeClr val="tx1"/>
            </a:solidFill>
            <a:prstDash val="solid"/>
            <a:round/>
            <a:headEnd type="none" w="med" len="med"/>
            <a:tailEnd type="none" w="med" len="med"/>
          </a:ln>
        </p:spPr>
      </p:sp>
      <p:sp>
        <p:nvSpPr>
          <p:cNvPr id="960660" name="Line 148"/>
          <p:cNvSpPr/>
          <p:nvPr/>
        </p:nvSpPr>
        <p:spPr>
          <a:xfrm>
            <a:off x="179388" y="4325938"/>
            <a:ext cx="8712200" cy="0"/>
          </a:xfrm>
          <a:prstGeom prst="line">
            <a:avLst/>
          </a:prstGeom>
          <a:ln w="19050" cap="flat" cmpd="sng">
            <a:solidFill>
              <a:schemeClr val="tx1"/>
            </a:solidFill>
            <a:prstDash val="solid"/>
            <a:round/>
            <a:headEnd type="none" w="med" len="med"/>
            <a:tailEnd type="none" w="med" len="med"/>
          </a:ln>
        </p:spPr>
      </p:sp>
      <p:sp>
        <p:nvSpPr>
          <p:cNvPr id="960640" name="Line 128"/>
          <p:cNvSpPr/>
          <p:nvPr/>
        </p:nvSpPr>
        <p:spPr>
          <a:xfrm>
            <a:off x="179388" y="982663"/>
            <a:ext cx="8712200" cy="0"/>
          </a:xfrm>
          <a:prstGeom prst="line">
            <a:avLst/>
          </a:prstGeom>
          <a:ln w="19050" cap="sq" cmpd="sng">
            <a:solidFill>
              <a:schemeClr val="tx1"/>
            </a:solidFill>
            <a:prstDash val="solid"/>
            <a:round/>
            <a:headEnd type="none" w="med" len="med"/>
            <a:tailEnd type="none" w="med" len="med"/>
          </a:ln>
        </p:spPr>
      </p:sp>
      <p:sp>
        <p:nvSpPr>
          <p:cNvPr id="960642" name="Line 130"/>
          <p:cNvSpPr/>
          <p:nvPr/>
        </p:nvSpPr>
        <p:spPr>
          <a:xfrm>
            <a:off x="179388" y="982663"/>
            <a:ext cx="0" cy="4749800"/>
          </a:xfrm>
          <a:prstGeom prst="line">
            <a:avLst/>
          </a:prstGeom>
          <a:ln w="19050" cap="sq" cmpd="sng">
            <a:solidFill>
              <a:schemeClr val="tx1"/>
            </a:solidFill>
            <a:prstDash val="solid"/>
            <a:round/>
            <a:headEnd type="none" w="med" len="med"/>
            <a:tailEnd type="none" w="med" len="med"/>
          </a:ln>
        </p:spPr>
      </p:sp>
      <p:sp>
        <p:nvSpPr>
          <p:cNvPr id="960643" name="Line 131"/>
          <p:cNvSpPr/>
          <p:nvPr/>
        </p:nvSpPr>
        <p:spPr>
          <a:xfrm>
            <a:off x="8891588" y="982663"/>
            <a:ext cx="0" cy="4749800"/>
          </a:xfrm>
          <a:prstGeom prst="line">
            <a:avLst/>
          </a:prstGeom>
          <a:ln w="19050" cap="sq" cmpd="sng">
            <a:solidFill>
              <a:schemeClr val="tx1"/>
            </a:solidFill>
            <a:prstDash val="solid"/>
            <a:round/>
            <a:headEnd type="none" w="med" len="med"/>
            <a:tailEnd type="none" w="med" len="med"/>
          </a:ln>
        </p:spPr>
      </p:sp>
      <p:sp>
        <p:nvSpPr>
          <p:cNvPr id="960641" name="Line 129"/>
          <p:cNvSpPr/>
          <p:nvPr/>
        </p:nvSpPr>
        <p:spPr>
          <a:xfrm>
            <a:off x="179388" y="5732463"/>
            <a:ext cx="8712200" cy="0"/>
          </a:xfrm>
          <a:prstGeom prst="line">
            <a:avLst/>
          </a:prstGeom>
          <a:ln w="19050" cap="sq" cmpd="sng">
            <a:solidFill>
              <a:schemeClr val="tx1"/>
            </a:solidFill>
            <a:prstDash val="solid"/>
            <a:round/>
            <a:headEnd type="none" w="med" len="med"/>
            <a:tailEnd type="none" w="med" len="med"/>
          </a:ln>
        </p:spPr>
      </p:sp>
      <p:sp>
        <p:nvSpPr>
          <p:cNvPr id="960696" name="Rectangle 184"/>
          <p:cNvSpPr/>
          <p:nvPr/>
        </p:nvSpPr>
        <p:spPr>
          <a:xfrm>
            <a:off x="3492500" y="4325938"/>
            <a:ext cx="5399088" cy="1406525"/>
          </a:xfrm>
          <a:prstGeom prst="rect">
            <a:avLst/>
          </a:prstGeom>
          <a:noFill/>
          <a:ln w="19050">
            <a:noFill/>
          </a:ln>
        </p:spPr>
        <p:txBody>
          <a:bodyPr lIns="90000" tIns="46800" rIns="90000" bIns="46800" anchor="ctr"/>
          <a:p>
            <a:pPr algn="just" defTabSz="914400">
              <a:lnSpc>
                <a:spcPct val="120000"/>
              </a:lnSpc>
              <a:tabLst>
                <a:tab pos="2400300" algn="l"/>
              </a:tabLst>
            </a:pPr>
            <a:r>
              <a:rPr lang="zh-CN" altLang="en-US" sz="2400" b="1" dirty="0">
                <a:latin typeface="Times New Roman" panose="02020603050405020304" pitchFamily="18" charset="0"/>
                <a:ea typeface="宋体" panose="02010600030101010101" pitchFamily="2" charset="-122"/>
              </a:rPr>
              <a:t>要把国家利益与个人利益结合起来；当两者发生矛盾时，个人利益要服从国家利益</a:t>
            </a:r>
            <a:endParaRPr lang="zh-CN" altLang="en-US" sz="2400" dirty="0">
              <a:latin typeface="Arial" panose="020B0604020202020204" pitchFamily="34" charset="0"/>
              <a:ea typeface="宋体" panose="02010600030101010101" pitchFamily="2" charset="-122"/>
            </a:endParaRPr>
          </a:p>
        </p:txBody>
      </p:sp>
      <p:sp>
        <p:nvSpPr>
          <p:cNvPr id="960697" name="Rectangle 185"/>
          <p:cNvSpPr/>
          <p:nvPr/>
        </p:nvSpPr>
        <p:spPr>
          <a:xfrm>
            <a:off x="179388" y="4325938"/>
            <a:ext cx="3313112" cy="1406525"/>
          </a:xfrm>
          <a:prstGeom prst="rect">
            <a:avLst/>
          </a:prstGeom>
          <a:noFill/>
          <a:ln w="19050">
            <a:noFill/>
          </a:ln>
        </p:spPr>
        <p:txBody>
          <a:bodyPr lIns="90000" tIns="46800" rIns="90000" bIns="46800" anchor="ctr"/>
          <a:p>
            <a:pPr algn="just" defTabSz="914400">
              <a:lnSpc>
                <a:spcPct val="120000"/>
              </a:lnSpc>
              <a:tabLst>
                <a:tab pos="2400300" algn="l"/>
              </a:tabLst>
            </a:pPr>
            <a:r>
              <a:rPr lang="zh-CN" altLang="en-US" sz="2400" b="1" dirty="0">
                <a:latin typeface="Times New Roman" panose="02020603050405020304" pitchFamily="18" charset="0"/>
                <a:ea typeface="宋体" panose="02010600030101010101" pitchFamily="2" charset="-122"/>
              </a:rPr>
              <a:t>坚持个人利益与国家利益相结合的原则</a:t>
            </a:r>
            <a:endParaRPr lang="zh-CN" altLang="en-US" sz="2400" dirty="0">
              <a:latin typeface="Arial" panose="020B0604020202020204" pitchFamily="34" charset="0"/>
              <a:ea typeface="宋体" panose="02010600030101010101" pitchFamily="2" charset="-122"/>
            </a:endParaRPr>
          </a:p>
        </p:txBody>
      </p:sp>
      <p:sp>
        <p:nvSpPr>
          <p:cNvPr id="960698" name="Rectangle 186"/>
          <p:cNvSpPr/>
          <p:nvPr/>
        </p:nvSpPr>
        <p:spPr>
          <a:xfrm>
            <a:off x="3492500" y="2919413"/>
            <a:ext cx="5399088" cy="1406525"/>
          </a:xfrm>
          <a:prstGeom prst="rect">
            <a:avLst/>
          </a:prstGeom>
          <a:noFill/>
          <a:ln w="19050">
            <a:noFill/>
          </a:ln>
        </p:spPr>
        <p:txBody>
          <a:bodyPr lIns="90000" tIns="46800" rIns="90000" bIns="46800" anchor="ctr"/>
          <a:p>
            <a:pPr algn="just" defTabSz="914400">
              <a:lnSpc>
                <a:spcPct val="120000"/>
              </a:lnSpc>
              <a:tabLst>
                <a:tab pos="2400300" algn="l"/>
              </a:tabLst>
            </a:pPr>
            <a:r>
              <a:rPr lang="zh-CN" altLang="en-US" sz="2400" b="1" dirty="0">
                <a:latin typeface="Times New Roman" panose="02020603050405020304" pitchFamily="18" charset="0"/>
                <a:ea typeface="宋体" panose="02010600030101010101" pitchFamily="2" charset="-122"/>
              </a:rPr>
              <a:t>一方面，要树立权利意识，珍惜公民权利；另一方面，要树立义务意识，自觉履行公民义务</a:t>
            </a:r>
            <a:endParaRPr lang="zh-CN" altLang="en-US" sz="2400" dirty="0">
              <a:latin typeface="Arial" panose="020B0604020202020204" pitchFamily="34" charset="0"/>
              <a:ea typeface="宋体" panose="02010600030101010101" pitchFamily="2" charset="-122"/>
            </a:endParaRPr>
          </a:p>
        </p:txBody>
      </p:sp>
      <p:sp>
        <p:nvSpPr>
          <p:cNvPr id="960699" name="Rectangle 187"/>
          <p:cNvSpPr/>
          <p:nvPr/>
        </p:nvSpPr>
        <p:spPr>
          <a:xfrm>
            <a:off x="179388" y="2919413"/>
            <a:ext cx="3313112" cy="1406525"/>
          </a:xfrm>
          <a:prstGeom prst="rect">
            <a:avLst/>
          </a:prstGeom>
          <a:noFill/>
          <a:ln w="19050">
            <a:noFill/>
          </a:ln>
        </p:spPr>
        <p:txBody>
          <a:bodyPr lIns="90000" tIns="46800" rIns="90000" bIns="46800" anchor="ctr"/>
          <a:p>
            <a:pPr algn="just" defTabSz="914400">
              <a:lnSpc>
                <a:spcPct val="120000"/>
              </a:lnSpc>
              <a:tabLst>
                <a:tab pos="2400300" algn="l"/>
              </a:tabLst>
            </a:pPr>
            <a:r>
              <a:rPr lang="zh-CN" altLang="en-US" sz="2400" b="1" dirty="0">
                <a:latin typeface="Times New Roman" panose="02020603050405020304" pitchFamily="18" charset="0"/>
                <a:ea typeface="宋体" panose="02010600030101010101" pitchFamily="2" charset="-122"/>
              </a:rPr>
              <a:t>坚持权利与义务统一的原则</a:t>
            </a:r>
            <a:endParaRPr lang="en-US" altLang="zh-CN" sz="2400" dirty="0">
              <a:latin typeface="Arial" panose="020B0604020202020204" pitchFamily="34" charset="0"/>
              <a:ea typeface="宋体" panose="02010600030101010101" pitchFamily="2" charset="-122"/>
            </a:endParaRPr>
          </a:p>
        </p:txBody>
      </p:sp>
      <p:sp>
        <p:nvSpPr>
          <p:cNvPr id="960700" name="Rectangle 188"/>
          <p:cNvSpPr/>
          <p:nvPr/>
        </p:nvSpPr>
        <p:spPr>
          <a:xfrm>
            <a:off x="3492500" y="1512888"/>
            <a:ext cx="5399088" cy="1406525"/>
          </a:xfrm>
          <a:prstGeom prst="rect">
            <a:avLst/>
          </a:prstGeom>
          <a:noFill/>
          <a:ln w="19050">
            <a:noFill/>
          </a:ln>
        </p:spPr>
        <p:txBody>
          <a:bodyPr lIns="90000" tIns="46800" rIns="90000" bIns="46800" anchor="ctr"/>
          <a:p>
            <a:pPr algn="just" defTabSz="914400">
              <a:lnSpc>
                <a:spcPct val="120000"/>
              </a:lnSpc>
              <a:tabLst>
                <a:tab pos="2400300" algn="l"/>
              </a:tabLst>
            </a:pPr>
            <a:r>
              <a:rPr lang="zh-CN" altLang="en-US" sz="2400" b="1" dirty="0">
                <a:latin typeface="Times New Roman" panose="02020603050405020304" pitchFamily="18" charset="0"/>
                <a:ea typeface="宋体" panose="02010600030101010101" pitchFamily="2" charset="-122"/>
              </a:rPr>
              <a:t>公民在享有权利与履行义务方面一律平等；国家在保护公民的合法权利和依法实施处罚方面，对任何公民一律平等</a:t>
            </a:r>
            <a:endParaRPr lang="zh-CN" altLang="en-US" sz="2400" dirty="0">
              <a:latin typeface="Arial" panose="020B0604020202020204" pitchFamily="34" charset="0"/>
              <a:ea typeface="宋体" panose="02010600030101010101" pitchFamily="2" charset="-122"/>
            </a:endParaRPr>
          </a:p>
        </p:txBody>
      </p:sp>
      <p:sp>
        <p:nvSpPr>
          <p:cNvPr id="960701" name="Rectangle 189"/>
          <p:cNvSpPr/>
          <p:nvPr/>
        </p:nvSpPr>
        <p:spPr>
          <a:xfrm>
            <a:off x="179388" y="1512888"/>
            <a:ext cx="3313112" cy="1406525"/>
          </a:xfrm>
          <a:prstGeom prst="rect">
            <a:avLst/>
          </a:prstGeom>
          <a:noFill/>
          <a:ln w="19050">
            <a:noFill/>
          </a:ln>
        </p:spPr>
        <p:txBody>
          <a:bodyPr lIns="90000" tIns="46800" rIns="90000" bIns="46800" anchor="ctr"/>
          <a:p>
            <a:pPr algn="just" defTabSz="914400">
              <a:lnSpc>
                <a:spcPct val="120000"/>
              </a:lnSpc>
              <a:tabLst>
                <a:tab pos="2400300" algn="l"/>
              </a:tabLst>
            </a:pPr>
            <a:r>
              <a:rPr lang="zh-CN" altLang="en-US" sz="2400" b="1" dirty="0">
                <a:latin typeface="Times New Roman" panose="02020603050405020304" pitchFamily="18" charset="0"/>
                <a:ea typeface="宋体" panose="02010600030101010101" pitchFamily="2" charset="-122"/>
              </a:rPr>
              <a:t>坚持公民在法律面前一律平等的原则</a:t>
            </a:r>
            <a:endParaRPr lang="en-US" altLang="zh-CN" sz="2400" dirty="0">
              <a:latin typeface="Arial" panose="020B0604020202020204" pitchFamily="34" charset="0"/>
              <a:ea typeface="宋体" panose="02010600030101010101" pitchFamily="2" charset="-122"/>
            </a:endParaRPr>
          </a:p>
        </p:txBody>
      </p:sp>
      <p:sp>
        <p:nvSpPr>
          <p:cNvPr id="960702" name="Rectangle 190"/>
          <p:cNvSpPr/>
          <p:nvPr/>
        </p:nvSpPr>
        <p:spPr>
          <a:xfrm>
            <a:off x="2163763" y="2284413"/>
            <a:ext cx="536575" cy="457200"/>
          </a:xfrm>
          <a:prstGeom prst="rect">
            <a:avLst/>
          </a:prstGeom>
          <a:solidFill>
            <a:srgbClr val="333399"/>
          </a:solidFill>
          <a:ln w="19050">
            <a:noFill/>
          </a:ln>
        </p:spPr>
        <p:txBody>
          <a:bodyPr wrap="none" lIns="90000" tIns="46800" rIns="90000" bIns="46800" anchor="t">
            <a:spAutoFit/>
          </a:bodyPr>
          <a:p>
            <a:pPr algn="ctr" defTabSz="914400">
              <a:lnSpc>
                <a:spcPct val="100000"/>
              </a:lnSpc>
              <a:tabLst>
                <a:tab pos="2400300" algn="l"/>
              </a:tabLst>
            </a:pPr>
            <a:r>
              <a:rPr lang="en-US" altLang="zh-CN" sz="2400" b="1" dirty="0">
                <a:solidFill>
                  <a:schemeClr val="bg1"/>
                </a:solidFill>
                <a:latin typeface="IPAPANNEW" pitchFamily="2" charset="0"/>
                <a:ea typeface="黑体" panose="02010609060101010101" pitchFamily="2" charset="-122"/>
              </a:rPr>
              <a:t>[4]</a:t>
            </a:r>
            <a:endParaRPr lang="zh-CN" altLang="en-US" sz="2400" b="1" dirty="0">
              <a:solidFill>
                <a:schemeClr val="bg1"/>
              </a:solidFill>
              <a:latin typeface="IPAPANNEW" pitchFamily="2" charset="0"/>
              <a:ea typeface="黑体" panose="02010609060101010101" pitchFamily="2" charset="-122"/>
            </a:endParaRPr>
          </a:p>
        </p:txBody>
      </p:sp>
      <p:sp>
        <p:nvSpPr>
          <p:cNvPr id="960703" name="Rectangle 191"/>
          <p:cNvSpPr/>
          <p:nvPr/>
        </p:nvSpPr>
        <p:spPr>
          <a:xfrm>
            <a:off x="1011238" y="3684588"/>
            <a:ext cx="536575" cy="457200"/>
          </a:xfrm>
          <a:prstGeom prst="rect">
            <a:avLst/>
          </a:prstGeom>
          <a:solidFill>
            <a:srgbClr val="333399"/>
          </a:solidFill>
          <a:ln w="19050">
            <a:noFill/>
          </a:ln>
        </p:spPr>
        <p:txBody>
          <a:bodyPr wrap="none" lIns="90000" tIns="46800" rIns="90000" bIns="46800" anchor="t">
            <a:spAutoFit/>
          </a:bodyPr>
          <a:p>
            <a:pPr algn="ctr" defTabSz="914400">
              <a:lnSpc>
                <a:spcPct val="100000"/>
              </a:lnSpc>
              <a:tabLst>
                <a:tab pos="2400300" algn="l"/>
              </a:tabLst>
            </a:pPr>
            <a:r>
              <a:rPr lang="en-US" altLang="zh-CN" sz="2400" b="1" dirty="0">
                <a:solidFill>
                  <a:schemeClr val="bg1"/>
                </a:solidFill>
                <a:latin typeface="IPAPANNEW" pitchFamily="2" charset="0"/>
                <a:ea typeface="黑体" panose="02010609060101010101" pitchFamily="2" charset="-122"/>
              </a:rPr>
              <a:t>[5]</a:t>
            </a:r>
            <a:endParaRPr lang="zh-CN" altLang="en-US" sz="2400" b="1" dirty="0">
              <a:solidFill>
                <a:schemeClr val="bg1"/>
              </a:solidFill>
              <a:latin typeface="IPAPANNEW" pitchFamily="2" charset="0"/>
              <a:ea typeface="黑体" panose="0201060906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60633"/>
                                        </p:tgtEl>
                                        <p:attrNameLst>
                                          <p:attrName>style.visibility</p:attrName>
                                        </p:attrNameLst>
                                      </p:cBhvr>
                                      <p:to>
                                        <p:strVal val="visible"/>
                                      </p:to>
                                    </p:set>
                                    <p:animEffect transition="in" filter="blinds(horizontal)">
                                      <p:cBhvr>
                                        <p:cTn id="7" dur="500"/>
                                        <p:tgtEl>
                                          <p:spTgt spid="960633"/>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960632"/>
                                        </p:tgtEl>
                                        <p:attrNameLst>
                                          <p:attrName>style.visibility</p:attrName>
                                        </p:attrNameLst>
                                      </p:cBhvr>
                                      <p:to>
                                        <p:strVal val="visible"/>
                                      </p:to>
                                    </p:set>
                                    <p:animEffect transition="in" filter="blinds(horizontal)">
                                      <p:cBhvr>
                                        <p:cTn id="10" dur="500"/>
                                        <p:tgtEl>
                                          <p:spTgt spid="960632"/>
                                        </p:tgtEl>
                                      </p:cBhvr>
                                    </p:animEffect>
                                  </p:childTnLst>
                                </p:cTn>
                              </p:par>
                              <p:par>
                                <p:cTn id="11" presetID="3" presetClass="entr" presetSubtype="10" fill="hold" nodeType="withEffect">
                                  <p:stCondLst>
                                    <p:cond delay="0"/>
                                  </p:stCondLst>
                                  <p:childTnLst>
                                    <p:set>
                                      <p:cBhvr>
                                        <p:cTn id="12" dur="1" fill="hold">
                                          <p:stCondLst>
                                            <p:cond delay="0"/>
                                          </p:stCondLst>
                                        </p:cTn>
                                        <p:tgtEl>
                                          <p:spTgt spid="960646"/>
                                        </p:tgtEl>
                                        <p:attrNameLst>
                                          <p:attrName>style.visibility</p:attrName>
                                        </p:attrNameLst>
                                      </p:cBhvr>
                                      <p:to>
                                        <p:strVal val="visible"/>
                                      </p:to>
                                    </p:set>
                                    <p:animEffect transition="in" filter="blinds(horizontal)">
                                      <p:cBhvr>
                                        <p:cTn id="13" dur="500"/>
                                        <p:tgtEl>
                                          <p:spTgt spid="960646"/>
                                        </p:tgtEl>
                                      </p:cBhvr>
                                    </p:animEffect>
                                  </p:childTnLst>
                                </p:cTn>
                              </p:par>
                              <p:par>
                                <p:cTn id="14" presetID="3" presetClass="entr" presetSubtype="10" fill="hold" nodeType="withEffect">
                                  <p:stCondLst>
                                    <p:cond delay="0"/>
                                  </p:stCondLst>
                                  <p:childTnLst>
                                    <p:set>
                                      <p:cBhvr>
                                        <p:cTn id="15" dur="1" fill="hold">
                                          <p:stCondLst>
                                            <p:cond delay="0"/>
                                          </p:stCondLst>
                                        </p:cTn>
                                        <p:tgtEl>
                                          <p:spTgt spid="960648"/>
                                        </p:tgtEl>
                                        <p:attrNameLst>
                                          <p:attrName>style.visibility</p:attrName>
                                        </p:attrNameLst>
                                      </p:cBhvr>
                                      <p:to>
                                        <p:strVal val="visible"/>
                                      </p:to>
                                    </p:set>
                                    <p:animEffect transition="in" filter="blinds(horizontal)">
                                      <p:cBhvr>
                                        <p:cTn id="16" dur="500"/>
                                        <p:tgtEl>
                                          <p:spTgt spid="960648"/>
                                        </p:tgtEl>
                                      </p:cBhvr>
                                    </p:animEffect>
                                  </p:childTnLst>
                                </p:cTn>
                              </p:par>
                              <p:par>
                                <p:cTn id="17" presetID="3" presetClass="entr" presetSubtype="10" fill="hold" nodeType="withEffect">
                                  <p:stCondLst>
                                    <p:cond delay="0"/>
                                  </p:stCondLst>
                                  <p:childTnLst>
                                    <p:set>
                                      <p:cBhvr>
                                        <p:cTn id="18" dur="1" fill="hold">
                                          <p:stCondLst>
                                            <p:cond delay="0"/>
                                          </p:stCondLst>
                                        </p:cTn>
                                        <p:tgtEl>
                                          <p:spTgt spid="960652"/>
                                        </p:tgtEl>
                                        <p:attrNameLst>
                                          <p:attrName>style.visibility</p:attrName>
                                        </p:attrNameLst>
                                      </p:cBhvr>
                                      <p:to>
                                        <p:strVal val="visible"/>
                                      </p:to>
                                    </p:set>
                                    <p:animEffect transition="in" filter="blinds(horizontal)">
                                      <p:cBhvr>
                                        <p:cTn id="19" dur="500"/>
                                        <p:tgtEl>
                                          <p:spTgt spid="960652"/>
                                        </p:tgtEl>
                                      </p:cBhvr>
                                    </p:animEffect>
                                  </p:childTnLst>
                                </p:cTn>
                              </p:par>
                              <p:par>
                                <p:cTn id="20" presetID="3" presetClass="entr" presetSubtype="10" fill="hold" nodeType="withEffect">
                                  <p:stCondLst>
                                    <p:cond delay="0"/>
                                  </p:stCondLst>
                                  <p:childTnLst>
                                    <p:set>
                                      <p:cBhvr>
                                        <p:cTn id="21" dur="1" fill="hold">
                                          <p:stCondLst>
                                            <p:cond delay="0"/>
                                          </p:stCondLst>
                                        </p:cTn>
                                        <p:tgtEl>
                                          <p:spTgt spid="960660"/>
                                        </p:tgtEl>
                                        <p:attrNameLst>
                                          <p:attrName>style.visibility</p:attrName>
                                        </p:attrNameLst>
                                      </p:cBhvr>
                                      <p:to>
                                        <p:strVal val="visible"/>
                                      </p:to>
                                    </p:set>
                                    <p:animEffect transition="in" filter="blinds(horizontal)">
                                      <p:cBhvr>
                                        <p:cTn id="22" dur="500"/>
                                        <p:tgtEl>
                                          <p:spTgt spid="960660"/>
                                        </p:tgtEl>
                                      </p:cBhvr>
                                    </p:animEffect>
                                  </p:childTnLst>
                                </p:cTn>
                              </p:par>
                              <p:par>
                                <p:cTn id="23" presetID="3" presetClass="entr" presetSubtype="10" fill="hold" nodeType="withEffect">
                                  <p:stCondLst>
                                    <p:cond delay="0"/>
                                  </p:stCondLst>
                                  <p:childTnLst>
                                    <p:set>
                                      <p:cBhvr>
                                        <p:cTn id="24" dur="1" fill="hold">
                                          <p:stCondLst>
                                            <p:cond delay="0"/>
                                          </p:stCondLst>
                                        </p:cTn>
                                        <p:tgtEl>
                                          <p:spTgt spid="960640"/>
                                        </p:tgtEl>
                                        <p:attrNameLst>
                                          <p:attrName>style.visibility</p:attrName>
                                        </p:attrNameLst>
                                      </p:cBhvr>
                                      <p:to>
                                        <p:strVal val="visible"/>
                                      </p:to>
                                    </p:set>
                                    <p:animEffect transition="in" filter="blinds(horizontal)">
                                      <p:cBhvr>
                                        <p:cTn id="25" dur="500"/>
                                        <p:tgtEl>
                                          <p:spTgt spid="960640"/>
                                        </p:tgtEl>
                                      </p:cBhvr>
                                    </p:animEffect>
                                  </p:childTnLst>
                                </p:cTn>
                              </p:par>
                              <p:par>
                                <p:cTn id="26" presetID="3" presetClass="entr" presetSubtype="10" fill="hold" nodeType="withEffect">
                                  <p:stCondLst>
                                    <p:cond delay="0"/>
                                  </p:stCondLst>
                                  <p:childTnLst>
                                    <p:set>
                                      <p:cBhvr>
                                        <p:cTn id="27" dur="1" fill="hold">
                                          <p:stCondLst>
                                            <p:cond delay="0"/>
                                          </p:stCondLst>
                                        </p:cTn>
                                        <p:tgtEl>
                                          <p:spTgt spid="960642"/>
                                        </p:tgtEl>
                                        <p:attrNameLst>
                                          <p:attrName>style.visibility</p:attrName>
                                        </p:attrNameLst>
                                      </p:cBhvr>
                                      <p:to>
                                        <p:strVal val="visible"/>
                                      </p:to>
                                    </p:set>
                                    <p:animEffect transition="in" filter="blinds(horizontal)">
                                      <p:cBhvr>
                                        <p:cTn id="28" dur="500"/>
                                        <p:tgtEl>
                                          <p:spTgt spid="960642"/>
                                        </p:tgtEl>
                                      </p:cBhvr>
                                    </p:animEffect>
                                  </p:childTnLst>
                                </p:cTn>
                              </p:par>
                              <p:par>
                                <p:cTn id="29" presetID="3" presetClass="entr" presetSubtype="10" fill="hold" nodeType="withEffect">
                                  <p:stCondLst>
                                    <p:cond delay="0"/>
                                  </p:stCondLst>
                                  <p:childTnLst>
                                    <p:set>
                                      <p:cBhvr>
                                        <p:cTn id="30" dur="1" fill="hold">
                                          <p:stCondLst>
                                            <p:cond delay="0"/>
                                          </p:stCondLst>
                                        </p:cTn>
                                        <p:tgtEl>
                                          <p:spTgt spid="960643"/>
                                        </p:tgtEl>
                                        <p:attrNameLst>
                                          <p:attrName>style.visibility</p:attrName>
                                        </p:attrNameLst>
                                      </p:cBhvr>
                                      <p:to>
                                        <p:strVal val="visible"/>
                                      </p:to>
                                    </p:set>
                                    <p:animEffect transition="in" filter="blinds(horizontal)">
                                      <p:cBhvr>
                                        <p:cTn id="31" dur="500"/>
                                        <p:tgtEl>
                                          <p:spTgt spid="960643"/>
                                        </p:tgtEl>
                                      </p:cBhvr>
                                    </p:animEffect>
                                  </p:childTnLst>
                                </p:cTn>
                              </p:par>
                              <p:par>
                                <p:cTn id="32" presetID="3" presetClass="entr" presetSubtype="10" fill="hold" nodeType="withEffect">
                                  <p:stCondLst>
                                    <p:cond delay="0"/>
                                  </p:stCondLst>
                                  <p:childTnLst>
                                    <p:set>
                                      <p:cBhvr>
                                        <p:cTn id="33" dur="1" fill="hold">
                                          <p:stCondLst>
                                            <p:cond delay="0"/>
                                          </p:stCondLst>
                                        </p:cTn>
                                        <p:tgtEl>
                                          <p:spTgt spid="960641"/>
                                        </p:tgtEl>
                                        <p:attrNameLst>
                                          <p:attrName>style.visibility</p:attrName>
                                        </p:attrNameLst>
                                      </p:cBhvr>
                                      <p:to>
                                        <p:strVal val="visible"/>
                                      </p:to>
                                    </p:set>
                                    <p:animEffect transition="in" filter="blinds(horizontal)">
                                      <p:cBhvr>
                                        <p:cTn id="34" dur="500"/>
                                        <p:tgtEl>
                                          <p:spTgt spid="960641"/>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960701"/>
                                        </p:tgtEl>
                                        <p:attrNameLst>
                                          <p:attrName>style.visibility</p:attrName>
                                        </p:attrNameLst>
                                      </p:cBhvr>
                                      <p:to>
                                        <p:strVal val="visible"/>
                                      </p:to>
                                    </p:set>
                                    <p:animEffect transition="in" filter="blinds(horizontal)">
                                      <p:cBhvr>
                                        <p:cTn id="39" dur="500"/>
                                        <p:tgtEl>
                                          <p:spTgt spid="960701"/>
                                        </p:tgtEl>
                                      </p:cBhvr>
                                    </p:animEffect>
                                  </p:childTnLst>
                                </p:cTn>
                              </p:par>
                              <p:par>
                                <p:cTn id="40" presetID="3" presetClass="entr" presetSubtype="10" fill="hold" grpId="0" nodeType="withEffect">
                                  <p:stCondLst>
                                    <p:cond delay="0"/>
                                  </p:stCondLst>
                                  <p:childTnLst>
                                    <p:set>
                                      <p:cBhvr>
                                        <p:cTn id="41" dur="1" fill="hold">
                                          <p:stCondLst>
                                            <p:cond delay="0"/>
                                          </p:stCondLst>
                                        </p:cTn>
                                        <p:tgtEl>
                                          <p:spTgt spid="960702"/>
                                        </p:tgtEl>
                                        <p:attrNameLst>
                                          <p:attrName>style.visibility</p:attrName>
                                        </p:attrNameLst>
                                      </p:cBhvr>
                                      <p:to>
                                        <p:strVal val="visible"/>
                                      </p:to>
                                    </p:set>
                                    <p:animEffect transition="in" filter="blinds(horizontal)">
                                      <p:cBhvr>
                                        <p:cTn id="42" dur="500"/>
                                        <p:tgtEl>
                                          <p:spTgt spid="960702"/>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960700"/>
                                        </p:tgtEl>
                                        <p:attrNameLst>
                                          <p:attrName>style.visibility</p:attrName>
                                        </p:attrNameLst>
                                      </p:cBhvr>
                                      <p:to>
                                        <p:strVal val="visible"/>
                                      </p:to>
                                    </p:set>
                                    <p:animEffect transition="in" filter="blinds(horizontal)">
                                      <p:cBhvr>
                                        <p:cTn id="47" dur="500"/>
                                        <p:tgtEl>
                                          <p:spTgt spid="960700"/>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960699"/>
                                        </p:tgtEl>
                                        <p:attrNameLst>
                                          <p:attrName>style.visibility</p:attrName>
                                        </p:attrNameLst>
                                      </p:cBhvr>
                                      <p:to>
                                        <p:strVal val="visible"/>
                                      </p:to>
                                    </p:set>
                                    <p:animEffect transition="in" filter="blinds(horizontal)">
                                      <p:cBhvr>
                                        <p:cTn id="52" dur="500"/>
                                        <p:tgtEl>
                                          <p:spTgt spid="960699"/>
                                        </p:tgtEl>
                                      </p:cBhvr>
                                    </p:animEffect>
                                  </p:childTnLst>
                                </p:cTn>
                              </p:par>
                              <p:par>
                                <p:cTn id="53" presetID="3" presetClass="entr" presetSubtype="10" fill="hold" grpId="0" nodeType="withEffect">
                                  <p:stCondLst>
                                    <p:cond delay="0"/>
                                  </p:stCondLst>
                                  <p:childTnLst>
                                    <p:set>
                                      <p:cBhvr>
                                        <p:cTn id="54" dur="1" fill="hold">
                                          <p:stCondLst>
                                            <p:cond delay="0"/>
                                          </p:stCondLst>
                                        </p:cTn>
                                        <p:tgtEl>
                                          <p:spTgt spid="960703"/>
                                        </p:tgtEl>
                                        <p:attrNameLst>
                                          <p:attrName>style.visibility</p:attrName>
                                        </p:attrNameLst>
                                      </p:cBhvr>
                                      <p:to>
                                        <p:strVal val="visible"/>
                                      </p:to>
                                    </p:set>
                                    <p:animEffect transition="in" filter="blinds(horizontal)">
                                      <p:cBhvr>
                                        <p:cTn id="55" dur="500"/>
                                        <p:tgtEl>
                                          <p:spTgt spid="960703"/>
                                        </p:tgtEl>
                                      </p:cBhvr>
                                    </p:animEffect>
                                  </p:childTnLst>
                                </p:cTn>
                              </p:par>
                            </p:childTnLst>
                          </p:cTn>
                        </p:par>
                      </p:childTnLst>
                    </p:cTn>
                  </p:par>
                  <p:par>
                    <p:cTn id="56" fill="hold">
                      <p:stCondLst>
                        <p:cond delay="indefinite"/>
                      </p:stCondLst>
                      <p:childTnLst>
                        <p:par>
                          <p:cTn id="57" fill="hold">
                            <p:stCondLst>
                              <p:cond delay="0"/>
                            </p:stCondLst>
                            <p:childTnLst>
                              <p:par>
                                <p:cTn id="58" presetID="3" presetClass="entr" presetSubtype="10" fill="hold" grpId="0" nodeType="clickEffect">
                                  <p:stCondLst>
                                    <p:cond delay="0"/>
                                  </p:stCondLst>
                                  <p:childTnLst>
                                    <p:set>
                                      <p:cBhvr>
                                        <p:cTn id="59" dur="1" fill="hold">
                                          <p:stCondLst>
                                            <p:cond delay="0"/>
                                          </p:stCondLst>
                                        </p:cTn>
                                        <p:tgtEl>
                                          <p:spTgt spid="960698"/>
                                        </p:tgtEl>
                                        <p:attrNameLst>
                                          <p:attrName>style.visibility</p:attrName>
                                        </p:attrNameLst>
                                      </p:cBhvr>
                                      <p:to>
                                        <p:strVal val="visible"/>
                                      </p:to>
                                    </p:set>
                                    <p:animEffect transition="in" filter="blinds(horizontal)">
                                      <p:cBhvr>
                                        <p:cTn id="60" dur="500"/>
                                        <p:tgtEl>
                                          <p:spTgt spid="960698"/>
                                        </p:tgtEl>
                                      </p:cBhvr>
                                    </p:animEffect>
                                  </p:childTnLst>
                                </p:cTn>
                              </p:par>
                            </p:childTnLst>
                          </p:cTn>
                        </p:par>
                      </p:childTnLst>
                    </p:cTn>
                  </p:par>
                  <p:par>
                    <p:cTn id="61" fill="hold">
                      <p:stCondLst>
                        <p:cond delay="indefinite"/>
                      </p:stCondLst>
                      <p:childTnLst>
                        <p:par>
                          <p:cTn id="62" fill="hold">
                            <p:stCondLst>
                              <p:cond delay="0"/>
                            </p:stCondLst>
                            <p:childTnLst>
                              <p:par>
                                <p:cTn id="63" presetID="3" presetClass="entr" presetSubtype="10" fill="hold" grpId="0" nodeType="clickEffect">
                                  <p:stCondLst>
                                    <p:cond delay="0"/>
                                  </p:stCondLst>
                                  <p:childTnLst>
                                    <p:set>
                                      <p:cBhvr>
                                        <p:cTn id="64" dur="1" fill="hold">
                                          <p:stCondLst>
                                            <p:cond delay="0"/>
                                          </p:stCondLst>
                                        </p:cTn>
                                        <p:tgtEl>
                                          <p:spTgt spid="960697"/>
                                        </p:tgtEl>
                                        <p:attrNameLst>
                                          <p:attrName>style.visibility</p:attrName>
                                        </p:attrNameLst>
                                      </p:cBhvr>
                                      <p:to>
                                        <p:strVal val="visible"/>
                                      </p:to>
                                    </p:set>
                                    <p:animEffect transition="in" filter="blinds(horizontal)">
                                      <p:cBhvr>
                                        <p:cTn id="65" dur="500"/>
                                        <p:tgtEl>
                                          <p:spTgt spid="960697"/>
                                        </p:tgtEl>
                                      </p:cBhvr>
                                    </p:animEffect>
                                  </p:childTnLst>
                                </p:cTn>
                              </p:par>
                            </p:childTnLst>
                          </p:cTn>
                        </p:par>
                      </p:childTnLst>
                    </p:cTn>
                  </p:par>
                  <p:par>
                    <p:cTn id="66" fill="hold">
                      <p:stCondLst>
                        <p:cond delay="indefinite"/>
                      </p:stCondLst>
                      <p:childTnLst>
                        <p:par>
                          <p:cTn id="67" fill="hold">
                            <p:stCondLst>
                              <p:cond delay="0"/>
                            </p:stCondLst>
                            <p:childTnLst>
                              <p:par>
                                <p:cTn id="68" presetID="3" presetClass="entr" presetSubtype="10" fill="hold" grpId="0" nodeType="clickEffect">
                                  <p:stCondLst>
                                    <p:cond delay="0"/>
                                  </p:stCondLst>
                                  <p:childTnLst>
                                    <p:set>
                                      <p:cBhvr>
                                        <p:cTn id="69" dur="1" fill="hold">
                                          <p:stCondLst>
                                            <p:cond delay="0"/>
                                          </p:stCondLst>
                                        </p:cTn>
                                        <p:tgtEl>
                                          <p:spTgt spid="960696"/>
                                        </p:tgtEl>
                                        <p:attrNameLst>
                                          <p:attrName>style.visibility</p:attrName>
                                        </p:attrNameLst>
                                      </p:cBhvr>
                                      <p:to>
                                        <p:strVal val="visible"/>
                                      </p:to>
                                    </p:set>
                                    <p:animEffect transition="in" filter="blinds(horizontal)">
                                      <p:cBhvr>
                                        <p:cTn id="70" dur="500"/>
                                        <p:tgtEl>
                                          <p:spTgt spid="9606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0633" grpId="0"/>
      <p:bldP spid="960632" grpId="0"/>
      <p:bldP spid="960696" grpId="0"/>
      <p:bldP spid="960697" grpId="0"/>
      <p:bldP spid="960698" grpId="0"/>
      <p:bldP spid="960699" grpId="0"/>
      <p:bldP spid="960700" grpId="0"/>
      <p:bldP spid="960701" grpId="0"/>
      <p:bldP spid="960702" grpId="0" animBg="1"/>
      <p:bldP spid="960703"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7169" name="Rectangle 2"/>
          <p:cNvSpPr/>
          <p:nvPr/>
        </p:nvSpPr>
        <p:spPr>
          <a:xfrm>
            <a:off x="293688" y="604838"/>
            <a:ext cx="8382000" cy="962025"/>
          </a:xfrm>
          <a:prstGeom prst="rect">
            <a:avLst/>
          </a:prstGeom>
          <a:noFill/>
          <a:ln w="9525">
            <a:noFill/>
          </a:ln>
        </p:spPr>
        <p:txBody>
          <a:bodyPr anchor="ctr"/>
          <a:p>
            <a:pPr algn="ctr">
              <a:lnSpc>
                <a:spcPct val="100000"/>
              </a:lnSpc>
              <a:buFontTx/>
            </a:pPr>
            <a:r>
              <a:rPr lang="zh-CN" altLang="en-US" sz="4800" b="1" dirty="0">
                <a:latin typeface="方正少儿简体" pitchFamily="65" charset="-122"/>
                <a:ea typeface="方正少儿简体" pitchFamily="65" charset="-122"/>
              </a:rPr>
              <a:t>目    录</a:t>
            </a:r>
            <a:endParaRPr lang="zh-CN" altLang="en-US" sz="3200" b="1" dirty="0">
              <a:solidFill>
                <a:schemeClr val="accent1"/>
              </a:solidFill>
              <a:latin typeface="方正少儿简体" pitchFamily="65" charset="-122"/>
              <a:ea typeface="方正少儿简体" pitchFamily="65" charset="-122"/>
            </a:endParaRPr>
          </a:p>
        </p:txBody>
      </p:sp>
      <p:grpSp>
        <p:nvGrpSpPr>
          <p:cNvPr id="7170" name="Group 3"/>
          <p:cNvGrpSpPr/>
          <p:nvPr/>
        </p:nvGrpSpPr>
        <p:grpSpPr>
          <a:xfrm>
            <a:off x="2014538" y="2795588"/>
            <a:ext cx="762000" cy="665162"/>
            <a:chOff x="1110" y="2656"/>
            <a:chExt cx="1549" cy="1351"/>
          </a:xfrm>
        </p:grpSpPr>
        <p:sp>
          <p:nvSpPr>
            <p:cNvPr id="7171" name="AutoShape 4"/>
            <p:cNvSpPr/>
            <p:nvPr/>
          </p:nvSpPr>
          <p:spPr>
            <a:xfrm>
              <a:off x="1123" y="2679"/>
              <a:ext cx="1536" cy="1328"/>
            </a:xfrm>
            <a:prstGeom prst="hexagon">
              <a:avLst>
                <a:gd name="adj" fmla="val 28915"/>
                <a:gd name="vf" fmla="val 115470"/>
              </a:avLst>
            </a:prstGeom>
            <a:solidFill>
              <a:srgbClr val="808080"/>
            </a:solidFill>
            <a:ln w="9525">
              <a:noFill/>
            </a:ln>
          </p:spPr>
          <p:txBody>
            <a:bodyPr wrap="none" anchor="ctr"/>
            <a:p>
              <a:pPr algn="ctr"/>
              <a:endParaRPr lang="zh-CN" altLang="en-US" dirty="0">
                <a:latin typeface="Arial" panose="020B0604020202020204" pitchFamily="34" charset="0"/>
                <a:ea typeface="宋体" panose="02010600030101010101" pitchFamily="2" charset="-122"/>
              </a:endParaRPr>
            </a:p>
          </p:txBody>
        </p:sp>
        <p:sp>
          <p:nvSpPr>
            <p:cNvPr id="7172" name="AutoShape 5"/>
            <p:cNvSpPr/>
            <p:nvPr/>
          </p:nvSpPr>
          <p:spPr>
            <a:xfrm>
              <a:off x="1110" y="2656"/>
              <a:ext cx="1536" cy="1328"/>
            </a:xfrm>
            <a:prstGeom prst="hexagon">
              <a:avLst>
                <a:gd name="adj" fmla="val 28915"/>
                <a:gd name="vf" fmla="val 115470"/>
              </a:avLst>
            </a:prstGeom>
            <a:gradFill rotWithShape="1">
              <a:gsLst>
                <a:gs pos="0">
                  <a:srgbClr val="E6E6E6">
                    <a:alpha val="100000"/>
                  </a:srgbClr>
                </a:gs>
                <a:gs pos="7500">
                  <a:srgbClr val="7D8496">
                    <a:alpha val="100000"/>
                  </a:srgbClr>
                </a:gs>
                <a:gs pos="26500">
                  <a:srgbClr val="E6E6E6">
                    <a:alpha val="100000"/>
                  </a:srgbClr>
                </a:gs>
                <a:gs pos="34000">
                  <a:srgbClr val="7D8496">
                    <a:alpha val="100000"/>
                  </a:srgbClr>
                </a:gs>
                <a:gs pos="46500">
                  <a:srgbClr val="E6E6E6">
                    <a:alpha val="100000"/>
                  </a:srgbClr>
                </a:gs>
                <a:gs pos="50000">
                  <a:srgbClr val="FFFFFF">
                    <a:alpha val="100000"/>
                  </a:srgbClr>
                </a:gs>
                <a:gs pos="53500">
                  <a:srgbClr val="E6E6E6">
                    <a:alpha val="100000"/>
                  </a:srgbClr>
                </a:gs>
                <a:gs pos="66000">
                  <a:srgbClr val="7D8496">
                    <a:alpha val="100000"/>
                  </a:srgbClr>
                </a:gs>
                <a:gs pos="73500">
                  <a:srgbClr val="E6E6E6">
                    <a:alpha val="100000"/>
                  </a:srgbClr>
                </a:gs>
                <a:gs pos="92500">
                  <a:srgbClr val="7D8496">
                    <a:alpha val="100000"/>
                  </a:srgbClr>
                </a:gs>
                <a:gs pos="100000">
                  <a:srgbClr val="E6E6E6">
                    <a:alpha val="100000"/>
                  </a:srgbClr>
                </a:gs>
              </a:gsLst>
              <a:lin ang="2700000" scaled="1"/>
              <a:tileRect/>
            </a:gradFill>
            <a:ln w="9525" cap="flat" cmpd="sng">
              <a:solidFill>
                <a:srgbClr val="C0C0C0"/>
              </a:solidFill>
              <a:prstDash val="solid"/>
              <a:miter/>
              <a:headEnd type="none" w="med" len="med"/>
              <a:tailEnd type="none" w="med" len="med"/>
            </a:ln>
          </p:spPr>
          <p:txBody>
            <a:bodyPr wrap="none" anchor="ctr"/>
            <a:p>
              <a:pPr algn="ctr"/>
              <a:endParaRPr lang="zh-CN" altLang="en-US" dirty="0">
                <a:latin typeface="Arial" panose="020B0604020202020204" pitchFamily="34" charset="0"/>
                <a:ea typeface="宋体" panose="02010600030101010101" pitchFamily="2" charset="-122"/>
              </a:endParaRPr>
            </a:p>
          </p:txBody>
        </p:sp>
        <p:sp>
          <p:nvSpPr>
            <p:cNvPr id="891910" name="AutoShape 6"/>
            <p:cNvSpPr>
              <a:spLocks noChangeArrowheads="1"/>
            </p:cNvSpPr>
            <p:nvPr/>
          </p:nvSpPr>
          <p:spPr bwMode="gray">
            <a:xfrm>
              <a:off x="1200" y="2737"/>
              <a:ext cx="1349" cy="1167"/>
            </a:xfrm>
            <a:prstGeom prst="hexagon">
              <a:avLst>
                <a:gd name="adj" fmla="val 28896"/>
                <a:gd name="vf" fmla="val 115470"/>
              </a:avLst>
            </a:prstGeom>
            <a:gradFill rotWithShape="1">
              <a:gsLst>
                <a:gs pos="0">
                  <a:schemeClr val="folHlink">
                    <a:gamma/>
                    <a:shade val="46275"/>
                    <a:invGamma/>
                  </a:schemeClr>
                </a:gs>
                <a:gs pos="100000">
                  <a:schemeClr val="folHlink"/>
                </a:gs>
              </a:gsLst>
              <a:lin ang="2700000" scaled="1"/>
            </a:gradFill>
            <a:ln w="9525">
              <a:solidFill>
                <a:schemeClr val="tx1"/>
              </a:solidFill>
              <a:miter lim="800000"/>
            </a:ln>
            <a:effectLst/>
          </p:spPr>
          <p:txBody>
            <a:bodyPr wrap="none" anchor="ctr"/>
            <a:lstStyle/>
            <a:p>
              <a:pPr marL="0" marR="0" lvl="0" indent="0" algn="ctr" defTabSz="914400" rtl="0" eaLnBrk="1" fontAlgn="base" latinLnBrk="0" hangingPunct="1">
                <a:lnSpc>
                  <a:spcPct val="13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grpSp>
        <p:nvGrpSpPr>
          <p:cNvPr id="7174" name="Group 7"/>
          <p:cNvGrpSpPr/>
          <p:nvPr/>
        </p:nvGrpSpPr>
        <p:grpSpPr>
          <a:xfrm>
            <a:off x="2014538" y="3816350"/>
            <a:ext cx="762000" cy="665163"/>
            <a:chOff x="3174" y="2656"/>
            <a:chExt cx="1549" cy="1351"/>
          </a:xfrm>
        </p:grpSpPr>
        <p:sp>
          <p:nvSpPr>
            <p:cNvPr id="7175" name="AutoShape 8"/>
            <p:cNvSpPr/>
            <p:nvPr/>
          </p:nvSpPr>
          <p:spPr>
            <a:xfrm>
              <a:off x="3187" y="2679"/>
              <a:ext cx="1536" cy="1328"/>
            </a:xfrm>
            <a:prstGeom prst="hexagon">
              <a:avLst>
                <a:gd name="adj" fmla="val 28915"/>
                <a:gd name="vf" fmla="val 115470"/>
              </a:avLst>
            </a:prstGeom>
            <a:solidFill>
              <a:srgbClr val="808080"/>
            </a:solidFill>
            <a:ln w="9525">
              <a:noFill/>
            </a:ln>
          </p:spPr>
          <p:txBody>
            <a:bodyPr wrap="none" anchor="ctr"/>
            <a:p>
              <a:pPr algn="ctr"/>
              <a:endParaRPr lang="zh-CN" altLang="en-US" dirty="0">
                <a:latin typeface="Arial" panose="020B0604020202020204" pitchFamily="34" charset="0"/>
                <a:ea typeface="宋体" panose="02010600030101010101" pitchFamily="2" charset="-122"/>
              </a:endParaRPr>
            </a:p>
          </p:txBody>
        </p:sp>
        <p:sp>
          <p:nvSpPr>
            <p:cNvPr id="7176" name="AutoShape 9"/>
            <p:cNvSpPr/>
            <p:nvPr/>
          </p:nvSpPr>
          <p:spPr>
            <a:xfrm>
              <a:off x="3174" y="2656"/>
              <a:ext cx="1536" cy="1328"/>
            </a:xfrm>
            <a:prstGeom prst="hexagon">
              <a:avLst>
                <a:gd name="adj" fmla="val 28915"/>
                <a:gd name="vf" fmla="val 115470"/>
              </a:avLst>
            </a:prstGeom>
            <a:gradFill rotWithShape="1">
              <a:gsLst>
                <a:gs pos="0">
                  <a:srgbClr val="E6E6E6">
                    <a:alpha val="100000"/>
                  </a:srgbClr>
                </a:gs>
                <a:gs pos="7500">
                  <a:srgbClr val="7D8496">
                    <a:alpha val="100000"/>
                  </a:srgbClr>
                </a:gs>
                <a:gs pos="26500">
                  <a:srgbClr val="E6E6E6">
                    <a:alpha val="100000"/>
                  </a:srgbClr>
                </a:gs>
                <a:gs pos="34000">
                  <a:srgbClr val="7D8496">
                    <a:alpha val="100000"/>
                  </a:srgbClr>
                </a:gs>
                <a:gs pos="46500">
                  <a:srgbClr val="E6E6E6">
                    <a:alpha val="100000"/>
                  </a:srgbClr>
                </a:gs>
                <a:gs pos="50000">
                  <a:srgbClr val="FFFFFF">
                    <a:alpha val="100000"/>
                  </a:srgbClr>
                </a:gs>
                <a:gs pos="53500">
                  <a:srgbClr val="E6E6E6">
                    <a:alpha val="100000"/>
                  </a:srgbClr>
                </a:gs>
                <a:gs pos="66000">
                  <a:srgbClr val="7D8496">
                    <a:alpha val="100000"/>
                  </a:srgbClr>
                </a:gs>
                <a:gs pos="73500">
                  <a:srgbClr val="E6E6E6">
                    <a:alpha val="100000"/>
                  </a:srgbClr>
                </a:gs>
                <a:gs pos="92500">
                  <a:srgbClr val="7D8496">
                    <a:alpha val="100000"/>
                  </a:srgbClr>
                </a:gs>
                <a:gs pos="100000">
                  <a:srgbClr val="E6E6E6">
                    <a:alpha val="100000"/>
                  </a:srgbClr>
                </a:gs>
              </a:gsLst>
              <a:lin ang="2700000" scaled="1"/>
              <a:tileRect/>
            </a:gradFill>
            <a:ln w="9525" cap="flat" cmpd="sng">
              <a:solidFill>
                <a:srgbClr val="C0C0C0"/>
              </a:solidFill>
              <a:prstDash val="solid"/>
              <a:miter/>
              <a:headEnd type="none" w="med" len="med"/>
              <a:tailEnd type="none" w="med" len="med"/>
            </a:ln>
          </p:spPr>
          <p:txBody>
            <a:bodyPr wrap="none" anchor="ctr"/>
            <a:p>
              <a:pPr algn="ctr"/>
              <a:endParaRPr lang="zh-CN" altLang="en-US" dirty="0">
                <a:latin typeface="Arial" panose="020B0604020202020204" pitchFamily="34" charset="0"/>
                <a:ea typeface="宋体" panose="02010600030101010101" pitchFamily="2" charset="-122"/>
              </a:endParaRPr>
            </a:p>
          </p:txBody>
        </p:sp>
        <p:sp>
          <p:nvSpPr>
            <p:cNvPr id="891914" name="AutoShape 10"/>
            <p:cNvSpPr>
              <a:spLocks noChangeArrowheads="1"/>
            </p:cNvSpPr>
            <p:nvPr/>
          </p:nvSpPr>
          <p:spPr bwMode="gray">
            <a:xfrm>
              <a:off x="3264" y="2737"/>
              <a:ext cx="1349" cy="1167"/>
            </a:xfrm>
            <a:prstGeom prst="hexagon">
              <a:avLst>
                <a:gd name="adj" fmla="val 28896"/>
                <a:gd name="vf" fmla="val 115470"/>
              </a:avLst>
            </a:prstGeom>
            <a:gradFill rotWithShape="1">
              <a:gsLst>
                <a:gs pos="0">
                  <a:schemeClr val="accent1">
                    <a:gamma/>
                    <a:shade val="46275"/>
                    <a:invGamma/>
                  </a:schemeClr>
                </a:gs>
                <a:gs pos="100000">
                  <a:schemeClr val="accent1"/>
                </a:gs>
              </a:gsLst>
              <a:lin ang="2700000" scaled="1"/>
            </a:gradFill>
            <a:ln w="9525">
              <a:solidFill>
                <a:schemeClr val="tx1"/>
              </a:solidFill>
              <a:miter lim="800000"/>
            </a:ln>
            <a:effectLst/>
          </p:spPr>
          <p:txBody>
            <a:bodyPr wrap="none" anchor="ctr"/>
            <a:lstStyle/>
            <a:p>
              <a:pPr marL="0" marR="0" lvl="0" indent="0" algn="ctr" defTabSz="914400" rtl="0" eaLnBrk="1" fontAlgn="base" latinLnBrk="0" hangingPunct="1">
                <a:lnSpc>
                  <a:spcPct val="13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sp>
        <p:nvSpPr>
          <p:cNvPr id="7178" name="Line 11"/>
          <p:cNvSpPr/>
          <p:nvPr/>
        </p:nvSpPr>
        <p:spPr>
          <a:xfrm>
            <a:off x="2624138" y="3408363"/>
            <a:ext cx="5013325" cy="0"/>
          </a:xfrm>
          <a:prstGeom prst="line">
            <a:avLst/>
          </a:prstGeom>
          <a:ln w="25400" cap="flat" cmpd="sng">
            <a:solidFill>
              <a:srgbClr val="C0C0C0"/>
            </a:solidFill>
            <a:prstDash val="sysDot"/>
            <a:round/>
            <a:headEnd type="none" w="med" len="med"/>
            <a:tailEnd type="oval" w="med" len="med"/>
          </a:ln>
        </p:spPr>
      </p:sp>
      <p:sp>
        <p:nvSpPr>
          <p:cNvPr id="7179" name="Text Box 12">
            <a:hlinkClick r:id="rId1" action="ppaction://hlinksldjump"/>
          </p:cNvPr>
          <p:cNvSpPr txBox="1"/>
          <p:nvPr/>
        </p:nvSpPr>
        <p:spPr>
          <a:xfrm>
            <a:off x="2749550" y="2544763"/>
            <a:ext cx="5183188" cy="822325"/>
          </a:xfrm>
          <a:prstGeom prst="rect">
            <a:avLst/>
          </a:prstGeom>
          <a:noFill/>
          <a:ln w="9525">
            <a:noFill/>
          </a:ln>
        </p:spPr>
        <p:txBody>
          <a:bodyPr anchor="t">
            <a:spAutoFit/>
          </a:bodyPr>
          <a:p>
            <a:pPr latinLnBrk="1">
              <a:lnSpc>
                <a:spcPct val="100000"/>
              </a:lnSpc>
              <a:buFontTx/>
            </a:pPr>
            <a:r>
              <a:rPr lang="zh-CN" altLang="en-US" sz="2400" b="1" dirty="0">
                <a:solidFill>
                  <a:srgbClr val="000000"/>
                </a:solidFill>
                <a:latin typeface="方正卡通简体" pitchFamily="65" charset="-122"/>
                <a:ea typeface="方正卡通简体" pitchFamily="65" charset="-122"/>
              </a:rPr>
              <a:t>复习集成块一  人民民主专政：</a:t>
            </a:r>
            <a:endParaRPr lang="zh-CN" altLang="en-US" sz="2400" b="1" dirty="0">
              <a:solidFill>
                <a:srgbClr val="000000"/>
              </a:solidFill>
              <a:latin typeface="方正卡通简体" pitchFamily="65" charset="-122"/>
              <a:ea typeface="方正卡通简体" pitchFamily="65" charset="-122"/>
            </a:endParaRPr>
          </a:p>
          <a:p>
            <a:pPr latinLnBrk="1">
              <a:lnSpc>
                <a:spcPct val="100000"/>
              </a:lnSpc>
              <a:buFontTx/>
            </a:pPr>
            <a:r>
              <a:rPr lang="zh-CN" altLang="en-US" sz="2400" b="1" dirty="0">
                <a:solidFill>
                  <a:srgbClr val="000000"/>
                </a:solidFill>
                <a:latin typeface="方正卡通简体" pitchFamily="65" charset="-122"/>
                <a:ea typeface="方正卡通简体" pitchFamily="65" charset="-122"/>
              </a:rPr>
              <a:t>                               本质是人民当家作主</a:t>
            </a:r>
            <a:r>
              <a:rPr lang="zh-CN" altLang="en-US" sz="2400" b="1" dirty="0">
                <a:latin typeface="方正卡通简体" pitchFamily="65" charset="-122"/>
                <a:ea typeface="方正卡通简体" pitchFamily="65" charset="-122"/>
              </a:rPr>
              <a:t> </a:t>
            </a:r>
            <a:endParaRPr lang="en-US" altLang="ko-KR" sz="2400" b="1" dirty="0">
              <a:latin typeface="方正卡通简体" pitchFamily="65" charset="-122"/>
              <a:ea typeface="方正卡通简体" pitchFamily="65" charset="-122"/>
            </a:endParaRPr>
          </a:p>
        </p:txBody>
      </p:sp>
      <p:sp>
        <p:nvSpPr>
          <p:cNvPr id="7180" name="Text Box 13"/>
          <p:cNvSpPr txBox="1"/>
          <p:nvPr/>
        </p:nvSpPr>
        <p:spPr>
          <a:xfrm>
            <a:off x="2144713" y="2874963"/>
            <a:ext cx="488950" cy="457200"/>
          </a:xfrm>
          <a:prstGeom prst="rect">
            <a:avLst/>
          </a:prstGeom>
          <a:noFill/>
          <a:ln w="9525">
            <a:noFill/>
          </a:ln>
        </p:spPr>
        <p:txBody>
          <a:bodyPr wrap="none" anchor="t">
            <a:spAutoFit/>
          </a:bodyPr>
          <a:p>
            <a:pPr algn="ctr" eaLnBrk="0" hangingPunct="0">
              <a:lnSpc>
                <a:spcPct val="100000"/>
              </a:lnSpc>
              <a:buFontTx/>
            </a:pPr>
            <a:r>
              <a:rPr lang="en-US" altLang="zh-CN" sz="2400" b="1" dirty="0">
                <a:solidFill>
                  <a:schemeClr val="bg1"/>
                </a:solidFill>
                <a:latin typeface="Arial" panose="020B0604020202020204" pitchFamily="34" charset="0"/>
                <a:ea typeface="宋体" panose="02010600030101010101" pitchFamily="2" charset="-122"/>
              </a:rPr>
              <a:t>★</a:t>
            </a:r>
            <a:endParaRPr lang="en-US" altLang="zh-CN" sz="2400" b="1" dirty="0">
              <a:solidFill>
                <a:schemeClr val="bg1"/>
              </a:solidFill>
              <a:latin typeface="Arial" panose="020B0604020202020204" pitchFamily="34" charset="0"/>
              <a:ea typeface="宋体" panose="02010600030101010101" pitchFamily="2" charset="-122"/>
            </a:endParaRPr>
          </a:p>
        </p:txBody>
      </p:sp>
      <p:sp>
        <p:nvSpPr>
          <p:cNvPr id="7181" name="Line 14"/>
          <p:cNvSpPr/>
          <p:nvPr/>
        </p:nvSpPr>
        <p:spPr>
          <a:xfrm>
            <a:off x="2411413" y="4425950"/>
            <a:ext cx="5226050" cy="0"/>
          </a:xfrm>
          <a:prstGeom prst="line">
            <a:avLst/>
          </a:prstGeom>
          <a:ln w="25400" cap="flat" cmpd="sng">
            <a:solidFill>
              <a:srgbClr val="C0C0C0"/>
            </a:solidFill>
            <a:prstDash val="sysDot"/>
            <a:round/>
            <a:headEnd type="none" w="med" len="med"/>
            <a:tailEnd type="oval" w="med" len="med"/>
          </a:ln>
        </p:spPr>
      </p:sp>
      <p:sp>
        <p:nvSpPr>
          <p:cNvPr id="7182" name="Text Box 15">
            <a:hlinkClick r:id="rId2" action="ppaction://hlinksldjump"/>
          </p:cNvPr>
          <p:cNvSpPr txBox="1"/>
          <p:nvPr/>
        </p:nvSpPr>
        <p:spPr>
          <a:xfrm>
            <a:off x="2741613" y="3587750"/>
            <a:ext cx="5256212" cy="822325"/>
          </a:xfrm>
          <a:prstGeom prst="rect">
            <a:avLst/>
          </a:prstGeom>
          <a:noFill/>
          <a:ln w="9525">
            <a:noFill/>
          </a:ln>
        </p:spPr>
        <p:txBody>
          <a:bodyPr anchor="t">
            <a:spAutoFit/>
          </a:bodyPr>
          <a:p>
            <a:pPr latinLnBrk="1">
              <a:lnSpc>
                <a:spcPct val="100000"/>
              </a:lnSpc>
              <a:buFontTx/>
            </a:pPr>
            <a:r>
              <a:rPr lang="zh-CN" altLang="en-US" sz="2400" b="1" dirty="0">
                <a:solidFill>
                  <a:srgbClr val="000000"/>
                </a:solidFill>
                <a:latin typeface="方正卡通简体" pitchFamily="65" charset="-122"/>
                <a:ea typeface="方正卡通简体" pitchFamily="65" charset="-122"/>
              </a:rPr>
              <a:t>复习集成块二  政治权利与义务、</a:t>
            </a:r>
            <a:endParaRPr lang="zh-CN" altLang="en-US" sz="2400" b="1" dirty="0">
              <a:solidFill>
                <a:srgbClr val="000000"/>
              </a:solidFill>
              <a:latin typeface="方正卡通简体" pitchFamily="65" charset="-122"/>
              <a:ea typeface="方正卡通简体" pitchFamily="65" charset="-122"/>
            </a:endParaRPr>
          </a:p>
          <a:p>
            <a:pPr latinLnBrk="1">
              <a:lnSpc>
                <a:spcPct val="100000"/>
              </a:lnSpc>
              <a:buFontTx/>
            </a:pPr>
            <a:r>
              <a:rPr lang="zh-CN" altLang="en-US" sz="2400" b="1" dirty="0">
                <a:solidFill>
                  <a:srgbClr val="000000"/>
                </a:solidFill>
                <a:latin typeface="方正卡通简体" pitchFamily="65" charset="-122"/>
                <a:ea typeface="方正卡通简体" pitchFamily="65" charset="-122"/>
              </a:rPr>
              <a:t>                               政治生活</a:t>
            </a:r>
            <a:endParaRPr lang="en-US" altLang="zh-CN" sz="2400" b="1" dirty="0">
              <a:solidFill>
                <a:srgbClr val="000000"/>
              </a:solidFill>
              <a:latin typeface="方正卡通简体" pitchFamily="65" charset="-122"/>
              <a:ea typeface="方正卡通简体" pitchFamily="65" charset="-122"/>
            </a:endParaRPr>
          </a:p>
        </p:txBody>
      </p:sp>
      <p:sp>
        <p:nvSpPr>
          <p:cNvPr id="7183" name="Text Box 16"/>
          <p:cNvSpPr txBox="1"/>
          <p:nvPr/>
        </p:nvSpPr>
        <p:spPr>
          <a:xfrm>
            <a:off x="2144713" y="3895725"/>
            <a:ext cx="488950" cy="457200"/>
          </a:xfrm>
          <a:prstGeom prst="rect">
            <a:avLst/>
          </a:prstGeom>
          <a:noFill/>
          <a:ln w="9525">
            <a:noFill/>
          </a:ln>
        </p:spPr>
        <p:txBody>
          <a:bodyPr wrap="none" anchor="t">
            <a:spAutoFit/>
          </a:bodyPr>
          <a:p>
            <a:pPr algn="ctr" eaLnBrk="0" hangingPunct="0">
              <a:lnSpc>
                <a:spcPct val="100000"/>
              </a:lnSpc>
              <a:buFontTx/>
            </a:pPr>
            <a:r>
              <a:rPr lang="en-US" altLang="zh-CN" sz="2400" b="1" dirty="0">
                <a:solidFill>
                  <a:schemeClr val="bg1"/>
                </a:solidFill>
                <a:latin typeface="Arial" panose="020B0604020202020204" pitchFamily="34" charset="0"/>
                <a:ea typeface="宋体" panose="02010600030101010101" pitchFamily="2" charset="-122"/>
              </a:rPr>
              <a:t>★</a:t>
            </a:r>
            <a:endParaRPr lang="en-US" altLang="zh-CN" sz="2400" b="1" dirty="0">
              <a:solidFill>
                <a:schemeClr val="bg1"/>
              </a:solidFill>
              <a:latin typeface="Arial" panose="020B0604020202020204" pitchFamily="34" charset="0"/>
              <a:ea typeface="宋体" panose="02010600030101010101" pitchFamily="2" charset="-122"/>
            </a:endParaRPr>
          </a:p>
        </p:txBody>
      </p:sp>
      <p:grpSp>
        <p:nvGrpSpPr>
          <p:cNvPr id="7184" name="Group 17"/>
          <p:cNvGrpSpPr/>
          <p:nvPr/>
        </p:nvGrpSpPr>
        <p:grpSpPr>
          <a:xfrm>
            <a:off x="2014538" y="4779963"/>
            <a:ext cx="762000" cy="665162"/>
            <a:chOff x="1110" y="2656"/>
            <a:chExt cx="1549" cy="1351"/>
          </a:xfrm>
        </p:grpSpPr>
        <p:sp>
          <p:nvSpPr>
            <p:cNvPr id="7185" name="AutoShape 18"/>
            <p:cNvSpPr/>
            <p:nvPr/>
          </p:nvSpPr>
          <p:spPr>
            <a:xfrm>
              <a:off x="1123" y="2679"/>
              <a:ext cx="1536" cy="1328"/>
            </a:xfrm>
            <a:prstGeom prst="hexagon">
              <a:avLst>
                <a:gd name="adj" fmla="val 28915"/>
                <a:gd name="vf" fmla="val 115470"/>
              </a:avLst>
            </a:prstGeom>
            <a:solidFill>
              <a:srgbClr val="808080"/>
            </a:solidFill>
            <a:ln w="9525">
              <a:noFill/>
            </a:ln>
          </p:spPr>
          <p:txBody>
            <a:bodyPr wrap="none" anchor="ctr"/>
            <a:p>
              <a:pPr algn="ctr"/>
              <a:endParaRPr lang="zh-CN" altLang="en-US" dirty="0">
                <a:latin typeface="Arial" panose="020B0604020202020204" pitchFamily="34" charset="0"/>
                <a:ea typeface="宋体" panose="02010600030101010101" pitchFamily="2" charset="-122"/>
              </a:endParaRPr>
            </a:p>
          </p:txBody>
        </p:sp>
        <p:sp>
          <p:nvSpPr>
            <p:cNvPr id="7186" name="AutoShape 19"/>
            <p:cNvSpPr/>
            <p:nvPr/>
          </p:nvSpPr>
          <p:spPr>
            <a:xfrm>
              <a:off x="1110" y="2656"/>
              <a:ext cx="1536" cy="1328"/>
            </a:xfrm>
            <a:prstGeom prst="hexagon">
              <a:avLst>
                <a:gd name="adj" fmla="val 28915"/>
                <a:gd name="vf" fmla="val 115470"/>
              </a:avLst>
            </a:prstGeom>
            <a:gradFill rotWithShape="1">
              <a:gsLst>
                <a:gs pos="0">
                  <a:srgbClr val="E6E6E6">
                    <a:alpha val="100000"/>
                  </a:srgbClr>
                </a:gs>
                <a:gs pos="7500">
                  <a:srgbClr val="7D8496">
                    <a:alpha val="100000"/>
                  </a:srgbClr>
                </a:gs>
                <a:gs pos="26500">
                  <a:srgbClr val="E6E6E6">
                    <a:alpha val="100000"/>
                  </a:srgbClr>
                </a:gs>
                <a:gs pos="34000">
                  <a:srgbClr val="7D8496">
                    <a:alpha val="100000"/>
                  </a:srgbClr>
                </a:gs>
                <a:gs pos="46500">
                  <a:srgbClr val="E6E6E6">
                    <a:alpha val="100000"/>
                  </a:srgbClr>
                </a:gs>
                <a:gs pos="50000">
                  <a:srgbClr val="FFFFFF">
                    <a:alpha val="100000"/>
                  </a:srgbClr>
                </a:gs>
                <a:gs pos="53500">
                  <a:srgbClr val="E6E6E6">
                    <a:alpha val="100000"/>
                  </a:srgbClr>
                </a:gs>
                <a:gs pos="66000">
                  <a:srgbClr val="7D8496">
                    <a:alpha val="100000"/>
                  </a:srgbClr>
                </a:gs>
                <a:gs pos="73500">
                  <a:srgbClr val="E6E6E6">
                    <a:alpha val="100000"/>
                  </a:srgbClr>
                </a:gs>
                <a:gs pos="92500">
                  <a:srgbClr val="7D8496">
                    <a:alpha val="100000"/>
                  </a:srgbClr>
                </a:gs>
                <a:gs pos="100000">
                  <a:srgbClr val="E6E6E6">
                    <a:alpha val="100000"/>
                  </a:srgbClr>
                </a:gs>
              </a:gsLst>
              <a:lin ang="2700000" scaled="1"/>
              <a:tileRect/>
            </a:gradFill>
            <a:ln w="9525" cap="flat" cmpd="sng">
              <a:solidFill>
                <a:srgbClr val="C0C0C0"/>
              </a:solidFill>
              <a:prstDash val="solid"/>
              <a:miter/>
              <a:headEnd type="none" w="med" len="med"/>
              <a:tailEnd type="none" w="med" len="med"/>
            </a:ln>
          </p:spPr>
          <p:txBody>
            <a:bodyPr wrap="none" anchor="ctr"/>
            <a:p>
              <a:pPr algn="ctr"/>
              <a:endParaRPr lang="zh-CN" altLang="en-US" dirty="0">
                <a:latin typeface="Arial" panose="020B0604020202020204" pitchFamily="34" charset="0"/>
                <a:ea typeface="宋体" panose="02010600030101010101" pitchFamily="2" charset="-122"/>
              </a:endParaRPr>
            </a:p>
          </p:txBody>
        </p:sp>
        <p:sp>
          <p:nvSpPr>
            <p:cNvPr id="891924" name="AutoShape 20"/>
            <p:cNvSpPr>
              <a:spLocks noChangeArrowheads="1"/>
            </p:cNvSpPr>
            <p:nvPr/>
          </p:nvSpPr>
          <p:spPr bwMode="gray">
            <a:xfrm>
              <a:off x="1200" y="2737"/>
              <a:ext cx="1349" cy="1167"/>
            </a:xfrm>
            <a:prstGeom prst="hexagon">
              <a:avLst>
                <a:gd name="adj" fmla="val 28896"/>
                <a:gd name="vf" fmla="val 115470"/>
              </a:avLst>
            </a:prstGeom>
            <a:gradFill rotWithShape="1">
              <a:gsLst>
                <a:gs pos="0">
                  <a:schemeClr val="folHlink">
                    <a:gamma/>
                    <a:shade val="46275"/>
                    <a:invGamma/>
                  </a:schemeClr>
                </a:gs>
                <a:gs pos="100000">
                  <a:schemeClr val="folHlink"/>
                </a:gs>
              </a:gsLst>
              <a:lin ang="2700000" scaled="1"/>
            </a:gradFill>
            <a:ln w="9525">
              <a:solidFill>
                <a:schemeClr val="tx1"/>
              </a:solidFill>
              <a:miter lim="800000"/>
            </a:ln>
            <a:effectLst/>
          </p:spPr>
          <p:txBody>
            <a:bodyPr wrap="none" anchor="ctr"/>
            <a:lstStyle/>
            <a:p>
              <a:pPr marL="0" marR="0" lvl="0" indent="0" algn="ctr" defTabSz="914400" rtl="0" eaLnBrk="1" fontAlgn="base" latinLnBrk="0" hangingPunct="1">
                <a:lnSpc>
                  <a:spcPct val="13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sp>
        <p:nvSpPr>
          <p:cNvPr id="7188" name="Line 25"/>
          <p:cNvSpPr/>
          <p:nvPr/>
        </p:nvSpPr>
        <p:spPr>
          <a:xfrm>
            <a:off x="2411413" y="5389563"/>
            <a:ext cx="5226050" cy="0"/>
          </a:xfrm>
          <a:prstGeom prst="line">
            <a:avLst/>
          </a:prstGeom>
          <a:ln w="25400" cap="flat" cmpd="sng">
            <a:solidFill>
              <a:srgbClr val="C0C0C0"/>
            </a:solidFill>
            <a:prstDash val="sysDot"/>
            <a:round/>
            <a:headEnd type="none" w="med" len="med"/>
            <a:tailEnd type="oval" w="med" len="med"/>
          </a:ln>
        </p:spPr>
      </p:sp>
      <p:sp>
        <p:nvSpPr>
          <p:cNvPr id="7189" name="Text Box 26">
            <a:hlinkClick r:id="rId3" action="ppaction://hlinksldjump"/>
          </p:cNvPr>
          <p:cNvSpPr txBox="1"/>
          <p:nvPr/>
        </p:nvSpPr>
        <p:spPr>
          <a:xfrm>
            <a:off x="2868613" y="4857750"/>
            <a:ext cx="4857750" cy="457200"/>
          </a:xfrm>
          <a:prstGeom prst="rect">
            <a:avLst/>
          </a:prstGeom>
          <a:noFill/>
          <a:ln w="9525">
            <a:noFill/>
          </a:ln>
        </p:spPr>
        <p:txBody>
          <a:bodyPr anchor="t">
            <a:spAutoFit/>
          </a:bodyPr>
          <a:p>
            <a:pPr latinLnBrk="1">
              <a:lnSpc>
                <a:spcPct val="100000"/>
              </a:lnSpc>
              <a:buFontTx/>
            </a:pPr>
            <a:r>
              <a:rPr lang="zh-CN" altLang="en-US" sz="2400" b="1" dirty="0">
                <a:solidFill>
                  <a:srgbClr val="000000"/>
                </a:solidFill>
                <a:latin typeface="方正卡通简体" pitchFamily="65" charset="-122"/>
                <a:ea typeface="方正卡通简体" pitchFamily="65" charset="-122"/>
              </a:rPr>
              <a:t>本课综合检测</a:t>
            </a:r>
            <a:endParaRPr lang="en-US" altLang="zh-CN" sz="2400" b="1" dirty="0">
              <a:solidFill>
                <a:srgbClr val="000000"/>
              </a:solidFill>
              <a:latin typeface="方正卡通简体" pitchFamily="65" charset="-122"/>
              <a:ea typeface="方正卡通简体" pitchFamily="65" charset="-122"/>
            </a:endParaRPr>
          </a:p>
        </p:txBody>
      </p:sp>
      <p:sp>
        <p:nvSpPr>
          <p:cNvPr id="7190" name="Text Box 27"/>
          <p:cNvSpPr txBox="1"/>
          <p:nvPr/>
        </p:nvSpPr>
        <p:spPr>
          <a:xfrm>
            <a:off x="2144713" y="4859338"/>
            <a:ext cx="488950" cy="457200"/>
          </a:xfrm>
          <a:prstGeom prst="rect">
            <a:avLst/>
          </a:prstGeom>
          <a:noFill/>
          <a:ln w="9525">
            <a:noFill/>
          </a:ln>
        </p:spPr>
        <p:txBody>
          <a:bodyPr wrap="none" anchor="t">
            <a:spAutoFit/>
          </a:bodyPr>
          <a:p>
            <a:pPr algn="ctr" eaLnBrk="0" hangingPunct="0">
              <a:lnSpc>
                <a:spcPct val="100000"/>
              </a:lnSpc>
              <a:buFontTx/>
            </a:pPr>
            <a:r>
              <a:rPr lang="en-US" altLang="zh-CN" sz="2400" b="1" dirty="0">
                <a:solidFill>
                  <a:schemeClr val="bg1"/>
                </a:solidFill>
                <a:latin typeface="Arial" panose="020B0604020202020204" pitchFamily="34" charset="0"/>
                <a:ea typeface="宋体" panose="02010600030101010101" pitchFamily="2" charset="-122"/>
              </a:rPr>
              <a:t>★</a:t>
            </a:r>
            <a:endParaRPr lang="en-US" altLang="zh-CN" sz="2400" b="1" dirty="0">
              <a:solidFill>
                <a:schemeClr val="bg1"/>
              </a:solidFill>
              <a:latin typeface="Arial" panose="020B0604020202020204" pitchFamily="34" charset="0"/>
              <a:ea typeface="宋体" panose="02010600030101010101" pitchFamily="2" charset="-122"/>
            </a:endParaRPr>
          </a:p>
        </p:txBody>
      </p:sp>
      <p:sp>
        <p:nvSpPr>
          <p:cNvPr id="7191" name="Line 31"/>
          <p:cNvSpPr/>
          <p:nvPr/>
        </p:nvSpPr>
        <p:spPr>
          <a:xfrm>
            <a:off x="2630488" y="2333625"/>
            <a:ext cx="5102225" cy="0"/>
          </a:xfrm>
          <a:prstGeom prst="line">
            <a:avLst/>
          </a:prstGeom>
          <a:ln w="25400" cap="flat" cmpd="sng">
            <a:solidFill>
              <a:srgbClr val="C0C0C0"/>
            </a:solidFill>
            <a:prstDash val="sysDot"/>
            <a:round/>
            <a:headEnd type="none" w="med" len="med"/>
            <a:tailEnd type="oval" w="med" len="med"/>
          </a:ln>
        </p:spPr>
      </p:sp>
      <p:sp>
        <p:nvSpPr>
          <p:cNvPr id="7192" name="Text Box 32">
            <a:hlinkClick r:id="rId4" action="ppaction://hlinksldjump"/>
          </p:cNvPr>
          <p:cNvSpPr txBox="1"/>
          <p:nvPr/>
        </p:nvSpPr>
        <p:spPr>
          <a:xfrm>
            <a:off x="2908300" y="1800225"/>
            <a:ext cx="5183188" cy="457200"/>
          </a:xfrm>
          <a:prstGeom prst="rect">
            <a:avLst/>
          </a:prstGeom>
          <a:noFill/>
          <a:ln w="9525">
            <a:noFill/>
          </a:ln>
        </p:spPr>
        <p:txBody>
          <a:bodyPr anchor="t">
            <a:spAutoFit/>
          </a:bodyPr>
          <a:p>
            <a:pPr latinLnBrk="1">
              <a:lnSpc>
                <a:spcPct val="100000"/>
              </a:lnSpc>
              <a:buFontTx/>
            </a:pPr>
            <a:r>
              <a:rPr lang="zh-CN" altLang="en-US" sz="2400" b="1" dirty="0">
                <a:solidFill>
                  <a:srgbClr val="000000"/>
                </a:solidFill>
                <a:latin typeface="方正卡通简体" pitchFamily="65" charset="-122"/>
                <a:ea typeface="方正卡通简体" pitchFamily="65" charset="-122"/>
              </a:rPr>
              <a:t>课首</a:t>
            </a:r>
            <a:endParaRPr lang="en-US" altLang="zh-CN" sz="2400" b="1" dirty="0">
              <a:solidFill>
                <a:srgbClr val="000000"/>
              </a:solidFill>
              <a:latin typeface="方正卡通简体" pitchFamily="65" charset="-122"/>
              <a:ea typeface="方正卡通简体" pitchFamily="65" charset="-122"/>
            </a:endParaRPr>
          </a:p>
        </p:txBody>
      </p:sp>
      <p:grpSp>
        <p:nvGrpSpPr>
          <p:cNvPr id="7193" name="Group 33"/>
          <p:cNvGrpSpPr/>
          <p:nvPr/>
        </p:nvGrpSpPr>
        <p:grpSpPr>
          <a:xfrm>
            <a:off x="2016125" y="1755775"/>
            <a:ext cx="762000" cy="665163"/>
            <a:chOff x="3174" y="2656"/>
            <a:chExt cx="1549" cy="1351"/>
          </a:xfrm>
        </p:grpSpPr>
        <p:sp>
          <p:nvSpPr>
            <p:cNvPr id="7194" name="AutoShape 34"/>
            <p:cNvSpPr/>
            <p:nvPr/>
          </p:nvSpPr>
          <p:spPr>
            <a:xfrm>
              <a:off x="3187" y="2679"/>
              <a:ext cx="1536" cy="1328"/>
            </a:xfrm>
            <a:prstGeom prst="hexagon">
              <a:avLst>
                <a:gd name="adj" fmla="val 28915"/>
                <a:gd name="vf" fmla="val 115470"/>
              </a:avLst>
            </a:prstGeom>
            <a:solidFill>
              <a:srgbClr val="808080"/>
            </a:solidFill>
            <a:ln w="9525">
              <a:noFill/>
            </a:ln>
          </p:spPr>
          <p:txBody>
            <a:bodyPr wrap="none" anchor="ctr"/>
            <a:p>
              <a:pPr algn="ctr"/>
              <a:endParaRPr lang="zh-CN" altLang="en-US" dirty="0">
                <a:latin typeface="Arial" panose="020B0604020202020204" pitchFamily="34" charset="0"/>
                <a:ea typeface="宋体" panose="02010600030101010101" pitchFamily="2" charset="-122"/>
              </a:endParaRPr>
            </a:p>
          </p:txBody>
        </p:sp>
        <p:sp>
          <p:nvSpPr>
            <p:cNvPr id="7195" name="AutoShape 35"/>
            <p:cNvSpPr/>
            <p:nvPr/>
          </p:nvSpPr>
          <p:spPr>
            <a:xfrm>
              <a:off x="3174" y="2656"/>
              <a:ext cx="1536" cy="1328"/>
            </a:xfrm>
            <a:prstGeom prst="hexagon">
              <a:avLst>
                <a:gd name="adj" fmla="val 28915"/>
                <a:gd name="vf" fmla="val 115470"/>
              </a:avLst>
            </a:prstGeom>
            <a:gradFill rotWithShape="1">
              <a:gsLst>
                <a:gs pos="0">
                  <a:srgbClr val="E6E6E6">
                    <a:alpha val="100000"/>
                  </a:srgbClr>
                </a:gs>
                <a:gs pos="7500">
                  <a:srgbClr val="7D8496">
                    <a:alpha val="100000"/>
                  </a:srgbClr>
                </a:gs>
                <a:gs pos="26500">
                  <a:srgbClr val="E6E6E6">
                    <a:alpha val="100000"/>
                  </a:srgbClr>
                </a:gs>
                <a:gs pos="34000">
                  <a:srgbClr val="7D8496">
                    <a:alpha val="100000"/>
                  </a:srgbClr>
                </a:gs>
                <a:gs pos="46500">
                  <a:srgbClr val="E6E6E6">
                    <a:alpha val="100000"/>
                  </a:srgbClr>
                </a:gs>
                <a:gs pos="50000">
                  <a:srgbClr val="FFFFFF">
                    <a:alpha val="100000"/>
                  </a:srgbClr>
                </a:gs>
                <a:gs pos="53500">
                  <a:srgbClr val="E6E6E6">
                    <a:alpha val="100000"/>
                  </a:srgbClr>
                </a:gs>
                <a:gs pos="66000">
                  <a:srgbClr val="7D8496">
                    <a:alpha val="100000"/>
                  </a:srgbClr>
                </a:gs>
                <a:gs pos="73500">
                  <a:srgbClr val="E6E6E6">
                    <a:alpha val="100000"/>
                  </a:srgbClr>
                </a:gs>
                <a:gs pos="92500">
                  <a:srgbClr val="7D8496">
                    <a:alpha val="100000"/>
                  </a:srgbClr>
                </a:gs>
                <a:gs pos="100000">
                  <a:srgbClr val="E6E6E6">
                    <a:alpha val="100000"/>
                  </a:srgbClr>
                </a:gs>
              </a:gsLst>
              <a:lin ang="2700000" scaled="1"/>
              <a:tileRect/>
            </a:gradFill>
            <a:ln w="9525" cap="flat" cmpd="sng">
              <a:solidFill>
                <a:srgbClr val="C0C0C0"/>
              </a:solidFill>
              <a:prstDash val="solid"/>
              <a:miter/>
              <a:headEnd type="none" w="med" len="med"/>
              <a:tailEnd type="none" w="med" len="med"/>
            </a:ln>
          </p:spPr>
          <p:txBody>
            <a:bodyPr wrap="none" anchor="ctr"/>
            <a:p>
              <a:pPr algn="ctr"/>
              <a:endParaRPr lang="zh-CN" altLang="en-US" dirty="0">
                <a:latin typeface="Arial" panose="020B0604020202020204" pitchFamily="34" charset="0"/>
                <a:ea typeface="宋体" panose="02010600030101010101" pitchFamily="2" charset="-122"/>
              </a:endParaRPr>
            </a:p>
          </p:txBody>
        </p:sp>
        <p:sp>
          <p:nvSpPr>
            <p:cNvPr id="891940" name="AutoShape 36"/>
            <p:cNvSpPr>
              <a:spLocks noChangeArrowheads="1"/>
            </p:cNvSpPr>
            <p:nvPr/>
          </p:nvSpPr>
          <p:spPr bwMode="gray">
            <a:xfrm>
              <a:off x="3264" y="2737"/>
              <a:ext cx="1349" cy="1167"/>
            </a:xfrm>
            <a:prstGeom prst="hexagon">
              <a:avLst>
                <a:gd name="adj" fmla="val 28896"/>
                <a:gd name="vf" fmla="val 115470"/>
              </a:avLst>
            </a:prstGeom>
            <a:gradFill rotWithShape="1">
              <a:gsLst>
                <a:gs pos="0">
                  <a:schemeClr val="accent1">
                    <a:gamma/>
                    <a:shade val="46275"/>
                    <a:invGamma/>
                  </a:schemeClr>
                </a:gs>
                <a:gs pos="100000">
                  <a:schemeClr val="accent1"/>
                </a:gs>
              </a:gsLst>
              <a:lin ang="2700000" scaled="1"/>
            </a:gradFill>
            <a:ln w="9525">
              <a:solidFill>
                <a:schemeClr val="tx1"/>
              </a:solidFill>
              <a:miter lim="800000"/>
            </a:ln>
            <a:effectLst/>
          </p:spPr>
          <p:txBody>
            <a:bodyPr wrap="none" anchor="ctr"/>
            <a:lstStyle/>
            <a:p>
              <a:pPr marL="0" marR="0" lvl="0" indent="0" algn="ctr" defTabSz="914400" rtl="0" eaLnBrk="1" fontAlgn="base" latinLnBrk="0" hangingPunct="1">
                <a:lnSpc>
                  <a:spcPct val="13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sp>
        <p:nvSpPr>
          <p:cNvPr id="7197" name="Text Box 37"/>
          <p:cNvSpPr txBox="1"/>
          <p:nvPr/>
        </p:nvSpPr>
        <p:spPr>
          <a:xfrm>
            <a:off x="2146300" y="1835150"/>
            <a:ext cx="488950" cy="457200"/>
          </a:xfrm>
          <a:prstGeom prst="rect">
            <a:avLst/>
          </a:prstGeom>
          <a:noFill/>
          <a:ln w="9525">
            <a:noFill/>
          </a:ln>
        </p:spPr>
        <p:txBody>
          <a:bodyPr wrap="none" anchor="t">
            <a:spAutoFit/>
          </a:bodyPr>
          <a:p>
            <a:pPr algn="ctr" eaLnBrk="0" hangingPunct="0">
              <a:lnSpc>
                <a:spcPct val="100000"/>
              </a:lnSpc>
              <a:buFontTx/>
            </a:pPr>
            <a:r>
              <a:rPr lang="en-US" altLang="zh-CN" sz="2400" b="1" dirty="0">
                <a:solidFill>
                  <a:schemeClr val="bg1"/>
                </a:solidFill>
                <a:latin typeface="Arial" panose="020B0604020202020204" pitchFamily="34" charset="0"/>
                <a:ea typeface="宋体" panose="02010600030101010101" pitchFamily="2" charset="-122"/>
              </a:rPr>
              <a:t>★</a:t>
            </a:r>
            <a:endParaRPr lang="en-US" altLang="zh-CN" sz="2400" b="1" dirty="0">
              <a:solidFill>
                <a:schemeClr val="bg1"/>
              </a:solidFill>
              <a:latin typeface="Arial" panose="020B0604020202020204" pitchFamily="34" charset="0"/>
              <a:ea typeface="宋体" panose="02010600030101010101" pitchFamily="2" charset="-122"/>
            </a:endParaRPr>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graphicFrame>
        <p:nvGraphicFramePr>
          <p:cNvPr id="62465" name="Object 4"/>
          <p:cNvGraphicFramePr/>
          <p:nvPr/>
        </p:nvGraphicFramePr>
        <p:xfrm>
          <a:off x="461963" y="808038"/>
          <a:ext cx="8205787" cy="5437187"/>
        </p:xfrm>
        <a:graphic>
          <a:graphicData uri="http://schemas.openxmlformats.org/presentationml/2006/ole">
            <mc:AlternateContent xmlns:mc="http://schemas.openxmlformats.org/markup-compatibility/2006">
              <mc:Choice xmlns:v="urn:schemas-microsoft-com:vml" Requires="v">
                <p:oleObj spid="_x0000_s3113" name="" r:id="rId1" imgW="8279765" imgH="5462270" progId="Word.Document.8">
                  <p:embed/>
                </p:oleObj>
              </mc:Choice>
              <mc:Fallback>
                <p:oleObj name="" r:id="rId1" imgW="8279765" imgH="5462270" progId="Word.Document.8">
                  <p:embed/>
                  <p:pic>
                    <p:nvPicPr>
                      <p:cNvPr id="0" name="图片 3112"/>
                      <p:cNvPicPr/>
                      <p:nvPr/>
                    </p:nvPicPr>
                    <p:blipFill>
                      <a:blip r:embed="rId2"/>
                      <a:stretch>
                        <a:fillRect/>
                      </a:stretch>
                    </p:blipFill>
                    <p:spPr>
                      <a:xfrm>
                        <a:off x="461963" y="808038"/>
                        <a:ext cx="8205787" cy="5437187"/>
                      </a:xfrm>
                      <a:prstGeom prst="rect">
                        <a:avLst/>
                      </a:prstGeom>
                      <a:noFill/>
                      <a:ln w="38100">
                        <a:noFill/>
                        <a:miter/>
                      </a:ln>
                    </p:spPr>
                  </p:pic>
                </p:oleObj>
              </mc:Fallback>
            </mc:AlternateContent>
          </a:graphicData>
        </a:graphic>
      </p:graphicFrame>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graphicFrame>
        <p:nvGraphicFramePr>
          <p:cNvPr id="64513" name="Object 2"/>
          <p:cNvGraphicFramePr/>
          <p:nvPr/>
        </p:nvGraphicFramePr>
        <p:xfrm>
          <a:off x="469900" y="1795463"/>
          <a:ext cx="8204200" cy="3138487"/>
        </p:xfrm>
        <a:graphic>
          <a:graphicData uri="http://schemas.openxmlformats.org/presentationml/2006/ole">
            <mc:AlternateContent xmlns:mc="http://schemas.openxmlformats.org/markup-compatibility/2006">
              <mc:Choice xmlns:v="urn:schemas-microsoft-com:vml" Requires="v">
                <p:oleObj spid="_x0000_s3114" name="" r:id="rId1" imgW="8253730" imgH="3161030" progId="Word.Document.8">
                  <p:embed/>
                </p:oleObj>
              </mc:Choice>
              <mc:Fallback>
                <p:oleObj name="" r:id="rId1" imgW="8253730" imgH="3161030" progId="Word.Document.8">
                  <p:embed/>
                  <p:pic>
                    <p:nvPicPr>
                      <p:cNvPr id="0" name="图片 3113"/>
                      <p:cNvPicPr/>
                      <p:nvPr/>
                    </p:nvPicPr>
                    <p:blipFill>
                      <a:blip r:embed="rId2"/>
                      <a:stretch>
                        <a:fillRect/>
                      </a:stretch>
                    </p:blipFill>
                    <p:spPr>
                      <a:xfrm>
                        <a:off x="469900" y="1795463"/>
                        <a:ext cx="8204200" cy="3138487"/>
                      </a:xfrm>
                      <a:prstGeom prst="rect">
                        <a:avLst/>
                      </a:prstGeom>
                      <a:noFill/>
                      <a:ln w="38100">
                        <a:noFill/>
                        <a:miter/>
                      </a:ln>
                    </p:spPr>
                  </p:pic>
                </p:oleObj>
              </mc:Fallback>
            </mc:AlternateContent>
          </a:graphicData>
        </a:graphic>
      </p:graphicFrame>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3" name="椭圆 12"/>
          <p:cNvSpPr/>
          <p:nvPr/>
        </p:nvSpPr>
        <p:spPr>
          <a:xfrm>
            <a:off x="2267744" y="3076972"/>
            <a:ext cx="914846" cy="914846"/>
          </a:xfrm>
          <a:prstGeom prst="ellipse">
            <a:avLst/>
          </a:prstGeom>
          <a:noFill/>
          <a:ln w="9525" cap="flat" cmpd="sng" algn="ctr">
            <a:gradFill>
              <a:gsLst>
                <a:gs pos="100000">
                  <a:srgbClr val="108692"/>
                </a:gs>
                <a:gs pos="0">
                  <a:srgbClr val="16B2C1"/>
                </a:gs>
              </a:gsLst>
              <a:lin ang="2700000" scaled="0"/>
            </a:grad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2700000" scaled="1"/>
                <a:tileRect/>
              </a:gradFill>
              <a:effectLst/>
              <a:uLnTx/>
              <a:uFillTx/>
              <a:latin typeface="Calibri"/>
              <a:ea typeface="宋体" panose="02010600030101010101" pitchFamily="2" charset="-122"/>
              <a:cs typeface="+mn-cs"/>
            </a:endParaRPr>
          </a:p>
        </p:txBody>
      </p:sp>
      <p:sp>
        <p:nvSpPr>
          <p:cNvPr id="66562" name="矩形 14"/>
          <p:cNvSpPr/>
          <p:nvPr/>
        </p:nvSpPr>
        <p:spPr>
          <a:xfrm>
            <a:off x="3851275" y="2659063"/>
            <a:ext cx="5040313" cy="625475"/>
          </a:xfrm>
          <a:prstGeom prst="rect">
            <a:avLst/>
          </a:prstGeom>
          <a:noFill/>
          <a:ln w="9525">
            <a:noFill/>
          </a:ln>
        </p:spPr>
        <p:txBody>
          <a:bodyPr lIns="0" anchor="t">
            <a:spAutoFit/>
          </a:bodyPr>
          <a:p>
            <a:pPr>
              <a:lnSpc>
                <a:spcPct val="100000"/>
              </a:lnSpc>
            </a:pPr>
            <a:r>
              <a:rPr lang="zh-CN" altLang="en-US" sz="3500" dirty="0">
                <a:solidFill>
                  <a:srgbClr val="17AD9D"/>
                </a:solidFill>
                <a:latin typeface="方正大黑_GBK" pitchFamily="65" charset="-122"/>
                <a:ea typeface="方正大黑_GBK" pitchFamily="65" charset="-122"/>
              </a:rPr>
              <a:t>在“一题多变”中应用好</a:t>
            </a:r>
            <a:endParaRPr lang="zh-CN" altLang="en-US" sz="3500" dirty="0">
              <a:solidFill>
                <a:srgbClr val="17AD9D"/>
              </a:solidFill>
              <a:latin typeface="微软雅黑" panose="020B0503020204020204" pitchFamily="34" charset="-122"/>
              <a:ea typeface="微软雅黑" panose="020B0503020204020204" pitchFamily="34" charset="-122"/>
            </a:endParaRPr>
          </a:p>
        </p:txBody>
      </p:sp>
      <p:sp>
        <p:nvSpPr>
          <p:cNvPr id="16" name="椭圆 15"/>
          <p:cNvSpPr/>
          <p:nvPr/>
        </p:nvSpPr>
        <p:spPr>
          <a:xfrm>
            <a:off x="1341754" y="1823085"/>
            <a:ext cx="1642110" cy="1683385"/>
          </a:xfrm>
          <a:prstGeom prst="ellipse">
            <a:avLst/>
          </a:prstGeom>
          <a:noFill/>
          <a:ln w="9525" cap="flat" cmpd="sng" algn="ctr">
            <a:gradFill>
              <a:gsLst>
                <a:gs pos="100000">
                  <a:srgbClr val="89A13D"/>
                </a:gs>
                <a:gs pos="0">
                  <a:srgbClr val="B2D138"/>
                </a:gs>
              </a:gsLst>
              <a:lin ang="2700000" scaled="0"/>
            </a:grad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2700000" scaled="1"/>
                <a:tileRect/>
              </a:gradFill>
              <a:effectLst/>
              <a:uLnTx/>
              <a:uFillTx/>
              <a:latin typeface="Calibri"/>
              <a:ea typeface="宋体" panose="02010600030101010101" pitchFamily="2" charset="-122"/>
              <a:cs typeface="+mn-cs"/>
            </a:endParaRPr>
          </a:p>
        </p:txBody>
      </p:sp>
      <p:sp>
        <p:nvSpPr>
          <p:cNvPr id="17" name="椭圆 16"/>
          <p:cNvSpPr/>
          <p:nvPr/>
        </p:nvSpPr>
        <p:spPr>
          <a:xfrm>
            <a:off x="-828602" y="4373910"/>
            <a:ext cx="2079427" cy="2079426"/>
          </a:xfrm>
          <a:prstGeom prst="ellipse">
            <a:avLst/>
          </a:prstGeom>
          <a:noFill/>
          <a:ln w="9525" cap="flat" cmpd="sng" algn="ctr">
            <a:gradFill>
              <a:gsLst>
                <a:gs pos="100000">
                  <a:srgbClr val="138F81"/>
                </a:gs>
                <a:gs pos="0">
                  <a:srgbClr val="19BAA9"/>
                </a:gs>
              </a:gsLst>
              <a:lin ang="2700000" scaled="0"/>
            </a:grad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2700000" scaled="1"/>
                <a:tileRect/>
              </a:gradFill>
              <a:effectLst/>
              <a:uLnTx/>
              <a:uFillTx/>
              <a:latin typeface="Calibri"/>
              <a:ea typeface="宋体" panose="02010600030101010101" pitchFamily="2" charset="-122"/>
              <a:cs typeface="+mn-cs"/>
            </a:endParaRPr>
          </a:p>
        </p:txBody>
      </p:sp>
      <p:sp>
        <p:nvSpPr>
          <p:cNvPr id="18" name="椭圆 17"/>
          <p:cNvSpPr/>
          <p:nvPr/>
        </p:nvSpPr>
        <p:spPr>
          <a:xfrm>
            <a:off x="971599" y="2645718"/>
            <a:ext cx="628674" cy="628674"/>
          </a:xfrm>
          <a:prstGeom prst="ellipse">
            <a:avLst/>
          </a:prstGeom>
          <a:noFill/>
          <a:ln w="9525" cap="flat" cmpd="sng" algn="ctr">
            <a:gradFill>
              <a:gsLst>
                <a:gs pos="100000">
                  <a:srgbClr val="E33F24"/>
                </a:gs>
                <a:gs pos="0">
                  <a:srgbClr val="F26434"/>
                </a:gs>
              </a:gsLst>
              <a:lin ang="2700000" scaled="0"/>
            </a:grad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2700000" scaled="1"/>
                <a:tileRect/>
              </a:gradFill>
              <a:effectLst/>
              <a:uLnTx/>
              <a:uFillTx/>
              <a:latin typeface="Calibri"/>
              <a:ea typeface="宋体" panose="02010600030101010101" pitchFamily="2" charset="-122"/>
              <a:cs typeface="+mn-cs"/>
            </a:endParaRPr>
          </a:p>
        </p:txBody>
      </p:sp>
      <p:sp>
        <p:nvSpPr>
          <p:cNvPr id="19" name="椭圆 18"/>
          <p:cNvSpPr/>
          <p:nvPr/>
        </p:nvSpPr>
        <p:spPr>
          <a:xfrm>
            <a:off x="7452320" y="5000650"/>
            <a:ext cx="1296144" cy="1296144"/>
          </a:xfrm>
          <a:prstGeom prst="ellipse">
            <a:avLst/>
          </a:prstGeom>
          <a:noFill/>
          <a:ln w="9525" cap="flat" cmpd="sng" algn="ctr">
            <a:gradFill>
              <a:gsLst>
                <a:gs pos="100000">
                  <a:srgbClr val="108692"/>
                </a:gs>
                <a:gs pos="0">
                  <a:srgbClr val="16B2C1"/>
                </a:gs>
              </a:gsLst>
              <a:lin ang="2700000" scaled="0"/>
            </a:grad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2700000" scaled="1"/>
                <a:tileRect/>
              </a:gradFill>
              <a:effectLst/>
              <a:uLnTx/>
              <a:uFillTx/>
              <a:latin typeface="Calibri"/>
              <a:ea typeface="宋体" panose="02010600030101010101" pitchFamily="2" charset="-122"/>
              <a:cs typeface="+mn-cs"/>
            </a:endParaRPr>
          </a:p>
        </p:txBody>
      </p:sp>
      <p:sp>
        <p:nvSpPr>
          <p:cNvPr id="20" name="椭圆 19"/>
          <p:cNvSpPr/>
          <p:nvPr/>
        </p:nvSpPr>
        <p:spPr>
          <a:xfrm>
            <a:off x="3419871" y="2357686"/>
            <a:ext cx="347246" cy="347246"/>
          </a:xfrm>
          <a:prstGeom prst="ellipse">
            <a:avLst/>
          </a:prstGeom>
          <a:noFill/>
          <a:ln w="9525" cap="flat" cmpd="sng" algn="ctr">
            <a:gradFill>
              <a:gsLst>
                <a:gs pos="100000">
                  <a:srgbClr val="E33F24"/>
                </a:gs>
                <a:gs pos="0">
                  <a:srgbClr val="F26434"/>
                </a:gs>
              </a:gsLst>
              <a:lin ang="2700000" scaled="0"/>
            </a:grad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2700000" scaled="1"/>
                <a:tileRect/>
              </a:gradFill>
              <a:effectLst/>
              <a:uLnTx/>
              <a:uFillTx/>
              <a:latin typeface="Calibri"/>
              <a:ea typeface="宋体" panose="02010600030101010101" pitchFamily="2" charset="-122"/>
              <a:cs typeface="+mn-cs"/>
            </a:endParaRPr>
          </a:p>
        </p:txBody>
      </p:sp>
      <p:sp>
        <p:nvSpPr>
          <p:cNvPr id="21" name="椭圆 20"/>
          <p:cNvSpPr/>
          <p:nvPr/>
        </p:nvSpPr>
        <p:spPr>
          <a:xfrm>
            <a:off x="2194560" y="2357755"/>
            <a:ext cx="1116965" cy="1131570"/>
          </a:xfrm>
          <a:prstGeom prst="ellipse">
            <a:avLst/>
          </a:prstGeom>
          <a:gradFill flip="none" rotWithShape="1">
            <a:gsLst>
              <a:gs pos="90000">
                <a:srgbClr val="138F81"/>
              </a:gs>
              <a:gs pos="30000">
                <a:srgbClr val="19BAA9"/>
              </a:gs>
            </a:gsLst>
            <a:lin ang="2700000" scaled="1"/>
            <a:tileRect/>
          </a:gradFill>
          <a:ln w="25400" cap="flat" cmpd="sng" algn="ctr">
            <a:gradFill>
              <a:gsLst>
                <a:gs pos="0">
                  <a:srgbClr val="138F81"/>
                </a:gs>
                <a:gs pos="100000">
                  <a:srgbClr val="19BAA9"/>
                </a:gs>
              </a:gsLst>
              <a:lin ang="5400000" scaled="0"/>
            </a:gradFill>
            <a:prstDash val="solid"/>
          </a:ln>
          <a:effectLst>
            <a:outerShdw blurRad="254000" dist="190500" dir="3540000" sx="105000" sy="105000" algn="tl" rotWithShape="0">
              <a:sysClr val="windowText" lastClr="000000">
                <a:lumMod val="95000"/>
                <a:lumOff val="5000"/>
                <a:alpha val="20000"/>
              </a:sysClr>
            </a:out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2700000" scaled="1"/>
                <a:tileRect/>
              </a:gradFill>
              <a:effectLst/>
              <a:uLnTx/>
              <a:uFillTx/>
              <a:latin typeface="Calibri"/>
              <a:ea typeface="宋体" panose="02010600030101010101" pitchFamily="2" charset="-122"/>
              <a:cs typeface="+mn-cs"/>
            </a:endParaRPr>
          </a:p>
        </p:txBody>
      </p:sp>
      <p:sp>
        <p:nvSpPr>
          <p:cNvPr id="66569" name="TextBox 21"/>
          <p:cNvSpPr txBox="1"/>
          <p:nvPr/>
        </p:nvSpPr>
        <p:spPr>
          <a:xfrm>
            <a:off x="2079625" y="2566988"/>
            <a:ext cx="1346200" cy="701675"/>
          </a:xfrm>
          <a:prstGeom prst="rect">
            <a:avLst/>
          </a:prstGeom>
          <a:noFill/>
          <a:ln w="9525">
            <a:noFill/>
          </a:ln>
        </p:spPr>
        <p:txBody>
          <a:bodyPr anchor="t">
            <a:spAutoFit/>
          </a:bodyPr>
          <a:p>
            <a:pPr algn="ctr">
              <a:lnSpc>
                <a:spcPct val="100000"/>
              </a:lnSpc>
            </a:pPr>
            <a:r>
              <a:rPr lang="en-US" altLang="zh-CN" sz="4000" b="1" dirty="0">
                <a:solidFill>
                  <a:srgbClr val="FFFFFF"/>
                </a:solidFill>
                <a:latin typeface="方正姚体" pitchFamily="2" charset="-122"/>
                <a:ea typeface="方正姚体" pitchFamily="2" charset="-122"/>
              </a:rPr>
              <a:t>NO</a:t>
            </a:r>
            <a:r>
              <a:rPr lang="en-US" altLang="zh-CN" sz="4000" b="1" dirty="0">
                <a:solidFill>
                  <a:srgbClr val="FFFFFF"/>
                </a:solidFill>
                <a:latin typeface="微软雅黑" panose="020B0503020204020204" pitchFamily="34" charset="-122"/>
                <a:ea typeface="微软雅黑" panose="020B0503020204020204" pitchFamily="34" charset="-122"/>
              </a:rPr>
              <a:t>.</a:t>
            </a:r>
            <a:r>
              <a:rPr lang="en-US" altLang="zh-CN" sz="2800" b="1" dirty="0">
                <a:solidFill>
                  <a:srgbClr val="FFFFFF"/>
                </a:solidFill>
                <a:latin typeface="微软雅黑" panose="020B0503020204020204" pitchFamily="34" charset="-122"/>
                <a:ea typeface="微软雅黑" panose="020B0503020204020204" pitchFamily="34" charset="-122"/>
              </a:rPr>
              <a:t>2</a:t>
            </a:r>
            <a:endParaRPr lang="en-US" altLang="zh-CN" sz="2800" b="1" dirty="0">
              <a:solidFill>
                <a:srgbClr val="FFFFFF"/>
              </a:solidFill>
              <a:latin typeface="微软雅黑" panose="020B0503020204020204" pitchFamily="34" charset="-122"/>
              <a:ea typeface="微软雅黑" panose="020B0503020204020204" pitchFamily="34" charset="-122"/>
            </a:endParaRPr>
          </a:p>
        </p:txBody>
      </p:sp>
      <p:sp>
        <p:nvSpPr>
          <p:cNvPr id="23" name="椭圆 22"/>
          <p:cNvSpPr/>
          <p:nvPr/>
        </p:nvSpPr>
        <p:spPr>
          <a:xfrm>
            <a:off x="8621662" y="5310014"/>
            <a:ext cx="864840" cy="864840"/>
          </a:xfrm>
          <a:prstGeom prst="ellipse">
            <a:avLst/>
          </a:prstGeom>
          <a:noFill/>
          <a:ln w="9525" cap="flat" cmpd="sng" algn="ctr">
            <a:gradFill>
              <a:gsLst>
                <a:gs pos="100000">
                  <a:srgbClr val="89A13D"/>
                </a:gs>
                <a:gs pos="0">
                  <a:srgbClr val="B2D138"/>
                </a:gs>
              </a:gsLst>
              <a:lin ang="2700000" scaled="0"/>
            </a:grad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2700000" scaled="1"/>
                <a:tileRect/>
              </a:gradFill>
              <a:effectLst/>
              <a:uLnTx/>
              <a:uFillTx/>
              <a:latin typeface="Calibri"/>
              <a:ea typeface="宋体" panose="02010600030101010101" pitchFamily="2" charset="-122"/>
              <a:cs typeface="+mn-cs"/>
            </a:endParaRPr>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graphicFrame>
        <p:nvGraphicFramePr>
          <p:cNvPr id="68609" name="Object 4"/>
          <p:cNvGraphicFramePr/>
          <p:nvPr/>
        </p:nvGraphicFramePr>
        <p:xfrm>
          <a:off x="693738" y="477838"/>
          <a:ext cx="7413625" cy="635000"/>
        </p:xfrm>
        <a:graphic>
          <a:graphicData uri="http://schemas.openxmlformats.org/presentationml/2006/ole">
            <mc:AlternateContent xmlns:mc="http://schemas.openxmlformats.org/markup-compatibility/2006">
              <mc:Choice xmlns:v="urn:schemas-microsoft-com:vml" Requires="v">
                <p:oleObj spid="_x0000_s3115" name="" r:id="rId1" imgW="7489190" imgH="643890" progId="Word.Document.8">
                  <p:embed/>
                </p:oleObj>
              </mc:Choice>
              <mc:Fallback>
                <p:oleObj name="" r:id="rId1" imgW="7489190" imgH="643890" progId="Word.Document.8">
                  <p:embed/>
                  <p:pic>
                    <p:nvPicPr>
                      <p:cNvPr id="0" name="图片 3114"/>
                      <p:cNvPicPr/>
                      <p:nvPr/>
                    </p:nvPicPr>
                    <p:blipFill>
                      <a:blip r:embed="rId2"/>
                      <a:stretch>
                        <a:fillRect/>
                      </a:stretch>
                    </p:blipFill>
                    <p:spPr>
                      <a:xfrm>
                        <a:off x="693738" y="477838"/>
                        <a:ext cx="7413625" cy="635000"/>
                      </a:xfrm>
                      <a:prstGeom prst="rect">
                        <a:avLst/>
                      </a:prstGeom>
                      <a:noFill/>
                      <a:ln w="38100">
                        <a:noFill/>
                        <a:miter/>
                      </a:ln>
                    </p:spPr>
                  </p:pic>
                </p:oleObj>
              </mc:Fallback>
            </mc:AlternateContent>
          </a:graphicData>
        </a:graphic>
      </p:graphicFrame>
      <p:graphicFrame>
        <p:nvGraphicFramePr>
          <p:cNvPr id="68610" name="Object 5"/>
          <p:cNvGraphicFramePr/>
          <p:nvPr/>
        </p:nvGraphicFramePr>
        <p:xfrm>
          <a:off x="312738" y="1141413"/>
          <a:ext cx="8666162" cy="4735512"/>
        </p:xfrm>
        <a:graphic>
          <a:graphicData uri="http://schemas.openxmlformats.org/presentationml/2006/ole">
            <mc:AlternateContent xmlns:mc="http://schemas.openxmlformats.org/markup-compatibility/2006">
              <mc:Choice xmlns:v="urn:schemas-microsoft-com:vml" Requires="v">
                <p:oleObj spid="_x0000_s3116" name="" r:id="rId3" imgW="8738235" imgH="4763135" progId="Word.Document.8">
                  <p:embed/>
                </p:oleObj>
              </mc:Choice>
              <mc:Fallback>
                <p:oleObj name="" r:id="rId3" imgW="8738235" imgH="4763135" progId="Word.Document.8">
                  <p:embed/>
                  <p:pic>
                    <p:nvPicPr>
                      <p:cNvPr id="0" name="图片 3115"/>
                      <p:cNvPicPr/>
                      <p:nvPr/>
                    </p:nvPicPr>
                    <p:blipFill>
                      <a:blip r:embed="rId4"/>
                      <a:stretch>
                        <a:fillRect/>
                      </a:stretch>
                    </p:blipFill>
                    <p:spPr>
                      <a:xfrm>
                        <a:off x="312738" y="1141413"/>
                        <a:ext cx="8666162" cy="4735512"/>
                      </a:xfrm>
                      <a:prstGeom prst="rect">
                        <a:avLst/>
                      </a:prstGeom>
                      <a:noFill/>
                      <a:ln w="38100">
                        <a:noFill/>
                        <a:miter/>
                      </a:ln>
                    </p:spPr>
                  </p:pic>
                </p:oleObj>
              </mc:Fallback>
            </mc:AlternateContent>
          </a:graphicData>
        </a:graphic>
      </p:graphicFrame>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graphicFrame>
        <p:nvGraphicFramePr>
          <p:cNvPr id="70657" name="Object 2"/>
          <p:cNvGraphicFramePr/>
          <p:nvPr/>
        </p:nvGraphicFramePr>
        <p:xfrm>
          <a:off x="387350" y="1198563"/>
          <a:ext cx="8251825" cy="4146550"/>
        </p:xfrm>
        <a:graphic>
          <a:graphicData uri="http://schemas.openxmlformats.org/presentationml/2006/ole">
            <mc:AlternateContent xmlns:mc="http://schemas.openxmlformats.org/markup-compatibility/2006">
              <mc:Choice xmlns:v="urn:schemas-microsoft-com:vml" Requires="v">
                <p:oleObj spid="_x0000_s3117" name="" r:id="rId1" imgW="8253730" imgH="4144010" progId="Word.Document.8">
                  <p:embed/>
                </p:oleObj>
              </mc:Choice>
              <mc:Fallback>
                <p:oleObj name="" r:id="rId1" imgW="8253730" imgH="4144010" progId="Word.Document.8">
                  <p:embed/>
                  <p:pic>
                    <p:nvPicPr>
                      <p:cNvPr id="0" name="图片 3116"/>
                      <p:cNvPicPr/>
                      <p:nvPr/>
                    </p:nvPicPr>
                    <p:blipFill>
                      <a:blip r:embed="rId2"/>
                      <a:stretch>
                        <a:fillRect/>
                      </a:stretch>
                    </p:blipFill>
                    <p:spPr>
                      <a:xfrm>
                        <a:off x="387350" y="1198563"/>
                        <a:ext cx="8251825" cy="4146550"/>
                      </a:xfrm>
                      <a:prstGeom prst="rect">
                        <a:avLst/>
                      </a:prstGeom>
                      <a:noFill/>
                      <a:ln w="38100">
                        <a:noFill/>
                        <a:miter/>
                      </a:ln>
                    </p:spPr>
                  </p:pic>
                </p:oleObj>
              </mc:Fallback>
            </mc:AlternateContent>
          </a:graphicData>
        </a:graphic>
      </p:graphicFrame>
      <p:graphicFrame>
        <p:nvGraphicFramePr>
          <p:cNvPr id="978947" name="Object 3"/>
          <p:cNvGraphicFramePr/>
          <p:nvPr/>
        </p:nvGraphicFramePr>
        <p:xfrm>
          <a:off x="395288" y="4773613"/>
          <a:ext cx="8251825" cy="592137"/>
        </p:xfrm>
        <a:graphic>
          <a:graphicData uri="http://schemas.openxmlformats.org/presentationml/2006/ole">
            <mc:AlternateContent xmlns:mc="http://schemas.openxmlformats.org/markup-compatibility/2006">
              <mc:Choice xmlns:v="urn:schemas-microsoft-com:vml" Requires="v">
                <p:oleObj spid="_x0000_s3122" name="" r:id="rId3" imgW="8253730" imgH="593090" progId="Word.Document.8">
                  <p:embed/>
                </p:oleObj>
              </mc:Choice>
              <mc:Fallback>
                <p:oleObj name="" r:id="rId3" imgW="8253730" imgH="593090" progId="Word.Document.8">
                  <p:embed/>
                  <p:pic>
                    <p:nvPicPr>
                      <p:cNvPr id="0" name="图片 3121"/>
                      <p:cNvPicPr/>
                      <p:nvPr/>
                    </p:nvPicPr>
                    <p:blipFill>
                      <a:blip r:embed="rId4"/>
                      <a:stretch>
                        <a:fillRect/>
                      </a:stretch>
                    </p:blipFill>
                    <p:spPr>
                      <a:xfrm>
                        <a:off x="395288" y="4773613"/>
                        <a:ext cx="8251825" cy="592137"/>
                      </a:xfrm>
                      <a:prstGeom prst="rect">
                        <a:avLst/>
                      </a:prstGeom>
                      <a:noFill/>
                      <a:ln w="38100">
                        <a:noFill/>
                        <a:miter/>
                      </a:ln>
                    </p:spPr>
                  </p:pic>
                </p:oleObj>
              </mc:Fallback>
            </mc:AlternateContent>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78947"/>
                                        </p:tgtEl>
                                        <p:attrNameLst>
                                          <p:attrName>style.visibility</p:attrName>
                                        </p:attrNameLst>
                                      </p:cBhvr>
                                      <p:to>
                                        <p:strVal val="visible"/>
                                      </p:to>
                                    </p:set>
                                    <p:animEffect transition="in" filter="blinds(horizontal)">
                                      <p:cBhvr>
                                        <p:cTn id="7" dur="500"/>
                                        <p:tgtEl>
                                          <p:spTgt spid="9789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graphicFrame>
        <p:nvGraphicFramePr>
          <p:cNvPr id="72705" name="Object 3"/>
          <p:cNvGraphicFramePr/>
          <p:nvPr/>
        </p:nvGraphicFramePr>
        <p:xfrm>
          <a:off x="173038" y="660400"/>
          <a:ext cx="8821737" cy="5840413"/>
        </p:xfrm>
        <a:graphic>
          <a:graphicData uri="http://schemas.openxmlformats.org/presentationml/2006/ole">
            <mc:AlternateContent xmlns:mc="http://schemas.openxmlformats.org/markup-compatibility/2006">
              <mc:Choice xmlns:v="urn:schemas-microsoft-com:vml" Requires="v">
                <p:oleObj spid="_x0000_s3118" name="" r:id="rId1" imgW="9078595" imgH="6035675" progId="Word.Document.8">
                  <p:embed/>
                </p:oleObj>
              </mc:Choice>
              <mc:Fallback>
                <p:oleObj name="" r:id="rId1" imgW="9078595" imgH="6035675" progId="Word.Document.8">
                  <p:embed/>
                  <p:pic>
                    <p:nvPicPr>
                      <p:cNvPr id="0" name="图片 3117"/>
                      <p:cNvPicPr/>
                      <p:nvPr/>
                    </p:nvPicPr>
                    <p:blipFill>
                      <a:blip r:embed="rId2"/>
                      <a:stretch>
                        <a:fillRect/>
                      </a:stretch>
                    </p:blipFill>
                    <p:spPr>
                      <a:xfrm>
                        <a:off x="173038" y="660400"/>
                        <a:ext cx="8821737" cy="5840413"/>
                      </a:xfrm>
                      <a:prstGeom prst="rect">
                        <a:avLst/>
                      </a:prstGeom>
                      <a:noFill/>
                      <a:ln w="38100">
                        <a:noFill/>
                        <a:miter/>
                      </a:ln>
                    </p:spPr>
                  </p:pic>
                </p:oleObj>
              </mc:Fallback>
            </mc:AlternateContent>
          </a:graphicData>
        </a:graphic>
      </p:graphicFrame>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graphicFrame>
        <p:nvGraphicFramePr>
          <p:cNvPr id="74753" name="Object 2"/>
          <p:cNvGraphicFramePr/>
          <p:nvPr/>
        </p:nvGraphicFramePr>
        <p:xfrm>
          <a:off x="423863" y="1341438"/>
          <a:ext cx="8251825" cy="2962275"/>
        </p:xfrm>
        <a:graphic>
          <a:graphicData uri="http://schemas.openxmlformats.org/presentationml/2006/ole">
            <mc:AlternateContent xmlns:mc="http://schemas.openxmlformats.org/markup-compatibility/2006">
              <mc:Choice xmlns:v="urn:schemas-microsoft-com:vml" Requires="v">
                <p:oleObj spid="_x0000_s3119" name="" r:id="rId1" imgW="8253730" imgH="2962910" progId="Word.Document.8">
                  <p:embed/>
                </p:oleObj>
              </mc:Choice>
              <mc:Fallback>
                <p:oleObj name="" r:id="rId1" imgW="8253730" imgH="2962910" progId="Word.Document.8">
                  <p:embed/>
                  <p:pic>
                    <p:nvPicPr>
                      <p:cNvPr id="0" name="图片 3118"/>
                      <p:cNvPicPr/>
                      <p:nvPr/>
                    </p:nvPicPr>
                    <p:blipFill>
                      <a:blip r:embed="rId2"/>
                      <a:stretch>
                        <a:fillRect/>
                      </a:stretch>
                    </p:blipFill>
                    <p:spPr>
                      <a:xfrm>
                        <a:off x="423863" y="1341438"/>
                        <a:ext cx="8251825" cy="2962275"/>
                      </a:xfrm>
                      <a:prstGeom prst="rect">
                        <a:avLst/>
                      </a:prstGeom>
                      <a:noFill/>
                      <a:ln w="38100">
                        <a:noFill/>
                        <a:miter/>
                      </a:ln>
                    </p:spPr>
                  </p:pic>
                </p:oleObj>
              </mc:Fallback>
            </mc:AlternateContent>
          </a:graphicData>
        </a:graphic>
      </p:graphicFrame>
      <p:graphicFrame>
        <p:nvGraphicFramePr>
          <p:cNvPr id="976899" name="Object 3"/>
          <p:cNvGraphicFramePr/>
          <p:nvPr/>
        </p:nvGraphicFramePr>
        <p:xfrm>
          <a:off x="411163" y="4352925"/>
          <a:ext cx="5268912" cy="395288"/>
        </p:xfrm>
        <a:graphic>
          <a:graphicData uri="http://schemas.openxmlformats.org/presentationml/2006/ole">
            <mc:AlternateContent xmlns:mc="http://schemas.openxmlformats.org/markup-compatibility/2006">
              <mc:Choice xmlns:v="urn:schemas-microsoft-com:vml" Requires="v">
                <p:oleObj spid="_x0000_s3120" name="" r:id="rId3" imgW="5278755" imgH="398145" progId="Word.Document.8">
                  <p:embed/>
                </p:oleObj>
              </mc:Choice>
              <mc:Fallback>
                <p:oleObj name="" r:id="rId3" imgW="5278755" imgH="398145" progId="Word.Document.8">
                  <p:embed/>
                  <p:pic>
                    <p:nvPicPr>
                      <p:cNvPr id="0" name="图片 3119"/>
                      <p:cNvPicPr/>
                      <p:nvPr/>
                    </p:nvPicPr>
                    <p:blipFill>
                      <a:blip r:embed="rId4"/>
                      <a:stretch>
                        <a:fillRect/>
                      </a:stretch>
                    </p:blipFill>
                    <p:spPr>
                      <a:xfrm>
                        <a:off x="411163" y="4352925"/>
                        <a:ext cx="5268912" cy="395288"/>
                      </a:xfrm>
                      <a:prstGeom prst="rect">
                        <a:avLst/>
                      </a:prstGeom>
                      <a:noFill/>
                      <a:ln w="38100">
                        <a:noFill/>
                        <a:miter/>
                      </a:ln>
                    </p:spPr>
                  </p:pic>
                </p:oleObj>
              </mc:Fallback>
            </mc:AlternateContent>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76899"/>
                                        </p:tgtEl>
                                        <p:attrNameLst>
                                          <p:attrName>style.visibility</p:attrName>
                                        </p:attrNameLst>
                                      </p:cBhvr>
                                      <p:to>
                                        <p:strVal val="visible"/>
                                      </p:to>
                                    </p:set>
                                    <p:animEffect transition="in" filter="blinds(horizontal)">
                                      <p:cBhvr>
                                        <p:cTn id="7" dur="500"/>
                                        <p:tgtEl>
                                          <p:spTgt spid="9768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graphicFrame>
        <p:nvGraphicFramePr>
          <p:cNvPr id="76801" name="Object 2"/>
          <p:cNvGraphicFramePr/>
          <p:nvPr/>
        </p:nvGraphicFramePr>
        <p:xfrm>
          <a:off x="314325" y="601663"/>
          <a:ext cx="8377238" cy="5865812"/>
        </p:xfrm>
        <a:graphic>
          <a:graphicData uri="http://schemas.openxmlformats.org/presentationml/2006/ole">
            <mc:AlternateContent xmlns:mc="http://schemas.openxmlformats.org/markup-compatibility/2006">
              <mc:Choice xmlns:v="urn:schemas-microsoft-com:vml" Requires="v">
                <p:oleObj spid="_x0000_s3121" name="" r:id="rId1" imgW="8496300" imgH="5951220" progId="Word.Document.8">
                  <p:embed/>
                </p:oleObj>
              </mc:Choice>
              <mc:Fallback>
                <p:oleObj name="" r:id="rId1" imgW="8496300" imgH="5951220" progId="Word.Document.8">
                  <p:embed/>
                  <p:pic>
                    <p:nvPicPr>
                      <p:cNvPr id="0" name="图片 3120"/>
                      <p:cNvPicPr/>
                      <p:nvPr/>
                    </p:nvPicPr>
                    <p:blipFill>
                      <a:blip r:embed="rId2"/>
                      <a:stretch>
                        <a:fillRect/>
                      </a:stretch>
                    </p:blipFill>
                    <p:spPr>
                      <a:xfrm>
                        <a:off x="314325" y="601663"/>
                        <a:ext cx="8377238" cy="5865812"/>
                      </a:xfrm>
                      <a:prstGeom prst="rect">
                        <a:avLst/>
                      </a:prstGeom>
                      <a:noFill/>
                      <a:ln w="38100">
                        <a:noFill/>
                        <a:miter/>
                      </a:ln>
                    </p:spPr>
                  </p:pic>
                </p:oleObj>
              </mc:Fallback>
            </mc:AlternateContent>
          </a:graphicData>
        </a:graphic>
      </p:graphicFrame>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graphicFrame>
        <p:nvGraphicFramePr>
          <p:cNvPr id="78849" name="Object 2"/>
          <p:cNvGraphicFramePr/>
          <p:nvPr/>
        </p:nvGraphicFramePr>
        <p:xfrm>
          <a:off x="492125" y="1109663"/>
          <a:ext cx="8251825" cy="3554412"/>
        </p:xfrm>
        <a:graphic>
          <a:graphicData uri="http://schemas.openxmlformats.org/presentationml/2006/ole">
            <mc:AlternateContent xmlns:mc="http://schemas.openxmlformats.org/markup-compatibility/2006">
              <mc:Choice xmlns:v="urn:schemas-microsoft-com:vml" Requires="v">
                <p:oleObj spid="_x0000_s3127" name="" r:id="rId1" imgW="8253730" imgH="3555365" progId="Word.Document.8">
                  <p:embed/>
                </p:oleObj>
              </mc:Choice>
              <mc:Fallback>
                <p:oleObj name="" r:id="rId1" imgW="8253730" imgH="3555365" progId="Word.Document.8">
                  <p:embed/>
                  <p:pic>
                    <p:nvPicPr>
                      <p:cNvPr id="0" name="图片 3126"/>
                      <p:cNvPicPr/>
                      <p:nvPr/>
                    </p:nvPicPr>
                    <p:blipFill>
                      <a:blip r:embed="rId2"/>
                      <a:stretch>
                        <a:fillRect/>
                      </a:stretch>
                    </p:blipFill>
                    <p:spPr>
                      <a:xfrm>
                        <a:off x="492125" y="1109663"/>
                        <a:ext cx="8251825" cy="3554412"/>
                      </a:xfrm>
                      <a:prstGeom prst="rect">
                        <a:avLst/>
                      </a:prstGeom>
                      <a:noFill/>
                      <a:ln w="38100">
                        <a:noFill/>
                        <a:miter/>
                      </a:ln>
                    </p:spPr>
                  </p:pic>
                </p:oleObj>
              </mc:Fallback>
            </mc:AlternateContent>
          </a:graphicData>
        </a:graphic>
      </p:graphicFrame>
      <p:graphicFrame>
        <p:nvGraphicFramePr>
          <p:cNvPr id="974851" name="Object 3"/>
          <p:cNvGraphicFramePr/>
          <p:nvPr/>
        </p:nvGraphicFramePr>
        <p:xfrm>
          <a:off x="476250" y="4697413"/>
          <a:ext cx="5268913" cy="395287"/>
        </p:xfrm>
        <a:graphic>
          <a:graphicData uri="http://schemas.openxmlformats.org/presentationml/2006/ole">
            <mc:AlternateContent xmlns:mc="http://schemas.openxmlformats.org/markup-compatibility/2006">
              <mc:Choice xmlns:v="urn:schemas-microsoft-com:vml" Requires="v">
                <p:oleObj spid="_x0000_s3125" name="" r:id="rId3" imgW="5278755" imgH="398145" progId="Word.Document.8">
                  <p:embed/>
                </p:oleObj>
              </mc:Choice>
              <mc:Fallback>
                <p:oleObj name="" r:id="rId3" imgW="5278755" imgH="398145" progId="Word.Document.8">
                  <p:embed/>
                  <p:pic>
                    <p:nvPicPr>
                      <p:cNvPr id="0" name="图片 3124"/>
                      <p:cNvPicPr/>
                      <p:nvPr/>
                    </p:nvPicPr>
                    <p:blipFill>
                      <a:blip r:embed="rId4"/>
                      <a:stretch>
                        <a:fillRect/>
                      </a:stretch>
                    </p:blipFill>
                    <p:spPr>
                      <a:xfrm>
                        <a:off x="476250" y="4697413"/>
                        <a:ext cx="5268913" cy="395287"/>
                      </a:xfrm>
                      <a:prstGeom prst="rect">
                        <a:avLst/>
                      </a:prstGeom>
                      <a:noFill/>
                      <a:ln w="38100">
                        <a:noFill/>
                        <a:miter/>
                      </a:ln>
                    </p:spPr>
                  </p:pic>
                </p:oleObj>
              </mc:Fallback>
            </mc:AlternateContent>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74851"/>
                                        </p:tgtEl>
                                        <p:attrNameLst>
                                          <p:attrName>style.visibility</p:attrName>
                                        </p:attrNameLst>
                                      </p:cBhvr>
                                      <p:to>
                                        <p:strVal val="visible"/>
                                      </p:to>
                                    </p:set>
                                    <p:animEffect transition="in" filter="blinds(horizontal)">
                                      <p:cBhvr>
                                        <p:cTn id="7" dur="500"/>
                                        <p:tgtEl>
                                          <p:spTgt spid="9748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graphicFrame>
        <p:nvGraphicFramePr>
          <p:cNvPr id="80897" name="Object 2"/>
          <p:cNvGraphicFramePr/>
          <p:nvPr/>
        </p:nvGraphicFramePr>
        <p:xfrm>
          <a:off x="485775" y="955675"/>
          <a:ext cx="8205788" cy="4241800"/>
        </p:xfrm>
        <a:graphic>
          <a:graphicData uri="http://schemas.openxmlformats.org/presentationml/2006/ole">
            <mc:AlternateContent xmlns:mc="http://schemas.openxmlformats.org/markup-compatibility/2006">
              <mc:Choice xmlns:v="urn:schemas-microsoft-com:vml" Requires="v">
                <p:oleObj spid="_x0000_s3123" name="" r:id="rId1" imgW="8253730" imgH="4267200" progId="Word.Document.8">
                  <p:embed/>
                </p:oleObj>
              </mc:Choice>
              <mc:Fallback>
                <p:oleObj name="" r:id="rId1" imgW="8253730" imgH="4267200" progId="Word.Document.8">
                  <p:embed/>
                  <p:pic>
                    <p:nvPicPr>
                      <p:cNvPr id="0" name="图片 3122"/>
                      <p:cNvPicPr/>
                      <p:nvPr/>
                    </p:nvPicPr>
                    <p:blipFill>
                      <a:blip r:embed="rId2"/>
                      <a:stretch>
                        <a:fillRect/>
                      </a:stretch>
                    </p:blipFill>
                    <p:spPr>
                      <a:xfrm>
                        <a:off x="485775" y="955675"/>
                        <a:ext cx="8205788" cy="4241800"/>
                      </a:xfrm>
                      <a:prstGeom prst="rect">
                        <a:avLst/>
                      </a:prstGeom>
                      <a:noFill/>
                      <a:ln w="38100">
                        <a:noFill/>
                        <a:miter/>
                      </a:ln>
                    </p:spPr>
                  </p:pic>
                </p:oleObj>
              </mc:Fallback>
            </mc:AlternateContent>
          </a:graphicData>
        </a:graphic>
      </p:graphicFrame>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graphicFrame>
        <p:nvGraphicFramePr>
          <p:cNvPr id="9217" name="Object 8"/>
          <p:cNvGraphicFramePr/>
          <p:nvPr/>
        </p:nvGraphicFramePr>
        <p:xfrm>
          <a:off x="887413" y="20638"/>
          <a:ext cx="7356475" cy="584200"/>
        </p:xfrm>
        <a:graphic>
          <a:graphicData uri="http://schemas.openxmlformats.org/presentationml/2006/ole">
            <mc:AlternateContent xmlns:mc="http://schemas.openxmlformats.org/markup-compatibility/2006">
              <mc:Choice xmlns:v="urn:schemas-microsoft-com:vml" Requires="v">
                <p:oleObj spid="_x0000_s3076" name="" r:id="rId1" imgW="7408545" imgH="596900" progId="Word.Document.8">
                  <p:embed/>
                </p:oleObj>
              </mc:Choice>
              <mc:Fallback>
                <p:oleObj name="" r:id="rId1" imgW="7408545" imgH="596900" progId="Word.Document.8">
                  <p:embed/>
                  <p:pic>
                    <p:nvPicPr>
                      <p:cNvPr id="0" name="图片 3075"/>
                      <p:cNvPicPr/>
                      <p:nvPr/>
                    </p:nvPicPr>
                    <p:blipFill>
                      <a:blip r:embed="rId2"/>
                      <a:stretch>
                        <a:fillRect/>
                      </a:stretch>
                    </p:blipFill>
                    <p:spPr>
                      <a:xfrm>
                        <a:off x="887413" y="20638"/>
                        <a:ext cx="7356475" cy="584200"/>
                      </a:xfrm>
                      <a:prstGeom prst="rect">
                        <a:avLst/>
                      </a:prstGeom>
                      <a:noFill/>
                      <a:ln w="38100">
                        <a:noFill/>
                        <a:miter/>
                      </a:ln>
                    </p:spPr>
                  </p:pic>
                </p:oleObj>
              </mc:Fallback>
            </mc:AlternateContent>
          </a:graphicData>
        </a:graphic>
      </p:graphicFrame>
      <p:pic>
        <p:nvPicPr>
          <p:cNvPr id="9218" name="Picture 21"/>
          <p:cNvPicPr>
            <a:picLocks noChangeAspect="1"/>
          </p:cNvPicPr>
          <p:nvPr/>
        </p:nvPicPr>
        <p:blipFill>
          <a:blip r:embed="rId3">
            <a:clrChange>
              <a:clrFrom>
                <a:srgbClr val="FFFFFF"/>
              </a:clrFrom>
              <a:clrTo>
                <a:srgbClr val="FFFFFF">
                  <a:alpha val="0"/>
                </a:srgbClr>
              </a:clrTo>
            </a:clrChange>
          </a:blip>
          <a:stretch>
            <a:fillRect/>
          </a:stretch>
        </p:blipFill>
        <p:spPr>
          <a:xfrm>
            <a:off x="312738" y="619125"/>
            <a:ext cx="8586787" cy="6000750"/>
          </a:xfrm>
          <a:prstGeom prst="rect">
            <a:avLst/>
          </a:prstGeom>
          <a:noFill/>
          <a:ln w="19050">
            <a:noFill/>
          </a:ln>
        </p:spPr>
      </p:pic>
      <p:pic>
        <p:nvPicPr>
          <p:cNvPr id="765974" name="Picture 22"/>
          <p:cNvPicPr>
            <a:picLocks noChangeAspect="1"/>
          </p:cNvPicPr>
          <p:nvPr/>
        </p:nvPicPr>
        <p:blipFill>
          <a:blip r:embed="rId4">
            <a:clrChange>
              <a:clrFrom>
                <a:srgbClr val="FFFFFF"/>
              </a:clrFrom>
              <a:clrTo>
                <a:srgbClr val="FFFFFF">
                  <a:alpha val="0"/>
                </a:srgbClr>
              </a:clrTo>
            </a:clrChange>
          </a:blip>
          <a:stretch>
            <a:fillRect/>
          </a:stretch>
        </p:blipFill>
        <p:spPr>
          <a:xfrm>
            <a:off x="5649913" y="557213"/>
            <a:ext cx="1019175" cy="333375"/>
          </a:xfrm>
          <a:prstGeom prst="rect">
            <a:avLst/>
          </a:prstGeom>
          <a:noFill/>
          <a:ln w="19050">
            <a:noFill/>
          </a:ln>
        </p:spPr>
      </p:pic>
      <p:pic>
        <p:nvPicPr>
          <p:cNvPr id="765975" name="Picture 23"/>
          <p:cNvPicPr>
            <a:picLocks noChangeAspect="1"/>
          </p:cNvPicPr>
          <p:nvPr/>
        </p:nvPicPr>
        <p:blipFill>
          <a:blip r:embed="rId5">
            <a:clrChange>
              <a:clrFrom>
                <a:srgbClr val="FFFFFF"/>
              </a:clrFrom>
              <a:clrTo>
                <a:srgbClr val="FFFFFF">
                  <a:alpha val="0"/>
                </a:srgbClr>
              </a:clrTo>
            </a:clrChange>
          </a:blip>
          <a:stretch>
            <a:fillRect/>
          </a:stretch>
        </p:blipFill>
        <p:spPr>
          <a:xfrm>
            <a:off x="7721600" y="573088"/>
            <a:ext cx="1060450" cy="333375"/>
          </a:xfrm>
          <a:prstGeom prst="rect">
            <a:avLst/>
          </a:prstGeom>
          <a:noFill/>
          <a:ln w="19050">
            <a:noFill/>
          </a:ln>
        </p:spPr>
      </p:pic>
      <p:pic>
        <p:nvPicPr>
          <p:cNvPr id="765976" name="Picture 24"/>
          <p:cNvPicPr>
            <a:picLocks noChangeAspect="1"/>
          </p:cNvPicPr>
          <p:nvPr/>
        </p:nvPicPr>
        <p:blipFill>
          <a:blip r:embed="rId6">
            <a:clrChange>
              <a:clrFrom>
                <a:srgbClr val="FFFFFF"/>
              </a:clrFrom>
              <a:clrTo>
                <a:srgbClr val="FFFFFF">
                  <a:alpha val="0"/>
                </a:srgbClr>
              </a:clrTo>
            </a:clrChange>
          </a:blip>
          <a:stretch>
            <a:fillRect/>
          </a:stretch>
        </p:blipFill>
        <p:spPr>
          <a:xfrm>
            <a:off x="6099175" y="973138"/>
            <a:ext cx="1052513" cy="339725"/>
          </a:xfrm>
          <a:prstGeom prst="rect">
            <a:avLst/>
          </a:prstGeom>
          <a:noFill/>
          <a:ln w="19050">
            <a:noFill/>
          </a:ln>
        </p:spPr>
      </p:pic>
      <p:pic>
        <p:nvPicPr>
          <p:cNvPr id="765977" name="Picture 25"/>
          <p:cNvPicPr>
            <a:picLocks noChangeAspect="1"/>
          </p:cNvPicPr>
          <p:nvPr/>
        </p:nvPicPr>
        <p:blipFill>
          <a:blip r:embed="rId7">
            <a:clrChange>
              <a:clrFrom>
                <a:srgbClr val="FFFFFF"/>
              </a:clrFrom>
              <a:clrTo>
                <a:srgbClr val="FFFFFF">
                  <a:alpha val="0"/>
                </a:srgbClr>
              </a:clrTo>
            </a:clrChange>
          </a:blip>
          <a:stretch>
            <a:fillRect/>
          </a:stretch>
        </p:blipFill>
        <p:spPr>
          <a:xfrm>
            <a:off x="3530600" y="1331913"/>
            <a:ext cx="612775" cy="320675"/>
          </a:xfrm>
          <a:prstGeom prst="rect">
            <a:avLst/>
          </a:prstGeom>
          <a:noFill/>
          <a:ln w="19050">
            <a:noFill/>
          </a:ln>
        </p:spPr>
      </p:pic>
      <p:pic>
        <p:nvPicPr>
          <p:cNvPr id="765978" name="Picture 26"/>
          <p:cNvPicPr>
            <a:picLocks noChangeAspect="1"/>
          </p:cNvPicPr>
          <p:nvPr/>
        </p:nvPicPr>
        <p:blipFill>
          <a:blip r:embed="rId8">
            <a:clrChange>
              <a:clrFrom>
                <a:srgbClr val="FFFFFF"/>
              </a:clrFrom>
              <a:clrTo>
                <a:srgbClr val="FFFFFF">
                  <a:alpha val="0"/>
                </a:srgbClr>
              </a:clrTo>
            </a:clrChange>
          </a:blip>
          <a:stretch>
            <a:fillRect/>
          </a:stretch>
        </p:blipFill>
        <p:spPr>
          <a:xfrm>
            <a:off x="7707313" y="1331913"/>
            <a:ext cx="654050" cy="320675"/>
          </a:xfrm>
          <a:prstGeom prst="rect">
            <a:avLst/>
          </a:prstGeom>
          <a:noFill/>
          <a:ln w="19050">
            <a:noFill/>
          </a:ln>
        </p:spPr>
      </p:pic>
      <p:pic>
        <p:nvPicPr>
          <p:cNvPr id="765979" name="Picture 27"/>
          <p:cNvPicPr>
            <a:picLocks noChangeAspect="1"/>
          </p:cNvPicPr>
          <p:nvPr/>
        </p:nvPicPr>
        <p:blipFill>
          <a:blip r:embed="rId9">
            <a:clrChange>
              <a:clrFrom>
                <a:srgbClr val="FFFFFF"/>
              </a:clrFrom>
              <a:clrTo>
                <a:srgbClr val="FFFFFF">
                  <a:alpha val="0"/>
                </a:srgbClr>
              </a:clrTo>
            </a:clrChange>
          </a:blip>
          <a:stretch>
            <a:fillRect/>
          </a:stretch>
        </p:blipFill>
        <p:spPr>
          <a:xfrm>
            <a:off x="3538538" y="1730375"/>
            <a:ext cx="1473200" cy="327025"/>
          </a:xfrm>
          <a:prstGeom prst="rect">
            <a:avLst/>
          </a:prstGeom>
          <a:noFill/>
          <a:ln w="19050">
            <a:noFill/>
          </a:ln>
        </p:spPr>
      </p:pic>
      <p:pic>
        <p:nvPicPr>
          <p:cNvPr id="765980" name="Picture 28"/>
          <p:cNvPicPr>
            <a:picLocks noChangeAspect="1"/>
          </p:cNvPicPr>
          <p:nvPr/>
        </p:nvPicPr>
        <p:blipFill>
          <a:blip r:embed="rId10">
            <a:clrChange>
              <a:clrFrom>
                <a:srgbClr val="FFFFFF"/>
              </a:clrFrom>
              <a:clrTo>
                <a:srgbClr val="FFFFFF">
                  <a:alpha val="0"/>
                </a:srgbClr>
              </a:clrTo>
            </a:clrChange>
          </a:blip>
          <a:stretch>
            <a:fillRect/>
          </a:stretch>
        </p:blipFill>
        <p:spPr>
          <a:xfrm>
            <a:off x="5387975" y="2090738"/>
            <a:ext cx="839788" cy="406400"/>
          </a:xfrm>
          <a:prstGeom prst="rect">
            <a:avLst/>
          </a:prstGeom>
          <a:noFill/>
          <a:ln w="19050">
            <a:noFill/>
          </a:ln>
        </p:spPr>
      </p:pic>
      <p:pic>
        <p:nvPicPr>
          <p:cNvPr id="765981" name="Picture 29"/>
          <p:cNvPicPr>
            <a:picLocks noChangeAspect="1"/>
          </p:cNvPicPr>
          <p:nvPr/>
        </p:nvPicPr>
        <p:blipFill>
          <a:blip r:embed="rId11">
            <a:clrChange>
              <a:clrFrom>
                <a:srgbClr val="FFFFFF"/>
              </a:clrFrom>
              <a:clrTo>
                <a:srgbClr val="FFFFFF">
                  <a:alpha val="0"/>
                </a:srgbClr>
              </a:clrTo>
            </a:clrChange>
          </a:blip>
          <a:stretch>
            <a:fillRect/>
          </a:stretch>
        </p:blipFill>
        <p:spPr>
          <a:xfrm>
            <a:off x="4452938" y="2571750"/>
            <a:ext cx="1033462" cy="387350"/>
          </a:xfrm>
          <a:prstGeom prst="rect">
            <a:avLst/>
          </a:prstGeom>
          <a:noFill/>
          <a:ln w="19050">
            <a:noFill/>
          </a:ln>
        </p:spPr>
      </p:pic>
      <p:pic>
        <p:nvPicPr>
          <p:cNvPr id="765982" name="Picture 30"/>
          <p:cNvPicPr>
            <a:picLocks noChangeAspect="1"/>
          </p:cNvPicPr>
          <p:nvPr/>
        </p:nvPicPr>
        <p:blipFill>
          <a:blip r:embed="rId12">
            <a:clrChange>
              <a:clrFrom>
                <a:srgbClr val="FFFFFF"/>
              </a:clrFrom>
              <a:clrTo>
                <a:srgbClr val="FFFFFF">
                  <a:alpha val="0"/>
                </a:srgbClr>
              </a:clrTo>
            </a:clrChange>
          </a:blip>
          <a:stretch>
            <a:fillRect/>
          </a:stretch>
        </p:blipFill>
        <p:spPr>
          <a:xfrm>
            <a:off x="6992938" y="2924175"/>
            <a:ext cx="1133475" cy="412750"/>
          </a:xfrm>
          <a:prstGeom prst="rect">
            <a:avLst/>
          </a:prstGeom>
          <a:noFill/>
          <a:ln w="19050">
            <a:noFill/>
          </a:ln>
        </p:spPr>
      </p:pic>
      <p:pic>
        <p:nvPicPr>
          <p:cNvPr id="765983" name="Picture 31"/>
          <p:cNvPicPr>
            <a:picLocks noChangeAspect="1"/>
          </p:cNvPicPr>
          <p:nvPr/>
        </p:nvPicPr>
        <p:blipFill>
          <a:blip r:embed="rId13">
            <a:clrChange>
              <a:clrFrom>
                <a:srgbClr val="FFFFFF"/>
              </a:clrFrom>
              <a:clrTo>
                <a:srgbClr val="FFFFFF">
                  <a:alpha val="0"/>
                </a:srgbClr>
              </a:clrTo>
            </a:clrChange>
          </a:blip>
          <a:stretch>
            <a:fillRect/>
          </a:stretch>
        </p:blipFill>
        <p:spPr>
          <a:xfrm>
            <a:off x="4710113" y="3398838"/>
            <a:ext cx="546100" cy="333375"/>
          </a:xfrm>
          <a:prstGeom prst="rect">
            <a:avLst/>
          </a:prstGeom>
          <a:noFill/>
          <a:ln w="19050">
            <a:noFill/>
          </a:ln>
        </p:spPr>
      </p:pic>
      <p:pic>
        <p:nvPicPr>
          <p:cNvPr id="765984" name="Picture 32"/>
          <p:cNvPicPr>
            <a:picLocks noChangeAspect="1"/>
          </p:cNvPicPr>
          <p:nvPr/>
        </p:nvPicPr>
        <p:blipFill>
          <a:blip r:embed="rId14">
            <a:clrChange>
              <a:clrFrom>
                <a:srgbClr val="FFFFFF"/>
              </a:clrFrom>
              <a:clrTo>
                <a:srgbClr val="FFFFFF">
                  <a:alpha val="0"/>
                </a:srgbClr>
              </a:clrTo>
            </a:clrChange>
          </a:blip>
          <a:stretch>
            <a:fillRect/>
          </a:stretch>
        </p:blipFill>
        <p:spPr>
          <a:xfrm>
            <a:off x="3992563" y="3787775"/>
            <a:ext cx="720725" cy="346075"/>
          </a:xfrm>
          <a:prstGeom prst="rect">
            <a:avLst/>
          </a:prstGeom>
          <a:noFill/>
          <a:ln w="19050">
            <a:noFill/>
          </a:ln>
        </p:spPr>
      </p:pic>
      <p:pic>
        <p:nvPicPr>
          <p:cNvPr id="765985" name="Picture 33"/>
          <p:cNvPicPr>
            <a:picLocks noChangeAspect="1"/>
          </p:cNvPicPr>
          <p:nvPr/>
        </p:nvPicPr>
        <p:blipFill>
          <a:blip r:embed="rId15">
            <a:clrChange>
              <a:clrFrom>
                <a:srgbClr val="FFFFFF"/>
              </a:clrFrom>
              <a:clrTo>
                <a:srgbClr val="FFFFFF">
                  <a:alpha val="0"/>
                </a:srgbClr>
              </a:clrTo>
            </a:clrChange>
          </a:blip>
          <a:stretch>
            <a:fillRect/>
          </a:stretch>
        </p:blipFill>
        <p:spPr>
          <a:xfrm>
            <a:off x="3113088" y="4235450"/>
            <a:ext cx="1952625" cy="360363"/>
          </a:xfrm>
          <a:prstGeom prst="rect">
            <a:avLst/>
          </a:prstGeom>
          <a:noFill/>
          <a:ln w="19050">
            <a:noFill/>
          </a:ln>
        </p:spPr>
      </p:pic>
      <p:pic>
        <p:nvPicPr>
          <p:cNvPr id="765986" name="Picture 34"/>
          <p:cNvPicPr>
            <a:picLocks noChangeAspect="1"/>
          </p:cNvPicPr>
          <p:nvPr/>
        </p:nvPicPr>
        <p:blipFill>
          <a:blip r:embed="rId16">
            <a:clrChange>
              <a:clrFrom>
                <a:srgbClr val="FFFFFF"/>
              </a:clrFrom>
              <a:clrTo>
                <a:srgbClr val="FFFFFF">
                  <a:alpha val="0"/>
                </a:srgbClr>
              </a:clrTo>
            </a:clrChange>
          </a:blip>
          <a:stretch>
            <a:fillRect/>
          </a:stretch>
        </p:blipFill>
        <p:spPr>
          <a:xfrm>
            <a:off x="6256338" y="4260850"/>
            <a:ext cx="833437" cy="346075"/>
          </a:xfrm>
          <a:prstGeom prst="rect">
            <a:avLst/>
          </a:prstGeom>
          <a:noFill/>
          <a:ln w="19050">
            <a:noFill/>
          </a:ln>
        </p:spPr>
      </p:pic>
      <p:pic>
        <p:nvPicPr>
          <p:cNvPr id="765987" name="Picture 35"/>
          <p:cNvPicPr>
            <a:picLocks noChangeAspect="1"/>
          </p:cNvPicPr>
          <p:nvPr/>
        </p:nvPicPr>
        <p:blipFill>
          <a:blip r:embed="rId17">
            <a:clrChange>
              <a:clrFrom>
                <a:srgbClr val="FFFFFF"/>
              </a:clrFrom>
              <a:clrTo>
                <a:srgbClr val="FFFFFF">
                  <a:alpha val="0"/>
                </a:srgbClr>
              </a:clrTo>
            </a:clrChange>
          </a:blip>
          <a:stretch>
            <a:fillRect/>
          </a:stretch>
        </p:blipFill>
        <p:spPr>
          <a:xfrm>
            <a:off x="3595688" y="4724400"/>
            <a:ext cx="993775" cy="300038"/>
          </a:xfrm>
          <a:prstGeom prst="rect">
            <a:avLst/>
          </a:prstGeom>
          <a:noFill/>
          <a:ln w="19050">
            <a:noFill/>
          </a:ln>
        </p:spPr>
      </p:pic>
      <p:pic>
        <p:nvPicPr>
          <p:cNvPr id="765988" name="Picture 36"/>
          <p:cNvPicPr>
            <a:picLocks noChangeAspect="1"/>
          </p:cNvPicPr>
          <p:nvPr/>
        </p:nvPicPr>
        <p:blipFill>
          <a:blip r:embed="rId18">
            <a:clrChange>
              <a:clrFrom>
                <a:srgbClr val="FFFFFF"/>
              </a:clrFrom>
              <a:clrTo>
                <a:srgbClr val="FFFFFF">
                  <a:alpha val="0"/>
                </a:srgbClr>
              </a:clrTo>
            </a:clrChange>
          </a:blip>
          <a:stretch>
            <a:fillRect/>
          </a:stretch>
        </p:blipFill>
        <p:spPr>
          <a:xfrm>
            <a:off x="3854450" y="5070475"/>
            <a:ext cx="566738" cy="393700"/>
          </a:xfrm>
          <a:prstGeom prst="rect">
            <a:avLst/>
          </a:prstGeom>
          <a:noFill/>
          <a:ln w="19050">
            <a:noFill/>
          </a:ln>
        </p:spPr>
      </p:pic>
      <p:pic>
        <p:nvPicPr>
          <p:cNvPr id="765989" name="Picture 37"/>
          <p:cNvPicPr>
            <a:picLocks noChangeAspect="1"/>
          </p:cNvPicPr>
          <p:nvPr/>
        </p:nvPicPr>
        <p:blipFill>
          <a:blip r:embed="rId19">
            <a:clrChange>
              <a:clrFrom>
                <a:srgbClr val="FFFFFF"/>
              </a:clrFrom>
              <a:clrTo>
                <a:srgbClr val="FFFFFF">
                  <a:alpha val="0"/>
                </a:srgbClr>
              </a:clrTo>
            </a:clrChange>
          </a:blip>
          <a:stretch>
            <a:fillRect/>
          </a:stretch>
        </p:blipFill>
        <p:spPr>
          <a:xfrm>
            <a:off x="5537200" y="5524500"/>
            <a:ext cx="1019175" cy="354013"/>
          </a:xfrm>
          <a:prstGeom prst="rect">
            <a:avLst/>
          </a:prstGeom>
          <a:noFill/>
          <a:ln w="19050">
            <a:noFill/>
          </a:ln>
        </p:spPr>
      </p:pic>
      <p:pic>
        <p:nvPicPr>
          <p:cNvPr id="765990" name="Picture 38"/>
          <p:cNvPicPr>
            <a:picLocks noChangeAspect="1"/>
          </p:cNvPicPr>
          <p:nvPr/>
        </p:nvPicPr>
        <p:blipFill>
          <a:blip r:embed="rId20">
            <a:clrChange>
              <a:clrFrom>
                <a:srgbClr val="FFFFFF"/>
              </a:clrFrom>
              <a:clrTo>
                <a:srgbClr val="FFFFFF">
                  <a:alpha val="0"/>
                </a:srgbClr>
              </a:clrTo>
            </a:clrChange>
          </a:blip>
          <a:stretch>
            <a:fillRect/>
          </a:stretch>
        </p:blipFill>
        <p:spPr>
          <a:xfrm>
            <a:off x="4732338" y="5856288"/>
            <a:ext cx="527050" cy="366712"/>
          </a:xfrm>
          <a:prstGeom prst="rect">
            <a:avLst/>
          </a:prstGeom>
          <a:noFill/>
          <a:ln w="19050">
            <a:noFill/>
          </a:ln>
        </p:spPr>
      </p:pic>
      <p:pic>
        <p:nvPicPr>
          <p:cNvPr id="765991" name="Picture 39"/>
          <p:cNvPicPr>
            <a:picLocks noChangeAspect="1"/>
          </p:cNvPicPr>
          <p:nvPr/>
        </p:nvPicPr>
        <p:blipFill>
          <a:blip r:embed="rId21">
            <a:clrChange>
              <a:clrFrom>
                <a:srgbClr val="FFFFFF"/>
              </a:clrFrom>
              <a:clrTo>
                <a:srgbClr val="FFFFFF">
                  <a:alpha val="0"/>
                </a:srgbClr>
              </a:clrTo>
            </a:clrChange>
          </a:blip>
          <a:stretch>
            <a:fillRect/>
          </a:stretch>
        </p:blipFill>
        <p:spPr>
          <a:xfrm>
            <a:off x="5108575" y="6243638"/>
            <a:ext cx="1119188" cy="354012"/>
          </a:xfrm>
          <a:prstGeom prst="rect">
            <a:avLst/>
          </a:prstGeom>
          <a:noFill/>
          <a:ln w="19050">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65974"/>
                                        </p:tgtEl>
                                        <p:attrNameLst>
                                          <p:attrName>style.visibility</p:attrName>
                                        </p:attrNameLst>
                                      </p:cBhvr>
                                      <p:to>
                                        <p:strVal val="visible"/>
                                      </p:to>
                                    </p:set>
                                    <p:animEffect transition="in" filter="blinds(horizontal)">
                                      <p:cBhvr>
                                        <p:cTn id="7" dur="500"/>
                                        <p:tgtEl>
                                          <p:spTgt spid="76597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65975"/>
                                        </p:tgtEl>
                                        <p:attrNameLst>
                                          <p:attrName>style.visibility</p:attrName>
                                        </p:attrNameLst>
                                      </p:cBhvr>
                                      <p:to>
                                        <p:strVal val="visible"/>
                                      </p:to>
                                    </p:set>
                                    <p:animEffect transition="in" filter="blinds(horizontal)">
                                      <p:cBhvr>
                                        <p:cTn id="12" dur="500"/>
                                        <p:tgtEl>
                                          <p:spTgt spid="76597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765976"/>
                                        </p:tgtEl>
                                        <p:attrNameLst>
                                          <p:attrName>style.visibility</p:attrName>
                                        </p:attrNameLst>
                                      </p:cBhvr>
                                      <p:to>
                                        <p:strVal val="visible"/>
                                      </p:to>
                                    </p:set>
                                    <p:animEffect transition="in" filter="blinds(horizontal)">
                                      <p:cBhvr>
                                        <p:cTn id="17" dur="500"/>
                                        <p:tgtEl>
                                          <p:spTgt spid="76597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765977"/>
                                        </p:tgtEl>
                                        <p:attrNameLst>
                                          <p:attrName>style.visibility</p:attrName>
                                        </p:attrNameLst>
                                      </p:cBhvr>
                                      <p:to>
                                        <p:strVal val="visible"/>
                                      </p:to>
                                    </p:set>
                                    <p:animEffect transition="in" filter="blinds(horizontal)">
                                      <p:cBhvr>
                                        <p:cTn id="22" dur="500"/>
                                        <p:tgtEl>
                                          <p:spTgt spid="765977"/>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765978"/>
                                        </p:tgtEl>
                                        <p:attrNameLst>
                                          <p:attrName>style.visibility</p:attrName>
                                        </p:attrNameLst>
                                      </p:cBhvr>
                                      <p:to>
                                        <p:strVal val="visible"/>
                                      </p:to>
                                    </p:set>
                                    <p:animEffect transition="in" filter="blinds(horizontal)">
                                      <p:cBhvr>
                                        <p:cTn id="27" dur="500"/>
                                        <p:tgtEl>
                                          <p:spTgt spid="765978"/>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765979"/>
                                        </p:tgtEl>
                                        <p:attrNameLst>
                                          <p:attrName>style.visibility</p:attrName>
                                        </p:attrNameLst>
                                      </p:cBhvr>
                                      <p:to>
                                        <p:strVal val="visible"/>
                                      </p:to>
                                    </p:set>
                                    <p:animEffect transition="in" filter="blinds(horizontal)">
                                      <p:cBhvr>
                                        <p:cTn id="32" dur="500"/>
                                        <p:tgtEl>
                                          <p:spTgt spid="765979"/>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765980"/>
                                        </p:tgtEl>
                                        <p:attrNameLst>
                                          <p:attrName>style.visibility</p:attrName>
                                        </p:attrNameLst>
                                      </p:cBhvr>
                                      <p:to>
                                        <p:strVal val="visible"/>
                                      </p:to>
                                    </p:set>
                                    <p:animEffect transition="in" filter="blinds(horizontal)">
                                      <p:cBhvr>
                                        <p:cTn id="37" dur="500"/>
                                        <p:tgtEl>
                                          <p:spTgt spid="765980"/>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765981"/>
                                        </p:tgtEl>
                                        <p:attrNameLst>
                                          <p:attrName>style.visibility</p:attrName>
                                        </p:attrNameLst>
                                      </p:cBhvr>
                                      <p:to>
                                        <p:strVal val="visible"/>
                                      </p:to>
                                    </p:set>
                                    <p:animEffect transition="in" filter="blinds(horizontal)">
                                      <p:cBhvr>
                                        <p:cTn id="42" dur="500"/>
                                        <p:tgtEl>
                                          <p:spTgt spid="765981"/>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765982"/>
                                        </p:tgtEl>
                                        <p:attrNameLst>
                                          <p:attrName>style.visibility</p:attrName>
                                        </p:attrNameLst>
                                      </p:cBhvr>
                                      <p:to>
                                        <p:strVal val="visible"/>
                                      </p:to>
                                    </p:set>
                                    <p:animEffect transition="in" filter="blinds(horizontal)">
                                      <p:cBhvr>
                                        <p:cTn id="47" dur="500"/>
                                        <p:tgtEl>
                                          <p:spTgt spid="765982"/>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765983"/>
                                        </p:tgtEl>
                                        <p:attrNameLst>
                                          <p:attrName>style.visibility</p:attrName>
                                        </p:attrNameLst>
                                      </p:cBhvr>
                                      <p:to>
                                        <p:strVal val="visible"/>
                                      </p:to>
                                    </p:set>
                                    <p:animEffect transition="in" filter="blinds(horizontal)">
                                      <p:cBhvr>
                                        <p:cTn id="52" dur="500"/>
                                        <p:tgtEl>
                                          <p:spTgt spid="765983"/>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nodeType="clickEffect">
                                  <p:stCondLst>
                                    <p:cond delay="0"/>
                                  </p:stCondLst>
                                  <p:childTnLst>
                                    <p:set>
                                      <p:cBhvr>
                                        <p:cTn id="56" dur="1" fill="hold">
                                          <p:stCondLst>
                                            <p:cond delay="0"/>
                                          </p:stCondLst>
                                        </p:cTn>
                                        <p:tgtEl>
                                          <p:spTgt spid="765984"/>
                                        </p:tgtEl>
                                        <p:attrNameLst>
                                          <p:attrName>style.visibility</p:attrName>
                                        </p:attrNameLst>
                                      </p:cBhvr>
                                      <p:to>
                                        <p:strVal val="visible"/>
                                      </p:to>
                                    </p:set>
                                    <p:animEffect transition="in" filter="blinds(horizontal)">
                                      <p:cBhvr>
                                        <p:cTn id="57" dur="500"/>
                                        <p:tgtEl>
                                          <p:spTgt spid="765984"/>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nodeType="clickEffect">
                                  <p:stCondLst>
                                    <p:cond delay="0"/>
                                  </p:stCondLst>
                                  <p:childTnLst>
                                    <p:set>
                                      <p:cBhvr>
                                        <p:cTn id="61" dur="1" fill="hold">
                                          <p:stCondLst>
                                            <p:cond delay="0"/>
                                          </p:stCondLst>
                                        </p:cTn>
                                        <p:tgtEl>
                                          <p:spTgt spid="765985"/>
                                        </p:tgtEl>
                                        <p:attrNameLst>
                                          <p:attrName>style.visibility</p:attrName>
                                        </p:attrNameLst>
                                      </p:cBhvr>
                                      <p:to>
                                        <p:strVal val="visible"/>
                                      </p:to>
                                    </p:set>
                                    <p:animEffect transition="in" filter="blinds(horizontal)">
                                      <p:cBhvr>
                                        <p:cTn id="62" dur="500"/>
                                        <p:tgtEl>
                                          <p:spTgt spid="765985"/>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nodeType="clickEffect">
                                  <p:stCondLst>
                                    <p:cond delay="0"/>
                                  </p:stCondLst>
                                  <p:childTnLst>
                                    <p:set>
                                      <p:cBhvr>
                                        <p:cTn id="66" dur="1" fill="hold">
                                          <p:stCondLst>
                                            <p:cond delay="0"/>
                                          </p:stCondLst>
                                        </p:cTn>
                                        <p:tgtEl>
                                          <p:spTgt spid="765986"/>
                                        </p:tgtEl>
                                        <p:attrNameLst>
                                          <p:attrName>style.visibility</p:attrName>
                                        </p:attrNameLst>
                                      </p:cBhvr>
                                      <p:to>
                                        <p:strVal val="visible"/>
                                      </p:to>
                                    </p:set>
                                    <p:animEffect transition="in" filter="blinds(horizontal)">
                                      <p:cBhvr>
                                        <p:cTn id="67" dur="500"/>
                                        <p:tgtEl>
                                          <p:spTgt spid="765986"/>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nodeType="clickEffect">
                                  <p:stCondLst>
                                    <p:cond delay="0"/>
                                  </p:stCondLst>
                                  <p:childTnLst>
                                    <p:set>
                                      <p:cBhvr>
                                        <p:cTn id="71" dur="1" fill="hold">
                                          <p:stCondLst>
                                            <p:cond delay="0"/>
                                          </p:stCondLst>
                                        </p:cTn>
                                        <p:tgtEl>
                                          <p:spTgt spid="765987"/>
                                        </p:tgtEl>
                                        <p:attrNameLst>
                                          <p:attrName>style.visibility</p:attrName>
                                        </p:attrNameLst>
                                      </p:cBhvr>
                                      <p:to>
                                        <p:strVal val="visible"/>
                                      </p:to>
                                    </p:set>
                                    <p:animEffect transition="in" filter="blinds(horizontal)">
                                      <p:cBhvr>
                                        <p:cTn id="72" dur="500"/>
                                        <p:tgtEl>
                                          <p:spTgt spid="765987"/>
                                        </p:tgtEl>
                                      </p:cBhvr>
                                    </p:animEffect>
                                  </p:childTnLst>
                                </p:cTn>
                              </p:par>
                            </p:childTnLst>
                          </p:cTn>
                        </p:par>
                      </p:childTnLst>
                    </p:cTn>
                  </p:par>
                  <p:par>
                    <p:cTn id="73" fill="hold">
                      <p:stCondLst>
                        <p:cond delay="indefinite"/>
                      </p:stCondLst>
                      <p:childTnLst>
                        <p:par>
                          <p:cTn id="74" fill="hold">
                            <p:stCondLst>
                              <p:cond delay="0"/>
                            </p:stCondLst>
                            <p:childTnLst>
                              <p:par>
                                <p:cTn id="75" presetID="3" presetClass="entr" presetSubtype="10" fill="hold" nodeType="clickEffect">
                                  <p:stCondLst>
                                    <p:cond delay="0"/>
                                  </p:stCondLst>
                                  <p:childTnLst>
                                    <p:set>
                                      <p:cBhvr>
                                        <p:cTn id="76" dur="1" fill="hold">
                                          <p:stCondLst>
                                            <p:cond delay="0"/>
                                          </p:stCondLst>
                                        </p:cTn>
                                        <p:tgtEl>
                                          <p:spTgt spid="765988"/>
                                        </p:tgtEl>
                                        <p:attrNameLst>
                                          <p:attrName>style.visibility</p:attrName>
                                        </p:attrNameLst>
                                      </p:cBhvr>
                                      <p:to>
                                        <p:strVal val="visible"/>
                                      </p:to>
                                    </p:set>
                                    <p:animEffect transition="in" filter="blinds(horizontal)">
                                      <p:cBhvr>
                                        <p:cTn id="77" dur="500"/>
                                        <p:tgtEl>
                                          <p:spTgt spid="765988"/>
                                        </p:tgtEl>
                                      </p:cBhvr>
                                    </p:animEffect>
                                  </p:childTnLst>
                                </p:cTn>
                              </p:par>
                            </p:childTnLst>
                          </p:cTn>
                        </p:par>
                      </p:childTnLst>
                    </p:cTn>
                  </p:par>
                  <p:par>
                    <p:cTn id="78" fill="hold">
                      <p:stCondLst>
                        <p:cond delay="indefinite"/>
                      </p:stCondLst>
                      <p:childTnLst>
                        <p:par>
                          <p:cTn id="79" fill="hold">
                            <p:stCondLst>
                              <p:cond delay="0"/>
                            </p:stCondLst>
                            <p:childTnLst>
                              <p:par>
                                <p:cTn id="80" presetID="3" presetClass="entr" presetSubtype="10" fill="hold" nodeType="clickEffect">
                                  <p:stCondLst>
                                    <p:cond delay="0"/>
                                  </p:stCondLst>
                                  <p:childTnLst>
                                    <p:set>
                                      <p:cBhvr>
                                        <p:cTn id="81" dur="1" fill="hold">
                                          <p:stCondLst>
                                            <p:cond delay="0"/>
                                          </p:stCondLst>
                                        </p:cTn>
                                        <p:tgtEl>
                                          <p:spTgt spid="765989"/>
                                        </p:tgtEl>
                                        <p:attrNameLst>
                                          <p:attrName>style.visibility</p:attrName>
                                        </p:attrNameLst>
                                      </p:cBhvr>
                                      <p:to>
                                        <p:strVal val="visible"/>
                                      </p:to>
                                    </p:set>
                                    <p:animEffect transition="in" filter="blinds(horizontal)">
                                      <p:cBhvr>
                                        <p:cTn id="82" dur="500"/>
                                        <p:tgtEl>
                                          <p:spTgt spid="765989"/>
                                        </p:tgtEl>
                                      </p:cBhvr>
                                    </p:animEffect>
                                  </p:childTnLst>
                                </p:cTn>
                              </p:par>
                            </p:childTnLst>
                          </p:cTn>
                        </p:par>
                      </p:childTnLst>
                    </p:cTn>
                  </p:par>
                  <p:par>
                    <p:cTn id="83" fill="hold">
                      <p:stCondLst>
                        <p:cond delay="indefinite"/>
                      </p:stCondLst>
                      <p:childTnLst>
                        <p:par>
                          <p:cTn id="84" fill="hold">
                            <p:stCondLst>
                              <p:cond delay="0"/>
                            </p:stCondLst>
                            <p:childTnLst>
                              <p:par>
                                <p:cTn id="85" presetID="3" presetClass="entr" presetSubtype="10" fill="hold" nodeType="clickEffect">
                                  <p:stCondLst>
                                    <p:cond delay="0"/>
                                  </p:stCondLst>
                                  <p:childTnLst>
                                    <p:set>
                                      <p:cBhvr>
                                        <p:cTn id="86" dur="1" fill="hold">
                                          <p:stCondLst>
                                            <p:cond delay="0"/>
                                          </p:stCondLst>
                                        </p:cTn>
                                        <p:tgtEl>
                                          <p:spTgt spid="765990"/>
                                        </p:tgtEl>
                                        <p:attrNameLst>
                                          <p:attrName>style.visibility</p:attrName>
                                        </p:attrNameLst>
                                      </p:cBhvr>
                                      <p:to>
                                        <p:strVal val="visible"/>
                                      </p:to>
                                    </p:set>
                                    <p:animEffect transition="in" filter="blinds(horizontal)">
                                      <p:cBhvr>
                                        <p:cTn id="87" dur="500"/>
                                        <p:tgtEl>
                                          <p:spTgt spid="765990"/>
                                        </p:tgtEl>
                                      </p:cBhvr>
                                    </p:animEffect>
                                  </p:childTnLst>
                                </p:cTn>
                              </p:par>
                            </p:childTnLst>
                          </p:cTn>
                        </p:par>
                      </p:childTnLst>
                    </p:cTn>
                  </p:par>
                  <p:par>
                    <p:cTn id="88" fill="hold">
                      <p:stCondLst>
                        <p:cond delay="indefinite"/>
                      </p:stCondLst>
                      <p:childTnLst>
                        <p:par>
                          <p:cTn id="89" fill="hold">
                            <p:stCondLst>
                              <p:cond delay="0"/>
                            </p:stCondLst>
                            <p:childTnLst>
                              <p:par>
                                <p:cTn id="90" presetID="3" presetClass="entr" presetSubtype="10" fill="hold" nodeType="clickEffect">
                                  <p:stCondLst>
                                    <p:cond delay="0"/>
                                  </p:stCondLst>
                                  <p:childTnLst>
                                    <p:set>
                                      <p:cBhvr>
                                        <p:cTn id="91" dur="1" fill="hold">
                                          <p:stCondLst>
                                            <p:cond delay="0"/>
                                          </p:stCondLst>
                                        </p:cTn>
                                        <p:tgtEl>
                                          <p:spTgt spid="765991"/>
                                        </p:tgtEl>
                                        <p:attrNameLst>
                                          <p:attrName>style.visibility</p:attrName>
                                        </p:attrNameLst>
                                      </p:cBhvr>
                                      <p:to>
                                        <p:strVal val="visible"/>
                                      </p:to>
                                    </p:set>
                                    <p:animEffect transition="in" filter="blinds(horizontal)">
                                      <p:cBhvr>
                                        <p:cTn id="92" dur="500"/>
                                        <p:tgtEl>
                                          <p:spTgt spid="7659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graphicFrame>
        <p:nvGraphicFramePr>
          <p:cNvPr id="82945" name="Object 2"/>
          <p:cNvGraphicFramePr/>
          <p:nvPr/>
        </p:nvGraphicFramePr>
        <p:xfrm>
          <a:off x="292100" y="420688"/>
          <a:ext cx="8640763" cy="2371725"/>
        </p:xfrm>
        <a:graphic>
          <a:graphicData uri="http://schemas.openxmlformats.org/presentationml/2006/ole">
            <mc:AlternateContent xmlns:mc="http://schemas.openxmlformats.org/markup-compatibility/2006">
              <mc:Choice xmlns:v="urn:schemas-microsoft-com:vml" Requires="v">
                <p:oleObj spid="_x0000_s3126" name="" r:id="rId1" imgW="8726170" imgH="2385060" progId="Word.Document.8">
                  <p:embed/>
                </p:oleObj>
              </mc:Choice>
              <mc:Fallback>
                <p:oleObj name="" r:id="rId1" imgW="8726170" imgH="2385060" progId="Word.Document.8">
                  <p:embed/>
                  <p:pic>
                    <p:nvPicPr>
                      <p:cNvPr id="0" name="图片 3125"/>
                      <p:cNvPicPr/>
                      <p:nvPr/>
                    </p:nvPicPr>
                    <p:blipFill>
                      <a:blip r:embed="rId2"/>
                      <a:stretch>
                        <a:fillRect/>
                      </a:stretch>
                    </p:blipFill>
                    <p:spPr>
                      <a:xfrm>
                        <a:off x="292100" y="420688"/>
                        <a:ext cx="8640763" cy="2371725"/>
                      </a:xfrm>
                      <a:prstGeom prst="rect">
                        <a:avLst/>
                      </a:prstGeom>
                      <a:noFill/>
                      <a:ln w="38100">
                        <a:noFill/>
                        <a:miter/>
                      </a:ln>
                    </p:spPr>
                  </p:pic>
                </p:oleObj>
              </mc:Fallback>
            </mc:AlternateContent>
          </a:graphicData>
        </a:graphic>
      </p:graphicFrame>
      <p:graphicFrame>
        <p:nvGraphicFramePr>
          <p:cNvPr id="972803" name="Object 3"/>
          <p:cNvGraphicFramePr/>
          <p:nvPr/>
        </p:nvGraphicFramePr>
        <p:xfrm>
          <a:off x="292100" y="2716213"/>
          <a:ext cx="8251825" cy="592137"/>
        </p:xfrm>
        <a:graphic>
          <a:graphicData uri="http://schemas.openxmlformats.org/presentationml/2006/ole">
            <mc:AlternateContent xmlns:mc="http://schemas.openxmlformats.org/markup-compatibility/2006">
              <mc:Choice xmlns:v="urn:schemas-microsoft-com:vml" Requires="v">
                <p:oleObj spid="_x0000_s3124" name="" r:id="rId3" imgW="8253730" imgH="593090" progId="Word.Document.8">
                  <p:embed/>
                </p:oleObj>
              </mc:Choice>
              <mc:Fallback>
                <p:oleObj name="" r:id="rId3" imgW="8253730" imgH="593090" progId="Word.Document.8">
                  <p:embed/>
                  <p:pic>
                    <p:nvPicPr>
                      <p:cNvPr id="0" name="图片 3123"/>
                      <p:cNvPicPr/>
                      <p:nvPr/>
                    </p:nvPicPr>
                    <p:blipFill>
                      <a:blip r:embed="rId4"/>
                      <a:stretch>
                        <a:fillRect/>
                      </a:stretch>
                    </p:blipFill>
                    <p:spPr>
                      <a:xfrm>
                        <a:off x="292100" y="2716213"/>
                        <a:ext cx="8251825" cy="592137"/>
                      </a:xfrm>
                      <a:prstGeom prst="rect">
                        <a:avLst/>
                      </a:prstGeom>
                      <a:noFill/>
                      <a:ln w="38100">
                        <a:noFill/>
                        <a:miter/>
                      </a:ln>
                    </p:spPr>
                  </p:pic>
                </p:oleObj>
              </mc:Fallback>
            </mc:AlternateContent>
          </a:graphicData>
        </a:graphic>
      </p:graphicFrame>
      <p:sp>
        <p:nvSpPr>
          <p:cNvPr id="972816" name="Rectangle 16"/>
          <p:cNvSpPr/>
          <p:nvPr/>
        </p:nvSpPr>
        <p:spPr>
          <a:xfrm>
            <a:off x="1812925" y="3260725"/>
            <a:ext cx="7127875" cy="519113"/>
          </a:xfrm>
          <a:prstGeom prst="rect">
            <a:avLst/>
          </a:prstGeom>
          <a:noFill/>
          <a:ln w="19050">
            <a:noFill/>
          </a:ln>
        </p:spPr>
        <p:txBody>
          <a:bodyPr lIns="90000" tIns="46800" rIns="90000" bIns="46800" anchor="ctr"/>
          <a:p>
            <a:pPr algn="ctr" defTabSz="914400">
              <a:lnSpc>
                <a:spcPct val="100000"/>
              </a:lnSpc>
              <a:tabLst>
                <a:tab pos="2400300" algn="l"/>
              </a:tabLst>
            </a:pPr>
            <a:r>
              <a:rPr lang="zh-CN" altLang="en-US" sz="2400" b="1" dirty="0">
                <a:latin typeface="Times New Roman" panose="02020603050405020304" pitchFamily="18" charset="0"/>
                <a:ea typeface="宋体" panose="02010600030101010101" pitchFamily="2" charset="-122"/>
              </a:rPr>
              <a:t>具体阐释</a:t>
            </a:r>
            <a:endParaRPr lang="zh-CN" altLang="en-US" dirty="0">
              <a:latin typeface="Arial" panose="020B0604020202020204" pitchFamily="34" charset="0"/>
              <a:ea typeface="宋体" panose="02010600030101010101" pitchFamily="2" charset="-122"/>
            </a:endParaRPr>
          </a:p>
        </p:txBody>
      </p:sp>
      <p:sp>
        <p:nvSpPr>
          <p:cNvPr id="972815" name="Rectangle 15"/>
          <p:cNvSpPr/>
          <p:nvPr/>
        </p:nvSpPr>
        <p:spPr>
          <a:xfrm>
            <a:off x="309563" y="3260725"/>
            <a:ext cx="1503362" cy="519113"/>
          </a:xfrm>
          <a:prstGeom prst="rect">
            <a:avLst/>
          </a:prstGeom>
          <a:noFill/>
          <a:ln w="19050">
            <a:noFill/>
          </a:ln>
        </p:spPr>
        <p:txBody>
          <a:bodyPr lIns="90000" tIns="46800" rIns="90000" bIns="46800" anchor="ctr"/>
          <a:p>
            <a:pPr>
              <a:lnSpc>
                <a:spcPct val="100000"/>
              </a:lnSpc>
              <a:spcBef>
                <a:spcPct val="20000"/>
              </a:spcBef>
              <a:buClr>
                <a:schemeClr val="bg2"/>
              </a:buClr>
              <a:buSzPct val="75000"/>
              <a:buFont typeface="Wingdings" panose="05000000000000000000" pitchFamily="2" charset="2"/>
            </a:pPr>
            <a:endParaRPr lang="zh-CN" altLang="en-US" sz="2800" dirty="0">
              <a:latin typeface="Arial" panose="020B0604020202020204" pitchFamily="34" charset="0"/>
              <a:ea typeface="宋体" panose="02010600030101010101" pitchFamily="2" charset="-122"/>
            </a:endParaRPr>
          </a:p>
        </p:txBody>
      </p:sp>
      <p:sp>
        <p:nvSpPr>
          <p:cNvPr id="972831" name="Line 31"/>
          <p:cNvSpPr/>
          <p:nvPr/>
        </p:nvSpPr>
        <p:spPr>
          <a:xfrm>
            <a:off x="309563" y="3779838"/>
            <a:ext cx="8631237" cy="0"/>
          </a:xfrm>
          <a:prstGeom prst="line">
            <a:avLst/>
          </a:prstGeom>
          <a:ln w="19050" cap="flat" cmpd="sng">
            <a:solidFill>
              <a:schemeClr val="tx1"/>
            </a:solidFill>
            <a:prstDash val="solid"/>
            <a:round/>
            <a:headEnd type="none" w="med" len="med"/>
            <a:tailEnd type="none" w="med" len="med"/>
          </a:ln>
        </p:spPr>
      </p:sp>
      <p:sp>
        <p:nvSpPr>
          <p:cNvPr id="972833" name="Line 33"/>
          <p:cNvSpPr/>
          <p:nvPr/>
        </p:nvSpPr>
        <p:spPr>
          <a:xfrm>
            <a:off x="1812925" y="3260725"/>
            <a:ext cx="0" cy="3078163"/>
          </a:xfrm>
          <a:prstGeom prst="line">
            <a:avLst/>
          </a:prstGeom>
          <a:ln w="19050" cap="flat" cmpd="sng">
            <a:solidFill>
              <a:schemeClr val="tx1"/>
            </a:solidFill>
            <a:prstDash val="solid"/>
            <a:round/>
            <a:headEnd type="none" w="med" len="med"/>
            <a:tailEnd type="none" w="med" len="med"/>
          </a:ln>
        </p:spPr>
      </p:sp>
      <p:sp>
        <p:nvSpPr>
          <p:cNvPr id="972837" name="Line 37"/>
          <p:cNvSpPr/>
          <p:nvPr/>
        </p:nvSpPr>
        <p:spPr>
          <a:xfrm>
            <a:off x="309563" y="4237038"/>
            <a:ext cx="8631237" cy="0"/>
          </a:xfrm>
          <a:prstGeom prst="line">
            <a:avLst/>
          </a:prstGeom>
          <a:ln w="19050" cap="flat" cmpd="sng">
            <a:solidFill>
              <a:schemeClr val="tx1"/>
            </a:solidFill>
            <a:prstDash val="solid"/>
            <a:round/>
            <a:headEnd type="none" w="med" len="med"/>
            <a:tailEnd type="none" w="med" len="med"/>
          </a:ln>
        </p:spPr>
      </p:sp>
      <p:sp>
        <p:nvSpPr>
          <p:cNvPr id="972845" name="Line 45"/>
          <p:cNvSpPr/>
          <p:nvPr/>
        </p:nvSpPr>
        <p:spPr>
          <a:xfrm>
            <a:off x="309563" y="5059363"/>
            <a:ext cx="8631237" cy="0"/>
          </a:xfrm>
          <a:prstGeom prst="line">
            <a:avLst/>
          </a:prstGeom>
          <a:ln w="19050" cap="flat" cmpd="sng">
            <a:solidFill>
              <a:schemeClr val="tx1"/>
            </a:solidFill>
            <a:prstDash val="solid"/>
            <a:round/>
            <a:headEnd type="none" w="med" len="med"/>
            <a:tailEnd type="none" w="med" len="med"/>
          </a:ln>
        </p:spPr>
      </p:sp>
      <p:sp>
        <p:nvSpPr>
          <p:cNvPr id="972853" name="Line 53"/>
          <p:cNvSpPr/>
          <p:nvPr/>
        </p:nvSpPr>
        <p:spPr>
          <a:xfrm>
            <a:off x="309563" y="5516563"/>
            <a:ext cx="8631237" cy="0"/>
          </a:xfrm>
          <a:prstGeom prst="line">
            <a:avLst/>
          </a:prstGeom>
          <a:ln w="19050" cap="flat" cmpd="sng">
            <a:solidFill>
              <a:schemeClr val="tx1"/>
            </a:solidFill>
            <a:prstDash val="solid"/>
            <a:round/>
            <a:headEnd type="none" w="med" len="med"/>
            <a:tailEnd type="none" w="med" len="med"/>
          </a:ln>
        </p:spPr>
      </p:sp>
      <p:sp>
        <p:nvSpPr>
          <p:cNvPr id="972825" name="Line 25"/>
          <p:cNvSpPr/>
          <p:nvPr/>
        </p:nvSpPr>
        <p:spPr>
          <a:xfrm>
            <a:off x="309563" y="3260725"/>
            <a:ext cx="8631237" cy="0"/>
          </a:xfrm>
          <a:prstGeom prst="line">
            <a:avLst/>
          </a:prstGeom>
          <a:ln w="19050" cap="sq" cmpd="sng">
            <a:solidFill>
              <a:schemeClr val="tx1"/>
            </a:solidFill>
            <a:prstDash val="solid"/>
            <a:round/>
            <a:headEnd type="none" w="med" len="med"/>
            <a:tailEnd type="none" w="med" len="med"/>
          </a:ln>
        </p:spPr>
      </p:sp>
      <p:sp>
        <p:nvSpPr>
          <p:cNvPr id="972827" name="Line 27"/>
          <p:cNvSpPr/>
          <p:nvPr/>
        </p:nvSpPr>
        <p:spPr>
          <a:xfrm>
            <a:off x="309563" y="3260725"/>
            <a:ext cx="0" cy="3078163"/>
          </a:xfrm>
          <a:prstGeom prst="line">
            <a:avLst/>
          </a:prstGeom>
          <a:ln w="19050" cap="sq" cmpd="sng">
            <a:solidFill>
              <a:schemeClr val="tx1"/>
            </a:solidFill>
            <a:prstDash val="solid"/>
            <a:round/>
            <a:headEnd type="none" w="med" len="med"/>
            <a:tailEnd type="none" w="med" len="med"/>
          </a:ln>
        </p:spPr>
      </p:sp>
      <p:sp>
        <p:nvSpPr>
          <p:cNvPr id="972828" name="Line 28"/>
          <p:cNvSpPr/>
          <p:nvPr/>
        </p:nvSpPr>
        <p:spPr>
          <a:xfrm>
            <a:off x="8940800" y="3260725"/>
            <a:ext cx="0" cy="3078163"/>
          </a:xfrm>
          <a:prstGeom prst="line">
            <a:avLst/>
          </a:prstGeom>
          <a:ln w="19050" cap="sq" cmpd="sng">
            <a:solidFill>
              <a:schemeClr val="tx1"/>
            </a:solidFill>
            <a:prstDash val="solid"/>
            <a:round/>
            <a:headEnd type="none" w="med" len="med"/>
            <a:tailEnd type="none" w="med" len="med"/>
          </a:ln>
        </p:spPr>
      </p:sp>
      <p:sp>
        <p:nvSpPr>
          <p:cNvPr id="972826" name="Line 26"/>
          <p:cNvSpPr/>
          <p:nvPr/>
        </p:nvSpPr>
        <p:spPr>
          <a:xfrm>
            <a:off x="309563" y="6338888"/>
            <a:ext cx="8631237" cy="0"/>
          </a:xfrm>
          <a:prstGeom prst="line">
            <a:avLst/>
          </a:prstGeom>
          <a:ln w="19050" cap="sq" cmpd="sng">
            <a:solidFill>
              <a:schemeClr val="tx1"/>
            </a:solidFill>
            <a:prstDash val="solid"/>
            <a:round/>
            <a:headEnd type="none" w="med" len="med"/>
            <a:tailEnd type="none" w="med" len="med"/>
          </a:ln>
        </p:spPr>
      </p:sp>
      <p:sp>
        <p:nvSpPr>
          <p:cNvPr id="972888" name="Line 88"/>
          <p:cNvSpPr/>
          <p:nvPr/>
        </p:nvSpPr>
        <p:spPr>
          <a:xfrm>
            <a:off x="309563" y="3260725"/>
            <a:ext cx="1503362" cy="519113"/>
          </a:xfrm>
          <a:prstGeom prst="line">
            <a:avLst/>
          </a:prstGeom>
          <a:ln w="19050" cap="rnd" cmpd="sng">
            <a:solidFill>
              <a:schemeClr val="tx1"/>
            </a:solidFill>
            <a:prstDash val="solid"/>
            <a:round/>
            <a:headEnd type="none" w="med" len="med"/>
            <a:tailEnd type="none" w="med" len="med"/>
          </a:ln>
        </p:spPr>
      </p:sp>
      <p:sp>
        <p:nvSpPr>
          <p:cNvPr id="972890" name="Rectangle 90"/>
          <p:cNvSpPr/>
          <p:nvPr/>
        </p:nvSpPr>
        <p:spPr>
          <a:xfrm>
            <a:off x="1812925" y="5516563"/>
            <a:ext cx="7127875" cy="822325"/>
          </a:xfrm>
          <a:prstGeom prst="rect">
            <a:avLst/>
          </a:prstGeom>
          <a:noFill/>
          <a:ln w="19050">
            <a:noFill/>
          </a:ln>
        </p:spPr>
        <p:txBody>
          <a:bodyPr lIns="90000" tIns="46800" rIns="90000" bIns="46800" anchor="ctr"/>
          <a:p>
            <a:pPr algn="just" defTabSz="914400">
              <a:lnSpc>
                <a:spcPct val="100000"/>
              </a:lnSpc>
              <a:tabLst>
                <a:tab pos="2400300" algn="l"/>
              </a:tabLst>
            </a:pPr>
            <a:r>
              <a:rPr lang="zh-CN" altLang="en-US" sz="2400" b="1" dirty="0">
                <a:latin typeface="Times New Roman" panose="02020603050405020304" pitchFamily="18" charset="0"/>
                <a:ea typeface="宋体" panose="02010600030101010101" pitchFamily="2" charset="-122"/>
              </a:rPr>
              <a:t>权利的实现需要义务的履行，义务的履行确保权利的实现</a:t>
            </a:r>
            <a:endParaRPr lang="zh-CN" altLang="en-US" dirty="0">
              <a:latin typeface="Arial" panose="020B0604020202020204" pitchFamily="34" charset="0"/>
              <a:ea typeface="宋体" panose="02010600030101010101" pitchFamily="2" charset="-122"/>
            </a:endParaRPr>
          </a:p>
        </p:txBody>
      </p:sp>
      <p:sp>
        <p:nvSpPr>
          <p:cNvPr id="972891" name="Rectangle 91"/>
          <p:cNvSpPr/>
          <p:nvPr/>
        </p:nvSpPr>
        <p:spPr>
          <a:xfrm>
            <a:off x="309563" y="5516563"/>
            <a:ext cx="1503362" cy="822325"/>
          </a:xfrm>
          <a:prstGeom prst="rect">
            <a:avLst/>
          </a:prstGeom>
          <a:noFill/>
          <a:ln w="19050">
            <a:noFill/>
          </a:ln>
        </p:spPr>
        <p:txBody>
          <a:bodyPr lIns="90000" tIns="46800" rIns="90000" bIns="46800" anchor="ctr"/>
          <a:p>
            <a:pPr algn="ctr" defTabSz="914400">
              <a:lnSpc>
                <a:spcPct val="100000"/>
              </a:lnSpc>
              <a:tabLst>
                <a:tab pos="2400300" algn="l"/>
              </a:tabLst>
            </a:pPr>
            <a:r>
              <a:rPr lang="zh-CN" altLang="en-US" sz="2400" b="1" dirty="0">
                <a:latin typeface="Times New Roman" panose="02020603050405020304" pitchFamily="18" charset="0"/>
                <a:ea typeface="宋体" panose="02010600030101010101" pitchFamily="2" charset="-122"/>
              </a:rPr>
              <a:t>互补关系</a:t>
            </a:r>
            <a:endParaRPr lang="zh-CN" altLang="en-US" dirty="0">
              <a:latin typeface="Arial" panose="020B0604020202020204" pitchFamily="34" charset="0"/>
              <a:ea typeface="宋体" panose="02010600030101010101" pitchFamily="2" charset="-122"/>
            </a:endParaRPr>
          </a:p>
        </p:txBody>
      </p:sp>
      <p:sp>
        <p:nvSpPr>
          <p:cNvPr id="972892" name="Rectangle 92"/>
          <p:cNvSpPr/>
          <p:nvPr/>
        </p:nvSpPr>
        <p:spPr>
          <a:xfrm>
            <a:off x="1812925" y="5059363"/>
            <a:ext cx="7127875" cy="457200"/>
          </a:xfrm>
          <a:prstGeom prst="rect">
            <a:avLst/>
          </a:prstGeom>
          <a:noFill/>
          <a:ln w="19050">
            <a:noFill/>
          </a:ln>
        </p:spPr>
        <p:txBody>
          <a:bodyPr lIns="90000" tIns="46800" rIns="90000" bIns="46800" anchor="ctr"/>
          <a:p>
            <a:pPr algn="ctr" defTabSz="914400">
              <a:lnSpc>
                <a:spcPct val="100000"/>
              </a:lnSpc>
              <a:tabLst>
                <a:tab pos="2400300" algn="l"/>
              </a:tabLst>
            </a:pPr>
            <a:r>
              <a:rPr lang="zh-CN" altLang="en-US" sz="2400" b="1" dirty="0">
                <a:latin typeface="Times New Roman" panose="02020603050405020304" pitchFamily="18" charset="0"/>
                <a:ea typeface="宋体" panose="02010600030101010101" pitchFamily="2" charset="-122"/>
              </a:rPr>
              <a:t>公民在法律上既是权利的主体，又是义务的主体</a:t>
            </a:r>
            <a:endParaRPr lang="zh-CN" altLang="en-US" dirty="0">
              <a:latin typeface="Arial" panose="020B0604020202020204" pitchFamily="34" charset="0"/>
              <a:ea typeface="宋体" panose="02010600030101010101" pitchFamily="2" charset="-122"/>
            </a:endParaRPr>
          </a:p>
        </p:txBody>
      </p:sp>
      <p:sp>
        <p:nvSpPr>
          <p:cNvPr id="972893" name="Rectangle 93"/>
          <p:cNvSpPr/>
          <p:nvPr/>
        </p:nvSpPr>
        <p:spPr>
          <a:xfrm>
            <a:off x="309563" y="5059363"/>
            <a:ext cx="1503362" cy="457200"/>
          </a:xfrm>
          <a:prstGeom prst="rect">
            <a:avLst/>
          </a:prstGeom>
          <a:noFill/>
          <a:ln w="19050">
            <a:noFill/>
          </a:ln>
        </p:spPr>
        <p:txBody>
          <a:bodyPr lIns="90000" tIns="46800" rIns="90000" bIns="46800" anchor="ctr"/>
          <a:p>
            <a:pPr algn="ctr" defTabSz="914400">
              <a:lnSpc>
                <a:spcPct val="100000"/>
              </a:lnSpc>
              <a:tabLst>
                <a:tab pos="2400300" algn="l"/>
              </a:tabLst>
            </a:pPr>
            <a:r>
              <a:rPr lang="zh-CN" altLang="en-US" sz="2400" b="1" dirty="0">
                <a:latin typeface="Times New Roman" panose="02020603050405020304" pitchFamily="18" charset="0"/>
                <a:ea typeface="宋体" panose="02010600030101010101" pitchFamily="2" charset="-122"/>
              </a:rPr>
              <a:t>同一关系</a:t>
            </a:r>
            <a:endParaRPr lang="zh-CN" altLang="en-US" dirty="0">
              <a:latin typeface="Arial" panose="020B0604020202020204" pitchFamily="34" charset="0"/>
              <a:ea typeface="宋体" panose="02010600030101010101" pitchFamily="2" charset="-122"/>
            </a:endParaRPr>
          </a:p>
        </p:txBody>
      </p:sp>
      <p:sp>
        <p:nvSpPr>
          <p:cNvPr id="972894" name="Rectangle 94"/>
          <p:cNvSpPr/>
          <p:nvPr/>
        </p:nvSpPr>
        <p:spPr>
          <a:xfrm>
            <a:off x="1812925" y="4237038"/>
            <a:ext cx="7127875" cy="822325"/>
          </a:xfrm>
          <a:prstGeom prst="rect">
            <a:avLst/>
          </a:prstGeom>
          <a:noFill/>
          <a:ln w="19050">
            <a:noFill/>
          </a:ln>
        </p:spPr>
        <p:txBody>
          <a:bodyPr lIns="90000" tIns="46800" rIns="90000" bIns="46800" anchor="ctr"/>
          <a:p>
            <a:pPr algn="just" defTabSz="914400">
              <a:lnSpc>
                <a:spcPct val="100000"/>
              </a:lnSpc>
              <a:tabLst>
                <a:tab pos="2400300" algn="l"/>
              </a:tabLst>
            </a:pPr>
            <a:r>
              <a:rPr lang="zh-CN" altLang="en-US" sz="2400" b="1" dirty="0">
                <a:latin typeface="Times New Roman" panose="02020603050405020304" pitchFamily="18" charset="0"/>
                <a:ea typeface="宋体" panose="02010600030101010101" pitchFamily="2" charset="-122"/>
              </a:rPr>
              <a:t>权利与义务在法律关系上是相对应而存在的，权利与义务都是实现人民利益的手段和途径</a:t>
            </a:r>
            <a:endParaRPr lang="zh-CN" altLang="en-US" dirty="0">
              <a:latin typeface="Arial" panose="020B0604020202020204" pitchFamily="34" charset="0"/>
              <a:ea typeface="宋体" panose="02010600030101010101" pitchFamily="2" charset="-122"/>
            </a:endParaRPr>
          </a:p>
        </p:txBody>
      </p:sp>
      <p:sp>
        <p:nvSpPr>
          <p:cNvPr id="972895" name="Rectangle 95"/>
          <p:cNvSpPr/>
          <p:nvPr/>
        </p:nvSpPr>
        <p:spPr>
          <a:xfrm>
            <a:off x="309563" y="4237038"/>
            <a:ext cx="1503362" cy="822325"/>
          </a:xfrm>
          <a:prstGeom prst="rect">
            <a:avLst/>
          </a:prstGeom>
          <a:noFill/>
          <a:ln w="19050">
            <a:noFill/>
          </a:ln>
        </p:spPr>
        <p:txBody>
          <a:bodyPr lIns="90000" tIns="46800" rIns="90000" bIns="46800" anchor="ctr"/>
          <a:p>
            <a:pPr algn="ctr" defTabSz="914400">
              <a:lnSpc>
                <a:spcPct val="100000"/>
              </a:lnSpc>
              <a:tabLst>
                <a:tab pos="2400300" algn="l"/>
              </a:tabLst>
            </a:pPr>
            <a:r>
              <a:rPr lang="zh-CN" altLang="en-US" sz="2400" b="1" dirty="0">
                <a:latin typeface="Times New Roman" panose="02020603050405020304" pitchFamily="18" charset="0"/>
                <a:ea typeface="宋体" panose="02010600030101010101" pitchFamily="2" charset="-122"/>
              </a:rPr>
              <a:t>对应关系</a:t>
            </a:r>
            <a:endParaRPr lang="zh-CN" altLang="en-US" dirty="0">
              <a:latin typeface="Arial" panose="020B0604020202020204" pitchFamily="34" charset="0"/>
              <a:ea typeface="宋体" panose="02010600030101010101" pitchFamily="2" charset="-122"/>
            </a:endParaRPr>
          </a:p>
        </p:txBody>
      </p:sp>
      <p:sp>
        <p:nvSpPr>
          <p:cNvPr id="972896" name="Rectangle 96"/>
          <p:cNvSpPr/>
          <p:nvPr/>
        </p:nvSpPr>
        <p:spPr>
          <a:xfrm>
            <a:off x="1812925" y="3779838"/>
            <a:ext cx="7127875" cy="457200"/>
          </a:xfrm>
          <a:prstGeom prst="rect">
            <a:avLst/>
          </a:prstGeom>
          <a:noFill/>
          <a:ln w="19050">
            <a:noFill/>
          </a:ln>
        </p:spPr>
        <p:txBody>
          <a:bodyPr lIns="90000" tIns="46800" rIns="90000" bIns="46800" anchor="ctr"/>
          <a:p>
            <a:pPr algn="ctr" defTabSz="914400">
              <a:lnSpc>
                <a:spcPct val="100000"/>
              </a:lnSpc>
              <a:tabLst>
                <a:tab pos="2400300" algn="l"/>
              </a:tabLst>
            </a:pPr>
            <a:r>
              <a:rPr lang="zh-CN" altLang="en-US" sz="2400" b="1" dirty="0">
                <a:latin typeface="Times New Roman" panose="02020603050405020304" pitchFamily="18" charset="0"/>
                <a:ea typeface="宋体" panose="02010600030101010101" pitchFamily="2" charset="-122"/>
              </a:rPr>
              <a:t>在我国，公民权利与义务是统一的，二者不可分离</a:t>
            </a:r>
            <a:endParaRPr lang="zh-CN" altLang="en-US" dirty="0">
              <a:latin typeface="Arial" panose="020B0604020202020204" pitchFamily="34" charset="0"/>
              <a:ea typeface="宋体" panose="02010600030101010101" pitchFamily="2" charset="-122"/>
            </a:endParaRPr>
          </a:p>
        </p:txBody>
      </p:sp>
      <p:sp>
        <p:nvSpPr>
          <p:cNvPr id="972897" name="Rectangle 97"/>
          <p:cNvSpPr/>
          <p:nvPr/>
        </p:nvSpPr>
        <p:spPr>
          <a:xfrm>
            <a:off x="309563" y="3779838"/>
            <a:ext cx="1503362" cy="457200"/>
          </a:xfrm>
          <a:prstGeom prst="rect">
            <a:avLst/>
          </a:prstGeom>
          <a:noFill/>
          <a:ln w="19050">
            <a:noFill/>
          </a:ln>
        </p:spPr>
        <p:txBody>
          <a:bodyPr lIns="90000" tIns="46800" rIns="90000" bIns="46800" anchor="ctr"/>
          <a:p>
            <a:pPr algn="ctr" defTabSz="914400">
              <a:lnSpc>
                <a:spcPct val="100000"/>
              </a:lnSpc>
              <a:tabLst>
                <a:tab pos="2400300" algn="l"/>
              </a:tabLst>
            </a:pPr>
            <a:r>
              <a:rPr lang="zh-CN" altLang="en-US" sz="2400" b="1" dirty="0">
                <a:latin typeface="Times New Roman" panose="02020603050405020304" pitchFamily="18" charset="0"/>
                <a:ea typeface="宋体" panose="02010600030101010101" pitchFamily="2" charset="-122"/>
              </a:rPr>
              <a:t>统一关系</a:t>
            </a:r>
            <a:endParaRPr lang="zh-CN" altLang="en-US" dirty="0">
              <a:latin typeface="Arial" panose="020B0604020202020204" pitchFamily="34" charset="0"/>
              <a:ea typeface="宋体" panose="0201060003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72803"/>
                                        </p:tgtEl>
                                        <p:attrNameLst>
                                          <p:attrName>style.visibility</p:attrName>
                                        </p:attrNameLst>
                                      </p:cBhvr>
                                      <p:to>
                                        <p:strVal val="visible"/>
                                      </p:to>
                                    </p:set>
                                    <p:animEffect transition="in" filter="blinds(horizontal)">
                                      <p:cBhvr>
                                        <p:cTn id="7" dur="500"/>
                                        <p:tgtEl>
                                          <p:spTgt spid="972803"/>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972816"/>
                                        </p:tgtEl>
                                        <p:attrNameLst>
                                          <p:attrName>style.visibility</p:attrName>
                                        </p:attrNameLst>
                                      </p:cBhvr>
                                      <p:to>
                                        <p:strVal val="visible"/>
                                      </p:to>
                                    </p:set>
                                    <p:animEffect transition="in" filter="blinds(horizontal)">
                                      <p:cBhvr>
                                        <p:cTn id="10" dur="500"/>
                                        <p:tgtEl>
                                          <p:spTgt spid="972816"/>
                                        </p:tgtEl>
                                      </p:cBhvr>
                                    </p:animEffect>
                                  </p:childTnLst>
                                </p:cTn>
                              </p:par>
                              <p:par>
                                <p:cTn id="11" presetID="3" presetClass="entr" presetSubtype="10" fill="hold" grpId="0" nodeType="withEffect" nodePh="1">
                                  <p:stCondLst>
                                    <p:cond delay="0"/>
                                  </p:stCondLst>
                                  <p:endCondLst>
                                    <p:cond evt="begin" delay="0">
                                      <p:tn val="11"/>
                                    </p:cond>
                                  </p:endCondLst>
                                  <p:childTnLst>
                                    <p:set>
                                      <p:cBhvr>
                                        <p:cTn id="12" dur="1" fill="hold">
                                          <p:stCondLst>
                                            <p:cond delay="0"/>
                                          </p:stCondLst>
                                        </p:cTn>
                                        <p:tgtEl>
                                          <p:spTgt spid="972815"/>
                                        </p:tgtEl>
                                        <p:attrNameLst>
                                          <p:attrName>style.visibility</p:attrName>
                                        </p:attrNameLst>
                                      </p:cBhvr>
                                      <p:to>
                                        <p:strVal val="visible"/>
                                      </p:to>
                                    </p:set>
                                    <p:animEffect transition="in" filter="blinds(horizontal)">
                                      <p:cBhvr>
                                        <p:cTn id="13" dur="500"/>
                                        <p:tgtEl>
                                          <p:spTgt spid="972815"/>
                                        </p:tgtEl>
                                      </p:cBhvr>
                                    </p:animEffect>
                                  </p:childTnLst>
                                </p:cTn>
                              </p:par>
                              <p:par>
                                <p:cTn id="14" presetID="3" presetClass="entr" presetSubtype="10" fill="hold" nodeType="withEffect">
                                  <p:stCondLst>
                                    <p:cond delay="0"/>
                                  </p:stCondLst>
                                  <p:childTnLst>
                                    <p:set>
                                      <p:cBhvr>
                                        <p:cTn id="15" dur="1" fill="hold">
                                          <p:stCondLst>
                                            <p:cond delay="0"/>
                                          </p:stCondLst>
                                        </p:cTn>
                                        <p:tgtEl>
                                          <p:spTgt spid="972831"/>
                                        </p:tgtEl>
                                        <p:attrNameLst>
                                          <p:attrName>style.visibility</p:attrName>
                                        </p:attrNameLst>
                                      </p:cBhvr>
                                      <p:to>
                                        <p:strVal val="visible"/>
                                      </p:to>
                                    </p:set>
                                    <p:animEffect transition="in" filter="blinds(horizontal)">
                                      <p:cBhvr>
                                        <p:cTn id="16" dur="500"/>
                                        <p:tgtEl>
                                          <p:spTgt spid="972831"/>
                                        </p:tgtEl>
                                      </p:cBhvr>
                                    </p:animEffect>
                                  </p:childTnLst>
                                </p:cTn>
                              </p:par>
                              <p:par>
                                <p:cTn id="17" presetID="3" presetClass="entr" presetSubtype="10" fill="hold" nodeType="withEffect">
                                  <p:stCondLst>
                                    <p:cond delay="0"/>
                                  </p:stCondLst>
                                  <p:childTnLst>
                                    <p:set>
                                      <p:cBhvr>
                                        <p:cTn id="18" dur="1" fill="hold">
                                          <p:stCondLst>
                                            <p:cond delay="0"/>
                                          </p:stCondLst>
                                        </p:cTn>
                                        <p:tgtEl>
                                          <p:spTgt spid="972833"/>
                                        </p:tgtEl>
                                        <p:attrNameLst>
                                          <p:attrName>style.visibility</p:attrName>
                                        </p:attrNameLst>
                                      </p:cBhvr>
                                      <p:to>
                                        <p:strVal val="visible"/>
                                      </p:to>
                                    </p:set>
                                    <p:animEffect transition="in" filter="blinds(horizontal)">
                                      <p:cBhvr>
                                        <p:cTn id="19" dur="500"/>
                                        <p:tgtEl>
                                          <p:spTgt spid="972833"/>
                                        </p:tgtEl>
                                      </p:cBhvr>
                                    </p:animEffect>
                                  </p:childTnLst>
                                </p:cTn>
                              </p:par>
                              <p:par>
                                <p:cTn id="20" presetID="3" presetClass="entr" presetSubtype="10" fill="hold" nodeType="withEffect">
                                  <p:stCondLst>
                                    <p:cond delay="0"/>
                                  </p:stCondLst>
                                  <p:childTnLst>
                                    <p:set>
                                      <p:cBhvr>
                                        <p:cTn id="21" dur="1" fill="hold">
                                          <p:stCondLst>
                                            <p:cond delay="0"/>
                                          </p:stCondLst>
                                        </p:cTn>
                                        <p:tgtEl>
                                          <p:spTgt spid="972837"/>
                                        </p:tgtEl>
                                        <p:attrNameLst>
                                          <p:attrName>style.visibility</p:attrName>
                                        </p:attrNameLst>
                                      </p:cBhvr>
                                      <p:to>
                                        <p:strVal val="visible"/>
                                      </p:to>
                                    </p:set>
                                    <p:animEffect transition="in" filter="blinds(horizontal)">
                                      <p:cBhvr>
                                        <p:cTn id="22" dur="500"/>
                                        <p:tgtEl>
                                          <p:spTgt spid="972837"/>
                                        </p:tgtEl>
                                      </p:cBhvr>
                                    </p:animEffect>
                                  </p:childTnLst>
                                </p:cTn>
                              </p:par>
                              <p:par>
                                <p:cTn id="23" presetID="3" presetClass="entr" presetSubtype="10" fill="hold" nodeType="withEffect">
                                  <p:stCondLst>
                                    <p:cond delay="0"/>
                                  </p:stCondLst>
                                  <p:childTnLst>
                                    <p:set>
                                      <p:cBhvr>
                                        <p:cTn id="24" dur="1" fill="hold">
                                          <p:stCondLst>
                                            <p:cond delay="0"/>
                                          </p:stCondLst>
                                        </p:cTn>
                                        <p:tgtEl>
                                          <p:spTgt spid="972845"/>
                                        </p:tgtEl>
                                        <p:attrNameLst>
                                          <p:attrName>style.visibility</p:attrName>
                                        </p:attrNameLst>
                                      </p:cBhvr>
                                      <p:to>
                                        <p:strVal val="visible"/>
                                      </p:to>
                                    </p:set>
                                    <p:animEffect transition="in" filter="blinds(horizontal)">
                                      <p:cBhvr>
                                        <p:cTn id="25" dur="500"/>
                                        <p:tgtEl>
                                          <p:spTgt spid="972845"/>
                                        </p:tgtEl>
                                      </p:cBhvr>
                                    </p:animEffect>
                                  </p:childTnLst>
                                </p:cTn>
                              </p:par>
                              <p:par>
                                <p:cTn id="26" presetID="3" presetClass="entr" presetSubtype="10" fill="hold" nodeType="withEffect">
                                  <p:stCondLst>
                                    <p:cond delay="0"/>
                                  </p:stCondLst>
                                  <p:childTnLst>
                                    <p:set>
                                      <p:cBhvr>
                                        <p:cTn id="27" dur="1" fill="hold">
                                          <p:stCondLst>
                                            <p:cond delay="0"/>
                                          </p:stCondLst>
                                        </p:cTn>
                                        <p:tgtEl>
                                          <p:spTgt spid="972853"/>
                                        </p:tgtEl>
                                        <p:attrNameLst>
                                          <p:attrName>style.visibility</p:attrName>
                                        </p:attrNameLst>
                                      </p:cBhvr>
                                      <p:to>
                                        <p:strVal val="visible"/>
                                      </p:to>
                                    </p:set>
                                    <p:animEffect transition="in" filter="blinds(horizontal)">
                                      <p:cBhvr>
                                        <p:cTn id="28" dur="500"/>
                                        <p:tgtEl>
                                          <p:spTgt spid="972853"/>
                                        </p:tgtEl>
                                      </p:cBhvr>
                                    </p:animEffect>
                                  </p:childTnLst>
                                </p:cTn>
                              </p:par>
                              <p:par>
                                <p:cTn id="29" presetID="3" presetClass="entr" presetSubtype="10" fill="hold" nodeType="withEffect">
                                  <p:stCondLst>
                                    <p:cond delay="0"/>
                                  </p:stCondLst>
                                  <p:childTnLst>
                                    <p:set>
                                      <p:cBhvr>
                                        <p:cTn id="30" dur="1" fill="hold">
                                          <p:stCondLst>
                                            <p:cond delay="0"/>
                                          </p:stCondLst>
                                        </p:cTn>
                                        <p:tgtEl>
                                          <p:spTgt spid="972825"/>
                                        </p:tgtEl>
                                        <p:attrNameLst>
                                          <p:attrName>style.visibility</p:attrName>
                                        </p:attrNameLst>
                                      </p:cBhvr>
                                      <p:to>
                                        <p:strVal val="visible"/>
                                      </p:to>
                                    </p:set>
                                    <p:animEffect transition="in" filter="blinds(horizontal)">
                                      <p:cBhvr>
                                        <p:cTn id="31" dur="500"/>
                                        <p:tgtEl>
                                          <p:spTgt spid="972825"/>
                                        </p:tgtEl>
                                      </p:cBhvr>
                                    </p:animEffect>
                                  </p:childTnLst>
                                </p:cTn>
                              </p:par>
                              <p:par>
                                <p:cTn id="32" presetID="3" presetClass="entr" presetSubtype="10" fill="hold" nodeType="withEffect">
                                  <p:stCondLst>
                                    <p:cond delay="0"/>
                                  </p:stCondLst>
                                  <p:childTnLst>
                                    <p:set>
                                      <p:cBhvr>
                                        <p:cTn id="33" dur="1" fill="hold">
                                          <p:stCondLst>
                                            <p:cond delay="0"/>
                                          </p:stCondLst>
                                        </p:cTn>
                                        <p:tgtEl>
                                          <p:spTgt spid="972827"/>
                                        </p:tgtEl>
                                        <p:attrNameLst>
                                          <p:attrName>style.visibility</p:attrName>
                                        </p:attrNameLst>
                                      </p:cBhvr>
                                      <p:to>
                                        <p:strVal val="visible"/>
                                      </p:to>
                                    </p:set>
                                    <p:animEffect transition="in" filter="blinds(horizontal)">
                                      <p:cBhvr>
                                        <p:cTn id="34" dur="500"/>
                                        <p:tgtEl>
                                          <p:spTgt spid="972827"/>
                                        </p:tgtEl>
                                      </p:cBhvr>
                                    </p:animEffect>
                                  </p:childTnLst>
                                </p:cTn>
                              </p:par>
                              <p:par>
                                <p:cTn id="35" presetID="3" presetClass="entr" presetSubtype="10" fill="hold" nodeType="withEffect">
                                  <p:stCondLst>
                                    <p:cond delay="0"/>
                                  </p:stCondLst>
                                  <p:childTnLst>
                                    <p:set>
                                      <p:cBhvr>
                                        <p:cTn id="36" dur="1" fill="hold">
                                          <p:stCondLst>
                                            <p:cond delay="0"/>
                                          </p:stCondLst>
                                        </p:cTn>
                                        <p:tgtEl>
                                          <p:spTgt spid="972828"/>
                                        </p:tgtEl>
                                        <p:attrNameLst>
                                          <p:attrName>style.visibility</p:attrName>
                                        </p:attrNameLst>
                                      </p:cBhvr>
                                      <p:to>
                                        <p:strVal val="visible"/>
                                      </p:to>
                                    </p:set>
                                    <p:animEffect transition="in" filter="blinds(horizontal)">
                                      <p:cBhvr>
                                        <p:cTn id="37" dur="500"/>
                                        <p:tgtEl>
                                          <p:spTgt spid="972828"/>
                                        </p:tgtEl>
                                      </p:cBhvr>
                                    </p:animEffect>
                                  </p:childTnLst>
                                </p:cTn>
                              </p:par>
                              <p:par>
                                <p:cTn id="38" presetID="3" presetClass="entr" presetSubtype="10" fill="hold" nodeType="withEffect">
                                  <p:stCondLst>
                                    <p:cond delay="0"/>
                                  </p:stCondLst>
                                  <p:childTnLst>
                                    <p:set>
                                      <p:cBhvr>
                                        <p:cTn id="39" dur="1" fill="hold">
                                          <p:stCondLst>
                                            <p:cond delay="0"/>
                                          </p:stCondLst>
                                        </p:cTn>
                                        <p:tgtEl>
                                          <p:spTgt spid="972826"/>
                                        </p:tgtEl>
                                        <p:attrNameLst>
                                          <p:attrName>style.visibility</p:attrName>
                                        </p:attrNameLst>
                                      </p:cBhvr>
                                      <p:to>
                                        <p:strVal val="visible"/>
                                      </p:to>
                                    </p:set>
                                    <p:animEffect transition="in" filter="blinds(horizontal)">
                                      <p:cBhvr>
                                        <p:cTn id="40" dur="500"/>
                                        <p:tgtEl>
                                          <p:spTgt spid="972826"/>
                                        </p:tgtEl>
                                      </p:cBhvr>
                                    </p:animEffect>
                                  </p:childTnLst>
                                </p:cTn>
                              </p:par>
                              <p:par>
                                <p:cTn id="41" presetID="3" presetClass="entr" presetSubtype="10" fill="hold" nodeType="withEffect">
                                  <p:stCondLst>
                                    <p:cond delay="0"/>
                                  </p:stCondLst>
                                  <p:childTnLst>
                                    <p:set>
                                      <p:cBhvr>
                                        <p:cTn id="42" dur="1" fill="hold">
                                          <p:stCondLst>
                                            <p:cond delay="0"/>
                                          </p:stCondLst>
                                        </p:cTn>
                                        <p:tgtEl>
                                          <p:spTgt spid="972888"/>
                                        </p:tgtEl>
                                        <p:attrNameLst>
                                          <p:attrName>style.visibility</p:attrName>
                                        </p:attrNameLst>
                                      </p:cBhvr>
                                      <p:to>
                                        <p:strVal val="visible"/>
                                      </p:to>
                                    </p:set>
                                    <p:animEffect transition="in" filter="blinds(horizontal)">
                                      <p:cBhvr>
                                        <p:cTn id="43" dur="500"/>
                                        <p:tgtEl>
                                          <p:spTgt spid="972888"/>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grpId="0" nodeType="clickEffect">
                                  <p:stCondLst>
                                    <p:cond delay="0"/>
                                  </p:stCondLst>
                                  <p:childTnLst>
                                    <p:set>
                                      <p:cBhvr>
                                        <p:cTn id="47" dur="1" fill="hold">
                                          <p:stCondLst>
                                            <p:cond delay="0"/>
                                          </p:stCondLst>
                                        </p:cTn>
                                        <p:tgtEl>
                                          <p:spTgt spid="972897"/>
                                        </p:tgtEl>
                                        <p:attrNameLst>
                                          <p:attrName>style.visibility</p:attrName>
                                        </p:attrNameLst>
                                      </p:cBhvr>
                                      <p:to>
                                        <p:strVal val="visible"/>
                                      </p:to>
                                    </p:set>
                                    <p:anim calcmode="lin" valueType="num">
                                      <p:cBhvr>
                                        <p:cTn id="48" dur="500" fill="hold"/>
                                        <p:tgtEl>
                                          <p:spTgt spid="972897"/>
                                        </p:tgtEl>
                                        <p:attrNameLst>
                                          <p:attrName>ppt_w</p:attrName>
                                        </p:attrNameLst>
                                      </p:cBhvr>
                                      <p:tavLst>
                                        <p:tav tm="0">
                                          <p:val>
                                            <p:fltVal val="0.000000"/>
                                          </p:val>
                                        </p:tav>
                                        <p:tav tm="100000">
                                          <p:val>
                                            <p:strVal val="#ppt_w"/>
                                          </p:val>
                                        </p:tav>
                                      </p:tavLst>
                                    </p:anim>
                                    <p:anim calcmode="lin" valueType="num">
                                      <p:cBhvr>
                                        <p:cTn id="49" dur="500" fill="hold"/>
                                        <p:tgtEl>
                                          <p:spTgt spid="972897"/>
                                        </p:tgtEl>
                                        <p:attrNameLst>
                                          <p:attrName>ppt_h</p:attrName>
                                        </p:attrNameLst>
                                      </p:cBhvr>
                                      <p:tavLst>
                                        <p:tav tm="0">
                                          <p:val>
                                            <p:fltVal val="0.000000"/>
                                          </p:val>
                                        </p:tav>
                                        <p:tav tm="100000">
                                          <p:val>
                                            <p:strVal val="#ppt_h"/>
                                          </p:val>
                                        </p:tav>
                                      </p:tavLst>
                                    </p:anim>
                                    <p:animEffect transition="in" filter="fade">
                                      <p:cBhvr>
                                        <p:cTn id="50" dur="500"/>
                                        <p:tgtEl>
                                          <p:spTgt spid="972897"/>
                                        </p:tgtEl>
                                      </p:cBhvr>
                                    </p:animEffect>
                                  </p:childTnLst>
                                </p:cTn>
                              </p:par>
                            </p:childTnLst>
                          </p:cTn>
                        </p:par>
                      </p:childTnLst>
                    </p:cTn>
                  </p:par>
                  <p:par>
                    <p:cTn id="51" fill="hold">
                      <p:stCondLst>
                        <p:cond delay="indefinite"/>
                      </p:stCondLst>
                      <p:childTnLst>
                        <p:par>
                          <p:cTn id="52" fill="hold">
                            <p:stCondLst>
                              <p:cond delay="0"/>
                            </p:stCondLst>
                            <p:childTnLst>
                              <p:par>
                                <p:cTn id="53" presetID="53" presetClass="entr" presetSubtype="16" fill="hold" grpId="0" nodeType="clickEffect">
                                  <p:stCondLst>
                                    <p:cond delay="0"/>
                                  </p:stCondLst>
                                  <p:childTnLst>
                                    <p:set>
                                      <p:cBhvr>
                                        <p:cTn id="54" dur="1" fill="hold">
                                          <p:stCondLst>
                                            <p:cond delay="0"/>
                                          </p:stCondLst>
                                        </p:cTn>
                                        <p:tgtEl>
                                          <p:spTgt spid="972896"/>
                                        </p:tgtEl>
                                        <p:attrNameLst>
                                          <p:attrName>style.visibility</p:attrName>
                                        </p:attrNameLst>
                                      </p:cBhvr>
                                      <p:to>
                                        <p:strVal val="visible"/>
                                      </p:to>
                                    </p:set>
                                    <p:anim calcmode="lin" valueType="num">
                                      <p:cBhvr>
                                        <p:cTn id="55" dur="500" fill="hold"/>
                                        <p:tgtEl>
                                          <p:spTgt spid="972896"/>
                                        </p:tgtEl>
                                        <p:attrNameLst>
                                          <p:attrName>ppt_w</p:attrName>
                                        </p:attrNameLst>
                                      </p:cBhvr>
                                      <p:tavLst>
                                        <p:tav tm="0">
                                          <p:val>
                                            <p:fltVal val="0.000000"/>
                                          </p:val>
                                        </p:tav>
                                        <p:tav tm="100000">
                                          <p:val>
                                            <p:strVal val="#ppt_w"/>
                                          </p:val>
                                        </p:tav>
                                      </p:tavLst>
                                    </p:anim>
                                    <p:anim calcmode="lin" valueType="num">
                                      <p:cBhvr>
                                        <p:cTn id="56" dur="500" fill="hold"/>
                                        <p:tgtEl>
                                          <p:spTgt spid="972896"/>
                                        </p:tgtEl>
                                        <p:attrNameLst>
                                          <p:attrName>ppt_h</p:attrName>
                                        </p:attrNameLst>
                                      </p:cBhvr>
                                      <p:tavLst>
                                        <p:tav tm="0">
                                          <p:val>
                                            <p:fltVal val="0.000000"/>
                                          </p:val>
                                        </p:tav>
                                        <p:tav tm="100000">
                                          <p:val>
                                            <p:strVal val="#ppt_h"/>
                                          </p:val>
                                        </p:tav>
                                      </p:tavLst>
                                    </p:anim>
                                    <p:animEffect transition="in" filter="fade">
                                      <p:cBhvr>
                                        <p:cTn id="57" dur="500"/>
                                        <p:tgtEl>
                                          <p:spTgt spid="972896"/>
                                        </p:tgtEl>
                                      </p:cBhvr>
                                    </p:animEffect>
                                  </p:childTnLst>
                                </p:cTn>
                              </p:par>
                            </p:childTnLst>
                          </p:cTn>
                        </p:par>
                      </p:childTnLst>
                    </p:cTn>
                  </p:par>
                  <p:par>
                    <p:cTn id="58" fill="hold">
                      <p:stCondLst>
                        <p:cond delay="indefinite"/>
                      </p:stCondLst>
                      <p:childTnLst>
                        <p:par>
                          <p:cTn id="59" fill="hold">
                            <p:stCondLst>
                              <p:cond delay="0"/>
                            </p:stCondLst>
                            <p:childTnLst>
                              <p:par>
                                <p:cTn id="60" presetID="53" presetClass="entr" presetSubtype="16" fill="hold" grpId="0" nodeType="clickEffect">
                                  <p:stCondLst>
                                    <p:cond delay="0"/>
                                  </p:stCondLst>
                                  <p:childTnLst>
                                    <p:set>
                                      <p:cBhvr>
                                        <p:cTn id="61" dur="1" fill="hold">
                                          <p:stCondLst>
                                            <p:cond delay="0"/>
                                          </p:stCondLst>
                                        </p:cTn>
                                        <p:tgtEl>
                                          <p:spTgt spid="972895"/>
                                        </p:tgtEl>
                                        <p:attrNameLst>
                                          <p:attrName>style.visibility</p:attrName>
                                        </p:attrNameLst>
                                      </p:cBhvr>
                                      <p:to>
                                        <p:strVal val="visible"/>
                                      </p:to>
                                    </p:set>
                                    <p:anim calcmode="lin" valueType="num">
                                      <p:cBhvr>
                                        <p:cTn id="62" dur="500" fill="hold"/>
                                        <p:tgtEl>
                                          <p:spTgt spid="972895"/>
                                        </p:tgtEl>
                                        <p:attrNameLst>
                                          <p:attrName>ppt_w</p:attrName>
                                        </p:attrNameLst>
                                      </p:cBhvr>
                                      <p:tavLst>
                                        <p:tav tm="0">
                                          <p:val>
                                            <p:fltVal val="0.000000"/>
                                          </p:val>
                                        </p:tav>
                                        <p:tav tm="100000">
                                          <p:val>
                                            <p:strVal val="#ppt_w"/>
                                          </p:val>
                                        </p:tav>
                                      </p:tavLst>
                                    </p:anim>
                                    <p:anim calcmode="lin" valueType="num">
                                      <p:cBhvr>
                                        <p:cTn id="63" dur="500" fill="hold"/>
                                        <p:tgtEl>
                                          <p:spTgt spid="972895"/>
                                        </p:tgtEl>
                                        <p:attrNameLst>
                                          <p:attrName>ppt_h</p:attrName>
                                        </p:attrNameLst>
                                      </p:cBhvr>
                                      <p:tavLst>
                                        <p:tav tm="0">
                                          <p:val>
                                            <p:fltVal val="0.000000"/>
                                          </p:val>
                                        </p:tav>
                                        <p:tav tm="100000">
                                          <p:val>
                                            <p:strVal val="#ppt_h"/>
                                          </p:val>
                                        </p:tav>
                                      </p:tavLst>
                                    </p:anim>
                                    <p:animEffect transition="in" filter="fade">
                                      <p:cBhvr>
                                        <p:cTn id="64" dur="500"/>
                                        <p:tgtEl>
                                          <p:spTgt spid="972895"/>
                                        </p:tgtEl>
                                      </p:cBhvr>
                                    </p:animEffect>
                                  </p:childTnLst>
                                </p:cTn>
                              </p:par>
                            </p:childTnLst>
                          </p:cTn>
                        </p:par>
                      </p:childTnLst>
                    </p:cTn>
                  </p:par>
                  <p:par>
                    <p:cTn id="65" fill="hold">
                      <p:stCondLst>
                        <p:cond delay="indefinite"/>
                      </p:stCondLst>
                      <p:childTnLst>
                        <p:par>
                          <p:cTn id="66" fill="hold">
                            <p:stCondLst>
                              <p:cond delay="0"/>
                            </p:stCondLst>
                            <p:childTnLst>
                              <p:par>
                                <p:cTn id="67" presetID="53" presetClass="entr" presetSubtype="16" fill="hold" grpId="0" nodeType="clickEffect">
                                  <p:stCondLst>
                                    <p:cond delay="0"/>
                                  </p:stCondLst>
                                  <p:childTnLst>
                                    <p:set>
                                      <p:cBhvr>
                                        <p:cTn id="68" dur="1" fill="hold">
                                          <p:stCondLst>
                                            <p:cond delay="0"/>
                                          </p:stCondLst>
                                        </p:cTn>
                                        <p:tgtEl>
                                          <p:spTgt spid="972894"/>
                                        </p:tgtEl>
                                        <p:attrNameLst>
                                          <p:attrName>style.visibility</p:attrName>
                                        </p:attrNameLst>
                                      </p:cBhvr>
                                      <p:to>
                                        <p:strVal val="visible"/>
                                      </p:to>
                                    </p:set>
                                    <p:anim calcmode="lin" valueType="num">
                                      <p:cBhvr>
                                        <p:cTn id="69" dur="500" fill="hold"/>
                                        <p:tgtEl>
                                          <p:spTgt spid="972894"/>
                                        </p:tgtEl>
                                        <p:attrNameLst>
                                          <p:attrName>ppt_w</p:attrName>
                                        </p:attrNameLst>
                                      </p:cBhvr>
                                      <p:tavLst>
                                        <p:tav tm="0">
                                          <p:val>
                                            <p:fltVal val="0.000000"/>
                                          </p:val>
                                        </p:tav>
                                        <p:tav tm="100000">
                                          <p:val>
                                            <p:strVal val="#ppt_w"/>
                                          </p:val>
                                        </p:tav>
                                      </p:tavLst>
                                    </p:anim>
                                    <p:anim calcmode="lin" valueType="num">
                                      <p:cBhvr>
                                        <p:cTn id="70" dur="500" fill="hold"/>
                                        <p:tgtEl>
                                          <p:spTgt spid="972894"/>
                                        </p:tgtEl>
                                        <p:attrNameLst>
                                          <p:attrName>ppt_h</p:attrName>
                                        </p:attrNameLst>
                                      </p:cBhvr>
                                      <p:tavLst>
                                        <p:tav tm="0">
                                          <p:val>
                                            <p:fltVal val="0.000000"/>
                                          </p:val>
                                        </p:tav>
                                        <p:tav tm="100000">
                                          <p:val>
                                            <p:strVal val="#ppt_h"/>
                                          </p:val>
                                        </p:tav>
                                      </p:tavLst>
                                    </p:anim>
                                    <p:animEffect transition="in" filter="fade">
                                      <p:cBhvr>
                                        <p:cTn id="71" dur="500"/>
                                        <p:tgtEl>
                                          <p:spTgt spid="972894"/>
                                        </p:tgtEl>
                                      </p:cBhvr>
                                    </p:animEffect>
                                  </p:childTnLst>
                                </p:cTn>
                              </p:par>
                            </p:childTnLst>
                          </p:cTn>
                        </p:par>
                      </p:childTnLst>
                    </p:cTn>
                  </p:par>
                  <p:par>
                    <p:cTn id="72" fill="hold">
                      <p:stCondLst>
                        <p:cond delay="indefinite"/>
                      </p:stCondLst>
                      <p:childTnLst>
                        <p:par>
                          <p:cTn id="73" fill="hold">
                            <p:stCondLst>
                              <p:cond delay="0"/>
                            </p:stCondLst>
                            <p:childTnLst>
                              <p:par>
                                <p:cTn id="74" presetID="53" presetClass="entr" presetSubtype="16" fill="hold" grpId="0" nodeType="clickEffect">
                                  <p:stCondLst>
                                    <p:cond delay="0"/>
                                  </p:stCondLst>
                                  <p:childTnLst>
                                    <p:set>
                                      <p:cBhvr>
                                        <p:cTn id="75" dur="1" fill="hold">
                                          <p:stCondLst>
                                            <p:cond delay="0"/>
                                          </p:stCondLst>
                                        </p:cTn>
                                        <p:tgtEl>
                                          <p:spTgt spid="972893"/>
                                        </p:tgtEl>
                                        <p:attrNameLst>
                                          <p:attrName>style.visibility</p:attrName>
                                        </p:attrNameLst>
                                      </p:cBhvr>
                                      <p:to>
                                        <p:strVal val="visible"/>
                                      </p:to>
                                    </p:set>
                                    <p:anim calcmode="lin" valueType="num">
                                      <p:cBhvr>
                                        <p:cTn id="76" dur="500" fill="hold"/>
                                        <p:tgtEl>
                                          <p:spTgt spid="972893"/>
                                        </p:tgtEl>
                                        <p:attrNameLst>
                                          <p:attrName>ppt_w</p:attrName>
                                        </p:attrNameLst>
                                      </p:cBhvr>
                                      <p:tavLst>
                                        <p:tav tm="0">
                                          <p:val>
                                            <p:fltVal val="0.000000"/>
                                          </p:val>
                                        </p:tav>
                                        <p:tav tm="100000">
                                          <p:val>
                                            <p:strVal val="#ppt_w"/>
                                          </p:val>
                                        </p:tav>
                                      </p:tavLst>
                                    </p:anim>
                                    <p:anim calcmode="lin" valueType="num">
                                      <p:cBhvr>
                                        <p:cTn id="77" dur="500" fill="hold"/>
                                        <p:tgtEl>
                                          <p:spTgt spid="972893"/>
                                        </p:tgtEl>
                                        <p:attrNameLst>
                                          <p:attrName>ppt_h</p:attrName>
                                        </p:attrNameLst>
                                      </p:cBhvr>
                                      <p:tavLst>
                                        <p:tav tm="0">
                                          <p:val>
                                            <p:fltVal val="0.000000"/>
                                          </p:val>
                                        </p:tav>
                                        <p:tav tm="100000">
                                          <p:val>
                                            <p:strVal val="#ppt_h"/>
                                          </p:val>
                                        </p:tav>
                                      </p:tavLst>
                                    </p:anim>
                                    <p:animEffect transition="in" filter="fade">
                                      <p:cBhvr>
                                        <p:cTn id="78" dur="500"/>
                                        <p:tgtEl>
                                          <p:spTgt spid="972893"/>
                                        </p:tgtEl>
                                      </p:cBhvr>
                                    </p:animEffect>
                                  </p:childTnLst>
                                </p:cTn>
                              </p:par>
                            </p:childTnLst>
                          </p:cTn>
                        </p:par>
                      </p:childTnLst>
                    </p:cTn>
                  </p:par>
                  <p:par>
                    <p:cTn id="79" fill="hold">
                      <p:stCondLst>
                        <p:cond delay="indefinite"/>
                      </p:stCondLst>
                      <p:childTnLst>
                        <p:par>
                          <p:cTn id="80" fill="hold">
                            <p:stCondLst>
                              <p:cond delay="0"/>
                            </p:stCondLst>
                            <p:childTnLst>
                              <p:par>
                                <p:cTn id="81" presetID="53" presetClass="entr" presetSubtype="16" fill="hold" grpId="0" nodeType="clickEffect">
                                  <p:stCondLst>
                                    <p:cond delay="0"/>
                                  </p:stCondLst>
                                  <p:childTnLst>
                                    <p:set>
                                      <p:cBhvr>
                                        <p:cTn id="82" dur="1" fill="hold">
                                          <p:stCondLst>
                                            <p:cond delay="0"/>
                                          </p:stCondLst>
                                        </p:cTn>
                                        <p:tgtEl>
                                          <p:spTgt spid="972892"/>
                                        </p:tgtEl>
                                        <p:attrNameLst>
                                          <p:attrName>style.visibility</p:attrName>
                                        </p:attrNameLst>
                                      </p:cBhvr>
                                      <p:to>
                                        <p:strVal val="visible"/>
                                      </p:to>
                                    </p:set>
                                    <p:anim calcmode="lin" valueType="num">
                                      <p:cBhvr>
                                        <p:cTn id="83" dur="500" fill="hold"/>
                                        <p:tgtEl>
                                          <p:spTgt spid="972892"/>
                                        </p:tgtEl>
                                        <p:attrNameLst>
                                          <p:attrName>ppt_w</p:attrName>
                                        </p:attrNameLst>
                                      </p:cBhvr>
                                      <p:tavLst>
                                        <p:tav tm="0">
                                          <p:val>
                                            <p:fltVal val="0.000000"/>
                                          </p:val>
                                        </p:tav>
                                        <p:tav tm="100000">
                                          <p:val>
                                            <p:strVal val="#ppt_w"/>
                                          </p:val>
                                        </p:tav>
                                      </p:tavLst>
                                    </p:anim>
                                    <p:anim calcmode="lin" valueType="num">
                                      <p:cBhvr>
                                        <p:cTn id="84" dur="500" fill="hold"/>
                                        <p:tgtEl>
                                          <p:spTgt spid="972892"/>
                                        </p:tgtEl>
                                        <p:attrNameLst>
                                          <p:attrName>ppt_h</p:attrName>
                                        </p:attrNameLst>
                                      </p:cBhvr>
                                      <p:tavLst>
                                        <p:tav tm="0">
                                          <p:val>
                                            <p:fltVal val="0.000000"/>
                                          </p:val>
                                        </p:tav>
                                        <p:tav tm="100000">
                                          <p:val>
                                            <p:strVal val="#ppt_h"/>
                                          </p:val>
                                        </p:tav>
                                      </p:tavLst>
                                    </p:anim>
                                    <p:animEffect transition="in" filter="fade">
                                      <p:cBhvr>
                                        <p:cTn id="85" dur="500"/>
                                        <p:tgtEl>
                                          <p:spTgt spid="972892"/>
                                        </p:tgtEl>
                                      </p:cBhvr>
                                    </p:animEffect>
                                  </p:childTnLst>
                                </p:cTn>
                              </p:par>
                            </p:childTnLst>
                          </p:cTn>
                        </p:par>
                      </p:childTnLst>
                    </p:cTn>
                  </p:par>
                  <p:par>
                    <p:cTn id="86" fill="hold">
                      <p:stCondLst>
                        <p:cond delay="indefinite"/>
                      </p:stCondLst>
                      <p:childTnLst>
                        <p:par>
                          <p:cTn id="87" fill="hold">
                            <p:stCondLst>
                              <p:cond delay="0"/>
                            </p:stCondLst>
                            <p:childTnLst>
                              <p:par>
                                <p:cTn id="88" presetID="53" presetClass="entr" presetSubtype="16" fill="hold" grpId="0" nodeType="clickEffect">
                                  <p:stCondLst>
                                    <p:cond delay="0"/>
                                  </p:stCondLst>
                                  <p:childTnLst>
                                    <p:set>
                                      <p:cBhvr>
                                        <p:cTn id="89" dur="1" fill="hold">
                                          <p:stCondLst>
                                            <p:cond delay="0"/>
                                          </p:stCondLst>
                                        </p:cTn>
                                        <p:tgtEl>
                                          <p:spTgt spid="972891"/>
                                        </p:tgtEl>
                                        <p:attrNameLst>
                                          <p:attrName>style.visibility</p:attrName>
                                        </p:attrNameLst>
                                      </p:cBhvr>
                                      <p:to>
                                        <p:strVal val="visible"/>
                                      </p:to>
                                    </p:set>
                                    <p:anim calcmode="lin" valueType="num">
                                      <p:cBhvr>
                                        <p:cTn id="90" dur="500" fill="hold"/>
                                        <p:tgtEl>
                                          <p:spTgt spid="972891"/>
                                        </p:tgtEl>
                                        <p:attrNameLst>
                                          <p:attrName>ppt_w</p:attrName>
                                        </p:attrNameLst>
                                      </p:cBhvr>
                                      <p:tavLst>
                                        <p:tav tm="0">
                                          <p:val>
                                            <p:fltVal val="0.000000"/>
                                          </p:val>
                                        </p:tav>
                                        <p:tav tm="100000">
                                          <p:val>
                                            <p:strVal val="#ppt_w"/>
                                          </p:val>
                                        </p:tav>
                                      </p:tavLst>
                                    </p:anim>
                                    <p:anim calcmode="lin" valueType="num">
                                      <p:cBhvr>
                                        <p:cTn id="91" dur="500" fill="hold"/>
                                        <p:tgtEl>
                                          <p:spTgt spid="972891"/>
                                        </p:tgtEl>
                                        <p:attrNameLst>
                                          <p:attrName>ppt_h</p:attrName>
                                        </p:attrNameLst>
                                      </p:cBhvr>
                                      <p:tavLst>
                                        <p:tav tm="0">
                                          <p:val>
                                            <p:fltVal val="0.000000"/>
                                          </p:val>
                                        </p:tav>
                                        <p:tav tm="100000">
                                          <p:val>
                                            <p:strVal val="#ppt_h"/>
                                          </p:val>
                                        </p:tav>
                                      </p:tavLst>
                                    </p:anim>
                                    <p:animEffect transition="in" filter="fade">
                                      <p:cBhvr>
                                        <p:cTn id="92" dur="500"/>
                                        <p:tgtEl>
                                          <p:spTgt spid="972891"/>
                                        </p:tgtEl>
                                      </p:cBhvr>
                                    </p:animEffect>
                                  </p:childTnLst>
                                </p:cTn>
                              </p:par>
                            </p:childTnLst>
                          </p:cTn>
                        </p:par>
                      </p:childTnLst>
                    </p:cTn>
                  </p:par>
                  <p:par>
                    <p:cTn id="93" fill="hold">
                      <p:stCondLst>
                        <p:cond delay="indefinite"/>
                      </p:stCondLst>
                      <p:childTnLst>
                        <p:par>
                          <p:cTn id="94" fill="hold">
                            <p:stCondLst>
                              <p:cond delay="0"/>
                            </p:stCondLst>
                            <p:childTnLst>
                              <p:par>
                                <p:cTn id="95" presetID="53" presetClass="entr" presetSubtype="16" fill="hold" grpId="0" nodeType="clickEffect">
                                  <p:stCondLst>
                                    <p:cond delay="0"/>
                                  </p:stCondLst>
                                  <p:childTnLst>
                                    <p:set>
                                      <p:cBhvr>
                                        <p:cTn id="96" dur="1" fill="hold">
                                          <p:stCondLst>
                                            <p:cond delay="0"/>
                                          </p:stCondLst>
                                        </p:cTn>
                                        <p:tgtEl>
                                          <p:spTgt spid="972890"/>
                                        </p:tgtEl>
                                        <p:attrNameLst>
                                          <p:attrName>style.visibility</p:attrName>
                                        </p:attrNameLst>
                                      </p:cBhvr>
                                      <p:to>
                                        <p:strVal val="visible"/>
                                      </p:to>
                                    </p:set>
                                    <p:anim calcmode="lin" valueType="num">
                                      <p:cBhvr>
                                        <p:cTn id="97" dur="500" fill="hold"/>
                                        <p:tgtEl>
                                          <p:spTgt spid="972890"/>
                                        </p:tgtEl>
                                        <p:attrNameLst>
                                          <p:attrName>ppt_w</p:attrName>
                                        </p:attrNameLst>
                                      </p:cBhvr>
                                      <p:tavLst>
                                        <p:tav tm="0">
                                          <p:val>
                                            <p:fltVal val="0.000000"/>
                                          </p:val>
                                        </p:tav>
                                        <p:tav tm="100000">
                                          <p:val>
                                            <p:strVal val="#ppt_w"/>
                                          </p:val>
                                        </p:tav>
                                      </p:tavLst>
                                    </p:anim>
                                    <p:anim calcmode="lin" valueType="num">
                                      <p:cBhvr>
                                        <p:cTn id="98" dur="500" fill="hold"/>
                                        <p:tgtEl>
                                          <p:spTgt spid="972890"/>
                                        </p:tgtEl>
                                        <p:attrNameLst>
                                          <p:attrName>ppt_h</p:attrName>
                                        </p:attrNameLst>
                                      </p:cBhvr>
                                      <p:tavLst>
                                        <p:tav tm="0">
                                          <p:val>
                                            <p:fltVal val="0.000000"/>
                                          </p:val>
                                        </p:tav>
                                        <p:tav tm="100000">
                                          <p:val>
                                            <p:strVal val="#ppt_h"/>
                                          </p:val>
                                        </p:tav>
                                      </p:tavLst>
                                    </p:anim>
                                    <p:animEffect transition="in" filter="fade">
                                      <p:cBhvr>
                                        <p:cTn id="99" dur="500"/>
                                        <p:tgtEl>
                                          <p:spTgt spid="9728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16" grpId="0"/>
      <p:bldP spid="972815" grpId="0"/>
      <p:bldP spid="972890" grpId="0"/>
      <p:bldP spid="972891" grpId="0"/>
      <p:bldP spid="972892" grpId="0"/>
      <p:bldP spid="972893" grpId="0"/>
      <p:bldP spid="972894" grpId="0"/>
      <p:bldP spid="972895" grpId="0"/>
      <p:bldP spid="972896" grpId="0"/>
      <p:bldP spid="972897" grpId="0"/>
    </p:bld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graphicFrame>
        <p:nvGraphicFramePr>
          <p:cNvPr id="84993" name="Object 2"/>
          <p:cNvGraphicFramePr/>
          <p:nvPr/>
        </p:nvGraphicFramePr>
        <p:xfrm>
          <a:off x="336550" y="193675"/>
          <a:ext cx="4876800" cy="584200"/>
        </p:xfrm>
        <a:graphic>
          <a:graphicData uri="http://schemas.openxmlformats.org/presentationml/2006/ole">
            <mc:AlternateContent xmlns:mc="http://schemas.openxmlformats.org/markup-compatibility/2006">
              <mc:Choice xmlns:v="urn:schemas-microsoft-com:vml" Requires="v">
                <p:oleObj spid="_x0000_s3128" name="" r:id="rId1" imgW="4971415" imgH="594360" progId="Word.Document.8">
                  <p:embed/>
                </p:oleObj>
              </mc:Choice>
              <mc:Fallback>
                <p:oleObj name="" r:id="rId1" imgW="4971415" imgH="594360" progId="Word.Document.8">
                  <p:embed/>
                  <p:pic>
                    <p:nvPicPr>
                      <p:cNvPr id="0" name="图片 3127"/>
                      <p:cNvPicPr/>
                      <p:nvPr/>
                    </p:nvPicPr>
                    <p:blipFill>
                      <a:blip r:embed="rId2"/>
                      <a:stretch>
                        <a:fillRect/>
                      </a:stretch>
                    </p:blipFill>
                    <p:spPr>
                      <a:xfrm>
                        <a:off x="336550" y="193675"/>
                        <a:ext cx="4876800" cy="584200"/>
                      </a:xfrm>
                      <a:prstGeom prst="rect">
                        <a:avLst/>
                      </a:prstGeom>
                      <a:noFill/>
                      <a:ln w="38100">
                        <a:noFill/>
                        <a:miter/>
                      </a:ln>
                    </p:spPr>
                  </p:pic>
                </p:oleObj>
              </mc:Fallback>
            </mc:AlternateContent>
          </a:graphicData>
        </a:graphic>
      </p:graphicFrame>
      <p:sp>
        <p:nvSpPr>
          <p:cNvPr id="971795" name="Rectangle 19"/>
          <p:cNvSpPr/>
          <p:nvPr/>
        </p:nvSpPr>
        <p:spPr>
          <a:xfrm>
            <a:off x="4572000" y="642938"/>
            <a:ext cx="4319588" cy="493712"/>
          </a:xfrm>
          <a:prstGeom prst="rect">
            <a:avLst/>
          </a:prstGeom>
          <a:noFill/>
          <a:ln w="19050">
            <a:noFill/>
          </a:ln>
        </p:spPr>
        <p:txBody>
          <a:bodyPr lIns="90000" tIns="46800" rIns="90000" bIns="46800" anchor="ctr"/>
          <a:p>
            <a:pPr algn="ctr" defTabSz="914400">
              <a:lnSpc>
                <a:spcPct val="110000"/>
              </a:lnSpc>
              <a:tabLst>
                <a:tab pos="2400300" algn="l"/>
              </a:tabLst>
            </a:pPr>
            <a:r>
              <a:rPr lang="zh-CN" altLang="en-US" sz="2400" b="1" dirty="0">
                <a:latin typeface="Times New Roman" panose="02020603050405020304" pitchFamily="18" charset="0"/>
                <a:ea typeface="宋体" panose="02010600030101010101" pitchFamily="2" charset="-122"/>
              </a:rPr>
              <a:t>存真</a:t>
            </a:r>
            <a:endParaRPr lang="zh-CN" altLang="en-US" dirty="0">
              <a:latin typeface="Arial" panose="020B0604020202020204" pitchFamily="34" charset="0"/>
              <a:ea typeface="宋体" panose="02010600030101010101" pitchFamily="2" charset="-122"/>
            </a:endParaRPr>
          </a:p>
        </p:txBody>
      </p:sp>
      <p:sp>
        <p:nvSpPr>
          <p:cNvPr id="971794" name="Rectangle 18"/>
          <p:cNvSpPr/>
          <p:nvPr/>
        </p:nvSpPr>
        <p:spPr>
          <a:xfrm>
            <a:off x="323850" y="642938"/>
            <a:ext cx="4248150" cy="493712"/>
          </a:xfrm>
          <a:prstGeom prst="rect">
            <a:avLst/>
          </a:prstGeom>
          <a:noFill/>
          <a:ln w="19050">
            <a:noFill/>
          </a:ln>
        </p:spPr>
        <p:txBody>
          <a:bodyPr lIns="90000" tIns="46800" rIns="90000" bIns="46800" anchor="ctr"/>
          <a:p>
            <a:pPr algn="ctr" defTabSz="914400">
              <a:lnSpc>
                <a:spcPct val="110000"/>
              </a:lnSpc>
              <a:tabLst>
                <a:tab pos="2400300" algn="l"/>
              </a:tabLst>
            </a:pPr>
            <a:r>
              <a:rPr lang="zh-CN" altLang="en-US" sz="2400" b="1" dirty="0">
                <a:latin typeface="Times New Roman" panose="02020603050405020304" pitchFamily="18" charset="0"/>
                <a:ea typeface="宋体" panose="02010600030101010101" pitchFamily="2" charset="-122"/>
              </a:rPr>
              <a:t>去伪</a:t>
            </a:r>
            <a:endParaRPr lang="zh-CN" altLang="en-US" dirty="0">
              <a:latin typeface="Arial" panose="020B0604020202020204" pitchFamily="34" charset="0"/>
              <a:ea typeface="宋体" panose="02010600030101010101" pitchFamily="2" charset="-122"/>
            </a:endParaRPr>
          </a:p>
        </p:txBody>
      </p:sp>
      <p:sp>
        <p:nvSpPr>
          <p:cNvPr id="971814" name="Line 38"/>
          <p:cNvSpPr/>
          <p:nvPr/>
        </p:nvSpPr>
        <p:spPr>
          <a:xfrm>
            <a:off x="323850" y="1136650"/>
            <a:ext cx="8567738" cy="0"/>
          </a:xfrm>
          <a:prstGeom prst="line">
            <a:avLst/>
          </a:prstGeom>
          <a:ln w="19050" cap="flat" cmpd="sng">
            <a:solidFill>
              <a:schemeClr val="tx1"/>
            </a:solidFill>
            <a:prstDash val="solid"/>
            <a:round/>
            <a:headEnd type="none" w="med" len="med"/>
            <a:tailEnd type="none" w="med" len="med"/>
          </a:ln>
        </p:spPr>
      </p:sp>
      <p:sp>
        <p:nvSpPr>
          <p:cNvPr id="971816" name="Line 40"/>
          <p:cNvSpPr/>
          <p:nvPr/>
        </p:nvSpPr>
        <p:spPr>
          <a:xfrm>
            <a:off x="4572000" y="642938"/>
            <a:ext cx="0" cy="5865812"/>
          </a:xfrm>
          <a:prstGeom prst="line">
            <a:avLst/>
          </a:prstGeom>
          <a:ln w="19050" cap="flat" cmpd="sng">
            <a:solidFill>
              <a:schemeClr val="tx1"/>
            </a:solidFill>
            <a:prstDash val="solid"/>
            <a:round/>
            <a:headEnd type="none" w="med" len="med"/>
            <a:tailEnd type="none" w="med" len="med"/>
          </a:ln>
        </p:spPr>
      </p:sp>
      <p:sp>
        <p:nvSpPr>
          <p:cNvPr id="971820" name="Line 44"/>
          <p:cNvSpPr/>
          <p:nvPr/>
        </p:nvSpPr>
        <p:spPr>
          <a:xfrm>
            <a:off x="323850" y="2032000"/>
            <a:ext cx="8567738" cy="0"/>
          </a:xfrm>
          <a:prstGeom prst="line">
            <a:avLst/>
          </a:prstGeom>
          <a:ln w="19050" cap="flat" cmpd="sng">
            <a:solidFill>
              <a:schemeClr val="tx1"/>
            </a:solidFill>
            <a:prstDash val="solid"/>
            <a:round/>
            <a:headEnd type="none" w="med" len="med"/>
            <a:tailEnd type="none" w="med" len="med"/>
          </a:ln>
        </p:spPr>
      </p:sp>
      <p:sp>
        <p:nvSpPr>
          <p:cNvPr id="971828" name="Line 52"/>
          <p:cNvSpPr/>
          <p:nvPr/>
        </p:nvSpPr>
        <p:spPr>
          <a:xfrm>
            <a:off x="323850" y="2927350"/>
            <a:ext cx="8567738" cy="0"/>
          </a:xfrm>
          <a:prstGeom prst="line">
            <a:avLst/>
          </a:prstGeom>
          <a:ln w="19050" cap="flat" cmpd="sng">
            <a:solidFill>
              <a:schemeClr val="tx1"/>
            </a:solidFill>
            <a:prstDash val="solid"/>
            <a:round/>
            <a:headEnd type="none" w="med" len="med"/>
            <a:tailEnd type="none" w="med" len="med"/>
          </a:ln>
        </p:spPr>
      </p:sp>
      <p:sp>
        <p:nvSpPr>
          <p:cNvPr id="971836" name="Line 60"/>
          <p:cNvSpPr/>
          <p:nvPr/>
        </p:nvSpPr>
        <p:spPr>
          <a:xfrm>
            <a:off x="323850" y="3822700"/>
            <a:ext cx="8567738" cy="0"/>
          </a:xfrm>
          <a:prstGeom prst="line">
            <a:avLst/>
          </a:prstGeom>
          <a:ln w="19050" cap="flat" cmpd="sng">
            <a:solidFill>
              <a:schemeClr val="tx1"/>
            </a:solidFill>
            <a:prstDash val="solid"/>
            <a:round/>
            <a:headEnd type="none" w="med" len="med"/>
            <a:tailEnd type="none" w="med" len="med"/>
          </a:ln>
        </p:spPr>
      </p:sp>
      <p:sp>
        <p:nvSpPr>
          <p:cNvPr id="971844" name="Line 68"/>
          <p:cNvSpPr/>
          <p:nvPr/>
        </p:nvSpPr>
        <p:spPr>
          <a:xfrm>
            <a:off x="323850" y="4718050"/>
            <a:ext cx="8567738" cy="0"/>
          </a:xfrm>
          <a:prstGeom prst="line">
            <a:avLst/>
          </a:prstGeom>
          <a:ln w="19050" cap="flat" cmpd="sng">
            <a:solidFill>
              <a:schemeClr val="tx1"/>
            </a:solidFill>
            <a:prstDash val="solid"/>
            <a:round/>
            <a:headEnd type="none" w="med" len="med"/>
            <a:tailEnd type="none" w="med" len="med"/>
          </a:ln>
        </p:spPr>
      </p:sp>
      <p:sp>
        <p:nvSpPr>
          <p:cNvPr id="971852" name="Line 76"/>
          <p:cNvSpPr/>
          <p:nvPr/>
        </p:nvSpPr>
        <p:spPr>
          <a:xfrm>
            <a:off x="323850" y="5613400"/>
            <a:ext cx="8567738" cy="0"/>
          </a:xfrm>
          <a:prstGeom prst="line">
            <a:avLst/>
          </a:prstGeom>
          <a:ln w="19050" cap="flat" cmpd="sng">
            <a:solidFill>
              <a:schemeClr val="tx1"/>
            </a:solidFill>
            <a:prstDash val="solid"/>
            <a:round/>
            <a:headEnd type="none" w="med" len="med"/>
            <a:tailEnd type="none" w="med" len="med"/>
          </a:ln>
        </p:spPr>
      </p:sp>
      <p:sp>
        <p:nvSpPr>
          <p:cNvPr id="971808" name="Line 32"/>
          <p:cNvSpPr/>
          <p:nvPr/>
        </p:nvSpPr>
        <p:spPr>
          <a:xfrm>
            <a:off x="323850" y="642938"/>
            <a:ext cx="8567738" cy="0"/>
          </a:xfrm>
          <a:prstGeom prst="line">
            <a:avLst/>
          </a:prstGeom>
          <a:ln w="19050" cap="sq" cmpd="sng">
            <a:solidFill>
              <a:schemeClr val="tx1"/>
            </a:solidFill>
            <a:prstDash val="solid"/>
            <a:round/>
            <a:headEnd type="none" w="med" len="med"/>
            <a:tailEnd type="none" w="med" len="med"/>
          </a:ln>
        </p:spPr>
      </p:sp>
      <p:sp>
        <p:nvSpPr>
          <p:cNvPr id="971810" name="Line 34"/>
          <p:cNvSpPr/>
          <p:nvPr/>
        </p:nvSpPr>
        <p:spPr>
          <a:xfrm>
            <a:off x="323850" y="642938"/>
            <a:ext cx="0" cy="5865812"/>
          </a:xfrm>
          <a:prstGeom prst="line">
            <a:avLst/>
          </a:prstGeom>
          <a:ln w="19050" cap="sq" cmpd="sng">
            <a:solidFill>
              <a:schemeClr val="tx1"/>
            </a:solidFill>
            <a:prstDash val="solid"/>
            <a:round/>
            <a:headEnd type="none" w="med" len="med"/>
            <a:tailEnd type="none" w="med" len="med"/>
          </a:ln>
        </p:spPr>
      </p:sp>
      <p:sp>
        <p:nvSpPr>
          <p:cNvPr id="971811" name="Line 35"/>
          <p:cNvSpPr/>
          <p:nvPr/>
        </p:nvSpPr>
        <p:spPr>
          <a:xfrm>
            <a:off x="8891588" y="642938"/>
            <a:ext cx="0" cy="5865812"/>
          </a:xfrm>
          <a:prstGeom prst="line">
            <a:avLst/>
          </a:prstGeom>
          <a:ln w="19050" cap="sq" cmpd="sng">
            <a:solidFill>
              <a:schemeClr val="tx1"/>
            </a:solidFill>
            <a:prstDash val="solid"/>
            <a:round/>
            <a:headEnd type="none" w="med" len="med"/>
            <a:tailEnd type="none" w="med" len="med"/>
          </a:ln>
        </p:spPr>
      </p:sp>
      <p:sp>
        <p:nvSpPr>
          <p:cNvPr id="971809" name="Line 33"/>
          <p:cNvSpPr/>
          <p:nvPr/>
        </p:nvSpPr>
        <p:spPr>
          <a:xfrm>
            <a:off x="323850" y="6508750"/>
            <a:ext cx="8567738" cy="0"/>
          </a:xfrm>
          <a:prstGeom prst="line">
            <a:avLst/>
          </a:prstGeom>
          <a:ln w="19050" cap="sq" cmpd="sng">
            <a:solidFill>
              <a:schemeClr val="tx1"/>
            </a:solidFill>
            <a:prstDash val="solid"/>
            <a:round/>
            <a:headEnd type="none" w="med" len="med"/>
            <a:tailEnd type="none" w="med" len="med"/>
          </a:ln>
        </p:spPr>
      </p:sp>
      <p:sp>
        <p:nvSpPr>
          <p:cNvPr id="971896" name="Rectangle 120"/>
          <p:cNvSpPr/>
          <p:nvPr/>
        </p:nvSpPr>
        <p:spPr>
          <a:xfrm>
            <a:off x="4572000" y="5613400"/>
            <a:ext cx="4319588" cy="895350"/>
          </a:xfrm>
          <a:prstGeom prst="rect">
            <a:avLst/>
          </a:prstGeom>
          <a:noFill/>
          <a:ln w="19050">
            <a:noFill/>
          </a:ln>
        </p:spPr>
        <p:txBody>
          <a:bodyPr lIns="90000" tIns="46800" rIns="90000" bIns="46800" anchor="ctr"/>
          <a:p>
            <a:pPr algn="just" defTabSz="914400">
              <a:lnSpc>
                <a:spcPct val="110000"/>
              </a:lnSpc>
              <a:tabLst>
                <a:tab pos="2400300" algn="l"/>
              </a:tabLst>
            </a:pPr>
            <a:r>
              <a:rPr lang="zh-CN" altLang="en-US" sz="2400" b="1" dirty="0">
                <a:latin typeface="Times New Roman" panose="02020603050405020304" pitchFamily="18" charset="0"/>
                <a:ea typeface="宋体" panose="02010600030101010101" pitchFamily="2" charset="-122"/>
              </a:rPr>
              <a:t>公民的政治权利与义务是法定的，不能随意扩大或缩小</a:t>
            </a:r>
            <a:endParaRPr lang="zh-CN" altLang="en-US" dirty="0">
              <a:latin typeface="Arial" panose="020B0604020202020204" pitchFamily="34" charset="0"/>
              <a:ea typeface="宋体" panose="02010600030101010101" pitchFamily="2" charset="-122"/>
            </a:endParaRPr>
          </a:p>
        </p:txBody>
      </p:sp>
      <p:sp>
        <p:nvSpPr>
          <p:cNvPr id="971897" name="Rectangle 121"/>
          <p:cNvSpPr/>
          <p:nvPr/>
        </p:nvSpPr>
        <p:spPr>
          <a:xfrm>
            <a:off x="323850" y="5613400"/>
            <a:ext cx="4248150" cy="895350"/>
          </a:xfrm>
          <a:prstGeom prst="rect">
            <a:avLst/>
          </a:prstGeom>
          <a:noFill/>
          <a:ln w="19050">
            <a:noFill/>
          </a:ln>
        </p:spPr>
        <p:txBody>
          <a:bodyPr lIns="90000" tIns="46800" rIns="90000" bIns="46800" anchor="ctr"/>
          <a:p>
            <a:pPr algn="just" defTabSz="914400">
              <a:lnSpc>
                <a:spcPct val="110000"/>
              </a:lnSpc>
              <a:tabLst>
                <a:tab pos="2400300" algn="l"/>
              </a:tabLst>
            </a:pPr>
            <a:r>
              <a:rPr lang="zh-CN" altLang="en-US" sz="2400" b="1" dirty="0">
                <a:latin typeface="Times New Roman" panose="02020603050405020304" pitchFamily="18" charset="0"/>
                <a:ea typeface="宋体" panose="02010600030101010101" pitchFamily="2" charset="-122"/>
              </a:rPr>
              <a:t>扩缩论：扩大或缩小公民的政治权利与义务</a:t>
            </a:r>
            <a:endParaRPr lang="zh-CN" altLang="en-US" dirty="0">
              <a:latin typeface="Arial" panose="020B0604020202020204" pitchFamily="34" charset="0"/>
              <a:ea typeface="宋体" panose="02010600030101010101" pitchFamily="2" charset="-122"/>
            </a:endParaRPr>
          </a:p>
        </p:txBody>
      </p:sp>
      <p:sp>
        <p:nvSpPr>
          <p:cNvPr id="971898" name="Rectangle 122"/>
          <p:cNvSpPr/>
          <p:nvPr/>
        </p:nvSpPr>
        <p:spPr>
          <a:xfrm>
            <a:off x="4572000" y="4718050"/>
            <a:ext cx="4319588" cy="895350"/>
          </a:xfrm>
          <a:prstGeom prst="rect">
            <a:avLst/>
          </a:prstGeom>
          <a:noFill/>
          <a:ln w="19050">
            <a:noFill/>
          </a:ln>
        </p:spPr>
        <p:txBody>
          <a:bodyPr lIns="90000" tIns="46800" rIns="90000" bIns="46800" anchor="ctr"/>
          <a:p>
            <a:pPr algn="just" defTabSz="914400">
              <a:lnSpc>
                <a:spcPct val="110000"/>
              </a:lnSpc>
              <a:tabLst>
                <a:tab pos="2400300" algn="l"/>
              </a:tabLst>
            </a:pPr>
            <a:r>
              <a:rPr lang="zh-CN" altLang="en-US" sz="2400" b="1" dirty="0">
                <a:latin typeface="Times New Roman" panose="02020603050405020304" pitchFamily="18" charset="0"/>
                <a:ea typeface="宋体" panose="02010600030101010101" pitchFamily="2" charset="-122"/>
              </a:rPr>
              <a:t>公民享有权利与履行义务不能完全等量</a:t>
            </a:r>
            <a:endParaRPr lang="zh-CN" altLang="en-US" dirty="0">
              <a:latin typeface="Arial" panose="020B0604020202020204" pitchFamily="34" charset="0"/>
              <a:ea typeface="宋体" panose="02010600030101010101" pitchFamily="2" charset="-122"/>
            </a:endParaRPr>
          </a:p>
        </p:txBody>
      </p:sp>
      <p:sp>
        <p:nvSpPr>
          <p:cNvPr id="971899" name="Rectangle 123"/>
          <p:cNvSpPr/>
          <p:nvPr/>
        </p:nvSpPr>
        <p:spPr>
          <a:xfrm>
            <a:off x="323850" y="4718050"/>
            <a:ext cx="4248150" cy="895350"/>
          </a:xfrm>
          <a:prstGeom prst="rect">
            <a:avLst/>
          </a:prstGeom>
          <a:noFill/>
          <a:ln w="19050">
            <a:noFill/>
          </a:ln>
        </p:spPr>
        <p:txBody>
          <a:bodyPr lIns="90000" tIns="46800" rIns="90000" bIns="46800" anchor="ctr"/>
          <a:p>
            <a:pPr algn="just" defTabSz="914400">
              <a:lnSpc>
                <a:spcPct val="110000"/>
              </a:lnSpc>
              <a:tabLst>
                <a:tab pos="2400300" algn="l"/>
              </a:tabLst>
            </a:pPr>
            <a:r>
              <a:rPr lang="zh-CN" altLang="en-US" sz="2400" b="1" dirty="0">
                <a:latin typeface="Times New Roman" panose="02020603050405020304" pitchFamily="18" charset="0"/>
                <a:ea typeface="宋体" panose="02010600030101010101" pitchFamily="2" charset="-122"/>
              </a:rPr>
              <a:t>均衡论：享有多少权利就履行多少义务</a:t>
            </a:r>
            <a:endParaRPr lang="zh-CN" altLang="en-US" dirty="0">
              <a:latin typeface="Arial" panose="020B0604020202020204" pitchFamily="34" charset="0"/>
              <a:ea typeface="宋体" panose="02010600030101010101" pitchFamily="2" charset="-122"/>
            </a:endParaRPr>
          </a:p>
        </p:txBody>
      </p:sp>
      <p:sp>
        <p:nvSpPr>
          <p:cNvPr id="971900" name="Rectangle 124"/>
          <p:cNvSpPr/>
          <p:nvPr/>
        </p:nvSpPr>
        <p:spPr>
          <a:xfrm>
            <a:off x="4572000" y="3822700"/>
            <a:ext cx="4319588" cy="895350"/>
          </a:xfrm>
          <a:prstGeom prst="rect">
            <a:avLst/>
          </a:prstGeom>
          <a:noFill/>
          <a:ln w="19050">
            <a:noFill/>
          </a:ln>
        </p:spPr>
        <p:txBody>
          <a:bodyPr lIns="90000" tIns="46800" rIns="90000" bIns="46800" anchor="ctr"/>
          <a:p>
            <a:pPr algn="just" defTabSz="914400">
              <a:lnSpc>
                <a:spcPct val="110000"/>
              </a:lnSpc>
              <a:tabLst>
                <a:tab pos="2400300" algn="l"/>
              </a:tabLst>
            </a:pPr>
            <a:r>
              <a:rPr lang="zh-CN" altLang="en-US" sz="2400" b="1" dirty="0">
                <a:latin typeface="Times New Roman" panose="02020603050405020304" pitchFamily="18" charset="0"/>
                <a:ea typeface="宋体" panose="02010600030101010101" pitchFamily="2" charset="-122"/>
              </a:rPr>
              <a:t>权利与义务是统一的，不能说哪个重要</a:t>
            </a:r>
            <a:endParaRPr lang="zh-CN" altLang="en-US" dirty="0">
              <a:latin typeface="Arial" panose="020B0604020202020204" pitchFamily="34" charset="0"/>
              <a:ea typeface="宋体" panose="02010600030101010101" pitchFamily="2" charset="-122"/>
            </a:endParaRPr>
          </a:p>
        </p:txBody>
      </p:sp>
      <p:sp>
        <p:nvSpPr>
          <p:cNvPr id="971901" name="Rectangle 125"/>
          <p:cNvSpPr/>
          <p:nvPr/>
        </p:nvSpPr>
        <p:spPr>
          <a:xfrm>
            <a:off x="323850" y="3822700"/>
            <a:ext cx="4248150" cy="895350"/>
          </a:xfrm>
          <a:prstGeom prst="rect">
            <a:avLst/>
          </a:prstGeom>
          <a:noFill/>
          <a:ln w="19050">
            <a:noFill/>
          </a:ln>
        </p:spPr>
        <p:txBody>
          <a:bodyPr lIns="90000" tIns="46800" rIns="90000" bIns="46800" anchor="ctr"/>
          <a:p>
            <a:pPr algn="just" defTabSz="914400">
              <a:lnSpc>
                <a:spcPct val="110000"/>
              </a:lnSpc>
              <a:tabLst>
                <a:tab pos="2400300" algn="l"/>
              </a:tabLst>
            </a:pPr>
            <a:r>
              <a:rPr lang="zh-CN" altLang="en-US" sz="2400" b="1" dirty="0">
                <a:latin typeface="Times New Roman" panose="02020603050405020304" pitchFamily="18" charset="0"/>
                <a:ea typeface="宋体" panose="02010600030101010101" pitchFamily="2" charset="-122"/>
              </a:rPr>
              <a:t>侧重论：享有权利比履行义务重要</a:t>
            </a:r>
            <a:endParaRPr lang="zh-CN" altLang="en-US" dirty="0">
              <a:latin typeface="Arial" panose="020B0604020202020204" pitchFamily="34" charset="0"/>
              <a:ea typeface="宋体" panose="02010600030101010101" pitchFamily="2" charset="-122"/>
            </a:endParaRPr>
          </a:p>
        </p:txBody>
      </p:sp>
      <p:sp>
        <p:nvSpPr>
          <p:cNvPr id="971902" name="Rectangle 126"/>
          <p:cNvSpPr/>
          <p:nvPr/>
        </p:nvSpPr>
        <p:spPr>
          <a:xfrm>
            <a:off x="4572000" y="2927350"/>
            <a:ext cx="4319588" cy="895350"/>
          </a:xfrm>
          <a:prstGeom prst="rect">
            <a:avLst/>
          </a:prstGeom>
          <a:noFill/>
          <a:ln w="19050">
            <a:noFill/>
          </a:ln>
        </p:spPr>
        <p:txBody>
          <a:bodyPr lIns="90000" tIns="46800" rIns="90000" bIns="46800" anchor="ctr"/>
          <a:p>
            <a:pPr algn="just" defTabSz="914400">
              <a:lnSpc>
                <a:spcPct val="110000"/>
              </a:lnSpc>
              <a:tabLst>
                <a:tab pos="2400300" algn="l"/>
              </a:tabLst>
            </a:pPr>
            <a:r>
              <a:rPr lang="zh-CN" altLang="en-US" sz="2400" b="1" dirty="0">
                <a:latin typeface="Times New Roman" panose="02020603050405020304" pitchFamily="18" charset="0"/>
                <a:ea typeface="宋体" panose="02010600030101010101" pitchFamily="2" charset="-122"/>
              </a:rPr>
              <a:t>这种理论实质上割裂了权利与义务的统一</a:t>
            </a:r>
            <a:endParaRPr lang="zh-CN" altLang="en-US" dirty="0">
              <a:latin typeface="Arial" panose="020B0604020202020204" pitchFamily="34" charset="0"/>
              <a:ea typeface="宋体" panose="02010600030101010101" pitchFamily="2" charset="-122"/>
            </a:endParaRPr>
          </a:p>
        </p:txBody>
      </p:sp>
      <p:sp>
        <p:nvSpPr>
          <p:cNvPr id="971903" name="Rectangle 127"/>
          <p:cNvSpPr/>
          <p:nvPr/>
        </p:nvSpPr>
        <p:spPr>
          <a:xfrm>
            <a:off x="323850" y="2927350"/>
            <a:ext cx="4248150" cy="895350"/>
          </a:xfrm>
          <a:prstGeom prst="rect">
            <a:avLst/>
          </a:prstGeom>
          <a:noFill/>
          <a:ln w="19050">
            <a:noFill/>
          </a:ln>
        </p:spPr>
        <p:txBody>
          <a:bodyPr lIns="90000" tIns="46800" rIns="90000" bIns="46800" anchor="ctr"/>
          <a:p>
            <a:pPr algn="just" defTabSz="914400">
              <a:lnSpc>
                <a:spcPct val="110000"/>
              </a:lnSpc>
              <a:tabLst>
                <a:tab pos="2400300" algn="l"/>
              </a:tabLst>
            </a:pPr>
            <a:r>
              <a:rPr lang="zh-CN" altLang="en-US" sz="2400" b="1" dirty="0">
                <a:latin typeface="Times New Roman" panose="02020603050405020304" pitchFamily="18" charset="0"/>
                <a:ea typeface="宋体" panose="02010600030101010101" pitchFamily="2" charset="-122"/>
              </a:rPr>
              <a:t>先后论：先享有权利，后履行义务</a:t>
            </a:r>
            <a:endParaRPr lang="zh-CN" altLang="en-US" dirty="0">
              <a:latin typeface="Arial" panose="020B0604020202020204" pitchFamily="34" charset="0"/>
              <a:ea typeface="宋体" panose="02010600030101010101" pitchFamily="2" charset="-122"/>
            </a:endParaRPr>
          </a:p>
        </p:txBody>
      </p:sp>
      <p:sp>
        <p:nvSpPr>
          <p:cNvPr id="971904" name="Rectangle 128"/>
          <p:cNvSpPr/>
          <p:nvPr/>
        </p:nvSpPr>
        <p:spPr>
          <a:xfrm>
            <a:off x="4572000" y="2032000"/>
            <a:ext cx="4319588" cy="895350"/>
          </a:xfrm>
          <a:prstGeom prst="rect">
            <a:avLst/>
          </a:prstGeom>
          <a:noFill/>
          <a:ln w="19050">
            <a:noFill/>
          </a:ln>
        </p:spPr>
        <p:txBody>
          <a:bodyPr lIns="90000" tIns="46800" rIns="90000" bIns="46800" anchor="ctr"/>
          <a:p>
            <a:pPr algn="just" defTabSz="914400">
              <a:lnSpc>
                <a:spcPct val="110000"/>
              </a:lnSpc>
              <a:tabLst>
                <a:tab pos="2400300" algn="l"/>
              </a:tabLst>
            </a:pPr>
            <a:r>
              <a:rPr lang="zh-CN" altLang="en-US" sz="2400" b="1" dirty="0">
                <a:latin typeface="Times New Roman" panose="02020603050405020304" pitchFamily="18" charset="0"/>
                <a:ea typeface="宋体" panose="02010600030101010101" pitchFamily="2" charset="-122"/>
              </a:rPr>
              <a:t>权利与义务是统一的，不能将二者割裂</a:t>
            </a:r>
            <a:endParaRPr lang="zh-CN" altLang="en-US" dirty="0">
              <a:latin typeface="Arial" panose="020B0604020202020204" pitchFamily="34" charset="0"/>
              <a:ea typeface="宋体" panose="02010600030101010101" pitchFamily="2" charset="-122"/>
            </a:endParaRPr>
          </a:p>
        </p:txBody>
      </p:sp>
      <p:sp>
        <p:nvSpPr>
          <p:cNvPr id="971905" name="Rectangle 129"/>
          <p:cNvSpPr/>
          <p:nvPr/>
        </p:nvSpPr>
        <p:spPr>
          <a:xfrm>
            <a:off x="323850" y="2032000"/>
            <a:ext cx="4248150" cy="895350"/>
          </a:xfrm>
          <a:prstGeom prst="rect">
            <a:avLst/>
          </a:prstGeom>
          <a:noFill/>
          <a:ln w="19050">
            <a:noFill/>
          </a:ln>
        </p:spPr>
        <p:txBody>
          <a:bodyPr lIns="90000" tIns="46800" rIns="90000" bIns="46800" anchor="ctr"/>
          <a:p>
            <a:pPr algn="just" defTabSz="914400">
              <a:lnSpc>
                <a:spcPct val="110000"/>
              </a:lnSpc>
              <a:tabLst>
                <a:tab pos="2400300" algn="l"/>
              </a:tabLst>
            </a:pPr>
            <a:r>
              <a:rPr lang="zh-CN" altLang="en-US" sz="2400" b="1" dirty="0">
                <a:latin typeface="Times New Roman" panose="02020603050405020304" pitchFamily="18" charset="0"/>
                <a:ea typeface="宋体" panose="02010600030101010101" pitchFamily="2" charset="-122"/>
              </a:rPr>
              <a:t>割裂论：权利与义务是可以分离的</a:t>
            </a:r>
            <a:endParaRPr lang="zh-CN" altLang="en-US" dirty="0">
              <a:latin typeface="Arial" panose="020B0604020202020204" pitchFamily="34" charset="0"/>
              <a:ea typeface="宋体" panose="02010600030101010101" pitchFamily="2" charset="-122"/>
            </a:endParaRPr>
          </a:p>
        </p:txBody>
      </p:sp>
      <p:sp>
        <p:nvSpPr>
          <p:cNvPr id="971906" name="Rectangle 130"/>
          <p:cNvSpPr/>
          <p:nvPr/>
        </p:nvSpPr>
        <p:spPr>
          <a:xfrm>
            <a:off x="4572000" y="1136650"/>
            <a:ext cx="4319588" cy="895350"/>
          </a:xfrm>
          <a:prstGeom prst="rect">
            <a:avLst/>
          </a:prstGeom>
          <a:noFill/>
          <a:ln w="19050">
            <a:noFill/>
          </a:ln>
        </p:spPr>
        <p:txBody>
          <a:bodyPr lIns="90000" tIns="46800" rIns="90000" bIns="46800" anchor="ctr"/>
          <a:p>
            <a:pPr algn="just" defTabSz="914400">
              <a:lnSpc>
                <a:spcPct val="110000"/>
              </a:lnSpc>
              <a:tabLst>
                <a:tab pos="2400300" algn="l"/>
              </a:tabLst>
            </a:pPr>
            <a:r>
              <a:rPr lang="zh-CN" altLang="en-US" sz="2400" b="1" dirty="0">
                <a:latin typeface="Times New Roman" panose="02020603050405020304" pitchFamily="18" charset="0"/>
                <a:ea typeface="宋体" panose="02010600030101010101" pitchFamily="2" charset="-122"/>
              </a:rPr>
              <a:t>权利与义务有严格的界限，不能等同</a:t>
            </a:r>
            <a:endParaRPr lang="zh-CN" altLang="en-US" dirty="0">
              <a:latin typeface="Arial" panose="020B0604020202020204" pitchFamily="34" charset="0"/>
              <a:ea typeface="宋体" panose="02010600030101010101" pitchFamily="2" charset="-122"/>
            </a:endParaRPr>
          </a:p>
        </p:txBody>
      </p:sp>
      <p:sp>
        <p:nvSpPr>
          <p:cNvPr id="971907" name="Rectangle 131"/>
          <p:cNvSpPr/>
          <p:nvPr/>
        </p:nvSpPr>
        <p:spPr>
          <a:xfrm>
            <a:off x="323850" y="1136650"/>
            <a:ext cx="4248150" cy="895350"/>
          </a:xfrm>
          <a:prstGeom prst="rect">
            <a:avLst/>
          </a:prstGeom>
          <a:noFill/>
          <a:ln w="19050">
            <a:noFill/>
          </a:ln>
        </p:spPr>
        <p:txBody>
          <a:bodyPr lIns="90000" tIns="46800" rIns="90000" bIns="46800" anchor="ctr"/>
          <a:p>
            <a:pPr algn="just" defTabSz="914400">
              <a:lnSpc>
                <a:spcPct val="110000"/>
              </a:lnSpc>
              <a:tabLst>
                <a:tab pos="2400300" algn="l"/>
              </a:tabLst>
            </a:pPr>
            <a:r>
              <a:rPr lang="zh-CN" altLang="en-US" sz="2400" b="1" dirty="0">
                <a:latin typeface="Times New Roman" panose="02020603050405020304" pitchFamily="18" charset="0"/>
                <a:ea typeface="宋体" panose="02010600030101010101" pitchFamily="2" charset="-122"/>
              </a:rPr>
              <a:t>等同论：权利即义务，义务即权利</a:t>
            </a:r>
            <a:endParaRPr lang="zh-CN" altLang="en-US" dirty="0">
              <a:latin typeface="Arial" panose="020B0604020202020204" pitchFamily="34" charset="0"/>
              <a:ea typeface="宋体" panose="0201060003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71795"/>
                                        </p:tgtEl>
                                        <p:attrNameLst>
                                          <p:attrName>style.visibility</p:attrName>
                                        </p:attrNameLst>
                                      </p:cBhvr>
                                      <p:to>
                                        <p:strVal val="visible"/>
                                      </p:to>
                                    </p:set>
                                    <p:animEffect transition="in" filter="blinds(horizontal)">
                                      <p:cBhvr>
                                        <p:cTn id="7" dur="500"/>
                                        <p:tgtEl>
                                          <p:spTgt spid="97179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971794"/>
                                        </p:tgtEl>
                                        <p:attrNameLst>
                                          <p:attrName>style.visibility</p:attrName>
                                        </p:attrNameLst>
                                      </p:cBhvr>
                                      <p:to>
                                        <p:strVal val="visible"/>
                                      </p:to>
                                    </p:set>
                                    <p:animEffect transition="in" filter="blinds(horizontal)">
                                      <p:cBhvr>
                                        <p:cTn id="10" dur="500"/>
                                        <p:tgtEl>
                                          <p:spTgt spid="971794"/>
                                        </p:tgtEl>
                                      </p:cBhvr>
                                    </p:animEffect>
                                  </p:childTnLst>
                                </p:cTn>
                              </p:par>
                              <p:par>
                                <p:cTn id="11" presetID="3" presetClass="entr" presetSubtype="10" fill="hold" nodeType="withEffect">
                                  <p:stCondLst>
                                    <p:cond delay="0"/>
                                  </p:stCondLst>
                                  <p:childTnLst>
                                    <p:set>
                                      <p:cBhvr>
                                        <p:cTn id="12" dur="1" fill="hold">
                                          <p:stCondLst>
                                            <p:cond delay="0"/>
                                          </p:stCondLst>
                                        </p:cTn>
                                        <p:tgtEl>
                                          <p:spTgt spid="971814"/>
                                        </p:tgtEl>
                                        <p:attrNameLst>
                                          <p:attrName>style.visibility</p:attrName>
                                        </p:attrNameLst>
                                      </p:cBhvr>
                                      <p:to>
                                        <p:strVal val="visible"/>
                                      </p:to>
                                    </p:set>
                                    <p:animEffect transition="in" filter="blinds(horizontal)">
                                      <p:cBhvr>
                                        <p:cTn id="13" dur="500"/>
                                        <p:tgtEl>
                                          <p:spTgt spid="971814"/>
                                        </p:tgtEl>
                                      </p:cBhvr>
                                    </p:animEffect>
                                  </p:childTnLst>
                                </p:cTn>
                              </p:par>
                              <p:par>
                                <p:cTn id="14" presetID="3" presetClass="entr" presetSubtype="10" fill="hold" nodeType="withEffect">
                                  <p:stCondLst>
                                    <p:cond delay="0"/>
                                  </p:stCondLst>
                                  <p:childTnLst>
                                    <p:set>
                                      <p:cBhvr>
                                        <p:cTn id="15" dur="1" fill="hold">
                                          <p:stCondLst>
                                            <p:cond delay="0"/>
                                          </p:stCondLst>
                                        </p:cTn>
                                        <p:tgtEl>
                                          <p:spTgt spid="971816"/>
                                        </p:tgtEl>
                                        <p:attrNameLst>
                                          <p:attrName>style.visibility</p:attrName>
                                        </p:attrNameLst>
                                      </p:cBhvr>
                                      <p:to>
                                        <p:strVal val="visible"/>
                                      </p:to>
                                    </p:set>
                                    <p:animEffect transition="in" filter="blinds(horizontal)">
                                      <p:cBhvr>
                                        <p:cTn id="16" dur="500"/>
                                        <p:tgtEl>
                                          <p:spTgt spid="971816"/>
                                        </p:tgtEl>
                                      </p:cBhvr>
                                    </p:animEffect>
                                  </p:childTnLst>
                                </p:cTn>
                              </p:par>
                              <p:par>
                                <p:cTn id="17" presetID="3" presetClass="entr" presetSubtype="10" fill="hold" nodeType="withEffect">
                                  <p:stCondLst>
                                    <p:cond delay="0"/>
                                  </p:stCondLst>
                                  <p:childTnLst>
                                    <p:set>
                                      <p:cBhvr>
                                        <p:cTn id="18" dur="1" fill="hold">
                                          <p:stCondLst>
                                            <p:cond delay="0"/>
                                          </p:stCondLst>
                                        </p:cTn>
                                        <p:tgtEl>
                                          <p:spTgt spid="971820"/>
                                        </p:tgtEl>
                                        <p:attrNameLst>
                                          <p:attrName>style.visibility</p:attrName>
                                        </p:attrNameLst>
                                      </p:cBhvr>
                                      <p:to>
                                        <p:strVal val="visible"/>
                                      </p:to>
                                    </p:set>
                                    <p:animEffect transition="in" filter="blinds(horizontal)">
                                      <p:cBhvr>
                                        <p:cTn id="19" dur="500"/>
                                        <p:tgtEl>
                                          <p:spTgt spid="971820"/>
                                        </p:tgtEl>
                                      </p:cBhvr>
                                    </p:animEffect>
                                  </p:childTnLst>
                                </p:cTn>
                              </p:par>
                              <p:par>
                                <p:cTn id="20" presetID="3" presetClass="entr" presetSubtype="10" fill="hold" nodeType="withEffect">
                                  <p:stCondLst>
                                    <p:cond delay="0"/>
                                  </p:stCondLst>
                                  <p:childTnLst>
                                    <p:set>
                                      <p:cBhvr>
                                        <p:cTn id="21" dur="1" fill="hold">
                                          <p:stCondLst>
                                            <p:cond delay="0"/>
                                          </p:stCondLst>
                                        </p:cTn>
                                        <p:tgtEl>
                                          <p:spTgt spid="971828"/>
                                        </p:tgtEl>
                                        <p:attrNameLst>
                                          <p:attrName>style.visibility</p:attrName>
                                        </p:attrNameLst>
                                      </p:cBhvr>
                                      <p:to>
                                        <p:strVal val="visible"/>
                                      </p:to>
                                    </p:set>
                                    <p:animEffect transition="in" filter="blinds(horizontal)">
                                      <p:cBhvr>
                                        <p:cTn id="22" dur="500"/>
                                        <p:tgtEl>
                                          <p:spTgt spid="971828"/>
                                        </p:tgtEl>
                                      </p:cBhvr>
                                    </p:animEffect>
                                  </p:childTnLst>
                                </p:cTn>
                              </p:par>
                              <p:par>
                                <p:cTn id="23" presetID="3" presetClass="entr" presetSubtype="10" fill="hold" nodeType="withEffect">
                                  <p:stCondLst>
                                    <p:cond delay="0"/>
                                  </p:stCondLst>
                                  <p:childTnLst>
                                    <p:set>
                                      <p:cBhvr>
                                        <p:cTn id="24" dur="1" fill="hold">
                                          <p:stCondLst>
                                            <p:cond delay="0"/>
                                          </p:stCondLst>
                                        </p:cTn>
                                        <p:tgtEl>
                                          <p:spTgt spid="971836"/>
                                        </p:tgtEl>
                                        <p:attrNameLst>
                                          <p:attrName>style.visibility</p:attrName>
                                        </p:attrNameLst>
                                      </p:cBhvr>
                                      <p:to>
                                        <p:strVal val="visible"/>
                                      </p:to>
                                    </p:set>
                                    <p:animEffect transition="in" filter="blinds(horizontal)">
                                      <p:cBhvr>
                                        <p:cTn id="25" dur="500"/>
                                        <p:tgtEl>
                                          <p:spTgt spid="971836"/>
                                        </p:tgtEl>
                                      </p:cBhvr>
                                    </p:animEffect>
                                  </p:childTnLst>
                                </p:cTn>
                              </p:par>
                              <p:par>
                                <p:cTn id="26" presetID="3" presetClass="entr" presetSubtype="10" fill="hold" nodeType="withEffect">
                                  <p:stCondLst>
                                    <p:cond delay="0"/>
                                  </p:stCondLst>
                                  <p:childTnLst>
                                    <p:set>
                                      <p:cBhvr>
                                        <p:cTn id="27" dur="1" fill="hold">
                                          <p:stCondLst>
                                            <p:cond delay="0"/>
                                          </p:stCondLst>
                                        </p:cTn>
                                        <p:tgtEl>
                                          <p:spTgt spid="971844"/>
                                        </p:tgtEl>
                                        <p:attrNameLst>
                                          <p:attrName>style.visibility</p:attrName>
                                        </p:attrNameLst>
                                      </p:cBhvr>
                                      <p:to>
                                        <p:strVal val="visible"/>
                                      </p:to>
                                    </p:set>
                                    <p:animEffect transition="in" filter="blinds(horizontal)">
                                      <p:cBhvr>
                                        <p:cTn id="28" dur="500"/>
                                        <p:tgtEl>
                                          <p:spTgt spid="971844"/>
                                        </p:tgtEl>
                                      </p:cBhvr>
                                    </p:animEffect>
                                  </p:childTnLst>
                                </p:cTn>
                              </p:par>
                              <p:par>
                                <p:cTn id="29" presetID="3" presetClass="entr" presetSubtype="10" fill="hold" nodeType="withEffect">
                                  <p:stCondLst>
                                    <p:cond delay="0"/>
                                  </p:stCondLst>
                                  <p:childTnLst>
                                    <p:set>
                                      <p:cBhvr>
                                        <p:cTn id="30" dur="1" fill="hold">
                                          <p:stCondLst>
                                            <p:cond delay="0"/>
                                          </p:stCondLst>
                                        </p:cTn>
                                        <p:tgtEl>
                                          <p:spTgt spid="971852"/>
                                        </p:tgtEl>
                                        <p:attrNameLst>
                                          <p:attrName>style.visibility</p:attrName>
                                        </p:attrNameLst>
                                      </p:cBhvr>
                                      <p:to>
                                        <p:strVal val="visible"/>
                                      </p:to>
                                    </p:set>
                                    <p:animEffect transition="in" filter="blinds(horizontal)">
                                      <p:cBhvr>
                                        <p:cTn id="31" dur="500"/>
                                        <p:tgtEl>
                                          <p:spTgt spid="971852"/>
                                        </p:tgtEl>
                                      </p:cBhvr>
                                    </p:animEffect>
                                  </p:childTnLst>
                                </p:cTn>
                              </p:par>
                              <p:par>
                                <p:cTn id="32" presetID="3" presetClass="entr" presetSubtype="10" fill="hold" nodeType="withEffect">
                                  <p:stCondLst>
                                    <p:cond delay="0"/>
                                  </p:stCondLst>
                                  <p:childTnLst>
                                    <p:set>
                                      <p:cBhvr>
                                        <p:cTn id="33" dur="1" fill="hold">
                                          <p:stCondLst>
                                            <p:cond delay="0"/>
                                          </p:stCondLst>
                                        </p:cTn>
                                        <p:tgtEl>
                                          <p:spTgt spid="971808"/>
                                        </p:tgtEl>
                                        <p:attrNameLst>
                                          <p:attrName>style.visibility</p:attrName>
                                        </p:attrNameLst>
                                      </p:cBhvr>
                                      <p:to>
                                        <p:strVal val="visible"/>
                                      </p:to>
                                    </p:set>
                                    <p:animEffect transition="in" filter="blinds(horizontal)">
                                      <p:cBhvr>
                                        <p:cTn id="34" dur="500"/>
                                        <p:tgtEl>
                                          <p:spTgt spid="971808"/>
                                        </p:tgtEl>
                                      </p:cBhvr>
                                    </p:animEffect>
                                  </p:childTnLst>
                                </p:cTn>
                              </p:par>
                              <p:par>
                                <p:cTn id="35" presetID="3" presetClass="entr" presetSubtype="10" fill="hold" nodeType="withEffect">
                                  <p:stCondLst>
                                    <p:cond delay="0"/>
                                  </p:stCondLst>
                                  <p:childTnLst>
                                    <p:set>
                                      <p:cBhvr>
                                        <p:cTn id="36" dur="1" fill="hold">
                                          <p:stCondLst>
                                            <p:cond delay="0"/>
                                          </p:stCondLst>
                                        </p:cTn>
                                        <p:tgtEl>
                                          <p:spTgt spid="971810"/>
                                        </p:tgtEl>
                                        <p:attrNameLst>
                                          <p:attrName>style.visibility</p:attrName>
                                        </p:attrNameLst>
                                      </p:cBhvr>
                                      <p:to>
                                        <p:strVal val="visible"/>
                                      </p:to>
                                    </p:set>
                                    <p:animEffect transition="in" filter="blinds(horizontal)">
                                      <p:cBhvr>
                                        <p:cTn id="37" dur="500"/>
                                        <p:tgtEl>
                                          <p:spTgt spid="971810"/>
                                        </p:tgtEl>
                                      </p:cBhvr>
                                    </p:animEffect>
                                  </p:childTnLst>
                                </p:cTn>
                              </p:par>
                              <p:par>
                                <p:cTn id="38" presetID="3" presetClass="entr" presetSubtype="10" fill="hold" nodeType="withEffect">
                                  <p:stCondLst>
                                    <p:cond delay="0"/>
                                  </p:stCondLst>
                                  <p:childTnLst>
                                    <p:set>
                                      <p:cBhvr>
                                        <p:cTn id="39" dur="1" fill="hold">
                                          <p:stCondLst>
                                            <p:cond delay="0"/>
                                          </p:stCondLst>
                                        </p:cTn>
                                        <p:tgtEl>
                                          <p:spTgt spid="971811"/>
                                        </p:tgtEl>
                                        <p:attrNameLst>
                                          <p:attrName>style.visibility</p:attrName>
                                        </p:attrNameLst>
                                      </p:cBhvr>
                                      <p:to>
                                        <p:strVal val="visible"/>
                                      </p:to>
                                    </p:set>
                                    <p:animEffect transition="in" filter="blinds(horizontal)">
                                      <p:cBhvr>
                                        <p:cTn id="40" dur="500"/>
                                        <p:tgtEl>
                                          <p:spTgt spid="971811"/>
                                        </p:tgtEl>
                                      </p:cBhvr>
                                    </p:animEffect>
                                  </p:childTnLst>
                                </p:cTn>
                              </p:par>
                              <p:par>
                                <p:cTn id="41" presetID="3" presetClass="entr" presetSubtype="10" fill="hold" nodeType="withEffect">
                                  <p:stCondLst>
                                    <p:cond delay="0"/>
                                  </p:stCondLst>
                                  <p:childTnLst>
                                    <p:set>
                                      <p:cBhvr>
                                        <p:cTn id="42" dur="1" fill="hold">
                                          <p:stCondLst>
                                            <p:cond delay="0"/>
                                          </p:stCondLst>
                                        </p:cTn>
                                        <p:tgtEl>
                                          <p:spTgt spid="971809"/>
                                        </p:tgtEl>
                                        <p:attrNameLst>
                                          <p:attrName>style.visibility</p:attrName>
                                        </p:attrNameLst>
                                      </p:cBhvr>
                                      <p:to>
                                        <p:strVal val="visible"/>
                                      </p:to>
                                    </p:set>
                                    <p:animEffect transition="in" filter="blinds(horizontal)">
                                      <p:cBhvr>
                                        <p:cTn id="43" dur="500"/>
                                        <p:tgtEl>
                                          <p:spTgt spid="971809"/>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grpId="0" nodeType="clickEffect">
                                  <p:stCondLst>
                                    <p:cond delay="0"/>
                                  </p:stCondLst>
                                  <p:childTnLst>
                                    <p:set>
                                      <p:cBhvr>
                                        <p:cTn id="47" dur="1" fill="hold">
                                          <p:stCondLst>
                                            <p:cond delay="0"/>
                                          </p:stCondLst>
                                        </p:cTn>
                                        <p:tgtEl>
                                          <p:spTgt spid="971907"/>
                                        </p:tgtEl>
                                        <p:attrNameLst>
                                          <p:attrName>style.visibility</p:attrName>
                                        </p:attrNameLst>
                                      </p:cBhvr>
                                      <p:to>
                                        <p:strVal val="visible"/>
                                      </p:to>
                                    </p:set>
                                    <p:anim calcmode="lin" valueType="num">
                                      <p:cBhvr>
                                        <p:cTn id="48" dur="500" fill="hold"/>
                                        <p:tgtEl>
                                          <p:spTgt spid="971907"/>
                                        </p:tgtEl>
                                        <p:attrNameLst>
                                          <p:attrName>ppt_w</p:attrName>
                                        </p:attrNameLst>
                                      </p:cBhvr>
                                      <p:tavLst>
                                        <p:tav tm="0">
                                          <p:val>
                                            <p:fltVal val="0.000000"/>
                                          </p:val>
                                        </p:tav>
                                        <p:tav tm="100000">
                                          <p:val>
                                            <p:strVal val="#ppt_w"/>
                                          </p:val>
                                        </p:tav>
                                      </p:tavLst>
                                    </p:anim>
                                    <p:anim calcmode="lin" valueType="num">
                                      <p:cBhvr>
                                        <p:cTn id="49" dur="500" fill="hold"/>
                                        <p:tgtEl>
                                          <p:spTgt spid="971907"/>
                                        </p:tgtEl>
                                        <p:attrNameLst>
                                          <p:attrName>ppt_h</p:attrName>
                                        </p:attrNameLst>
                                      </p:cBhvr>
                                      <p:tavLst>
                                        <p:tav tm="0">
                                          <p:val>
                                            <p:fltVal val="0.000000"/>
                                          </p:val>
                                        </p:tav>
                                        <p:tav tm="100000">
                                          <p:val>
                                            <p:strVal val="#ppt_h"/>
                                          </p:val>
                                        </p:tav>
                                      </p:tavLst>
                                    </p:anim>
                                    <p:animEffect transition="in" filter="fade">
                                      <p:cBhvr>
                                        <p:cTn id="50" dur="500"/>
                                        <p:tgtEl>
                                          <p:spTgt spid="971907"/>
                                        </p:tgtEl>
                                      </p:cBhvr>
                                    </p:animEffect>
                                  </p:childTnLst>
                                </p:cTn>
                              </p:par>
                            </p:childTnLst>
                          </p:cTn>
                        </p:par>
                      </p:childTnLst>
                    </p:cTn>
                  </p:par>
                  <p:par>
                    <p:cTn id="51" fill="hold">
                      <p:stCondLst>
                        <p:cond delay="indefinite"/>
                      </p:stCondLst>
                      <p:childTnLst>
                        <p:par>
                          <p:cTn id="52" fill="hold">
                            <p:stCondLst>
                              <p:cond delay="0"/>
                            </p:stCondLst>
                            <p:childTnLst>
                              <p:par>
                                <p:cTn id="53" presetID="53" presetClass="entr" presetSubtype="16" fill="hold" grpId="0" nodeType="clickEffect">
                                  <p:stCondLst>
                                    <p:cond delay="0"/>
                                  </p:stCondLst>
                                  <p:childTnLst>
                                    <p:set>
                                      <p:cBhvr>
                                        <p:cTn id="54" dur="1" fill="hold">
                                          <p:stCondLst>
                                            <p:cond delay="0"/>
                                          </p:stCondLst>
                                        </p:cTn>
                                        <p:tgtEl>
                                          <p:spTgt spid="971906"/>
                                        </p:tgtEl>
                                        <p:attrNameLst>
                                          <p:attrName>style.visibility</p:attrName>
                                        </p:attrNameLst>
                                      </p:cBhvr>
                                      <p:to>
                                        <p:strVal val="visible"/>
                                      </p:to>
                                    </p:set>
                                    <p:anim calcmode="lin" valueType="num">
                                      <p:cBhvr>
                                        <p:cTn id="55" dur="500" fill="hold"/>
                                        <p:tgtEl>
                                          <p:spTgt spid="971906"/>
                                        </p:tgtEl>
                                        <p:attrNameLst>
                                          <p:attrName>ppt_w</p:attrName>
                                        </p:attrNameLst>
                                      </p:cBhvr>
                                      <p:tavLst>
                                        <p:tav tm="0">
                                          <p:val>
                                            <p:fltVal val="0.000000"/>
                                          </p:val>
                                        </p:tav>
                                        <p:tav tm="100000">
                                          <p:val>
                                            <p:strVal val="#ppt_w"/>
                                          </p:val>
                                        </p:tav>
                                      </p:tavLst>
                                    </p:anim>
                                    <p:anim calcmode="lin" valueType="num">
                                      <p:cBhvr>
                                        <p:cTn id="56" dur="500" fill="hold"/>
                                        <p:tgtEl>
                                          <p:spTgt spid="971906"/>
                                        </p:tgtEl>
                                        <p:attrNameLst>
                                          <p:attrName>ppt_h</p:attrName>
                                        </p:attrNameLst>
                                      </p:cBhvr>
                                      <p:tavLst>
                                        <p:tav tm="0">
                                          <p:val>
                                            <p:fltVal val="0.000000"/>
                                          </p:val>
                                        </p:tav>
                                        <p:tav tm="100000">
                                          <p:val>
                                            <p:strVal val="#ppt_h"/>
                                          </p:val>
                                        </p:tav>
                                      </p:tavLst>
                                    </p:anim>
                                    <p:animEffect transition="in" filter="fade">
                                      <p:cBhvr>
                                        <p:cTn id="57" dur="500"/>
                                        <p:tgtEl>
                                          <p:spTgt spid="971906"/>
                                        </p:tgtEl>
                                      </p:cBhvr>
                                    </p:animEffect>
                                  </p:childTnLst>
                                </p:cTn>
                              </p:par>
                            </p:childTnLst>
                          </p:cTn>
                        </p:par>
                      </p:childTnLst>
                    </p:cTn>
                  </p:par>
                  <p:par>
                    <p:cTn id="58" fill="hold">
                      <p:stCondLst>
                        <p:cond delay="indefinite"/>
                      </p:stCondLst>
                      <p:childTnLst>
                        <p:par>
                          <p:cTn id="59" fill="hold">
                            <p:stCondLst>
                              <p:cond delay="0"/>
                            </p:stCondLst>
                            <p:childTnLst>
                              <p:par>
                                <p:cTn id="60" presetID="53" presetClass="entr" presetSubtype="16" fill="hold" grpId="0" nodeType="clickEffect">
                                  <p:stCondLst>
                                    <p:cond delay="0"/>
                                  </p:stCondLst>
                                  <p:childTnLst>
                                    <p:set>
                                      <p:cBhvr>
                                        <p:cTn id="61" dur="1" fill="hold">
                                          <p:stCondLst>
                                            <p:cond delay="0"/>
                                          </p:stCondLst>
                                        </p:cTn>
                                        <p:tgtEl>
                                          <p:spTgt spid="971905"/>
                                        </p:tgtEl>
                                        <p:attrNameLst>
                                          <p:attrName>style.visibility</p:attrName>
                                        </p:attrNameLst>
                                      </p:cBhvr>
                                      <p:to>
                                        <p:strVal val="visible"/>
                                      </p:to>
                                    </p:set>
                                    <p:anim calcmode="lin" valueType="num">
                                      <p:cBhvr>
                                        <p:cTn id="62" dur="500" fill="hold"/>
                                        <p:tgtEl>
                                          <p:spTgt spid="971905"/>
                                        </p:tgtEl>
                                        <p:attrNameLst>
                                          <p:attrName>ppt_w</p:attrName>
                                        </p:attrNameLst>
                                      </p:cBhvr>
                                      <p:tavLst>
                                        <p:tav tm="0">
                                          <p:val>
                                            <p:fltVal val="0.000000"/>
                                          </p:val>
                                        </p:tav>
                                        <p:tav tm="100000">
                                          <p:val>
                                            <p:strVal val="#ppt_w"/>
                                          </p:val>
                                        </p:tav>
                                      </p:tavLst>
                                    </p:anim>
                                    <p:anim calcmode="lin" valueType="num">
                                      <p:cBhvr>
                                        <p:cTn id="63" dur="500" fill="hold"/>
                                        <p:tgtEl>
                                          <p:spTgt spid="971905"/>
                                        </p:tgtEl>
                                        <p:attrNameLst>
                                          <p:attrName>ppt_h</p:attrName>
                                        </p:attrNameLst>
                                      </p:cBhvr>
                                      <p:tavLst>
                                        <p:tav tm="0">
                                          <p:val>
                                            <p:fltVal val="0.000000"/>
                                          </p:val>
                                        </p:tav>
                                        <p:tav tm="100000">
                                          <p:val>
                                            <p:strVal val="#ppt_h"/>
                                          </p:val>
                                        </p:tav>
                                      </p:tavLst>
                                    </p:anim>
                                    <p:animEffect transition="in" filter="fade">
                                      <p:cBhvr>
                                        <p:cTn id="64" dur="500"/>
                                        <p:tgtEl>
                                          <p:spTgt spid="971905"/>
                                        </p:tgtEl>
                                      </p:cBhvr>
                                    </p:animEffect>
                                  </p:childTnLst>
                                </p:cTn>
                              </p:par>
                            </p:childTnLst>
                          </p:cTn>
                        </p:par>
                      </p:childTnLst>
                    </p:cTn>
                  </p:par>
                  <p:par>
                    <p:cTn id="65" fill="hold">
                      <p:stCondLst>
                        <p:cond delay="indefinite"/>
                      </p:stCondLst>
                      <p:childTnLst>
                        <p:par>
                          <p:cTn id="66" fill="hold">
                            <p:stCondLst>
                              <p:cond delay="0"/>
                            </p:stCondLst>
                            <p:childTnLst>
                              <p:par>
                                <p:cTn id="67" presetID="53" presetClass="entr" presetSubtype="16" fill="hold" grpId="0" nodeType="clickEffect">
                                  <p:stCondLst>
                                    <p:cond delay="0"/>
                                  </p:stCondLst>
                                  <p:childTnLst>
                                    <p:set>
                                      <p:cBhvr>
                                        <p:cTn id="68" dur="1" fill="hold">
                                          <p:stCondLst>
                                            <p:cond delay="0"/>
                                          </p:stCondLst>
                                        </p:cTn>
                                        <p:tgtEl>
                                          <p:spTgt spid="971904"/>
                                        </p:tgtEl>
                                        <p:attrNameLst>
                                          <p:attrName>style.visibility</p:attrName>
                                        </p:attrNameLst>
                                      </p:cBhvr>
                                      <p:to>
                                        <p:strVal val="visible"/>
                                      </p:to>
                                    </p:set>
                                    <p:anim calcmode="lin" valueType="num">
                                      <p:cBhvr>
                                        <p:cTn id="69" dur="500" fill="hold"/>
                                        <p:tgtEl>
                                          <p:spTgt spid="971904"/>
                                        </p:tgtEl>
                                        <p:attrNameLst>
                                          <p:attrName>ppt_w</p:attrName>
                                        </p:attrNameLst>
                                      </p:cBhvr>
                                      <p:tavLst>
                                        <p:tav tm="0">
                                          <p:val>
                                            <p:fltVal val="0.000000"/>
                                          </p:val>
                                        </p:tav>
                                        <p:tav tm="100000">
                                          <p:val>
                                            <p:strVal val="#ppt_w"/>
                                          </p:val>
                                        </p:tav>
                                      </p:tavLst>
                                    </p:anim>
                                    <p:anim calcmode="lin" valueType="num">
                                      <p:cBhvr>
                                        <p:cTn id="70" dur="500" fill="hold"/>
                                        <p:tgtEl>
                                          <p:spTgt spid="971904"/>
                                        </p:tgtEl>
                                        <p:attrNameLst>
                                          <p:attrName>ppt_h</p:attrName>
                                        </p:attrNameLst>
                                      </p:cBhvr>
                                      <p:tavLst>
                                        <p:tav tm="0">
                                          <p:val>
                                            <p:fltVal val="0.000000"/>
                                          </p:val>
                                        </p:tav>
                                        <p:tav tm="100000">
                                          <p:val>
                                            <p:strVal val="#ppt_h"/>
                                          </p:val>
                                        </p:tav>
                                      </p:tavLst>
                                    </p:anim>
                                    <p:animEffect transition="in" filter="fade">
                                      <p:cBhvr>
                                        <p:cTn id="71" dur="500"/>
                                        <p:tgtEl>
                                          <p:spTgt spid="971904"/>
                                        </p:tgtEl>
                                      </p:cBhvr>
                                    </p:animEffect>
                                  </p:childTnLst>
                                </p:cTn>
                              </p:par>
                            </p:childTnLst>
                          </p:cTn>
                        </p:par>
                      </p:childTnLst>
                    </p:cTn>
                  </p:par>
                  <p:par>
                    <p:cTn id="72" fill="hold">
                      <p:stCondLst>
                        <p:cond delay="indefinite"/>
                      </p:stCondLst>
                      <p:childTnLst>
                        <p:par>
                          <p:cTn id="73" fill="hold">
                            <p:stCondLst>
                              <p:cond delay="0"/>
                            </p:stCondLst>
                            <p:childTnLst>
                              <p:par>
                                <p:cTn id="74" presetID="53" presetClass="entr" presetSubtype="16" fill="hold" grpId="0" nodeType="clickEffect">
                                  <p:stCondLst>
                                    <p:cond delay="0"/>
                                  </p:stCondLst>
                                  <p:childTnLst>
                                    <p:set>
                                      <p:cBhvr>
                                        <p:cTn id="75" dur="1" fill="hold">
                                          <p:stCondLst>
                                            <p:cond delay="0"/>
                                          </p:stCondLst>
                                        </p:cTn>
                                        <p:tgtEl>
                                          <p:spTgt spid="971903"/>
                                        </p:tgtEl>
                                        <p:attrNameLst>
                                          <p:attrName>style.visibility</p:attrName>
                                        </p:attrNameLst>
                                      </p:cBhvr>
                                      <p:to>
                                        <p:strVal val="visible"/>
                                      </p:to>
                                    </p:set>
                                    <p:anim calcmode="lin" valueType="num">
                                      <p:cBhvr>
                                        <p:cTn id="76" dur="500" fill="hold"/>
                                        <p:tgtEl>
                                          <p:spTgt spid="971903"/>
                                        </p:tgtEl>
                                        <p:attrNameLst>
                                          <p:attrName>ppt_w</p:attrName>
                                        </p:attrNameLst>
                                      </p:cBhvr>
                                      <p:tavLst>
                                        <p:tav tm="0">
                                          <p:val>
                                            <p:fltVal val="0.000000"/>
                                          </p:val>
                                        </p:tav>
                                        <p:tav tm="100000">
                                          <p:val>
                                            <p:strVal val="#ppt_w"/>
                                          </p:val>
                                        </p:tav>
                                      </p:tavLst>
                                    </p:anim>
                                    <p:anim calcmode="lin" valueType="num">
                                      <p:cBhvr>
                                        <p:cTn id="77" dur="500" fill="hold"/>
                                        <p:tgtEl>
                                          <p:spTgt spid="971903"/>
                                        </p:tgtEl>
                                        <p:attrNameLst>
                                          <p:attrName>ppt_h</p:attrName>
                                        </p:attrNameLst>
                                      </p:cBhvr>
                                      <p:tavLst>
                                        <p:tav tm="0">
                                          <p:val>
                                            <p:fltVal val="0.000000"/>
                                          </p:val>
                                        </p:tav>
                                        <p:tav tm="100000">
                                          <p:val>
                                            <p:strVal val="#ppt_h"/>
                                          </p:val>
                                        </p:tav>
                                      </p:tavLst>
                                    </p:anim>
                                    <p:animEffect transition="in" filter="fade">
                                      <p:cBhvr>
                                        <p:cTn id="78" dur="500"/>
                                        <p:tgtEl>
                                          <p:spTgt spid="971903"/>
                                        </p:tgtEl>
                                      </p:cBhvr>
                                    </p:animEffect>
                                  </p:childTnLst>
                                </p:cTn>
                              </p:par>
                            </p:childTnLst>
                          </p:cTn>
                        </p:par>
                      </p:childTnLst>
                    </p:cTn>
                  </p:par>
                  <p:par>
                    <p:cTn id="79" fill="hold">
                      <p:stCondLst>
                        <p:cond delay="indefinite"/>
                      </p:stCondLst>
                      <p:childTnLst>
                        <p:par>
                          <p:cTn id="80" fill="hold">
                            <p:stCondLst>
                              <p:cond delay="0"/>
                            </p:stCondLst>
                            <p:childTnLst>
                              <p:par>
                                <p:cTn id="81" presetID="53" presetClass="entr" presetSubtype="16" fill="hold" grpId="0" nodeType="clickEffect">
                                  <p:stCondLst>
                                    <p:cond delay="0"/>
                                  </p:stCondLst>
                                  <p:childTnLst>
                                    <p:set>
                                      <p:cBhvr>
                                        <p:cTn id="82" dur="1" fill="hold">
                                          <p:stCondLst>
                                            <p:cond delay="0"/>
                                          </p:stCondLst>
                                        </p:cTn>
                                        <p:tgtEl>
                                          <p:spTgt spid="971902"/>
                                        </p:tgtEl>
                                        <p:attrNameLst>
                                          <p:attrName>style.visibility</p:attrName>
                                        </p:attrNameLst>
                                      </p:cBhvr>
                                      <p:to>
                                        <p:strVal val="visible"/>
                                      </p:to>
                                    </p:set>
                                    <p:anim calcmode="lin" valueType="num">
                                      <p:cBhvr>
                                        <p:cTn id="83" dur="500" fill="hold"/>
                                        <p:tgtEl>
                                          <p:spTgt spid="971902"/>
                                        </p:tgtEl>
                                        <p:attrNameLst>
                                          <p:attrName>ppt_w</p:attrName>
                                        </p:attrNameLst>
                                      </p:cBhvr>
                                      <p:tavLst>
                                        <p:tav tm="0">
                                          <p:val>
                                            <p:fltVal val="0.000000"/>
                                          </p:val>
                                        </p:tav>
                                        <p:tav tm="100000">
                                          <p:val>
                                            <p:strVal val="#ppt_w"/>
                                          </p:val>
                                        </p:tav>
                                      </p:tavLst>
                                    </p:anim>
                                    <p:anim calcmode="lin" valueType="num">
                                      <p:cBhvr>
                                        <p:cTn id="84" dur="500" fill="hold"/>
                                        <p:tgtEl>
                                          <p:spTgt spid="971902"/>
                                        </p:tgtEl>
                                        <p:attrNameLst>
                                          <p:attrName>ppt_h</p:attrName>
                                        </p:attrNameLst>
                                      </p:cBhvr>
                                      <p:tavLst>
                                        <p:tav tm="0">
                                          <p:val>
                                            <p:fltVal val="0.000000"/>
                                          </p:val>
                                        </p:tav>
                                        <p:tav tm="100000">
                                          <p:val>
                                            <p:strVal val="#ppt_h"/>
                                          </p:val>
                                        </p:tav>
                                      </p:tavLst>
                                    </p:anim>
                                    <p:animEffect transition="in" filter="fade">
                                      <p:cBhvr>
                                        <p:cTn id="85" dur="500"/>
                                        <p:tgtEl>
                                          <p:spTgt spid="971902"/>
                                        </p:tgtEl>
                                      </p:cBhvr>
                                    </p:animEffect>
                                  </p:childTnLst>
                                </p:cTn>
                              </p:par>
                            </p:childTnLst>
                          </p:cTn>
                        </p:par>
                      </p:childTnLst>
                    </p:cTn>
                  </p:par>
                  <p:par>
                    <p:cTn id="86" fill="hold">
                      <p:stCondLst>
                        <p:cond delay="indefinite"/>
                      </p:stCondLst>
                      <p:childTnLst>
                        <p:par>
                          <p:cTn id="87" fill="hold">
                            <p:stCondLst>
                              <p:cond delay="0"/>
                            </p:stCondLst>
                            <p:childTnLst>
                              <p:par>
                                <p:cTn id="88" presetID="53" presetClass="entr" presetSubtype="16" fill="hold" grpId="0" nodeType="clickEffect">
                                  <p:stCondLst>
                                    <p:cond delay="0"/>
                                  </p:stCondLst>
                                  <p:childTnLst>
                                    <p:set>
                                      <p:cBhvr>
                                        <p:cTn id="89" dur="1" fill="hold">
                                          <p:stCondLst>
                                            <p:cond delay="0"/>
                                          </p:stCondLst>
                                        </p:cTn>
                                        <p:tgtEl>
                                          <p:spTgt spid="971901"/>
                                        </p:tgtEl>
                                        <p:attrNameLst>
                                          <p:attrName>style.visibility</p:attrName>
                                        </p:attrNameLst>
                                      </p:cBhvr>
                                      <p:to>
                                        <p:strVal val="visible"/>
                                      </p:to>
                                    </p:set>
                                    <p:anim calcmode="lin" valueType="num">
                                      <p:cBhvr>
                                        <p:cTn id="90" dur="500" fill="hold"/>
                                        <p:tgtEl>
                                          <p:spTgt spid="971901"/>
                                        </p:tgtEl>
                                        <p:attrNameLst>
                                          <p:attrName>ppt_w</p:attrName>
                                        </p:attrNameLst>
                                      </p:cBhvr>
                                      <p:tavLst>
                                        <p:tav tm="0">
                                          <p:val>
                                            <p:fltVal val="0.000000"/>
                                          </p:val>
                                        </p:tav>
                                        <p:tav tm="100000">
                                          <p:val>
                                            <p:strVal val="#ppt_w"/>
                                          </p:val>
                                        </p:tav>
                                      </p:tavLst>
                                    </p:anim>
                                    <p:anim calcmode="lin" valueType="num">
                                      <p:cBhvr>
                                        <p:cTn id="91" dur="500" fill="hold"/>
                                        <p:tgtEl>
                                          <p:spTgt spid="971901"/>
                                        </p:tgtEl>
                                        <p:attrNameLst>
                                          <p:attrName>ppt_h</p:attrName>
                                        </p:attrNameLst>
                                      </p:cBhvr>
                                      <p:tavLst>
                                        <p:tav tm="0">
                                          <p:val>
                                            <p:fltVal val="0.000000"/>
                                          </p:val>
                                        </p:tav>
                                        <p:tav tm="100000">
                                          <p:val>
                                            <p:strVal val="#ppt_h"/>
                                          </p:val>
                                        </p:tav>
                                      </p:tavLst>
                                    </p:anim>
                                    <p:animEffect transition="in" filter="fade">
                                      <p:cBhvr>
                                        <p:cTn id="92" dur="500"/>
                                        <p:tgtEl>
                                          <p:spTgt spid="971901"/>
                                        </p:tgtEl>
                                      </p:cBhvr>
                                    </p:animEffect>
                                  </p:childTnLst>
                                </p:cTn>
                              </p:par>
                            </p:childTnLst>
                          </p:cTn>
                        </p:par>
                      </p:childTnLst>
                    </p:cTn>
                  </p:par>
                  <p:par>
                    <p:cTn id="93" fill="hold">
                      <p:stCondLst>
                        <p:cond delay="indefinite"/>
                      </p:stCondLst>
                      <p:childTnLst>
                        <p:par>
                          <p:cTn id="94" fill="hold">
                            <p:stCondLst>
                              <p:cond delay="0"/>
                            </p:stCondLst>
                            <p:childTnLst>
                              <p:par>
                                <p:cTn id="95" presetID="53" presetClass="entr" presetSubtype="16" fill="hold" grpId="0" nodeType="clickEffect">
                                  <p:stCondLst>
                                    <p:cond delay="0"/>
                                  </p:stCondLst>
                                  <p:childTnLst>
                                    <p:set>
                                      <p:cBhvr>
                                        <p:cTn id="96" dur="1" fill="hold">
                                          <p:stCondLst>
                                            <p:cond delay="0"/>
                                          </p:stCondLst>
                                        </p:cTn>
                                        <p:tgtEl>
                                          <p:spTgt spid="971900"/>
                                        </p:tgtEl>
                                        <p:attrNameLst>
                                          <p:attrName>style.visibility</p:attrName>
                                        </p:attrNameLst>
                                      </p:cBhvr>
                                      <p:to>
                                        <p:strVal val="visible"/>
                                      </p:to>
                                    </p:set>
                                    <p:anim calcmode="lin" valueType="num">
                                      <p:cBhvr>
                                        <p:cTn id="97" dur="500" fill="hold"/>
                                        <p:tgtEl>
                                          <p:spTgt spid="971900"/>
                                        </p:tgtEl>
                                        <p:attrNameLst>
                                          <p:attrName>ppt_w</p:attrName>
                                        </p:attrNameLst>
                                      </p:cBhvr>
                                      <p:tavLst>
                                        <p:tav tm="0">
                                          <p:val>
                                            <p:fltVal val="0.000000"/>
                                          </p:val>
                                        </p:tav>
                                        <p:tav tm="100000">
                                          <p:val>
                                            <p:strVal val="#ppt_w"/>
                                          </p:val>
                                        </p:tav>
                                      </p:tavLst>
                                    </p:anim>
                                    <p:anim calcmode="lin" valueType="num">
                                      <p:cBhvr>
                                        <p:cTn id="98" dur="500" fill="hold"/>
                                        <p:tgtEl>
                                          <p:spTgt spid="971900"/>
                                        </p:tgtEl>
                                        <p:attrNameLst>
                                          <p:attrName>ppt_h</p:attrName>
                                        </p:attrNameLst>
                                      </p:cBhvr>
                                      <p:tavLst>
                                        <p:tav tm="0">
                                          <p:val>
                                            <p:fltVal val="0.000000"/>
                                          </p:val>
                                        </p:tav>
                                        <p:tav tm="100000">
                                          <p:val>
                                            <p:strVal val="#ppt_h"/>
                                          </p:val>
                                        </p:tav>
                                      </p:tavLst>
                                    </p:anim>
                                    <p:animEffect transition="in" filter="fade">
                                      <p:cBhvr>
                                        <p:cTn id="99" dur="500"/>
                                        <p:tgtEl>
                                          <p:spTgt spid="971900"/>
                                        </p:tgtEl>
                                      </p:cBhvr>
                                    </p:animEffect>
                                  </p:childTnLst>
                                </p:cTn>
                              </p:par>
                            </p:childTnLst>
                          </p:cTn>
                        </p:par>
                      </p:childTnLst>
                    </p:cTn>
                  </p:par>
                  <p:par>
                    <p:cTn id="100" fill="hold">
                      <p:stCondLst>
                        <p:cond delay="indefinite"/>
                      </p:stCondLst>
                      <p:childTnLst>
                        <p:par>
                          <p:cTn id="101" fill="hold">
                            <p:stCondLst>
                              <p:cond delay="0"/>
                            </p:stCondLst>
                            <p:childTnLst>
                              <p:par>
                                <p:cTn id="102" presetID="53" presetClass="entr" presetSubtype="16" fill="hold" grpId="0" nodeType="clickEffect">
                                  <p:stCondLst>
                                    <p:cond delay="0"/>
                                  </p:stCondLst>
                                  <p:childTnLst>
                                    <p:set>
                                      <p:cBhvr>
                                        <p:cTn id="103" dur="1" fill="hold">
                                          <p:stCondLst>
                                            <p:cond delay="0"/>
                                          </p:stCondLst>
                                        </p:cTn>
                                        <p:tgtEl>
                                          <p:spTgt spid="971899"/>
                                        </p:tgtEl>
                                        <p:attrNameLst>
                                          <p:attrName>style.visibility</p:attrName>
                                        </p:attrNameLst>
                                      </p:cBhvr>
                                      <p:to>
                                        <p:strVal val="visible"/>
                                      </p:to>
                                    </p:set>
                                    <p:anim calcmode="lin" valueType="num">
                                      <p:cBhvr>
                                        <p:cTn id="104" dur="500" fill="hold"/>
                                        <p:tgtEl>
                                          <p:spTgt spid="971899"/>
                                        </p:tgtEl>
                                        <p:attrNameLst>
                                          <p:attrName>ppt_w</p:attrName>
                                        </p:attrNameLst>
                                      </p:cBhvr>
                                      <p:tavLst>
                                        <p:tav tm="0">
                                          <p:val>
                                            <p:fltVal val="0.000000"/>
                                          </p:val>
                                        </p:tav>
                                        <p:tav tm="100000">
                                          <p:val>
                                            <p:strVal val="#ppt_w"/>
                                          </p:val>
                                        </p:tav>
                                      </p:tavLst>
                                    </p:anim>
                                    <p:anim calcmode="lin" valueType="num">
                                      <p:cBhvr>
                                        <p:cTn id="105" dur="500" fill="hold"/>
                                        <p:tgtEl>
                                          <p:spTgt spid="971899"/>
                                        </p:tgtEl>
                                        <p:attrNameLst>
                                          <p:attrName>ppt_h</p:attrName>
                                        </p:attrNameLst>
                                      </p:cBhvr>
                                      <p:tavLst>
                                        <p:tav tm="0">
                                          <p:val>
                                            <p:fltVal val="0.000000"/>
                                          </p:val>
                                        </p:tav>
                                        <p:tav tm="100000">
                                          <p:val>
                                            <p:strVal val="#ppt_h"/>
                                          </p:val>
                                        </p:tav>
                                      </p:tavLst>
                                    </p:anim>
                                    <p:animEffect transition="in" filter="fade">
                                      <p:cBhvr>
                                        <p:cTn id="106" dur="500"/>
                                        <p:tgtEl>
                                          <p:spTgt spid="971899"/>
                                        </p:tgtEl>
                                      </p:cBhvr>
                                    </p:animEffect>
                                  </p:childTnLst>
                                </p:cTn>
                              </p:par>
                            </p:childTnLst>
                          </p:cTn>
                        </p:par>
                      </p:childTnLst>
                    </p:cTn>
                  </p:par>
                  <p:par>
                    <p:cTn id="107" fill="hold">
                      <p:stCondLst>
                        <p:cond delay="indefinite"/>
                      </p:stCondLst>
                      <p:childTnLst>
                        <p:par>
                          <p:cTn id="108" fill="hold">
                            <p:stCondLst>
                              <p:cond delay="0"/>
                            </p:stCondLst>
                            <p:childTnLst>
                              <p:par>
                                <p:cTn id="109" presetID="53" presetClass="entr" presetSubtype="16" fill="hold" grpId="0" nodeType="clickEffect">
                                  <p:stCondLst>
                                    <p:cond delay="0"/>
                                  </p:stCondLst>
                                  <p:childTnLst>
                                    <p:set>
                                      <p:cBhvr>
                                        <p:cTn id="110" dur="1" fill="hold">
                                          <p:stCondLst>
                                            <p:cond delay="0"/>
                                          </p:stCondLst>
                                        </p:cTn>
                                        <p:tgtEl>
                                          <p:spTgt spid="971898"/>
                                        </p:tgtEl>
                                        <p:attrNameLst>
                                          <p:attrName>style.visibility</p:attrName>
                                        </p:attrNameLst>
                                      </p:cBhvr>
                                      <p:to>
                                        <p:strVal val="visible"/>
                                      </p:to>
                                    </p:set>
                                    <p:anim calcmode="lin" valueType="num">
                                      <p:cBhvr>
                                        <p:cTn id="111" dur="500" fill="hold"/>
                                        <p:tgtEl>
                                          <p:spTgt spid="971898"/>
                                        </p:tgtEl>
                                        <p:attrNameLst>
                                          <p:attrName>ppt_w</p:attrName>
                                        </p:attrNameLst>
                                      </p:cBhvr>
                                      <p:tavLst>
                                        <p:tav tm="0">
                                          <p:val>
                                            <p:fltVal val="0.000000"/>
                                          </p:val>
                                        </p:tav>
                                        <p:tav tm="100000">
                                          <p:val>
                                            <p:strVal val="#ppt_w"/>
                                          </p:val>
                                        </p:tav>
                                      </p:tavLst>
                                    </p:anim>
                                    <p:anim calcmode="lin" valueType="num">
                                      <p:cBhvr>
                                        <p:cTn id="112" dur="500" fill="hold"/>
                                        <p:tgtEl>
                                          <p:spTgt spid="971898"/>
                                        </p:tgtEl>
                                        <p:attrNameLst>
                                          <p:attrName>ppt_h</p:attrName>
                                        </p:attrNameLst>
                                      </p:cBhvr>
                                      <p:tavLst>
                                        <p:tav tm="0">
                                          <p:val>
                                            <p:fltVal val="0.000000"/>
                                          </p:val>
                                        </p:tav>
                                        <p:tav tm="100000">
                                          <p:val>
                                            <p:strVal val="#ppt_h"/>
                                          </p:val>
                                        </p:tav>
                                      </p:tavLst>
                                    </p:anim>
                                    <p:animEffect transition="in" filter="fade">
                                      <p:cBhvr>
                                        <p:cTn id="113" dur="500"/>
                                        <p:tgtEl>
                                          <p:spTgt spid="971898"/>
                                        </p:tgtEl>
                                      </p:cBhvr>
                                    </p:animEffect>
                                  </p:childTnLst>
                                </p:cTn>
                              </p:par>
                            </p:childTnLst>
                          </p:cTn>
                        </p:par>
                      </p:childTnLst>
                    </p:cTn>
                  </p:par>
                  <p:par>
                    <p:cTn id="114" fill="hold">
                      <p:stCondLst>
                        <p:cond delay="indefinite"/>
                      </p:stCondLst>
                      <p:childTnLst>
                        <p:par>
                          <p:cTn id="115" fill="hold">
                            <p:stCondLst>
                              <p:cond delay="0"/>
                            </p:stCondLst>
                            <p:childTnLst>
                              <p:par>
                                <p:cTn id="116" presetID="53" presetClass="entr" presetSubtype="16" fill="hold" grpId="0" nodeType="clickEffect">
                                  <p:stCondLst>
                                    <p:cond delay="0"/>
                                  </p:stCondLst>
                                  <p:childTnLst>
                                    <p:set>
                                      <p:cBhvr>
                                        <p:cTn id="117" dur="1" fill="hold">
                                          <p:stCondLst>
                                            <p:cond delay="0"/>
                                          </p:stCondLst>
                                        </p:cTn>
                                        <p:tgtEl>
                                          <p:spTgt spid="971897"/>
                                        </p:tgtEl>
                                        <p:attrNameLst>
                                          <p:attrName>style.visibility</p:attrName>
                                        </p:attrNameLst>
                                      </p:cBhvr>
                                      <p:to>
                                        <p:strVal val="visible"/>
                                      </p:to>
                                    </p:set>
                                    <p:anim calcmode="lin" valueType="num">
                                      <p:cBhvr>
                                        <p:cTn id="118" dur="500" fill="hold"/>
                                        <p:tgtEl>
                                          <p:spTgt spid="971897"/>
                                        </p:tgtEl>
                                        <p:attrNameLst>
                                          <p:attrName>ppt_w</p:attrName>
                                        </p:attrNameLst>
                                      </p:cBhvr>
                                      <p:tavLst>
                                        <p:tav tm="0">
                                          <p:val>
                                            <p:fltVal val="0.000000"/>
                                          </p:val>
                                        </p:tav>
                                        <p:tav tm="100000">
                                          <p:val>
                                            <p:strVal val="#ppt_w"/>
                                          </p:val>
                                        </p:tav>
                                      </p:tavLst>
                                    </p:anim>
                                    <p:anim calcmode="lin" valueType="num">
                                      <p:cBhvr>
                                        <p:cTn id="119" dur="500" fill="hold"/>
                                        <p:tgtEl>
                                          <p:spTgt spid="971897"/>
                                        </p:tgtEl>
                                        <p:attrNameLst>
                                          <p:attrName>ppt_h</p:attrName>
                                        </p:attrNameLst>
                                      </p:cBhvr>
                                      <p:tavLst>
                                        <p:tav tm="0">
                                          <p:val>
                                            <p:fltVal val="0.000000"/>
                                          </p:val>
                                        </p:tav>
                                        <p:tav tm="100000">
                                          <p:val>
                                            <p:strVal val="#ppt_h"/>
                                          </p:val>
                                        </p:tav>
                                      </p:tavLst>
                                    </p:anim>
                                    <p:animEffect transition="in" filter="fade">
                                      <p:cBhvr>
                                        <p:cTn id="120" dur="500"/>
                                        <p:tgtEl>
                                          <p:spTgt spid="971897"/>
                                        </p:tgtEl>
                                      </p:cBhvr>
                                    </p:animEffect>
                                  </p:childTnLst>
                                </p:cTn>
                              </p:par>
                            </p:childTnLst>
                          </p:cTn>
                        </p:par>
                      </p:childTnLst>
                    </p:cTn>
                  </p:par>
                  <p:par>
                    <p:cTn id="121" fill="hold">
                      <p:stCondLst>
                        <p:cond delay="indefinite"/>
                      </p:stCondLst>
                      <p:childTnLst>
                        <p:par>
                          <p:cTn id="122" fill="hold">
                            <p:stCondLst>
                              <p:cond delay="0"/>
                            </p:stCondLst>
                            <p:childTnLst>
                              <p:par>
                                <p:cTn id="123" presetID="53" presetClass="entr" presetSubtype="16" fill="hold" grpId="0" nodeType="clickEffect">
                                  <p:stCondLst>
                                    <p:cond delay="0"/>
                                  </p:stCondLst>
                                  <p:childTnLst>
                                    <p:set>
                                      <p:cBhvr>
                                        <p:cTn id="124" dur="1" fill="hold">
                                          <p:stCondLst>
                                            <p:cond delay="0"/>
                                          </p:stCondLst>
                                        </p:cTn>
                                        <p:tgtEl>
                                          <p:spTgt spid="971896"/>
                                        </p:tgtEl>
                                        <p:attrNameLst>
                                          <p:attrName>style.visibility</p:attrName>
                                        </p:attrNameLst>
                                      </p:cBhvr>
                                      <p:to>
                                        <p:strVal val="visible"/>
                                      </p:to>
                                    </p:set>
                                    <p:anim calcmode="lin" valueType="num">
                                      <p:cBhvr>
                                        <p:cTn id="125" dur="500" fill="hold"/>
                                        <p:tgtEl>
                                          <p:spTgt spid="971896"/>
                                        </p:tgtEl>
                                        <p:attrNameLst>
                                          <p:attrName>ppt_w</p:attrName>
                                        </p:attrNameLst>
                                      </p:cBhvr>
                                      <p:tavLst>
                                        <p:tav tm="0">
                                          <p:val>
                                            <p:fltVal val="0.000000"/>
                                          </p:val>
                                        </p:tav>
                                        <p:tav tm="100000">
                                          <p:val>
                                            <p:strVal val="#ppt_w"/>
                                          </p:val>
                                        </p:tav>
                                      </p:tavLst>
                                    </p:anim>
                                    <p:anim calcmode="lin" valueType="num">
                                      <p:cBhvr>
                                        <p:cTn id="126" dur="500" fill="hold"/>
                                        <p:tgtEl>
                                          <p:spTgt spid="971896"/>
                                        </p:tgtEl>
                                        <p:attrNameLst>
                                          <p:attrName>ppt_h</p:attrName>
                                        </p:attrNameLst>
                                      </p:cBhvr>
                                      <p:tavLst>
                                        <p:tav tm="0">
                                          <p:val>
                                            <p:fltVal val="0.000000"/>
                                          </p:val>
                                        </p:tav>
                                        <p:tav tm="100000">
                                          <p:val>
                                            <p:strVal val="#ppt_h"/>
                                          </p:val>
                                        </p:tav>
                                      </p:tavLst>
                                    </p:anim>
                                    <p:animEffect transition="in" filter="fade">
                                      <p:cBhvr>
                                        <p:cTn id="127" dur="500"/>
                                        <p:tgtEl>
                                          <p:spTgt spid="9718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1795" grpId="0"/>
      <p:bldP spid="971794" grpId="0"/>
      <p:bldP spid="971896" grpId="0"/>
      <p:bldP spid="971897" grpId="0"/>
      <p:bldP spid="971898" grpId="0"/>
      <p:bldP spid="971899" grpId="0"/>
      <p:bldP spid="971900" grpId="0"/>
      <p:bldP spid="971901" grpId="0"/>
      <p:bldP spid="971902" grpId="0"/>
      <p:bldP spid="971903" grpId="0"/>
      <p:bldP spid="971904" grpId="0"/>
      <p:bldP spid="971905" grpId="0"/>
      <p:bldP spid="971906" grpId="0"/>
      <p:bldP spid="971907" grpId="0"/>
    </p:bld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graphicFrame>
        <p:nvGraphicFramePr>
          <p:cNvPr id="87041" name="Object 2"/>
          <p:cNvGraphicFramePr/>
          <p:nvPr/>
        </p:nvGraphicFramePr>
        <p:xfrm>
          <a:off x="684213" y="130175"/>
          <a:ext cx="7488237" cy="635000"/>
        </p:xfrm>
        <a:graphic>
          <a:graphicData uri="http://schemas.openxmlformats.org/presentationml/2006/ole">
            <mc:AlternateContent xmlns:mc="http://schemas.openxmlformats.org/markup-compatibility/2006">
              <mc:Choice xmlns:v="urn:schemas-microsoft-com:vml" Requires="v">
                <p:oleObj spid="_x0000_s3140" name="" r:id="rId1" imgW="7567295" imgH="643890" progId="Word.Document.8">
                  <p:embed/>
                </p:oleObj>
              </mc:Choice>
              <mc:Fallback>
                <p:oleObj name="" r:id="rId1" imgW="7567295" imgH="643890" progId="Word.Document.8">
                  <p:embed/>
                  <p:pic>
                    <p:nvPicPr>
                      <p:cNvPr id="0" name="图片 3139"/>
                      <p:cNvPicPr/>
                      <p:nvPr/>
                    </p:nvPicPr>
                    <p:blipFill>
                      <a:blip r:embed="rId2"/>
                      <a:stretch>
                        <a:fillRect/>
                      </a:stretch>
                    </p:blipFill>
                    <p:spPr>
                      <a:xfrm>
                        <a:off x="684213" y="130175"/>
                        <a:ext cx="7488237" cy="635000"/>
                      </a:xfrm>
                      <a:prstGeom prst="rect">
                        <a:avLst/>
                      </a:prstGeom>
                      <a:noFill/>
                      <a:ln w="38100">
                        <a:noFill/>
                        <a:miter/>
                      </a:ln>
                    </p:spPr>
                  </p:pic>
                </p:oleObj>
              </mc:Fallback>
            </mc:AlternateContent>
          </a:graphicData>
        </a:graphic>
      </p:graphicFrame>
      <p:graphicFrame>
        <p:nvGraphicFramePr>
          <p:cNvPr id="87042" name="Object 3"/>
          <p:cNvGraphicFramePr/>
          <p:nvPr/>
        </p:nvGraphicFramePr>
        <p:xfrm>
          <a:off x="346075" y="620713"/>
          <a:ext cx="8501063" cy="5972175"/>
        </p:xfrm>
        <a:graphic>
          <a:graphicData uri="http://schemas.openxmlformats.org/presentationml/2006/ole">
            <mc:AlternateContent xmlns:mc="http://schemas.openxmlformats.org/markup-compatibility/2006">
              <mc:Choice xmlns:v="urn:schemas-microsoft-com:vml" Requires="v">
                <p:oleObj spid="_x0000_s3139" name="" r:id="rId3" imgW="8658860" imgH="6043295" progId="Word.Document.8">
                  <p:embed/>
                </p:oleObj>
              </mc:Choice>
              <mc:Fallback>
                <p:oleObj name="" r:id="rId3" imgW="8658860" imgH="6043295" progId="Word.Document.8">
                  <p:embed/>
                  <p:pic>
                    <p:nvPicPr>
                      <p:cNvPr id="0" name="图片 3138"/>
                      <p:cNvPicPr/>
                      <p:nvPr/>
                    </p:nvPicPr>
                    <p:blipFill>
                      <a:blip r:embed="rId4"/>
                      <a:stretch>
                        <a:fillRect/>
                      </a:stretch>
                    </p:blipFill>
                    <p:spPr>
                      <a:xfrm>
                        <a:off x="346075" y="620713"/>
                        <a:ext cx="8501063" cy="5972175"/>
                      </a:xfrm>
                      <a:prstGeom prst="rect">
                        <a:avLst/>
                      </a:prstGeom>
                      <a:noFill/>
                      <a:ln w="38100">
                        <a:noFill/>
                        <a:miter/>
                      </a:ln>
                    </p:spPr>
                  </p:pic>
                </p:oleObj>
              </mc:Fallback>
            </mc:AlternateContent>
          </a:graphicData>
        </a:graphic>
      </p:graphicFrame>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graphicFrame>
        <p:nvGraphicFramePr>
          <p:cNvPr id="89089" name="Object 2"/>
          <p:cNvGraphicFramePr/>
          <p:nvPr/>
        </p:nvGraphicFramePr>
        <p:xfrm>
          <a:off x="444500" y="808038"/>
          <a:ext cx="8205788" cy="5295900"/>
        </p:xfrm>
        <a:graphic>
          <a:graphicData uri="http://schemas.openxmlformats.org/presentationml/2006/ole">
            <mc:AlternateContent xmlns:mc="http://schemas.openxmlformats.org/markup-compatibility/2006">
              <mc:Choice xmlns:v="urn:schemas-microsoft-com:vml" Requires="v">
                <p:oleObj spid="_x0000_s3133" name="" r:id="rId1" imgW="8253730" imgH="5327650" progId="Word.Document.8">
                  <p:embed/>
                </p:oleObj>
              </mc:Choice>
              <mc:Fallback>
                <p:oleObj name="" r:id="rId1" imgW="8253730" imgH="5327650" progId="Word.Document.8">
                  <p:embed/>
                  <p:pic>
                    <p:nvPicPr>
                      <p:cNvPr id="0" name="图片 3132"/>
                      <p:cNvPicPr/>
                      <p:nvPr/>
                    </p:nvPicPr>
                    <p:blipFill>
                      <a:blip r:embed="rId2"/>
                      <a:stretch>
                        <a:fillRect/>
                      </a:stretch>
                    </p:blipFill>
                    <p:spPr>
                      <a:xfrm>
                        <a:off x="444500" y="808038"/>
                        <a:ext cx="8205788" cy="5295900"/>
                      </a:xfrm>
                      <a:prstGeom prst="rect">
                        <a:avLst/>
                      </a:prstGeom>
                      <a:noFill/>
                      <a:ln w="38100">
                        <a:noFill/>
                        <a:miter/>
                      </a:ln>
                    </p:spPr>
                  </p:pic>
                </p:oleObj>
              </mc:Fallback>
            </mc:AlternateContent>
          </a:graphicData>
        </a:graphic>
      </p:graphicFrame>
      <p:graphicFrame>
        <p:nvGraphicFramePr>
          <p:cNvPr id="969731" name="Object 3"/>
          <p:cNvGraphicFramePr/>
          <p:nvPr/>
        </p:nvGraphicFramePr>
        <p:xfrm>
          <a:off x="446088" y="5500688"/>
          <a:ext cx="8251825" cy="592137"/>
        </p:xfrm>
        <a:graphic>
          <a:graphicData uri="http://schemas.openxmlformats.org/presentationml/2006/ole">
            <mc:AlternateContent xmlns:mc="http://schemas.openxmlformats.org/markup-compatibility/2006">
              <mc:Choice xmlns:v="urn:schemas-microsoft-com:vml" Requires="v">
                <p:oleObj spid="_x0000_s3137" name="" r:id="rId3" imgW="8253730" imgH="593090" progId="Word.Document.8">
                  <p:embed/>
                </p:oleObj>
              </mc:Choice>
              <mc:Fallback>
                <p:oleObj name="" r:id="rId3" imgW="8253730" imgH="593090" progId="Word.Document.8">
                  <p:embed/>
                  <p:pic>
                    <p:nvPicPr>
                      <p:cNvPr id="0" name="图片 3136"/>
                      <p:cNvPicPr/>
                      <p:nvPr/>
                    </p:nvPicPr>
                    <p:blipFill>
                      <a:blip r:embed="rId4"/>
                      <a:stretch>
                        <a:fillRect/>
                      </a:stretch>
                    </p:blipFill>
                    <p:spPr>
                      <a:xfrm>
                        <a:off x="446088" y="5500688"/>
                        <a:ext cx="8251825" cy="592137"/>
                      </a:xfrm>
                      <a:prstGeom prst="rect">
                        <a:avLst/>
                      </a:prstGeom>
                      <a:noFill/>
                      <a:ln w="38100">
                        <a:noFill/>
                        <a:miter/>
                      </a:ln>
                    </p:spPr>
                  </p:pic>
                </p:oleObj>
              </mc:Fallback>
            </mc:AlternateContent>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69731"/>
                                        </p:tgtEl>
                                        <p:attrNameLst>
                                          <p:attrName>style.visibility</p:attrName>
                                        </p:attrNameLst>
                                      </p:cBhvr>
                                      <p:to>
                                        <p:strVal val="visible"/>
                                      </p:to>
                                    </p:set>
                                    <p:animEffect transition="in" filter="blinds(horizontal)">
                                      <p:cBhvr>
                                        <p:cTn id="7" dur="500"/>
                                        <p:tgtEl>
                                          <p:spTgt spid="9697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graphicFrame>
        <p:nvGraphicFramePr>
          <p:cNvPr id="91137" name="Object 2"/>
          <p:cNvGraphicFramePr/>
          <p:nvPr/>
        </p:nvGraphicFramePr>
        <p:xfrm>
          <a:off x="239713" y="485775"/>
          <a:ext cx="8624887" cy="3863975"/>
        </p:xfrm>
        <a:graphic>
          <a:graphicData uri="http://schemas.openxmlformats.org/presentationml/2006/ole">
            <mc:AlternateContent xmlns:mc="http://schemas.openxmlformats.org/markup-compatibility/2006">
              <mc:Choice xmlns:v="urn:schemas-microsoft-com:vml" Requires="v">
                <p:oleObj spid="_x0000_s3134" name="" r:id="rId1" imgW="8872855" imgH="3950335" progId="Word.Document.8">
                  <p:embed/>
                </p:oleObj>
              </mc:Choice>
              <mc:Fallback>
                <p:oleObj name="" r:id="rId1" imgW="8872855" imgH="3950335" progId="Word.Document.8">
                  <p:embed/>
                  <p:pic>
                    <p:nvPicPr>
                      <p:cNvPr id="0" name="图片 3133"/>
                      <p:cNvPicPr/>
                      <p:nvPr/>
                    </p:nvPicPr>
                    <p:blipFill>
                      <a:blip r:embed="rId2"/>
                      <a:stretch>
                        <a:fillRect/>
                      </a:stretch>
                    </p:blipFill>
                    <p:spPr>
                      <a:xfrm>
                        <a:off x="239713" y="485775"/>
                        <a:ext cx="8624887" cy="3863975"/>
                      </a:xfrm>
                      <a:prstGeom prst="rect">
                        <a:avLst/>
                      </a:prstGeom>
                      <a:noFill/>
                      <a:ln w="38100">
                        <a:noFill/>
                        <a:miter/>
                      </a:ln>
                    </p:spPr>
                  </p:pic>
                </p:oleObj>
              </mc:Fallback>
            </mc:AlternateContent>
          </a:graphicData>
        </a:graphic>
      </p:graphicFrame>
      <p:graphicFrame>
        <p:nvGraphicFramePr>
          <p:cNvPr id="968707" name="Object 3"/>
          <p:cNvGraphicFramePr/>
          <p:nvPr/>
        </p:nvGraphicFramePr>
        <p:xfrm>
          <a:off x="650875" y="4013200"/>
          <a:ext cx="8204200" cy="2586038"/>
        </p:xfrm>
        <a:graphic>
          <a:graphicData uri="http://schemas.openxmlformats.org/presentationml/2006/ole">
            <mc:AlternateContent xmlns:mc="http://schemas.openxmlformats.org/markup-compatibility/2006">
              <mc:Choice xmlns:v="urn:schemas-microsoft-com:vml" Requires="v">
                <p:oleObj spid="_x0000_s3129" name="" r:id="rId3" imgW="8279765" imgH="2599690" progId="Word.Document.8">
                  <p:embed/>
                </p:oleObj>
              </mc:Choice>
              <mc:Fallback>
                <p:oleObj name="" r:id="rId3" imgW="8279765" imgH="2599690" progId="Word.Document.8">
                  <p:embed/>
                  <p:pic>
                    <p:nvPicPr>
                      <p:cNvPr id="0" name="图片 3128"/>
                      <p:cNvPicPr/>
                      <p:nvPr/>
                    </p:nvPicPr>
                    <p:blipFill>
                      <a:blip r:embed="rId4"/>
                      <a:stretch>
                        <a:fillRect/>
                      </a:stretch>
                    </p:blipFill>
                    <p:spPr>
                      <a:xfrm>
                        <a:off x="650875" y="4013200"/>
                        <a:ext cx="8204200" cy="2586038"/>
                      </a:xfrm>
                      <a:prstGeom prst="rect">
                        <a:avLst/>
                      </a:prstGeom>
                      <a:noFill/>
                      <a:ln w="38100">
                        <a:noFill/>
                        <a:miter/>
                      </a:ln>
                    </p:spPr>
                  </p:pic>
                </p:oleObj>
              </mc:Fallback>
            </mc:AlternateContent>
          </a:graphicData>
        </a:graphic>
      </p:graphicFrame>
      <p:graphicFrame>
        <p:nvGraphicFramePr>
          <p:cNvPr id="968708" name="Object 4"/>
          <p:cNvGraphicFramePr/>
          <p:nvPr/>
        </p:nvGraphicFramePr>
        <p:xfrm>
          <a:off x="2836863" y="6053138"/>
          <a:ext cx="5268912" cy="395287"/>
        </p:xfrm>
        <a:graphic>
          <a:graphicData uri="http://schemas.openxmlformats.org/presentationml/2006/ole">
            <mc:AlternateContent xmlns:mc="http://schemas.openxmlformats.org/markup-compatibility/2006">
              <mc:Choice xmlns:v="urn:schemas-microsoft-com:vml" Requires="v">
                <p:oleObj spid="_x0000_s3135" name="" r:id="rId5" imgW="5278755" imgH="398145" progId="Word.Document.8">
                  <p:embed/>
                </p:oleObj>
              </mc:Choice>
              <mc:Fallback>
                <p:oleObj name="" r:id="rId5" imgW="5278755" imgH="398145" progId="Word.Document.8">
                  <p:embed/>
                  <p:pic>
                    <p:nvPicPr>
                      <p:cNvPr id="0" name="图片 3134"/>
                      <p:cNvPicPr/>
                      <p:nvPr/>
                    </p:nvPicPr>
                    <p:blipFill>
                      <a:blip r:embed="rId6"/>
                      <a:stretch>
                        <a:fillRect/>
                      </a:stretch>
                    </p:blipFill>
                    <p:spPr>
                      <a:xfrm>
                        <a:off x="2836863" y="6053138"/>
                        <a:ext cx="5268912" cy="395287"/>
                      </a:xfrm>
                      <a:prstGeom prst="rect">
                        <a:avLst/>
                      </a:prstGeom>
                      <a:noFill/>
                      <a:ln w="38100">
                        <a:noFill/>
                        <a:miter/>
                      </a:ln>
                    </p:spPr>
                  </p:pic>
                </p:oleObj>
              </mc:Fallback>
            </mc:AlternateContent>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68707"/>
                                        </p:tgtEl>
                                        <p:attrNameLst>
                                          <p:attrName>style.visibility</p:attrName>
                                        </p:attrNameLst>
                                      </p:cBhvr>
                                      <p:to>
                                        <p:strVal val="visible"/>
                                      </p:to>
                                    </p:set>
                                    <p:anim calcmode="lin" valueType="num">
                                      <p:cBhvr>
                                        <p:cTn id="7" dur="500" fill="hold"/>
                                        <p:tgtEl>
                                          <p:spTgt spid="968707"/>
                                        </p:tgtEl>
                                        <p:attrNameLst>
                                          <p:attrName>ppt_w</p:attrName>
                                        </p:attrNameLst>
                                      </p:cBhvr>
                                      <p:tavLst>
                                        <p:tav tm="0">
                                          <p:val>
                                            <p:fltVal val="0.000000"/>
                                          </p:val>
                                        </p:tav>
                                        <p:tav tm="100000">
                                          <p:val>
                                            <p:strVal val="#ppt_w"/>
                                          </p:val>
                                        </p:tav>
                                      </p:tavLst>
                                    </p:anim>
                                    <p:anim calcmode="lin" valueType="num">
                                      <p:cBhvr>
                                        <p:cTn id="8" dur="500" fill="hold"/>
                                        <p:tgtEl>
                                          <p:spTgt spid="968707"/>
                                        </p:tgtEl>
                                        <p:attrNameLst>
                                          <p:attrName>ppt_h</p:attrName>
                                        </p:attrNameLst>
                                      </p:cBhvr>
                                      <p:tavLst>
                                        <p:tav tm="0">
                                          <p:val>
                                            <p:fltVal val="0.000000"/>
                                          </p:val>
                                        </p:tav>
                                        <p:tav tm="100000">
                                          <p:val>
                                            <p:strVal val="#ppt_h"/>
                                          </p:val>
                                        </p:tav>
                                      </p:tavLst>
                                    </p:anim>
                                    <p:animEffect transition="in" filter="fade">
                                      <p:cBhvr>
                                        <p:cTn id="9" dur="500"/>
                                        <p:tgtEl>
                                          <p:spTgt spid="96870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968708"/>
                                        </p:tgtEl>
                                        <p:attrNameLst>
                                          <p:attrName>style.visibility</p:attrName>
                                        </p:attrNameLst>
                                      </p:cBhvr>
                                      <p:to>
                                        <p:strVal val="visible"/>
                                      </p:to>
                                    </p:set>
                                    <p:anim calcmode="lin" valueType="num">
                                      <p:cBhvr>
                                        <p:cTn id="14" dur="500" fill="hold"/>
                                        <p:tgtEl>
                                          <p:spTgt spid="968708"/>
                                        </p:tgtEl>
                                        <p:attrNameLst>
                                          <p:attrName>ppt_w</p:attrName>
                                        </p:attrNameLst>
                                      </p:cBhvr>
                                      <p:tavLst>
                                        <p:tav tm="0">
                                          <p:val>
                                            <p:fltVal val="0.000000"/>
                                          </p:val>
                                        </p:tav>
                                        <p:tav tm="100000">
                                          <p:val>
                                            <p:strVal val="#ppt_w"/>
                                          </p:val>
                                        </p:tav>
                                      </p:tavLst>
                                    </p:anim>
                                    <p:anim calcmode="lin" valueType="num">
                                      <p:cBhvr>
                                        <p:cTn id="15" dur="500" fill="hold"/>
                                        <p:tgtEl>
                                          <p:spTgt spid="968708"/>
                                        </p:tgtEl>
                                        <p:attrNameLst>
                                          <p:attrName>ppt_h</p:attrName>
                                        </p:attrNameLst>
                                      </p:cBhvr>
                                      <p:tavLst>
                                        <p:tav tm="0">
                                          <p:val>
                                            <p:fltVal val="0.000000"/>
                                          </p:val>
                                        </p:tav>
                                        <p:tav tm="100000">
                                          <p:val>
                                            <p:strVal val="#ppt_h"/>
                                          </p:val>
                                        </p:tav>
                                      </p:tavLst>
                                    </p:anim>
                                    <p:animEffect transition="in" filter="fade">
                                      <p:cBhvr>
                                        <p:cTn id="16" dur="500"/>
                                        <p:tgtEl>
                                          <p:spTgt spid="9687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graphicFrame>
        <p:nvGraphicFramePr>
          <p:cNvPr id="93185" name="Object 3"/>
          <p:cNvGraphicFramePr/>
          <p:nvPr/>
        </p:nvGraphicFramePr>
        <p:xfrm>
          <a:off x="247650" y="468313"/>
          <a:ext cx="8632825" cy="6161087"/>
        </p:xfrm>
        <a:graphic>
          <a:graphicData uri="http://schemas.openxmlformats.org/presentationml/2006/ole">
            <mc:AlternateContent xmlns:mc="http://schemas.openxmlformats.org/markup-compatibility/2006">
              <mc:Choice xmlns:v="urn:schemas-microsoft-com:vml" Requires="v">
                <p:oleObj spid="_x0000_s3131" name="" r:id="rId1" imgW="8648065" imgH="6173470" progId="Word.Document.8">
                  <p:embed/>
                </p:oleObj>
              </mc:Choice>
              <mc:Fallback>
                <p:oleObj name="" r:id="rId1" imgW="8648065" imgH="6173470" progId="Word.Document.8">
                  <p:embed/>
                  <p:pic>
                    <p:nvPicPr>
                      <p:cNvPr id="0" name="图片 3130"/>
                      <p:cNvPicPr/>
                      <p:nvPr/>
                    </p:nvPicPr>
                    <p:blipFill>
                      <a:blip r:embed="rId2"/>
                      <a:stretch>
                        <a:fillRect/>
                      </a:stretch>
                    </p:blipFill>
                    <p:spPr>
                      <a:xfrm>
                        <a:off x="247650" y="468313"/>
                        <a:ext cx="8632825" cy="6161087"/>
                      </a:xfrm>
                      <a:prstGeom prst="rect">
                        <a:avLst/>
                      </a:prstGeom>
                      <a:noFill/>
                      <a:ln w="38100">
                        <a:noFill/>
                        <a:miter/>
                      </a:ln>
                    </p:spPr>
                  </p:pic>
                </p:oleObj>
              </mc:Fallback>
            </mc:AlternateContent>
          </a:graphicData>
        </a:graphic>
      </p:graphicFrame>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graphicFrame>
        <p:nvGraphicFramePr>
          <p:cNvPr id="95233" name="Object 2"/>
          <p:cNvGraphicFramePr/>
          <p:nvPr/>
        </p:nvGraphicFramePr>
        <p:xfrm>
          <a:off x="484188" y="1476375"/>
          <a:ext cx="8205787" cy="2940050"/>
        </p:xfrm>
        <a:graphic>
          <a:graphicData uri="http://schemas.openxmlformats.org/presentationml/2006/ole">
            <mc:AlternateContent xmlns:mc="http://schemas.openxmlformats.org/markup-compatibility/2006">
              <mc:Choice xmlns:v="urn:schemas-microsoft-com:vml" Requires="v">
                <p:oleObj spid="_x0000_s3130" name="" r:id="rId1" imgW="8253730" imgH="2962910" progId="Word.Document.8">
                  <p:embed/>
                </p:oleObj>
              </mc:Choice>
              <mc:Fallback>
                <p:oleObj name="" r:id="rId1" imgW="8253730" imgH="2962910" progId="Word.Document.8">
                  <p:embed/>
                  <p:pic>
                    <p:nvPicPr>
                      <p:cNvPr id="0" name="图片 3129"/>
                      <p:cNvPicPr/>
                      <p:nvPr/>
                    </p:nvPicPr>
                    <p:blipFill>
                      <a:blip r:embed="rId2"/>
                      <a:stretch>
                        <a:fillRect/>
                      </a:stretch>
                    </p:blipFill>
                    <p:spPr>
                      <a:xfrm>
                        <a:off x="484188" y="1476375"/>
                        <a:ext cx="8205787" cy="2940050"/>
                      </a:xfrm>
                      <a:prstGeom prst="rect">
                        <a:avLst/>
                      </a:prstGeom>
                      <a:noFill/>
                      <a:ln w="38100">
                        <a:noFill/>
                        <a:miter/>
                      </a:ln>
                    </p:spPr>
                  </p:pic>
                </p:oleObj>
              </mc:Fallback>
            </mc:AlternateContent>
          </a:graphicData>
        </a:graphic>
      </p:graphicFrame>
      <p:graphicFrame>
        <p:nvGraphicFramePr>
          <p:cNvPr id="966659" name="Object 3"/>
          <p:cNvGraphicFramePr/>
          <p:nvPr/>
        </p:nvGraphicFramePr>
        <p:xfrm>
          <a:off x="458788" y="4457700"/>
          <a:ext cx="5268912" cy="395288"/>
        </p:xfrm>
        <a:graphic>
          <a:graphicData uri="http://schemas.openxmlformats.org/presentationml/2006/ole">
            <mc:AlternateContent xmlns:mc="http://schemas.openxmlformats.org/markup-compatibility/2006">
              <mc:Choice xmlns:v="urn:schemas-microsoft-com:vml" Requires="v">
                <p:oleObj spid="_x0000_s3136" name="" r:id="rId3" imgW="5278755" imgH="398145" progId="Word.Document.8">
                  <p:embed/>
                </p:oleObj>
              </mc:Choice>
              <mc:Fallback>
                <p:oleObj name="" r:id="rId3" imgW="5278755" imgH="398145" progId="Word.Document.8">
                  <p:embed/>
                  <p:pic>
                    <p:nvPicPr>
                      <p:cNvPr id="0" name="图片 3135"/>
                      <p:cNvPicPr/>
                      <p:nvPr/>
                    </p:nvPicPr>
                    <p:blipFill>
                      <a:blip r:embed="rId4"/>
                      <a:stretch>
                        <a:fillRect/>
                      </a:stretch>
                    </p:blipFill>
                    <p:spPr>
                      <a:xfrm>
                        <a:off x="458788" y="4457700"/>
                        <a:ext cx="5268912" cy="395288"/>
                      </a:xfrm>
                      <a:prstGeom prst="rect">
                        <a:avLst/>
                      </a:prstGeom>
                      <a:noFill/>
                      <a:ln w="38100">
                        <a:noFill/>
                        <a:miter/>
                      </a:ln>
                    </p:spPr>
                  </p:pic>
                </p:oleObj>
              </mc:Fallback>
            </mc:AlternateContent>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66659"/>
                                        </p:tgtEl>
                                        <p:attrNameLst>
                                          <p:attrName>style.visibility</p:attrName>
                                        </p:attrNameLst>
                                      </p:cBhvr>
                                      <p:to>
                                        <p:strVal val="visible"/>
                                      </p:to>
                                    </p:set>
                                    <p:anim calcmode="lin" valueType="num">
                                      <p:cBhvr>
                                        <p:cTn id="7" dur="500" fill="hold"/>
                                        <p:tgtEl>
                                          <p:spTgt spid="966659"/>
                                        </p:tgtEl>
                                        <p:attrNameLst>
                                          <p:attrName>ppt_w</p:attrName>
                                        </p:attrNameLst>
                                      </p:cBhvr>
                                      <p:tavLst>
                                        <p:tav tm="0">
                                          <p:val>
                                            <p:fltVal val="0.000000"/>
                                          </p:val>
                                        </p:tav>
                                        <p:tav tm="100000">
                                          <p:val>
                                            <p:strVal val="#ppt_w"/>
                                          </p:val>
                                        </p:tav>
                                      </p:tavLst>
                                    </p:anim>
                                    <p:anim calcmode="lin" valueType="num">
                                      <p:cBhvr>
                                        <p:cTn id="8" dur="500" fill="hold"/>
                                        <p:tgtEl>
                                          <p:spTgt spid="966659"/>
                                        </p:tgtEl>
                                        <p:attrNameLst>
                                          <p:attrName>ppt_h</p:attrName>
                                        </p:attrNameLst>
                                      </p:cBhvr>
                                      <p:tavLst>
                                        <p:tav tm="0">
                                          <p:val>
                                            <p:fltVal val="0.000000"/>
                                          </p:val>
                                        </p:tav>
                                        <p:tav tm="100000">
                                          <p:val>
                                            <p:strVal val="#ppt_h"/>
                                          </p:val>
                                        </p:tav>
                                      </p:tavLst>
                                    </p:anim>
                                    <p:animEffect transition="in" filter="fade">
                                      <p:cBhvr>
                                        <p:cTn id="9" dur="500"/>
                                        <p:tgtEl>
                                          <p:spTgt spid="9666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graphicFrame>
        <p:nvGraphicFramePr>
          <p:cNvPr id="97281" name="Object 2"/>
          <p:cNvGraphicFramePr/>
          <p:nvPr/>
        </p:nvGraphicFramePr>
        <p:xfrm>
          <a:off x="444500" y="981075"/>
          <a:ext cx="8205788" cy="4243388"/>
        </p:xfrm>
        <a:graphic>
          <a:graphicData uri="http://schemas.openxmlformats.org/presentationml/2006/ole">
            <mc:AlternateContent xmlns:mc="http://schemas.openxmlformats.org/markup-compatibility/2006">
              <mc:Choice xmlns:v="urn:schemas-microsoft-com:vml" Requires="v">
                <p:oleObj spid="_x0000_s3132" name="" r:id="rId1" imgW="8253730" imgH="4267200" progId="Word.Document.8">
                  <p:embed/>
                </p:oleObj>
              </mc:Choice>
              <mc:Fallback>
                <p:oleObj name="" r:id="rId1" imgW="8253730" imgH="4267200" progId="Word.Document.8">
                  <p:embed/>
                  <p:pic>
                    <p:nvPicPr>
                      <p:cNvPr id="0" name="图片 3131"/>
                      <p:cNvPicPr/>
                      <p:nvPr/>
                    </p:nvPicPr>
                    <p:blipFill>
                      <a:blip r:embed="rId2"/>
                      <a:stretch>
                        <a:fillRect/>
                      </a:stretch>
                    </p:blipFill>
                    <p:spPr>
                      <a:xfrm>
                        <a:off x="444500" y="981075"/>
                        <a:ext cx="8205788" cy="4243388"/>
                      </a:xfrm>
                      <a:prstGeom prst="rect">
                        <a:avLst/>
                      </a:prstGeom>
                      <a:noFill/>
                      <a:ln w="38100">
                        <a:noFill/>
                        <a:miter/>
                      </a:ln>
                    </p:spPr>
                  </p:pic>
                </p:oleObj>
              </mc:Fallback>
            </mc:AlternateContent>
          </a:graphicData>
        </a:graphic>
      </p:graphicFrame>
    </p:spTree>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graphicFrame>
        <p:nvGraphicFramePr>
          <p:cNvPr id="99329" name="Object 2"/>
          <p:cNvGraphicFramePr/>
          <p:nvPr/>
        </p:nvGraphicFramePr>
        <p:xfrm>
          <a:off x="255588" y="155575"/>
          <a:ext cx="8031162" cy="1185863"/>
        </p:xfrm>
        <a:graphic>
          <a:graphicData uri="http://schemas.openxmlformats.org/presentationml/2006/ole">
            <mc:AlternateContent xmlns:mc="http://schemas.openxmlformats.org/markup-compatibility/2006">
              <mc:Choice xmlns:v="urn:schemas-microsoft-com:vml" Requires="v">
                <p:oleObj spid="_x0000_s3138" name="" r:id="rId1" imgW="8107680" imgH="1193165" progId="Word.Document.8">
                  <p:embed/>
                </p:oleObj>
              </mc:Choice>
              <mc:Fallback>
                <p:oleObj name="" r:id="rId1" imgW="8107680" imgH="1193165" progId="Word.Document.8">
                  <p:embed/>
                  <p:pic>
                    <p:nvPicPr>
                      <p:cNvPr id="0" name="图片 3137"/>
                      <p:cNvPicPr/>
                      <p:nvPr/>
                    </p:nvPicPr>
                    <p:blipFill>
                      <a:blip r:embed="rId2"/>
                      <a:stretch>
                        <a:fillRect/>
                      </a:stretch>
                    </p:blipFill>
                    <p:spPr>
                      <a:xfrm>
                        <a:off x="255588" y="155575"/>
                        <a:ext cx="8031162" cy="1185863"/>
                      </a:xfrm>
                      <a:prstGeom prst="rect">
                        <a:avLst/>
                      </a:prstGeom>
                      <a:noFill/>
                      <a:ln w="38100">
                        <a:noFill/>
                        <a:miter/>
                      </a:ln>
                    </p:spPr>
                  </p:pic>
                </p:oleObj>
              </mc:Fallback>
            </mc:AlternateContent>
          </a:graphicData>
        </a:graphic>
      </p:graphicFrame>
      <p:sp>
        <p:nvSpPr>
          <p:cNvPr id="964624" name="Rectangle 16"/>
          <p:cNvSpPr/>
          <p:nvPr/>
        </p:nvSpPr>
        <p:spPr>
          <a:xfrm>
            <a:off x="268288" y="1239838"/>
            <a:ext cx="855662" cy="733425"/>
          </a:xfrm>
          <a:prstGeom prst="rect">
            <a:avLst/>
          </a:prstGeom>
          <a:noFill/>
          <a:ln w="19050">
            <a:noFill/>
          </a:ln>
        </p:spPr>
        <p:txBody>
          <a:bodyPr lIns="90000" tIns="46800" rIns="90000" bIns="46800" anchor="ctr"/>
          <a:p>
            <a:pPr algn="ctr" defTabSz="914400">
              <a:lnSpc>
                <a:spcPct val="100000"/>
              </a:lnSpc>
              <a:tabLst>
                <a:tab pos="2400300" algn="l"/>
              </a:tabLst>
            </a:pPr>
            <a:r>
              <a:rPr lang="zh-CN" altLang="en-US" sz="2100" b="1" dirty="0">
                <a:latin typeface="Times New Roman" panose="02020603050405020304" pitchFamily="18" charset="0"/>
                <a:ea typeface="宋体" panose="02010600030101010101" pitchFamily="2" charset="-122"/>
              </a:rPr>
              <a:t>引用</a:t>
            </a:r>
            <a:endParaRPr lang="zh-CN" altLang="en-US" sz="2100" dirty="0">
              <a:latin typeface="Arial" panose="020B0604020202020204" pitchFamily="34" charset="0"/>
              <a:ea typeface="宋体" panose="02010600030101010101" pitchFamily="2" charset="-122"/>
            </a:endParaRPr>
          </a:p>
          <a:p>
            <a:pPr algn="ctr" defTabSz="914400" eaLnBrk="0" hangingPunct="0">
              <a:lnSpc>
                <a:spcPct val="100000"/>
              </a:lnSpc>
              <a:buFontTx/>
              <a:tabLst>
                <a:tab pos="2400300" algn="l"/>
              </a:tabLst>
            </a:pPr>
            <a:r>
              <a:rPr lang="zh-CN" altLang="en-US" sz="2100" b="1" dirty="0">
                <a:latin typeface="Times New Roman" panose="02020603050405020304" pitchFamily="18" charset="0"/>
                <a:ea typeface="宋体" panose="02010600030101010101" pitchFamily="2" charset="-122"/>
              </a:rPr>
              <a:t>法律</a:t>
            </a:r>
            <a:endParaRPr lang="zh-CN" altLang="en-US" sz="2100" dirty="0">
              <a:latin typeface="Arial" panose="020B0604020202020204" pitchFamily="34" charset="0"/>
              <a:ea typeface="宋体" panose="02010600030101010101" pitchFamily="2" charset="-122"/>
            </a:endParaRPr>
          </a:p>
        </p:txBody>
      </p:sp>
      <p:sp>
        <p:nvSpPr>
          <p:cNvPr id="964642" name="Line 34"/>
          <p:cNvSpPr/>
          <p:nvPr/>
        </p:nvSpPr>
        <p:spPr>
          <a:xfrm>
            <a:off x="268288" y="1973263"/>
            <a:ext cx="8639175" cy="0"/>
          </a:xfrm>
          <a:prstGeom prst="line">
            <a:avLst/>
          </a:prstGeom>
          <a:ln w="19050" cap="flat" cmpd="sng">
            <a:solidFill>
              <a:schemeClr val="tx1"/>
            </a:solidFill>
            <a:prstDash val="solid"/>
            <a:round/>
            <a:headEnd type="none" w="med" len="med"/>
            <a:tailEnd type="none" w="med" len="med"/>
          </a:ln>
        </p:spPr>
      </p:sp>
      <p:sp>
        <p:nvSpPr>
          <p:cNvPr id="964644" name="Line 36"/>
          <p:cNvSpPr/>
          <p:nvPr/>
        </p:nvSpPr>
        <p:spPr>
          <a:xfrm>
            <a:off x="1123950" y="1239838"/>
            <a:ext cx="0" cy="5362575"/>
          </a:xfrm>
          <a:prstGeom prst="line">
            <a:avLst/>
          </a:prstGeom>
          <a:ln w="19050" cap="flat" cmpd="sng">
            <a:solidFill>
              <a:schemeClr val="tx1"/>
            </a:solidFill>
            <a:prstDash val="solid"/>
            <a:round/>
            <a:headEnd type="none" w="med" len="med"/>
            <a:tailEnd type="none" w="med" len="med"/>
          </a:ln>
        </p:spPr>
      </p:sp>
      <p:sp>
        <p:nvSpPr>
          <p:cNvPr id="964648" name="Line 40"/>
          <p:cNvSpPr/>
          <p:nvPr/>
        </p:nvSpPr>
        <p:spPr>
          <a:xfrm>
            <a:off x="268288" y="2706688"/>
            <a:ext cx="8639175" cy="0"/>
          </a:xfrm>
          <a:prstGeom prst="line">
            <a:avLst/>
          </a:prstGeom>
          <a:ln w="19050" cap="flat" cmpd="sng">
            <a:solidFill>
              <a:schemeClr val="tx1"/>
            </a:solidFill>
            <a:prstDash val="solid"/>
            <a:round/>
            <a:headEnd type="none" w="med" len="med"/>
            <a:tailEnd type="none" w="med" len="med"/>
          </a:ln>
        </p:spPr>
      </p:sp>
      <p:sp>
        <p:nvSpPr>
          <p:cNvPr id="964656" name="Line 48"/>
          <p:cNvSpPr/>
          <p:nvPr/>
        </p:nvSpPr>
        <p:spPr>
          <a:xfrm>
            <a:off x="268288" y="3440113"/>
            <a:ext cx="8639175" cy="0"/>
          </a:xfrm>
          <a:prstGeom prst="line">
            <a:avLst/>
          </a:prstGeom>
          <a:ln w="19050" cap="flat" cmpd="sng">
            <a:solidFill>
              <a:schemeClr val="tx1"/>
            </a:solidFill>
            <a:prstDash val="solid"/>
            <a:round/>
            <a:headEnd type="none" w="med" len="med"/>
            <a:tailEnd type="none" w="med" len="med"/>
          </a:ln>
        </p:spPr>
      </p:sp>
      <p:sp>
        <p:nvSpPr>
          <p:cNvPr id="964664" name="Line 56"/>
          <p:cNvSpPr/>
          <p:nvPr/>
        </p:nvSpPr>
        <p:spPr>
          <a:xfrm>
            <a:off x="268288" y="4494213"/>
            <a:ext cx="8639175" cy="0"/>
          </a:xfrm>
          <a:prstGeom prst="line">
            <a:avLst/>
          </a:prstGeom>
          <a:ln w="19050" cap="flat" cmpd="sng">
            <a:solidFill>
              <a:schemeClr val="tx1"/>
            </a:solidFill>
            <a:prstDash val="solid"/>
            <a:round/>
            <a:headEnd type="none" w="med" len="med"/>
            <a:tailEnd type="none" w="med" len="med"/>
          </a:ln>
        </p:spPr>
      </p:sp>
      <p:sp>
        <p:nvSpPr>
          <p:cNvPr id="964672" name="Line 64"/>
          <p:cNvSpPr/>
          <p:nvPr/>
        </p:nvSpPr>
        <p:spPr>
          <a:xfrm>
            <a:off x="268288" y="5548313"/>
            <a:ext cx="8639175" cy="0"/>
          </a:xfrm>
          <a:prstGeom prst="line">
            <a:avLst/>
          </a:prstGeom>
          <a:ln w="19050" cap="flat" cmpd="sng">
            <a:solidFill>
              <a:schemeClr val="tx1"/>
            </a:solidFill>
            <a:prstDash val="solid"/>
            <a:round/>
            <a:headEnd type="none" w="med" len="med"/>
            <a:tailEnd type="none" w="med" len="med"/>
          </a:ln>
        </p:spPr>
      </p:sp>
      <p:sp>
        <p:nvSpPr>
          <p:cNvPr id="964636" name="Line 28"/>
          <p:cNvSpPr/>
          <p:nvPr/>
        </p:nvSpPr>
        <p:spPr>
          <a:xfrm>
            <a:off x="268288" y="1239838"/>
            <a:ext cx="8639175" cy="0"/>
          </a:xfrm>
          <a:prstGeom prst="line">
            <a:avLst/>
          </a:prstGeom>
          <a:ln w="19050" cap="sq" cmpd="sng">
            <a:solidFill>
              <a:schemeClr val="tx1"/>
            </a:solidFill>
            <a:prstDash val="solid"/>
            <a:round/>
            <a:headEnd type="none" w="med" len="med"/>
            <a:tailEnd type="none" w="med" len="med"/>
          </a:ln>
        </p:spPr>
      </p:sp>
      <p:sp>
        <p:nvSpPr>
          <p:cNvPr id="964638" name="Line 30"/>
          <p:cNvSpPr/>
          <p:nvPr/>
        </p:nvSpPr>
        <p:spPr>
          <a:xfrm>
            <a:off x="268288" y="1239838"/>
            <a:ext cx="0" cy="5362575"/>
          </a:xfrm>
          <a:prstGeom prst="line">
            <a:avLst/>
          </a:prstGeom>
          <a:ln w="19050" cap="sq" cmpd="sng">
            <a:solidFill>
              <a:schemeClr val="tx1"/>
            </a:solidFill>
            <a:prstDash val="solid"/>
            <a:round/>
            <a:headEnd type="none" w="med" len="med"/>
            <a:tailEnd type="none" w="med" len="med"/>
          </a:ln>
        </p:spPr>
      </p:sp>
      <p:sp>
        <p:nvSpPr>
          <p:cNvPr id="964639" name="Line 31"/>
          <p:cNvSpPr/>
          <p:nvPr/>
        </p:nvSpPr>
        <p:spPr>
          <a:xfrm>
            <a:off x="8907463" y="1239838"/>
            <a:ext cx="0" cy="5362575"/>
          </a:xfrm>
          <a:prstGeom prst="line">
            <a:avLst/>
          </a:prstGeom>
          <a:ln w="19050" cap="sq" cmpd="sng">
            <a:solidFill>
              <a:schemeClr val="tx1"/>
            </a:solidFill>
            <a:prstDash val="solid"/>
            <a:round/>
            <a:headEnd type="none" w="med" len="med"/>
            <a:tailEnd type="none" w="med" len="med"/>
          </a:ln>
        </p:spPr>
      </p:sp>
      <p:sp>
        <p:nvSpPr>
          <p:cNvPr id="964637" name="Line 29"/>
          <p:cNvSpPr/>
          <p:nvPr/>
        </p:nvSpPr>
        <p:spPr>
          <a:xfrm>
            <a:off x="268288" y="6602413"/>
            <a:ext cx="8639175" cy="0"/>
          </a:xfrm>
          <a:prstGeom prst="line">
            <a:avLst/>
          </a:prstGeom>
          <a:ln w="19050" cap="sq" cmpd="sng">
            <a:solidFill>
              <a:schemeClr val="tx1"/>
            </a:solidFill>
            <a:prstDash val="solid"/>
            <a:round/>
            <a:headEnd type="none" w="med" len="med"/>
            <a:tailEnd type="none" w="med" len="med"/>
          </a:ln>
        </p:spPr>
      </p:sp>
      <p:sp>
        <p:nvSpPr>
          <p:cNvPr id="964714" name="Rectangle 106"/>
          <p:cNvSpPr/>
          <p:nvPr/>
        </p:nvSpPr>
        <p:spPr>
          <a:xfrm>
            <a:off x="1123950" y="5548313"/>
            <a:ext cx="7783513" cy="1054100"/>
          </a:xfrm>
          <a:prstGeom prst="rect">
            <a:avLst/>
          </a:prstGeom>
          <a:noFill/>
          <a:ln w="19050">
            <a:noFill/>
          </a:ln>
        </p:spPr>
        <p:txBody>
          <a:bodyPr lIns="90000" tIns="46800" rIns="90000" bIns="46800" anchor="ctr"/>
          <a:p>
            <a:pPr defTabSz="914400">
              <a:lnSpc>
                <a:spcPct val="100000"/>
              </a:lnSpc>
              <a:tabLst>
                <a:tab pos="2400300" algn="l"/>
              </a:tabLst>
            </a:pPr>
            <a:r>
              <a:rPr lang="zh-CN" altLang="en-US" sz="2100" b="1" dirty="0">
                <a:latin typeface="Times New Roman" panose="02020603050405020304" pitchFamily="18" charset="0"/>
                <a:ea typeface="宋体" panose="02010600030101010101" pitchFamily="2" charset="-122"/>
              </a:rPr>
              <a:t>公民民主法治理念的养成是依法治国、建设社会主义法治国家的重要基础，必须培育民主精神、规则意识，树立法律思维，维护宪法权威</a:t>
            </a:r>
            <a:endParaRPr lang="zh-CN" altLang="en-US" sz="2100" dirty="0">
              <a:latin typeface="Arial" panose="020B0604020202020204" pitchFamily="34" charset="0"/>
              <a:ea typeface="宋体" panose="02010600030101010101" pitchFamily="2" charset="-122"/>
            </a:endParaRPr>
          </a:p>
        </p:txBody>
      </p:sp>
      <p:sp>
        <p:nvSpPr>
          <p:cNvPr id="964715" name="Rectangle 107"/>
          <p:cNvSpPr/>
          <p:nvPr/>
        </p:nvSpPr>
        <p:spPr>
          <a:xfrm>
            <a:off x="268288" y="5548313"/>
            <a:ext cx="855662" cy="1054100"/>
          </a:xfrm>
          <a:prstGeom prst="rect">
            <a:avLst/>
          </a:prstGeom>
          <a:noFill/>
          <a:ln w="19050">
            <a:noFill/>
          </a:ln>
        </p:spPr>
        <p:txBody>
          <a:bodyPr lIns="90000" tIns="46800" rIns="90000" bIns="46800" anchor="ctr"/>
          <a:p>
            <a:pPr algn="ctr" defTabSz="914400">
              <a:lnSpc>
                <a:spcPct val="100000"/>
              </a:lnSpc>
              <a:tabLst>
                <a:tab pos="2400300" algn="l"/>
              </a:tabLst>
            </a:pPr>
            <a:r>
              <a:rPr lang="zh-CN" altLang="en-US" sz="2100" b="1" dirty="0">
                <a:latin typeface="Times New Roman" panose="02020603050405020304" pitchFamily="18" charset="0"/>
                <a:ea typeface="宋体" panose="02010600030101010101" pitchFamily="2" charset="-122"/>
              </a:rPr>
              <a:t>树立</a:t>
            </a:r>
            <a:endParaRPr lang="zh-CN" altLang="en-US" sz="2100" dirty="0">
              <a:latin typeface="Arial" panose="020B0604020202020204" pitchFamily="34" charset="0"/>
              <a:ea typeface="宋体" panose="02010600030101010101" pitchFamily="2" charset="-122"/>
            </a:endParaRPr>
          </a:p>
          <a:p>
            <a:pPr algn="ctr" defTabSz="914400" eaLnBrk="0" hangingPunct="0">
              <a:lnSpc>
                <a:spcPct val="100000"/>
              </a:lnSpc>
              <a:buFontTx/>
              <a:tabLst>
                <a:tab pos="2400300" algn="l"/>
              </a:tabLst>
            </a:pPr>
            <a:r>
              <a:rPr lang="zh-CN" altLang="en-US" sz="2100" b="1" dirty="0">
                <a:latin typeface="Times New Roman" panose="02020603050405020304" pitchFamily="18" charset="0"/>
                <a:ea typeface="宋体" panose="02010600030101010101" pitchFamily="2" charset="-122"/>
              </a:rPr>
              <a:t>观念</a:t>
            </a:r>
            <a:endParaRPr lang="zh-CN" altLang="en-US" sz="2100" dirty="0">
              <a:latin typeface="Arial" panose="020B0604020202020204" pitchFamily="34" charset="0"/>
              <a:ea typeface="宋体" panose="02010600030101010101" pitchFamily="2" charset="-122"/>
            </a:endParaRPr>
          </a:p>
        </p:txBody>
      </p:sp>
      <p:sp>
        <p:nvSpPr>
          <p:cNvPr id="964716" name="Rectangle 108"/>
          <p:cNvSpPr/>
          <p:nvPr/>
        </p:nvSpPr>
        <p:spPr>
          <a:xfrm>
            <a:off x="1123950" y="4494213"/>
            <a:ext cx="7783513" cy="1054100"/>
          </a:xfrm>
          <a:prstGeom prst="rect">
            <a:avLst/>
          </a:prstGeom>
          <a:noFill/>
          <a:ln w="19050">
            <a:noFill/>
          </a:ln>
        </p:spPr>
        <p:txBody>
          <a:bodyPr lIns="90000" tIns="46800" rIns="90000" bIns="46800" anchor="ctr"/>
          <a:p>
            <a:pPr defTabSz="914400">
              <a:lnSpc>
                <a:spcPct val="100000"/>
              </a:lnSpc>
              <a:tabLst>
                <a:tab pos="2400300" algn="l"/>
              </a:tabLst>
            </a:pPr>
            <a:r>
              <a:rPr lang="zh-CN" altLang="en-US" sz="2100" b="1" dirty="0">
                <a:latin typeface="Times New Roman" panose="02020603050405020304" pitchFamily="18" charset="0"/>
                <a:ea typeface="宋体" panose="02010600030101010101" pitchFamily="2" charset="-122"/>
              </a:rPr>
              <a:t>由于种种原因，现实生活中人们在行使权利、履行义务和适用法律等方面可能还存在着事实上的不平等，国家正努力采取政治、经济和文化上的政策、措施等消除这种不平等</a:t>
            </a:r>
            <a:endParaRPr lang="zh-CN" altLang="en-US" sz="2100" dirty="0">
              <a:latin typeface="Arial" panose="020B0604020202020204" pitchFamily="34" charset="0"/>
              <a:ea typeface="宋体" panose="02010600030101010101" pitchFamily="2" charset="-122"/>
            </a:endParaRPr>
          </a:p>
        </p:txBody>
      </p:sp>
      <p:sp>
        <p:nvSpPr>
          <p:cNvPr id="964717" name="Rectangle 109"/>
          <p:cNvSpPr/>
          <p:nvPr/>
        </p:nvSpPr>
        <p:spPr>
          <a:xfrm>
            <a:off x="268288" y="4494213"/>
            <a:ext cx="855662" cy="1054100"/>
          </a:xfrm>
          <a:prstGeom prst="rect">
            <a:avLst/>
          </a:prstGeom>
          <a:noFill/>
          <a:ln w="19050">
            <a:noFill/>
          </a:ln>
        </p:spPr>
        <p:txBody>
          <a:bodyPr lIns="90000" tIns="46800" rIns="90000" bIns="46800" anchor="ctr"/>
          <a:p>
            <a:pPr algn="ctr" defTabSz="914400">
              <a:lnSpc>
                <a:spcPct val="100000"/>
              </a:lnSpc>
              <a:tabLst>
                <a:tab pos="2400300" algn="l"/>
              </a:tabLst>
            </a:pPr>
            <a:r>
              <a:rPr lang="zh-CN" altLang="en-US" sz="2100" b="1" dirty="0">
                <a:latin typeface="Times New Roman" panose="02020603050405020304" pitchFamily="18" charset="0"/>
                <a:ea typeface="宋体" panose="02010600030101010101" pitchFamily="2" charset="-122"/>
              </a:rPr>
              <a:t>现实</a:t>
            </a:r>
            <a:endParaRPr lang="zh-CN" altLang="en-US" sz="2100" dirty="0">
              <a:latin typeface="Arial" panose="020B0604020202020204" pitchFamily="34" charset="0"/>
              <a:ea typeface="宋体" panose="02010600030101010101" pitchFamily="2" charset="-122"/>
            </a:endParaRPr>
          </a:p>
          <a:p>
            <a:pPr algn="ctr" defTabSz="914400" eaLnBrk="0" hangingPunct="0">
              <a:lnSpc>
                <a:spcPct val="100000"/>
              </a:lnSpc>
              <a:buFontTx/>
              <a:tabLst>
                <a:tab pos="2400300" algn="l"/>
              </a:tabLst>
            </a:pPr>
            <a:r>
              <a:rPr lang="zh-CN" altLang="en-US" sz="2100" b="1" dirty="0">
                <a:latin typeface="Times New Roman" panose="02020603050405020304" pitchFamily="18" charset="0"/>
                <a:ea typeface="宋体" panose="02010600030101010101" pitchFamily="2" charset="-122"/>
              </a:rPr>
              <a:t>表现</a:t>
            </a:r>
            <a:endParaRPr lang="zh-CN" altLang="en-US" sz="2100" dirty="0">
              <a:latin typeface="Arial" panose="020B0604020202020204" pitchFamily="34" charset="0"/>
              <a:ea typeface="宋体" panose="02010600030101010101" pitchFamily="2" charset="-122"/>
            </a:endParaRPr>
          </a:p>
        </p:txBody>
      </p:sp>
      <p:sp>
        <p:nvSpPr>
          <p:cNvPr id="964718" name="Rectangle 110"/>
          <p:cNvSpPr/>
          <p:nvPr/>
        </p:nvSpPr>
        <p:spPr>
          <a:xfrm>
            <a:off x="1123950" y="3440113"/>
            <a:ext cx="7783513" cy="1054100"/>
          </a:xfrm>
          <a:prstGeom prst="rect">
            <a:avLst/>
          </a:prstGeom>
          <a:noFill/>
          <a:ln w="19050">
            <a:noFill/>
          </a:ln>
        </p:spPr>
        <p:txBody>
          <a:bodyPr lIns="90000" tIns="46800" rIns="90000" bIns="46800" anchor="ctr"/>
          <a:p>
            <a:pPr defTabSz="914400">
              <a:lnSpc>
                <a:spcPct val="100000"/>
              </a:lnSpc>
              <a:tabLst>
                <a:tab pos="2400300" algn="l"/>
              </a:tabLst>
            </a:pPr>
            <a:r>
              <a:rPr lang="zh-CN" altLang="en-US" sz="2100" b="1" dirty="0">
                <a:latin typeface="Times New Roman" panose="02020603050405020304" pitchFamily="18" charset="0"/>
                <a:ea typeface="宋体" panose="02010600030101010101" pitchFamily="2" charset="-122"/>
              </a:rPr>
              <a:t>我国宪法规定：任何组织或者个人都不得有超越宪法和法律的特权，不能凌驾于法律之上，在法律面前没有特殊的公民，反对一切特权</a:t>
            </a:r>
            <a:endParaRPr lang="zh-CN" altLang="en-US" sz="2100" dirty="0">
              <a:latin typeface="Arial" panose="020B0604020202020204" pitchFamily="34" charset="0"/>
              <a:ea typeface="宋体" panose="02010600030101010101" pitchFamily="2" charset="-122"/>
            </a:endParaRPr>
          </a:p>
        </p:txBody>
      </p:sp>
      <p:sp>
        <p:nvSpPr>
          <p:cNvPr id="964719" name="Rectangle 111"/>
          <p:cNvSpPr/>
          <p:nvPr/>
        </p:nvSpPr>
        <p:spPr>
          <a:xfrm>
            <a:off x="268288" y="3440113"/>
            <a:ext cx="855662" cy="1054100"/>
          </a:xfrm>
          <a:prstGeom prst="rect">
            <a:avLst/>
          </a:prstGeom>
          <a:noFill/>
          <a:ln w="19050">
            <a:noFill/>
          </a:ln>
        </p:spPr>
        <p:txBody>
          <a:bodyPr lIns="90000" tIns="46800" rIns="90000" bIns="46800" anchor="ctr"/>
          <a:p>
            <a:pPr algn="ctr" defTabSz="914400">
              <a:lnSpc>
                <a:spcPct val="100000"/>
              </a:lnSpc>
              <a:tabLst>
                <a:tab pos="2400300" algn="l"/>
              </a:tabLst>
            </a:pPr>
            <a:r>
              <a:rPr lang="zh-CN" altLang="en-US" sz="2100" b="1" dirty="0">
                <a:latin typeface="Times New Roman" panose="02020603050405020304" pitchFamily="18" charset="0"/>
                <a:ea typeface="宋体" panose="02010600030101010101" pitchFamily="2" charset="-122"/>
              </a:rPr>
              <a:t>反对</a:t>
            </a:r>
            <a:endParaRPr lang="zh-CN" altLang="en-US" sz="2100" dirty="0">
              <a:latin typeface="Arial" panose="020B0604020202020204" pitchFamily="34" charset="0"/>
              <a:ea typeface="宋体" panose="02010600030101010101" pitchFamily="2" charset="-122"/>
            </a:endParaRPr>
          </a:p>
          <a:p>
            <a:pPr algn="ctr" defTabSz="914400" eaLnBrk="0" hangingPunct="0">
              <a:lnSpc>
                <a:spcPct val="100000"/>
              </a:lnSpc>
              <a:buFontTx/>
              <a:tabLst>
                <a:tab pos="2400300" algn="l"/>
              </a:tabLst>
            </a:pPr>
            <a:r>
              <a:rPr lang="zh-CN" altLang="en-US" sz="2100" b="1" dirty="0">
                <a:latin typeface="Times New Roman" panose="02020603050405020304" pitchFamily="18" charset="0"/>
                <a:ea typeface="宋体" panose="02010600030101010101" pitchFamily="2" charset="-122"/>
              </a:rPr>
              <a:t>特权</a:t>
            </a:r>
            <a:endParaRPr lang="zh-CN" altLang="en-US" sz="2100" dirty="0">
              <a:latin typeface="Arial" panose="020B0604020202020204" pitchFamily="34" charset="0"/>
              <a:ea typeface="宋体" panose="02010600030101010101" pitchFamily="2" charset="-122"/>
            </a:endParaRPr>
          </a:p>
        </p:txBody>
      </p:sp>
      <p:sp>
        <p:nvSpPr>
          <p:cNvPr id="964720" name="Rectangle 112"/>
          <p:cNvSpPr/>
          <p:nvPr/>
        </p:nvSpPr>
        <p:spPr>
          <a:xfrm>
            <a:off x="1123950" y="2706688"/>
            <a:ext cx="7783513" cy="733425"/>
          </a:xfrm>
          <a:prstGeom prst="rect">
            <a:avLst/>
          </a:prstGeom>
          <a:noFill/>
          <a:ln w="19050">
            <a:noFill/>
          </a:ln>
        </p:spPr>
        <p:txBody>
          <a:bodyPr lIns="90000" tIns="46800" rIns="90000" bIns="46800" anchor="ctr"/>
          <a:p>
            <a:pPr defTabSz="914400">
              <a:lnSpc>
                <a:spcPct val="100000"/>
              </a:lnSpc>
              <a:tabLst>
                <a:tab pos="2400300" algn="l"/>
              </a:tabLst>
            </a:pPr>
            <a:r>
              <a:rPr lang="zh-CN" altLang="en-US" sz="2100" b="1" dirty="0">
                <a:latin typeface="Times New Roman" panose="02020603050405020304" pitchFamily="18" charset="0"/>
                <a:ea typeface="宋体" panose="02010600030101010101" pitchFamily="2" charset="-122"/>
              </a:rPr>
              <a:t>平等不是指绝对的平均主义，不要把平等理解为享有同样的权利和履行同样的义务，如少数民族和汉族在某些方面是不一样的</a:t>
            </a:r>
            <a:endParaRPr lang="zh-CN" altLang="en-US" sz="2100" dirty="0">
              <a:latin typeface="Arial" panose="020B0604020202020204" pitchFamily="34" charset="0"/>
              <a:ea typeface="宋体" panose="02010600030101010101" pitchFamily="2" charset="-122"/>
            </a:endParaRPr>
          </a:p>
        </p:txBody>
      </p:sp>
      <p:sp>
        <p:nvSpPr>
          <p:cNvPr id="964721" name="Rectangle 113"/>
          <p:cNvSpPr/>
          <p:nvPr/>
        </p:nvSpPr>
        <p:spPr>
          <a:xfrm>
            <a:off x="268288" y="2706688"/>
            <a:ext cx="855662" cy="733425"/>
          </a:xfrm>
          <a:prstGeom prst="rect">
            <a:avLst/>
          </a:prstGeom>
          <a:noFill/>
          <a:ln w="19050">
            <a:noFill/>
          </a:ln>
        </p:spPr>
        <p:txBody>
          <a:bodyPr lIns="90000" tIns="46800" rIns="90000" bIns="46800" anchor="ctr"/>
          <a:p>
            <a:pPr algn="ctr" defTabSz="914400">
              <a:lnSpc>
                <a:spcPct val="100000"/>
              </a:lnSpc>
              <a:tabLst>
                <a:tab pos="2400300" algn="l"/>
              </a:tabLst>
            </a:pPr>
            <a:r>
              <a:rPr lang="zh-CN" altLang="en-US" sz="2100" b="1" dirty="0">
                <a:latin typeface="Times New Roman" panose="02020603050405020304" pitchFamily="18" charset="0"/>
                <a:ea typeface="宋体" panose="02010600030101010101" pitchFamily="2" charset="-122"/>
              </a:rPr>
              <a:t>不是</a:t>
            </a:r>
            <a:endParaRPr lang="zh-CN" altLang="en-US" sz="2100" dirty="0">
              <a:latin typeface="Arial" panose="020B0604020202020204" pitchFamily="34" charset="0"/>
              <a:ea typeface="宋体" panose="02010600030101010101" pitchFamily="2" charset="-122"/>
            </a:endParaRPr>
          </a:p>
          <a:p>
            <a:pPr algn="ctr" defTabSz="914400" eaLnBrk="0" hangingPunct="0">
              <a:lnSpc>
                <a:spcPct val="100000"/>
              </a:lnSpc>
              <a:buFontTx/>
              <a:tabLst>
                <a:tab pos="2400300" algn="l"/>
              </a:tabLst>
            </a:pPr>
            <a:r>
              <a:rPr lang="zh-CN" altLang="en-US" sz="2100" b="1" dirty="0">
                <a:latin typeface="Times New Roman" panose="02020603050405020304" pitchFamily="18" charset="0"/>
                <a:ea typeface="宋体" panose="02010600030101010101" pitchFamily="2" charset="-122"/>
              </a:rPr>
              <a:t>平均</a:t>
            </a:r>
            <a:endParaRPr lang="zh-CN" altLang="en-US" sz="2100" dirty="0">
              <a:latin typeface="Arial" panose="020B0604020202020204" pitchFamily="34" charset="0"/>
              <a:ea typeface="宋体" panose="02010600030101010101" pitchFamily="2" charset="-122"/>
            </a:endParaRPr>
          </a:p>
        </p:txBody>
      </p:sp>
      <p:sp>
        <p:nvSpPr>
          <p:cNvPr id="964722" name="Rectangle 114"/>
          <p:cNvSpPr/>
          <p:nvPr/>
        </p:nvSpPr>
        <p:spPr>
          <a:xfrm>
            <a:off x="1123950" y="1973263"/>
            <a:ext cx="7783513" cy="733425"/>
          </a:xfrm>
          <a:prstGeom prst="rect">
            <a:avLst/>
          </a:prstGeom>
          <a:noFill/>
          <a:ln w="19050">
            <a:noFill/>
          </a:ln>
        </p:spPr>
        <p:txBody>
          <a:bodyPr lIns="90000" tIns="46800" rIns="90000" bIns="46800" anchor="ctr"/>
          <a:p>
            <a:pPr defTabSz="914400">
              <a:lnSpc>
                <a:spcPct val="100000"/>
              </a:lnSpc>
              <a:tabLst>
                <a:tab pos="2400300" algn="l"/>
              </a:tabLst>
            </a:pPr>
            <a:r>
              <a:rPr lang="zh-CN" altLang="en-US" sz="2100" b="1" dirty="0">
                <a:latin typeface="Times New Roman" panose="02020603050405020304" pitchFamily="18" charset="0"/>
                <a:ea typeface="宋体" panose="02010600030101010101" pitchFamily="2" charset="-122"/>
              </a:rPr>
              <a:t>公民平等地享有权利，平等地履行义务，平等地适用法律，平等地守法，平等地接受处罚，但在立法上是不平等的</a:t>
            </a:r>
            <a:endParaRPr lang="zh-CN" altLang="en-US" sz="2100" dirty="0">
              <a:latin typeface="Arial" panose="020B0604020202020204" pitchFamily="34" charset="0"/>
              <a:ea typeface="宋体" panose="02010600030101010101" pitchFamily="2" charset="-122"/>
            </a:endParaRPr>
          </a:p>
        </p:txBody>
      </p:sp>
      <p:sp>
        <p:nvSpPr>
          <p:cNvPr id="964723" name="Rectangle 115"/>
          <p:cNvSpPr/>
          <p:nvPr/>
        </p:nvSpPr>
        <p:spPr>
          <a:xfrm>
            <a:off x="268288" y="1973263"/>
            <a:ext cx="855662" cy="733425"/>
          </a:xfrm>
          <a:prstGeom prst="rect">
            <a:avLst/>
          </a:prstGeom>
          <a:noFill/>
          <a:ln w="19050">
            <a:noFill/>
          </a:ln>
        </p:spPr>
        <p:txBody>
          <a:bodyPr lIns="90000" tIns="46800" rIns="90000" bIns="46800" anchor="ctr"/>
          <a:p>
            <a:pPr algn="ctr" defTabSz="914400">
              <a:lnSpc>
                <a:spcPct val="100000"/>
              </a:lnSpc>
              <a:tabLst>
                <a:tab pos="2400300" algn="l"/>
              </a:tabLst>
            </a:pPr>
            <a:r>
              <a:rPr lang="zh-CN" altLang="en-US" sz="2100" b="1" dirty="0">
                <a:latin typeface="Times New Roman" panose="02020603050405020304" pitchFamily="18" charset="0"/>
                <a:ea typeface="宋体" panose="02010600030101010101" pitchFamily="2" charset="-122"/>
              </a:rPr>
              <a:t>注意</a:t>
            </a:r>
            <a:endParaRPr lang="zh-CN" altLang="en-US" sz="2100" dirty="0">
              <a:latin typeface="Arial" panose="020B0604020202020204" pitchFamily="34" charset="0"/>
              <a:ea typeface="宋体" panose="02010600030101010101" pitchFamily="2" charset="-122"/>
            </a:endParaRPr>
          </a:p>
          <a:p>
            <a:pPr algn="ctr" defTabSz="914400" eaLnBrk="0" hangingPunct="0">
              <a:lnSpc>
                <a:spcPct val="100000"/>
              </a:lnSpc>
              <a:buFontTx/>
              <a:tabLst>
                <a:tab pos="2400300" algn="l"/>
              </a:tabLst>
            </a:pPr>
            <a:r>
              <a:rPr lang="zh-CN" altLang="en-US" sz="2100" b="1" dirty="0">
                <a:latin typeface="Times New Roman" panose="02020603050405020304" pitchFamily="18" charset="0"/>
                <a:ea typeface="宋体" panose="02010600030101010101" pitchFamily="2" charset="-122"/>
              </a:rPr>
              <a:t>内涵</a:t>
            </a:r>
            <a:endParaRPr lang="zh-CN" altLang="en-US" sz="2100" dirty="0">
              <a:latin typeface="Arial" panose="020B0604020202020204" pitchFamily="34" charset="0"/>
              <a:ea typeface="宋体" panose="02010600030101010101" pitchFamily="2" charset="-122"/>
            </a:endParaRPr>
          </a:p>
        </p:txBody>
      </p:sp>
      <p:sp>
        <p:nvSpPr>
          <p:cNvPr id="964724" name="Rectangle 116"/>
          <p:cNvSpPr/>
          <p:nvPr/>
        </p:nvSpPr>
        <p:spPr>
          <a:xfrm>
            <a:off x="1123950" y="1239838"/>
            <a:ext cx="7783513" cy="733425"/>
          </a:xfrm>
          <a:prstGeom prst="rect">
            <a:avLst/>
          </a:prstGeom>
          <a:noFill/>
          <a:ln w="19050">
            <a:noFill/>
          </a:ln>
        </p:spPr>
        <p:txBody>
          <a:bodyPr lIns="90000" tIns="46800" rIns="90000" bIns="46800" anchor="ctr"/>
          <a:p>
            <a:pPr defTabSz="914400">
              <a:lnSpc>
                <a:spcPct val="100000"/>
              </a:lnSpc>
              <a:tabLst>
                <a:tab pos="2400300" algn="l"/>
              </a:tabLst>
            </a:pPr>
            <a:r>
              <a:rPr lang="zh-CN" altLang="en-US" sz="2100" b="1" dirty="0">
                <a:latin typeface="Times New Roman" panose="02020603050405020304" pitchFamily="18" charset="0"/>
                <a:ea typeface="宋体" panose="02010600030101010101" pitchFamily="2" charset="-122"/>
              </a:rPr>
              <a:t>如我国宪法规定：</a:t>
            </a:r>
            <a:r>
              <a:rPr lang="zh-CN" altLang="en-US" sz="2100" b="1" dirty="0">
                <a:latin typeface="宋体" panose="02010600030101010101" pitchFamily="2" charset="-122"/>
                <a:ea typeface="宋体" panose="02010600030101010101" pitchFamily="2" charset="-122"/>
              </a:rPr>
              <a:t>“</a:t>
            </a:r>
            <a:r>
              <a:rPr lang="zh-CN" altLang="en-US" sz="2100" b="1" dirty="0">
                <a:latin typeface="Times New Roman" panose="02020603050405020304" pitchFamily="18" charset="0"/>
                <a:ea typeface="宋体" panose="02010600030101010101" pitchFamily="2" charset="-122"/>
              </a:rPr>
              <a:t>中华人民共和国公民在法律面前一律平等。</a:t>
            </a:r>
            <a:r>
              <a:rPr lang="zh-CN" altLang="en-US" sz="2100" b="1" dirty="0">
                <a:latin typeface="宋体" panose="02010600030101010101" pitchFamily="2" charset="-122"/>
                <a:ea typeface="宋体" panose="02010600030101010101" pitchFamily="2" charset="-122"/>
              </a:rPr>
              <a:t>”</a:t>
            </a:r>
            <a:r>
              <a:rPr lang="zh-CN" altLang="en-US" sz="2100" b="1" dirty="0">
                <a:latin typeface="Times New Roman" panose="02020603050405020304" pitchFamily="18" charset="0"/>
                <a:ea typeface="宋体" panose="02010600030101010101" pitchFamily="2" charset="-122"/>
              </a:rPr>
              <a:t>平等是社会主义法律的基本属性</a:t>
            </a:r>
            <a:endParaRPr lang="zh-CN" altLang="en-US" sz="2100" dirty="0">
              <a:latin typeface="Arial" panose="020B0604020202020204" pitchFamily="34" charset="0"/>
              <a:ea typeface="宋体" panose="0201060003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64624"/>
                                        </p:tgtEl>
                                        <p:attrNameLst>
                                          <p:attrName>style.visibility</p:attrName>
                                        </p:attrNameLst>
                                      </p:cBhvr>
                                      <p:to>
                                        <p:strVal val="visible"/>
                                      </p:to>
                                    </p:set>
                                    <p:animEffect transition="in" filter="blinds(horizontal)">
                                      <p:cBhvr>
                                        <p:cTn id="7" dur="500"/>
                                        <p:tgtEl>
                                          <p:spTgt spid="964624"/>
                                        </p:tgtEl>
                                      </p:cBhvr>
                                    </p:animEffect>
                                  </p:childTnLst>
                                </p:cTn>
                              </p:par>
                              <p:par>
                                <p:cTn id="8" presetID="3" presetClass="entr" presetSubtype="10" fill="hold" nodeType="withEffect">
                                  <p:stCondLst>
                                    <p:cond delay="0"/>
                                  </p:stCondLst>
                                  <p:childTnLst>
                                    <p:set>
                                      <p:cBhvr>
                                        <p:cTn id="9" dur="1" fill="hold">
                                          <p:stCondLst>
                                            <p:cond delay="0"/>
                                          </p:stCondLst>
                                        </p:cTn>
                                        <p:tgtEl>
                                          <p:spTgt spid="964642"/>
                                        </p:tgtEl>
                                        <p:attrNameLst>
                                          <p:attrName>style.visibility</p:attrName>
                                        </p:attrNameLst>
                                      </p:cBhvr>
                                      <p:to>
                                        <p:strVal val="visible"/>
                                      </p:to>
                                    </p:set>
                                    <p:animEffect transition="in" filter="blinds(horizontal)">
                                      <p:cBhvr>
                                        <p:cTn id="10" dur="500"/>
                                        <p:tgtEl>
                                          <p:spTgt spid="964642"/>
                                        </p:tgtEl>
                                      </p:cBhvr>
                                    </p:animEffect>
                                  </p:childTnLst>
                                </p:cTn>
                              </p:par>
                              <p:par>
                                <p:cTn id="11" presetID="3" presetClass="entr" presetSubtype="10" fill="hold" nodeType="withEffect">
                                  <p:stCondLst>
                                    <p:cond delay="0"/>
                                  </p:stCondLst>
                                  <p:childTnLst>
                                    <p:set>
                                      <p:cBhvr>
                                        <p:cTn id="12" dur="1" fill="hold">
                                          <p:stCondLst>
                                            <p:cond delay="0"/>
                                          </p:stCondLst>
                                        </p:cTn>
                                        <p:tgtEl>
                                          <p:spTgt spid="964644"/>
                                        </p:tgtEl>
                                        <p:attrNameLst>
                                          <p:attrName>style.visibility</p:attrName>
                                        </p:attrNameLst>
                                      </p:cBhvr>
                                      <p:to>
                                        <p:strVal val="visible"/>
                                      </p:to>
                                    </p:set>
                                    <p:animEffect transition="in" filter="blinds(horizontal)">
                                      <p:cBhvr>
                                        <p:cTn id="13" dur="500"/>
                                        <p:tgtEl>
                                          <p:spTgt spid="964644"/>
                                        </p:tgtEl>
                                      </p:cBhvr>
                                    </p:animEffect>
                                  </p:childTnLst>
                                </p:cTn>
                              </p:par>
                              <p:par>
                                <p:cTn id="14" presetID="3" presetClass="entr" presetSubtype="10" fill="hold" nodeType="withEffect">
                                  <p:stCondLst>
                                    <p:cond delay="0"/>
                                  </p:stCondLst>
                                  <p:childTnLst>
                                    <p:set>
                                      <p:cBhvr>
                                        <p:cTn id="15" dur="1" fill="hold">
                                          <p:stCondLst>
                                            <p:cond delay="0"/>
                                          </p:stCondLst>
                                        </p:cTn>
                                        <p:tgtEl>
                                          <p:spTgt spid="964648"/>
                                        </p:tgtEl>
                                        <p:attrNameLst>
                                          <p:attrName>style.visibility</p:attrName>
                                        </p:attrNameLst>
                                      </p:cBhvr>
                                      <p:to>
                                        <p:strVal val="visible"/>
                                      </p:to>
                                    </p:set>
                                    <p:animEffect transition="in" filter="blinds(horizontal)">
                                      <p:cBhvr>
                                        <p:cTn id="16" dur="500"/>
                                        <p:tgtEl>
                                          <p:spTgt spid="964648"/>
                                        </p:tgtEl>
                                      </p:cBhvr>
                                    </p:animEffect>
                                  </p:childTnLst>
                                </p:cTn>
                              </p:par>
                              <p:par>
                                <p:cTn id="17" presetID="3" presetClass="entr" presetSubtype="10" fill="hold" nodeType="withEffect">
                                  <p:stCondLst>
                                    <p:cond delay="0"/>
                                  </p:stCondLst>
                                  <p:childTnLst>
                                    <p:set>
                                      <p:cBhvr>
                                        <p:cTn id="18" dur="1" fill="hold">
                                          <p:stCondLst>
                                            <p:cond delay="0"/>
                                          </p:stCondLst>
                                        </p:cTn>
                                        <p:tgtEl>
                                          <p:spTgt spid="964656"/>
                                        </p:tgtEl>
                                        <p:attrNameLst>
                                          <p:attrName>style.visibility</p:attrName>
                                        </p:attrNameLst>
                                      </p:cBhvr>
                                      <p:to>
                                        <p:strVal val="visible"/>
                                      </p:to>
                                    </p:set>
                                    <p:animEffect transition="in" filter="blinds(horizontal)">
                                      <p:cBhvr>
                                        <p:cTn id="19" dur="500"/>
                                        <p:tgtEl>
                                          <p:spTgt spid="964656"/>
                                        </p:tgtEl>
                                      </p:cBhvr>
                                    </p:animEffect>
                                  </p:childTnLst>
                                </p:cTn>
                              </p:par>
                              <p:par>
                                <p:cTn id="20" presetID="3" presetClass="entr" presetSubtype="10" fill="hold" nodeType="withEffect">
                                  <p:stCondLst>
                                    <p:cond delay="0"/>
                                  </p:stCondLst>
                                  <p:childTnLst>
                                    <p:set>
                                      <p:cBhvr>
                                        <p:cTn id="21" dur="1" fill="hold">
                                          <p:stCondLst>
                                            <p:cond delay="0"/>
                                          </p:stCondLst>
                                        </p:cTn>
                                        <p:tgtEl>
                                          <p:spTgt spid="964664"/>
                                        </p:tgtEl>
                                        <p:attrNameLst>
                                          <p:attrName>style.visibility</p:attrName>
                                        </p:attrNameLst>
                                      </p:cBhvr>
                                      <p:to>
                                        <p:strVal val="visible"/>
                                      </p:to>
                                    </p:set>
                                    <p:animEffect transition="in" filter="blinds(horizontal)">
                                      <p:cBhvr>
                                        <p:cTn id="22" dur="500"/>
                                        <p:tgtEl>
                                          <p:spTgt spid="964664"/>
                                        </p:tgtEl>
                                      </p:cBhvr>
                                    </p:animEffect>
                                  </p:childTnLst>
                                </p:cTn>
                              </p:par>
                              <p:par>
                                <p:cTn id="23" presetID="3" presetClass="entr" presetSubtype="10" fill="hold" nodeType="withEffect">
                                  <p:stCondLst>
                                    <p:cond delay="0"/>
                                  </p:stCondLst>
                                  <p:childTnLst>
                                    <p:set>
                                      <p:cBhvr>
                                        <p:cTn id="24" dur="1" fill="hold">
                                          <p:stCondLst>
                                            <p:cond delay="0"/>
                                          </p:stCondLst>
                                        </p:cTn>
                                        <p:tgtEl>
                                          <p:spTgt spid="964672"/>
                                        </p:tgtEl>
                                        <p:attrNameLst>
                                          <p:attrName>style.visibility</p:attrName>
                                        </p:attrNameLst>
                                      </p:cBhvr>
                                      <p:to>
                                        <p:strVal val="visible"/>
                                      </p:to>
                                    </p:set>
                                    <p:animEffect transition="in" filter="blinds(horizontal)">
                                      <p:cBhvr>
                                        <p:cTn id="25" dur="500"/>
                                        <p:tgtEl>
                                          <p:spTgt spid="964672"/>
                                        </p:tgtEl>
                                      </p:cBhvr>
                                    </p:animEffect>
                                  </p:childTnLst>
                                </p:cTn>
                              </p:par>
                              <p:par>
                                <p:cTn id="26" presetID="3" presetClass="entr" presetSubtype="10" fill="hold" nodeType="withEffect">
                                  <p:stCondLst>
                                    <p:cond delay="0"/>
                                  </p:stCondLst>
                                  <p:childTnLst>
                                    <p:set>
                                      <p:cBhvr>
                                        <p:cTn id="27" dur="1" fill="hold">
                                          <p:stCondLst>
                                            <p:cond delay="0"/>
                                          </p:stCondLst>
                                        </p:cTn>
                                        <p:tgtEl>
                                          <p:spTgt spid="964636"/>
                                        </p:tgtEl>
                                        <p:attrNameLst>
                                          <p:attrName>style.visibility</p:attrName>
                                        </p:attrNameLst>
                                      </p:cBhvr>
                                      <p:to>
                                        <p:strVal val="visible"/>
                                      </p:to>
                                    </p:set>
                                    <p:animEffect transition="in" filter="blinds(horizontal)">
                                      <p:cBhvr>
                                        <p:cTn id="28" dur="500"/>
                                        <p:tgtEl>
                                          <p:spTgt spid="964636"/>
                                        </p:tgtEl>
                                      </p:cBhvr>
                                    </p:animEffect>
                                  </p:childTnLst>
                                </p:cTn>
                              </p:par>
                              <p:par>
                                <p:cTn id="29" presetID="3" presetClass="entr" presetSubtype="10" fill="hold" nodeType="withEffect">
                                  <p:stCondLst>
                                    <p:cond delay="0"/>
                                  </p:stCondLst>
                                  <p:childTnLst>
                                    <p:set>
                                      <p:cBhvr>
                                        <p:cTn id="30" dur="1" fill="hold">
                                          <p:stCondLst>
                                            <p:cond delay="0"/>
                                          </p:stCondLst>
                                        </p:cTn>
                                        <p:tgtEl>
                                          <p:spTgt spid="964638"/>
                                        </p:tgtEl>
                                        <p:attrNameLst>
                                          <p:attrName>style.visibility</p:attrName>
                                        </p:attrNameLst>
                                      </p:cBhvr>
                                      <p:to>
                                        <p:strVal val="visible"/>
                                      </p:to>
                                    </p:set>
                                    <p:animEffect transition="in" filter="blinds(horizontal)">
                                      <p:cBhvr>
                                        <p:cTn id="31" dur="500"/>
                                        <p:tgtEl>
                                          <p:spTgt spid="964638"/>
                                        </p:tgtEl>
                                      </p:cBhvr>
                                    </p:animEffect>
                                  </p:childTnLst>
                                </p:cTn>
                              </p:par>
                              <p:par>
                                <p:cTn id="32" presetID="3" presetClass="entr" presetSubtype="10" fill="hold" nodeType="withEffect">
                                  <p:stCondLst>
                                    <p:cond delay="0"/>
                                  </p:stCondLst>
                                  <p:childTnLst>
                                    <p:set>
                                      <p:cBhvr>
                                        <p:cTn id="33" dur="1" fill="hold">
                                          <p:stCondLst>
                                            <p:cond delay="0"/>
                                          </p:stCondLst>
                                        </p:cTn>
                                        <p:tgtEl>
                                          <p:spTgt spid="964639"/>
                                        </p:tgtEl>
                                        <p:attrNameLst>
                                          <p:attrName>style.visibility</p:attrName>
                                        </p:attrNameLst>
                                      </p:cBhvr>
                                      <p:to>
                                        <p:strVal val="visible"/>
                                      </p:to>
                                    </p:set>
                                    <p:animEffect transition="in" filter="blinds(horizontal)">
                                      <p:cBhvr>
                                        <p:cTn id="34" dur="500"/>
                                        <p:tgtEl>
                                          <p:spTgt spid="964639"/>
                                        </p:tgtEl>
                                      </p:cBhvr>
                                    </p:animEffect>
                                  </p:childTnLst>
                                </p:cTn>
                              </p:par>
                              <p:par>
                                <p:cTn id="35" presetID="3" presetClass="entr" presetSubtype="10" fill="hold" nodeType="withEffect">
                                  <p:stCondLst>
                                    <p:cond delay="0"/>
                                  </p:stCondLst>
                                  <p:childTnLst>
                                    <p:set>
                                      <p:cBhvr>
                                        <p:cTn id="36" dur="1" fill="hold">
                                          <p:stCondLst>
                                            <p:cond delay="0"/>
                                          </p:stCondLst>
                                        </p:cTn>
                                        <p:tgtEl>
                                          <p:spTgt spid="964637"/>
                                        </p:tgtEl>
                                        <p:attrNameLst>
                                          <p:attrName>style.visibility</p:attrName>
                                        </p:attrNameLst>
                                      </p:cBhvr>
                                      <p:to>
                                        <p:strVal val="visible"/>
                                      </p:to>
                                    </p:set>
                                    <p:animEffect transition="in" filter="blinds(horizontal)">
                                      <p:cBhvr>
                                        <p:cTn id="37" dur="500"/>
                                        <p:tgtEl>
                                          <p:spTgt spid="964637"/>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964724"/>
                                        </p:tgtEl>
                                        <p:attrNameLst>
                                          <p:attrName>style.visibility</p:attrName>
                                        </p:attrNameLst>
                                      </p:cBhvr>
                                      <p:to>
                                        <p:strVal val="visible"/>
                                      </p:to>
                                    </p:set>
                                    <p:anim calcmode="lin" valueType="num">
                                      <p:cBhvr>
                                        <p:cTn id="42" dur="500" fill="hold"/>
                                        <p:tgtEl>
                                          <p:spTgt spid="964724"/>
                                        </p:tgtEl>
                                        <p:attrNameLst>
                                          <p:attrName>ppt_w</p:attrName>
                                        </p:attrNameLst>
                                      </p:cBhvr>
                                      <p:tavLst>
                                        <p:tav tm="0">
                                          <p:val>
                                            <p:fltVal val="0.000000"/>
                                          </p:val>
                                        </p:tav>
                                        <p:tav tm="100000">
                                          <p:val>
                                            <p:strVal val="#ppt_w"/>
                                          </p:val>
                                        </p:tav>
                                      </p:tavLst>
                                    </p:anim>
                                    <p:anim calcmode="lin" valueType="num">
                                      <p:cBhvr>
                                        <p:cTn id="43" dur="500" fill="hold"/>
                                        <p:tgtEl>
                                          <p:spTgt spid="964724"/>
                                        </p:tgtEl>
                                        <p:attrNameLst>
                                          <p:attrName>ppt_h</p:attrName>
                                        </p:attrNameLst>
                                      </p:cBhvr>
                                      <p:tavLst>
                                        <p:tav tm="0">
                                          <p:val>
                                            <p:fltVal val="0.000000"/>
                                          </p:val>
                                        </p:tav>
                                        <p:tav tm="100000">
                                          <p:val>
                                            <p:strVal val="#ppt_h"/>
                                          </p:val>
                                        </p:tav>
                                      </p:tavLst>
                                    </p:anim>
                                    <p:animEffect transition="in" filter="fade">
                                      <p:cBhvr>
                                        <p:cTn id="44" dur="500"/>
                                        <p:tgtEl>
                                          <p:spTgt spid="964724"/>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964723"/>
                                        </p:tgtEl>
                                        <p:attrNameLst>
                                          <p:attrName>style.visibility</p:attrName>
                                        </p:attrNameLst>
                                      </p:cBhvr>
                                      <p:to>
                                        <p:strVal val="visible"/>
                                      </p:to>
                                    </p:set>
                                    <p:anim calcmode="lin" valueType="num">
                                      <p:cBhvr>
                                        <p:cTn id="49" dur="500" fill="hold"/>
                                        <p:tgtEl>
                                          <p:spTgt spid="964723"/>
                                        </p:tgtEl>
                                        <p:attrNameLst>
                                          <p:attrName>ppt_w</p:attrName>
                                        </p:attrNameLst>
                                      </p:cBhvr>
                                      <p:tavLst>
                                        <p:tav tm="0">
                                          <p:val>
                                            <p:fltVal val="0.000000"/>
                                          </p:val>
                                        </p:tav>
                                        <p:tav tm="100000">
                                          <p:val>
                                            <p:strVal val="#ppt_w"/>
                                          </p:val>
                                        </p:tav>
                                      </p:tavLst>
                                    </p:anim>
                                    <p:anim calcmode="lin" valueType="num">
                                      <p:cBhvr>
                                        <p:cTn id="50" dur="500" fill="hold"/>
                                        <p:tgtEl>
                                          <p:spTgt spid="964723"/>
                                        </p:tgtEl>
                                        <p:attrNameLst>
                                          <p:attrName>ppt_h</p:attrName>
                                        </p:attrNameLst>
                                      </p:cBhvr>
                                      <p:tavLst>
                                        <p:tav tm="0">
                                          <p:val>
                                            <p:fltVal val="0.000000"/>
                                          </p:val>
                                        </p:tav>
                                        <p:tav tm="100000">
                                          <p:val>
                                            <p:strVal val="#ppt_h"/>
                                          </p:val>
                                        </p:tav>
                                      </p:tavLst>
                                    </p:anim>
                                    <p:animEffect transition="in" filter="fade">
                                      <p:cBhvr>
                                        <p:cTn id="51" dur="500"/>
                                        <p:tgtEl>
                                          <p:spTgt spid="964723"/>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964722"/>
                                        </p:tgtEl>
                                        <p:attrNameLst>
                                          <p:attrName>style.visibility</p:attrName>
                                        </p:attrNameLst>
                                      </p:cBhvr>
                                      <p:to>
                                        <p:strVal val="visible"/>
                                      </p:to>
                                    </p:set>
                                    <p:anim calcmode="lin" valueType="num">
                                      <p:cBhvr>
                                        <p:cTn id="56" dur="500" fill="hold"/>
                                        <p:tgtEl>
                                          <p:spTgt spid="964722"/>
                                        </p:tgtEl>
                                        <p:attrNameLst>
                                          <p:attrName>ppt_w</p:attrName>
                                        </p:attrNameLst>
                                      </p:cBhvr>
                                      <p:tavLst>
                                        <p:tav tm="0">
                                          <p:val>
                                            <p:fltVal val="0.000000"/>
                                          </p:val>
                                        </p:tav>
                                        <p:tav tm="100000">
                                          <p:val>
                                            <p:strVal val="#ppt_w"/>
                                          </p:val>
                                        </p:tav>
                                      </p:tavLst>
                                    </p:anim>
                                    <p:anim calcmode="lin" valueType="num">
                                      <p:cBhvr>
                                        <p:cTn id="57" dur="500" fill="hold"/>
                                        <p:tgtEl>
                                          <p:spTgt spid="964722"/>
                                        </p:tgtEl>
                                        <p:attrNameLst>
                                          <p:attrName>ppt_h</p:attrName>
                                        </p:attrNameLst>
                                      </p:cBhvr>
                                      <p:tavLst>
                                        <p:tav tm="0">
                                          <p:val>
                                            <p:fltVal val="0.000000"/>
                                          </p:val>
                                        </p:tav>
                                        <p:tav tm="100000">
                                          <p:val>
                                            <p:strVal val="#ppt_h"/>
                                          </p:val>
                                        </p:tav>
                                      </p:tavLst>
                                    </p:anim>
                                    <p:animEffect transition="in" filter="fade">
                                      <p:cBhvr>
                                        <p:cTn id="58" dur="500"/>
                                        <p:tgtEl>
                                          <p:spTgt spid="964722"/>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grpId="0" nodeType="clickEffect">
                                  <p:stCondLst>
                                    <p:cond delay="0"/>
                                  </p:stCondLst>
                                  <p:childTnLst>
                                    <p:set>
                                      <p:cBhvr>
                                        <p:cTn id="62" dur="1" fill="hold">
                                          <p:stCondLst>
                                            <p:cond delay="0"/>
                                          </p:stCondLst>
                                        </p:cTn>
                                        <p:tgtEl>
                                          <p:spTgt spid="964721"/>
                                        </p:tgtEl>
                                        <p:attrNameLst>
                                          <p:attrName>style.visibility</p:attrName>
                                        </p:attrNameLst>
                                      </p:cBhvr>
                                      <p:to>
                                        <p:strVal val="visible"/>
                                      </p:to>
                                    </p:set>
                                    <p:anim calcmode="lin" valueType="num">
                                      <p:cBhvr>
                                        <p:cTn id="63" dur="500" fill="hold"/>
                                        <p:tgtEl>
                                          <p:spTgt spid="964721"/>
                                        </p:tgtEl>
                                        <p:attrNameLst>
                                          <p:attrName>ppt_w</p:attrName>
                                        </p:attrNameLst>
                                      </p:cBhvr>
                                      <p:tavLst>
                                        <p:tav tm="0">
                                          <p:val>
                                            <p:fltVal val="0.000000"/>
                                          </p:val>
                                        </p:tav>
                                        <p:tav tm="100000">
                                          <p:val>
                                            <p:strVal val="#ppt_w"/>
                                          </p:val>
                                        </p:tav>
                                      </p:tavLst>
                                    </p:anim>
                                    <p:anim calcmode="lin" valueType="num">
                                      <p:cBhvr>
                                        <p:cTn id="64" dur="500" fill="hold"/>
                                        <p:tgtEl>
                                          <p:spTgt spid="964721"/>
                                        </p:tgtEl>
                                        <p:attrNameLst>
                                          <p:attrName>ppt_h</p:attrName>
                                        </p:attrNameLst>
                                      </p:cBhvr>
                                      <p:tavLst>
                                        <p:tav tm="0">
                                          <p:val>
                                            <p:fltVal val="0.000000"/>
                                          </p:val>
                                        </p:tav>
                                        <p:tav tm="100000">
                                          <p:val>
                                            <p:strVal val="#ppt_h"/>
                                          </p:val>
                                        </p:tav>
                                      </p:tavLst>
                                    </p:anim>
                                    <p:animEffect transition="in" filter="fade">
                                      <p:cBhvr>
                                        <p:cTn id="65" dur="500"/>
                                        <p:tgtEl>
                                          <p:spTgt spid="964721"/>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ntr" presetSubtype="16" fill="hold" grpId="0" nodeType="clickEffect">
                                  <p:stCondLst>
                                    <p:cond delay="0"/>
                                  </p:stCondLst>
                                  <p:childTnLst>
                                    <p:set>
                                      <p:cBhvr>
                                        <p:cTn id="69" dur="1" fill="hold">
                                          <p:stCondLst>
                                            <p:cond delay="0"/>
                                          </p:stCondLst>
                                        </p:cTn>
                                        <p:tgtEl>
                                          <p:spTgt spid="964720"/>
                                        </p:tgtEl>
                                        <p:attrNameLst>
                                          <p:attrName>style.visibility</p:attrName>
                                        </p:attrNameLst>
                                      </p:cBhvr>
                                      <p:to>
                                        <p:strVal val="visible"/>
                                      </p:to>
                                    </p:set>
                                    <p:anim calcmode="lin" valueType="num">
                                      <p:cBhvr>
                                        <p:cTn id="70" dur="500" fill="hold"/>
                                        <p:tgtEl>
                                          <p:spTgt spid="964720"/>
                                        </p:tgtEl>
                                        <p:attrNameLst>
                                          <p:attrName>ppt_w</p:attrName>
                                        </p:attrNameLst>
                                      </p:cBhvr>
                                      <p:tavLst>
                                        <p:tav tm="0">
                                          <p:val>
                                            <p:fltVal val="0.000000"/>
                                          </p:val>
                                        </p:tav>
                                        <p:tav tm="100000">
                                          <p:val>
                                            <p:strVal val="#ppt_w"/>
                                          </p:val>
                                        </p:tav>
                                      </p:tavLst>
                                    </p:anim>
                                    <p:anim calcmode="lin" valueType="num">
                                      <p:cBhvr>
                                        <p:cTn id="71" dur="500" fill="hold"/>
                                        <p:tgtEl>
                                          <p:spTgt spid="964720"/>
                                        </p:tgtEl>
                                        <p:attrNameLst>
                                          <p:attrName>ppt_h</p:attrName>
                                        </p:attrNameLst>
                                      </p:cBhvr>
                                      <p:tavLst>
                                        <p:tav tm="0">
                                          <p:val>
                                            <p:fltVal val="0.000000"/>
                                          </p:val>
                                        </p:tav>
                                        <p:tav tm="100000">
                                          <p:val>
                                            <p:strVal val="#ppt_h"/>
                                          </p:val>
                                        </p:tav>
                                      </p:tavLst>
                                    </p:anim>
                                    <p:animEffect transition="in" filter="fade">
                                      <p:cBhvr>
                                        <p:cTn id="72" dur="500"/>
                                        <p:tgtEl>
                                          <p:spTgt spid="964720"/>
                                        </p:tgtEl>
                                      </p:cBhvr>
                                    </p:animEffect>
                                  </p:childTnLst>
                                </p:cTn>
                              </p:par>
                            </p:childTnLst>
                          </p:cTn>
                        </p:par>
                      </p:childTnLst>
                    </p:cTn>
                  </p:par>
                  <p:par>
                    <p:cTn id="73" fill="hold">
                      <p:stCondLst>
                        <p:cond delay="indefinite"/>
                      </p:stCondLst>
                      <p:childTnLst>
                        <p:par>
                          <p:cTn id="74" fill="hold">
                            <p:stCondLst>
                              <p:cond delay="0"/>
                            </p:stCondLst>
                            <p:childTnLst>
                              <p:par>
                                <p:cTn id="75" presetID="53" presetClass="entr" presetSubtype="16" fill="hold" grpId="0" nodeType="clickEffect">
                                  <p:stCondLst>
                                    <p:cond delay="0"/>
                                  </p:stCondLst>
                                  <p:childTnLst>
                                    <p:set>
                                      <p:cBhvr>
                                        <p:cTn id="76" dur="1" fill="hold">
                                          <p:stCondLst>
                                            <p:cond delay="0"/>
                                          </p:stCondLst>
                                        </p:cTn>
                                        <p:tgtEl>
                                          <p:spTgt spid="964719"/>
                                        </p:tgtEl>
                                        <p:attrNameLst>
                                          <p:attrName>style.visibility</p:attrName>
                                        </p:attrNameLst>
                                      </p:cBhvr>
                                      <p:to>
                                        <p:strVal val="visible"/>
                                      </p:to>
                                    </p:set>
                                    <p:anim calcmode="lin" valueType="num">
                                      <p:cBhvr>
                                        <p:cTn id="77" dur="500" fill="hold"/>
                                        <p:tgtEl>
                                          <p:spTgt spid="964719"/>
                                        </p:tgtEl>
                                        <p:attrNameLst>
                                          <p:attrName>ppt_w</p:attrName>
                                        </p:attrNameLst>
                                      </p:cBhvr>
                                      <p:tavLst>
                                        <p:tav tm="0">
                                          <p:val>
                                            <p:fltVal val="0.000000"/>
                                          </p:val>
                                        </p:tav>
                                        <p:tav tm="100000">
                                          <p:val>
                                            <p:strVal val="#ppt_w"/>
                                          </p:val>
                                        </p:tav>
                                      </p:tavLst>
                                    </p:anim>
                                    <p:anim calcmode="lin" valueType="num">
                                      <p:cBhvr>
                                        <p:cTn id="78" dur="500" fill="hold"/>
                                        <p:tgtEl>
                                          <p:spTgt spid="964719"/>
                                        </p:tgtEl>
                                        <p:attrNameLst>
                                          <p:attrName>ppt_h</p:attrName>
                                        </p:attrNameLst>
                                      </p:cBhvr>
                                      <p:tavLst>
                                        <p:tav tm="0">
                                          <p:val>
                                            <p:fltVal val="0.000000"/>
                                          </p:val>
                                        </p:tav>
                                        <p:tav tm="100000">
                                          <p:val>
                                            <p:strVal val="#ppt_h"/>
                                          </p:val>
                                        </p:tav>
                                      </p:tavLst>
                                    </p:anim>
                                    <p:animEffect transition="in" filter="fade">
                                      <p:cBhvr>
                                        <p:cTn id="79" dur="500"/>
                                        <p:tgtEl>
                                          <p:spTgt spid="964719"/>
                                        </p:tgtEl>
                                      </p:cBhvr>
                                    </p:animEffect>
                                  </p:childTnLst>
                                </p:cTn>
                              </p:par>
                            </p:childTnLst>
                          </p:cTn>
                        </p:par>
                      </p:childTnLst>
                    </p:cTn>
                  </p:par>
                  <p:par>
                    <p:cTn id="80" fill="hold">
                      <p:stCondLst>
                        <p:cond delay="indefinite"/>
                      </p:stCondLst>
                      <p:childTnLst>
                        <p:par>
                          <p:cTn id="81" fill="hold">
                            <p:stCondLst>
                              <p:cond delay="0"/>
                            </p:stCondLst>
                            <p:childTnLst>
                              <p:par>
                                <p:cTn id="82" presetID="53" presetClass="entr" presetSubtype="16" fill="hold" grpId="0" nodeType="clickEffect">
                                  <p:stCondLst>
                                    <p:cond delay="0"/>
                                  </p:stCondLst>
                                  <p:childTnLst>
                                    <p:set>
                                      <p:cBhvr>
                                        <p:cTn id="83" dur="1" fill="hold">
                                          <p:stCondLst>
                                            <p:cond delay="0"/>
                                          </p:stCondLst>
                                        </p:cTn>
                                        <p:tgtEl>
                                          <p:spTgt spid="964718"/>
                                        </p:tgtEl>
                                        <p:attrNameLst>
                                          <p:attrName>style.visibility</p:attrName>
                                        </p:attrNameLst>
                                      </p:cBhvr>
                                      <p:to>
                                        <p:strVal val="visible"/>
                                      </p:to>
                                    </p:set>
                                    <p:anim calcmode="lin" valueType="num">
                                      <p:cBhvr>
                                        <p:cTn id="84" dur="500" fill="hold"/>
                                        <p:tgtEl>
                                          <p:spTgt spid="964718"/>
                                        </p:tgtEl>
                                        <p:attrNameLst>
                                          <p:attrName>ppt_w</p:attrName>
                                        </p:attrNameLst>
                                      </p:cBhvr>
                                      <p:tavLst>
                                        <p:tav tm="0">
                                          <p:val>
                                            <p:fltVal val="0.000000"/>
                                          </p:val>
                                        </p:tav>
                                        <p:tav tm="100000">
                                          <p:val>
                                            <p:strVal val="#ppt_w"/>
                                          </p:val>
                                        </p:tav>
                                      </p:tavLst>
                                    </p:anim>
                                    <p:anim calcmode="lin" valueType="num">
                                      <p:cBhvr>
                                        <p:cTn id="85" dur="500" fill="hold"/>
                                        <p:tgtEl>
                                          <p:spTgt spid="964718"/>
                                        </p:tgtEl>
                                        <p:attrNameLst>
                                          <p:attrName>ppt_h</p:attrName>
                                        </p:attrNameLst>
                                      </p:cBhvr>
                                      <p:tavLst>
                                        <p:tav tm="0">
                                          <p:val>
                                            <p:fltVal val="0.000000"/>
                                          </p:val>
                                        </p:tav>
                                        <p:tav tm="100000">
                                          <p:val>
                                            <p:strVal val="#ppt_h"/>
                                          </p:val>
                                        </p:tav>
                                      </p:tavLst>
                                    </p:anim>
                                    <p:animEffect transition="in" filter="fade">
                                      <p:cBhvr>
                                        <p:cTn id="86" dur="500"/>
                                        <p:tgtEl>
                                          <p:spTgt spid="964718"/>
                                        </p:tgtEl>
                                      </p:cBhvr>
                                    </p:animEffect>
                                  </p:childTnLst>
                                </p:cTn>
                              </p:par>
                            </p:childTnLst>
                          </p:cTn>
                        </p:par>
                      </p:childTnLst>
                    </p:cTn>
                  </p:par>
                  <p:par>
                    <p:cTn id="87" fill="hold">
                      <p:stCondLst>
                        <p:cond delay="indefinite"/>
                      </p:stCondLst>
                      <p:childTnLst>
                        <p:par>
                          <p:cTn id="88" fill="hold">
                            <p:stCondLst>
                              <p:cond delay="0"/>
                            </p:stCondLst>
                            <p:childTnLst>
                              <p:par>
                                <p:cTn id="89" presetID="53" presetClass="entr" presetSubtype="16" fill="hold" grpId="0" nodeType="clickEffect">
                                  <p:stCondLst>
                                    <p:cond delay="0"/>
                                  </p:stCondLst>
                                  <p:childTnLst>
                                    <p:set>
                                      <p:cBhvr>
                                        <p:cTn id="90" dur="1" fill="hold">
                                          <p:stCondLst>
                                            <p:cond delay="0"/>
                                          </p:stCondLst>
                                        </p:cTn>
                                        <p:tgtEl>
                                          <p:spTgt spid="964717"/>
                                        </p:tgtEl>
                                        <p:attrNameLst>
                                          <p:attrName>style.visibility</p:attrName>
                                        </p:attrNameLst>
                                      </p:cBhvr>
                                      <p:to>
                                        <p:strVal val="visible"/>
                                      </p:to>
                                    </p:set>
                                    <p:anim calcmode="lin" valueType="num">
                                      <p:cBhvr>
                                        <p:cTn id="91" dur="500" fill="hold"/>
                                        <p:tgtEl>
                                          <p:spTgt spid="964717"/>
                                        </p:tgtEl>
                                        <p:attrNameLst>
                                          <p:attrName>ppt_w</p:attrName>
                                        </p:attrNameLst>
                                      </p:cBhvr>
                                      <p:tavLst>
                                        <p:tav tm="0">
                                          <p:val>
                                            <p:fltVal val="0.000000"/>
                                          </p:val>
                                        </p:tav>
                                        <p:tav tm="100000">
                                          <p:val>
                                            <p:strVal val="#ppt_w"/>
                                          </p:val>
                                        </p:tav>
                                      </p:tavLst>
                                    </p:anim>
                                    <p:anim calcmode="lin" valueType="num">
                                      <p:cBhvr>
                                        <p:cTn id="92" dur="500" fill="hold"/>
                                        <p:tgtEl>
                                          <p:spTgt spid="964717"/>
                                        </p:tgtEl>
                                        <p:attrNameLst>
                                          <p:attrName>ppt_h</p:attrName>
                                        </p:attrNameLst>
                                      </p:cBhvr>
                                      <p:tavLst>
                                        <p:tav tm="0">
                                          <p:val>
                                            <p:fltVal val="0.000000"/>
                                          </p:val>
                                        </p:tav>
                                        <p:tav tm="100000">
                                          <p:val>
                                            <p:strVal val="#ppt_h"/>
                                          </p:val>
                                        </p:tav>
                                      </p:tavLst>
                                    </p:anim>
                                    <p:animEffect transition="in" filter="fade">
                                      <p:cBhvr>
                                        <p:cTn id="93" dur="500"/>
                                        <p:tgtEl>
                                          <p:spTgt spid="964717"/>
                                        </p:tgtEl>
                                      </p:cBhvr>
                                    </p:animEffect>
                                  </p:childTnLst>
                                </p:cTn>
                              </p:par>
                            </p:childTnLst>
                          </p:cTn>
                        </p:par>
                      </p:childTnLst>
                    </p:cTn>
                  </p:par>
                  <p:par>
                    <p:cTn id="94" fill="hold">
                      <p:stCondLst>
                        <p:cond delay="indefinite"/>
                      </p:stCondLst>
                      <p:childTnLst>
                        <p:par>
                          <p:cTn id="95" fill="hold">
                            <p:stCondLst>
                              <p:cond delay="0"/>
                            </p:stCondLst>
                            <p:childTnLst>
                              <p:par>
                                <p:cTn id="96" presetID="53" presetClass="entr" presetSubtype="16" fill="hold" grpId="0" nodeType="clickEffect">
                                  <p:stCondLst>
                                    <p:cond delay="0"/>
                                  </p:stCondLst>
                                  <p:childTnLst>
                                    <p:set>
                                      <p:cBhvr>
                                        <p:cTn id="97" dur="1" fill="hold">
                                          <p:stCondLst>
                                            <p:cond delay="0"/>
                                          </p:stCondLst>
                                        </p:cTn>
                                        <p:tgtEl>
                                          <p:spTgt spid="964716"/>
                                        </p:tgtEl>
                                        <p:attrNameLst>
                                          <p:attrName>style.visibility</p:attrName>
                                        </p:attrNameLst>
                                      </p:cBhvr>
                                      <p:to>
                                        <p:strVal val="visible"/>
                                      </p:to>
                                    </p:set>
                                    <p:anim calcmode="lin" valueType="num">
                                      <p:cBhvr>
                                        <p:cTn id="98" dur="500" fill="hold"/>
                                        <p:tgtEl>
                                          <p:spTgt spid="964716"/>
                                        </p:tgtEl>
                                        <p:attrNameLst>
                                          <p:attrName>ppt_w</p:attrName>
                                        </p:attrNameLst>
                                      </p:cBhvr>
                                      <p:tavLst>
                                        <p:tav tm="0">
                                          <p:val>
                                            <p:fltVal val="0.000000"/>
                                          </p:val>
                                        </p:tav>
                                        <p:tav tm="100000">
                                          <p:val>
                                            <p:strVal val="#ppt_w"/>
                                          </p:val>
                                        </p:tav>
                                      </p:tavLst>
                                    </p:anim>
                                    <p:anim calcmode="lin" valueType="num">
                                      <p:cBhvr>
                                        <p:cTn id="99" dur="500" fill="hold"/>
                                        <p:tgtEl>
                                          <p:spTgt spid="964716"/>
                                        </p:tgtEl>
                                        <p:attrNameLst>
                                          <p:attrName>ppt_h</p:attrName>
                                        </p:attrNameLst>
                                      </p:cBhvr>
                                      <p:tavLst>
                                        <p:tav tm="0">
                                          <p:val>
                                            <p:fltVal val="0.000000"/>
                                          </p:val>
                                        </p:tav>
                                        <p:tav tm="100000">
                                          <p:val>
                                            <p:strVal val="#ppt_h"/>
                                          </p:val>
                                        </p:tav>
                                      </p:tavLst>
                                    </p:anim>
                                    <p:animEffect transition="in" filter="fade">
                                      <p:cBhvr>
                                        <p:cTn id="100" dur="500"/>
                                        <p:tgtEl>
                                          <p:spTgt spid="964716"/>
                                        </p:tgtEl>
                                      </p:cBhvr>
                                    </p:animEffect>
                                  </p:childTnLst>
                                </p:cTn>
                              </p:par>
                            </p:childTnLst>
                          </p:cTn>
                        </p:par>
                      </p:childTnLst>
                    </p:cTn>
                  </p:par>
                  <p:par>
                    <p:cTn id="101" fill="hold">
                      <p:stCondLst>
                        <p:cond delay="indefinite"/>
                      </p:stCondLst>
                      <p:childTnLst>
                        <p:par>
                          <p:cTn id="102" fill="hold">
                            <p:stCondLst>
                              <p:cond delay="0"/>
                            </p:stCondLst>
                            <p:childTnLst>
                              <p:par>
                                <p:cTn id="103" presetID="53" presetClass="entr" presetSubtype="16" fill="hold" grpId="0" nodeType="clickEffect">
                                  <p:stCondLst>
                                    <p:cond delay="0"/>
                                  </p:stCondLst>
                                  <p:childTnLst>
                                    <p:set>
                                      <p:cBhvr>
                                        <p:cTn id="104" dur="1" fill="hold">
                                          <p:stCondLst>
                                            <p:cond delay="0"/>
                                          </p:stCondLst>
                                        </p:cTn>
                                        <p:tgtEl>
                                          <p:spTgt spid="964715"/>
                                        </p:tgtEl>
                                        <p:attrNameLst>
                                          <p:attrName>style.visibility</p:attrName>
                                        </p:attrNameLst>
                                      </p:cBhvr>
                                      <p:to>
                                        <p:strVal val="visible"/>
                                      </p:to>
                                    </p:set>
                                    <p:anim calcmode="lin" valueType="num">
                                      <p:cBhvr>
                                        <p:cTn id="105" dur="500" fill="hold"/>
                                        <p:tgtEl>
                                          <p:spTgt spid="964715"/>
                                        </p:tgtEl>
                                        <p:attrNameLst>
                                          <p:attrName>ppt_w</p:attrName>
                                        </p:attrNameLst>
                                      </p:cBhvr>
                                      <p:tavLst>
                                        <p:tav tm="0">
                                          <p:val>
                                            <p:fltVal val="0.000000"/>
                                          </p:val>
                                        </p:tav>
                                        <p:tav tm="100000">
                                          <p:val>
                                            <p:strVal val="#ppt_w"/>
                                          </p:val>
                                        </p:tav>
                                      </p:tavLst>
                                    </p:anim>
                                    <p:anim calcmode="lin" valueType="num">
                                      <p:cBhvr>
                                        <p:cTn id="106" dur="500" fill="hold"/>
                                        <p:tgtEl>
                                          <p:spTgt spid="964715"/>
                                        </p:tgtEl>
                                        <p:attrNameLst>
                                          <p:attrName>ppt_h</p:attrName>
                                        </p:attrNameLst>
                                      </p:cBhvr>
                                      <p:tavLst>
                                        <p:tav tm="0">
                                          <p:val>
                                            <p:fltVal val="0.000000"/>
                                          </p:val>
                                        </p:tav>
                                        <p:tav tm="100000">
                                          <p:val>
                                            <p:strVal val="#ppt_h"/>
                                          </p:val>
                                        </p:tav>
                                      </p:tavLst>
                                    </p:anim>
                                    <p:animEffect transition="in" filter="fade">
                                      <p:cBhvr>
                                        <p:cTn id="107" dur="500"/>
                                        <p:tgtEl>
                                          <p:spTgt spid="964715"/>
                                        </p:tgtEl>
                                      </p:cBhvr>
                                    </p:animEffect>
                                  </p:childTnLst>
                                </p:cTn>
                              </p:par>
                            </p:childTnLst>
                          </p:cTn>
                        </p:par>
                      </p:childTnLst>
                    </p:cTn>
                  </p:par>
                  <p:par>
                    <p:cTn id="108" fill="hold">
                      <p:stCondLst>
                        <p:cond delay="indefinite"/>
                      </p:stCondLst>
                      <p:childTnLst>
                        <p:par>
                          <p:cTn id="109" fill="hold">
                            <p:stCondLst>
                              <p:cond delay="0"/>
                            </p:stCondLst>
                            <p:childTnLst>
                              <p:par>
                                <p:cTn id="110" presetID="53" presetClass="entr" presetSubtype="16" fill="hold" grpId="0" nodeType="clickEffect">
                                  <p:stCondLst>
                                    <p:cond delay="0"/>
                                  </p:stCondLst>
                                  <p:childTnLst>
                                    <p:set>
                                      <p:cBhvr>
                                        <p:cTn id="111" dur="1" fill="hold">
                                          <p:stCondLst>
                                            <p:cond delay="0"/>
                                          </p:stCondLst>
                                        </p:cTn>
                                        <p:tgtEl>
                                          <p:spTgt spid="964714"/>
                                        </p:tgtEl>
                                        <p:attrNameLst>
                                          <p:attrName>style.visibility</p:attrName>
                                        </p:attrNameLst>
                                      </p:cBhvr>
                                      <p:to>
                                        <p:strVal val="visible"/>
                                      </p:to>
                                    </p:set>
                                    <p:anim calcmode="lin" valueType="num">
                                      <p:cBhvr>
                                        <p:cTn id="112" dur="500" fill="hold"/>
                                        <p:tgtEl>
                                          <p:spTgt spid="964714"/>
                                        </p:tgtEl>
                                        <p:attrNameLst>
                                          <p:attrName>ppt_w</p:attrName>
                                        </p:attrNameLst>
                                      </p:cBhvr>
                                      <p:tavLst>
                                        <p:tav tm="0">
                                          <p:val>
                                            <p:fltVal val="0.000000"/>
                                          </p:val>
                                        </p:tav>
                                        <p:tav tm="100000">
                                          <p:val>
                                            <p:strVal val="#ppt_w"/>
                                          </p:val>
                                        </p:tav>
                                      </p:tavLst>
                                    </p:anim>
                                    <p:anim calcmode="lin" valueType="num">
                                      <p:cBhvr>
                                        <p:cTn id="113" dur="500" fill="hold"/>
                                        <p:tgtEl>
                                          <p:spTgt spid="964714"/>
                                        </p:tgtEl>
                                        <p:attrNameLst>
                                          <p:attrName>ppt_h</p:attrName>
                                        </p:attrNameLst>
                                      </p:cBhvr>
                                      <p:tavLst>
                                        <p:tav tm="0">
                                          <p:val>
                                            <p:fltVal val="0.000000"/>
                                          </p:val>
                                        </p:tav>
                                        <p:tav tm="100000">
                                          <p:val>
                                            <p:strVal val="#ppt_h"/>
                                          </p:val>
                                        </p:tav>
                                      </p:tavLst>
                                    </p:anim>
                                    <p:animEffect transition="in" filter="fade">
                                      <p:cBhvr>
                                        <p:cTn id="114" dur="500"/>
                                        <p:tgtEl>
                                          <p:spTgt spid="9647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4624" grpId="0"/>
      <p:bldP spid="964714" grpId="0"/>
      <p:bldP spid="964715" grpId="0"/>
      <p:bldP spid="964716" grpId="0"/>
      <p:bldP spid="964717" grpId="0"/>
      <p:bldP spid="964718" grpId="0"/>
      <p:bldP spid="964719" grpId="0"/>
      <p:bldP spid="964720" grpId="0"/>
      <p:bldP spid="964721" grpId="0"/>
      <p:bldP spid="964722" grpId="0"/>
      <p:bldP spid="964723" grpId="0"/>
      <p:bldP spid="964724" grpId="0"/>
    </p:bld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3" name="椭圆 12"/>
          <p:cNvSpPr/>
          <p:nvPr/>
        </p:nvSpPr>
        <p:spPr>
          <a:xfrm>
            <a:off x="2267744" y="3076972"/>
            <a:ext cx="914846" cy="914846"/>
          </a:xfrm>
          <a:prstGeom prst="ellipse">
            <a:avLst/>
          </a:prstGeom>
          <a:noFill/>
          <a:ln w="9525" cap="flat" cmpd="sng" algn="ctr">
            <a:gradFill>
              <a:gsLst>
                <a:gs pos="100000">
                  <a:srgbClr val="108692"/>
                </a:gs>
                <a:gs pos="0">
                  <a:srgbClr val="16B2C1"/>
                </a:gs>
              </a:gsLst>
              <a:lin ang="2700000" scaled="0"/>
            </a:grad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2700000" scaled="1"/>
                <a:tileRect/>
              </a:gradFill>
              <a:effectLst/>
              <a:uLnTx/>
              <a:uFillTx/>
              <a:latin typeface="Calibri"/>
              <a:ea typeface="宋体" panose="02010600030101010101" pitchFamily="2" charset="-122"/>
              <a:cs typeface="+mn-cs"/>
            </a:endParaRPr>
          </a:p>
        </p:txBody>
      </p:sp>
      <p:sp>
        <p:nvSpPr>
          <p:cNvPr id="101378" name="矩形 14"/>
          <p:cNvSpPr/>
          <p:nvPr/>
        </p:nvSpPr>
        <p:spPr>
          <a:xfrm>
            <a:off x="3851275" y="2659063"/>
            <a:ext cx="5040313" cy="625475"/>
          </a:xfrm>
          <a:prstGeom prst="rect">
            <a:avLst/>
          </a:prstGeom>
          <a:noFill/>
          <a:ln w="9525">
            <a:noFill/>
          </a:ln>
        </p:spPr>
        <p:txBody>
          <a:bodyPr lIns="0" anchor="t">
            <a:spAutoFit/>
          </a:bodyPr>
          <a:p>
            <a:pPr>
              <a:lnSpc>
                <a:spcPct val="100000"/>
              </a:lnSpc>
            </a:pPr>
            <a:r>
              <a:rPr lang="zh-CN" altLang="en-US" sz="3500" dirty="0">
                <a:solidFill>
                  <a:srgbClr val="17AD9D"/>
                </a:solidFill>
                <a:latin typeface="方正大黑_GBK" pitchFamily="65" charset="-122"/>
                <a:ea typeface="方正大黑_GBK" pitchFamily="65" charset="-122"/>
              </a:rPr>
              <a:t>在“题组训练”中查缺漏</a:t>
            </a:r>
            <a:endParaRPr lang="zh-CN" altLang="en-US" sz="3500" dirty="0">
              <a:solidFill>
                <a:srgbClr val="17AD9D"/>
              </a:solidFill>
              <a:latin typeface="微软雅黑" panose="020B0503020204020204" pitchFamily="34" charset="-122"/>
              <a:ea typeface="微软雅黑" panose="020B0503020204020204" pitchFamily="34" charset="-122"/>
            </a:endParaRPr>
          </a:p>
        </p:txBody>
      </p:sp>
      <p:sp>
        <p:nvSpPr>
          <p:cNvPr id="16" name="椭圆 15"/>
          <p:cNvSpPr/>
          <p:nvPr/>
        </p:nvSpPr>
        <p:spPr>
          <a:xfrm>
            <a:off x="1341754" y="1823085"/>
            <a:ext cx="1642110" cy="1683385"/>
          </a:xfrm>
          <a:prstGeom prst="ellipse">
            <a:avLst/>
          </a:prstGeom>
          <a:noFill/>
          <a:ln w="9525" cap="flat" cmpd="sng" algn="ctr">
            <a:gradFill>
              <a:gsLst>
                <a:gs pos="100000">
                  <a:srgbClr val="89A13D"/>
                </a:gs>
                <a:gs pos="0">
                  <a:srgbClr val="B2D138"/>
                </a:gs>
              </a:gsLst>
              <a:lin ang="2700000" scaled="0"/>
            </a:grad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2700000" scaled="1"/>
                <a:tileRect/>
              </a:gradFill>
              <a:effectLst/>
              <a:uLnTx/>
              <a:uFillTx/>
              <a:latin typeface="Calibri"/>
              <a:ea typeface="宋体" panose="02010600030101010101" pitchFamily="2" charset="-122"/>
              <a:cs typeface="+mn-cs"/>
            </a:endParaRPr>
          </a:p>
        </p:txBody>
      </p:sp>
      <p:sp>
        <p:nvSpPr>
          <p:cNvPr id="17" name="椭圆 16"/>
          <p:cNvSpPr/>
          <p:nvPr/>
        </p:nvSpPr>
        <p:spPr>
          <a:xfrm>
            <a:off x="-828602" y="4373910"/>
            <a:ext cx="2079427" cy="2079426"/>
          </a:xfrm>
          <a:prstGeom prst="ellipse">
            <a:avLst/>
          </a:prstGeom>
          <a:noFill/>
          <a:ln w="9525" cap="flat" cmpd="sng" algn="ctr">
            <a:gradFill>
              <a:gsLst>
                <a:gs pos="100000">
                  <a:srgbClr val="138F81"/>
                </a:gs>
                <a:gs pos="0">
                  <a:srgbClr val="19BAA9"/>
                </a:gs>
              </a:gsLst>
              <a:lin ang="2700000" scaled="0"/>
            </a:grad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2700000" scaled="1"/>
                <a:tileRect/>
              </a:gradFill>
              <a:effectLst/>
              <a:uLnTx/>
              <a:uFillTx/>
              <a:latin typeface="Calibri"/>
              <a:ea typeface="宋体" panose="02010600030101010101" pitchFamily="2" charset="-122"/>
              <a:cs typeface="+mn-cs"/>
            </a:endParaRPr>
          </a:p>
        </p:txBody>
      </p:sp>
      <p:sp>
        <p:nvSpPr>
          <p:cNvPr id="18" name="椭圆 17"/>
          <p:cNvSpPr/>
          <p:nvPr/>
        </p:nvSpPr>
        <p:spPr>
          <a:xfrm>
            <a:off x="971599" y="2645718"/>
            <a:ext cx="628674" cy="628674"/>
          </a:xfrm>
          <a:prstGeom prst="ellipse">
            <a:avLst/>
          </a:prstGeom>
          <a:noFill/>
          <a:ln w="9525" cap="flat" cmpd="sng" algn="ctr">
            <a:gradFill>
              <a:gsLst>
                <a:gs pos="100000">
                  <a:srgbClr val="E33F24"/>
                </a:gs>
                <a:gs pos="0">
                  <a:srgbClr val="F26434"/>
                </a:gs>
              </a:gsLst>
              <a:lin ang="2700000" scaled="0"/>
            </a:grad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2700000" scaled="1"/>
                <a:tileRect/>
              </a:gradFill>
              <a:effectLst/>
              <a:uLnTx/>
              <a:uFillTx/>
              <a:latin typeface="Calibri"/>
              <a:ea typeface="宋体" panose="02010600030101010101" pitchFamily="2" charset="-122"/>
              <a:cs typeface="+mn-cs"/>
            </a:endParaRPr>
          </a:p>
        </p:txBody>
      </p:sp>
      <p:sp>
        <p:nvSpPr>
          <p:cNvPr id="19" name="椭圆 18"/>
          <p:cNvSpPr/>
          <p:nvPr/>
        </p:nvSpPr>
        <p:spPr>
          <a:xfrm>
            <a:off x="7452320" y="5000650"/>
            <a:ext cx="1296144" cy="1296144"/>
          </a:xfrm>
          <a:prstGeom prst="ellipse">
            <a:avLst/>
          </a:prstGeom>
          <a:noFill/>
          <a:ln w="9525" cap="flat" cmpd="sng" algn="ctr">
            <a:gradFill>
              <a:gsLst>
                <a:gs pos="100000">
                  <a:srgbClr val="108692"/>
                </a:gs>
                <a:gs pos="0">
                  <a:srgbClr val="16B2C1"/>
                </a:gs>
              </a:gsLst>
              <a:lin ang="2700000" scaled="0"/>
            </a:grad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2700000" scaled="1"/>
                <a:tileRect/>
              </a:gradFill>
              <a:effectLst/>
              <a:uLnTx/>
              <a:uFillTx/>
              <a:latin typeface="Calibri"/>
              <a:ea typeface="宋体" panose="02010600030101010101" pitchFamily="2" charset="-122"/>
              <a:cs typeface="+mn-cs"/>
            </a:endParaRPr>
          </a:p>
        </p:txBody>
      </p:sp>
      <p:sp>
        <p:nvSpPr>
          <p:cNvPr id="20" name="椭圆 19"/>
          <p:cNvSpPr/>
          <p:nvPr/>
        </p:nvSpPr>
        <p:spPr>
          <a:xfrm>
            <a:off x="3419871" y="2357686"/>
            <a:ext cx="347246" cy="347246"/>
          </a:xfrm>
          <a:prstGeom prst="ellipse">
            <a:avLst/>
          </a:prstGeom>
          <a:noFill/>
          <a:ln w="9525" cap="flat" cmpd="sng" algn="ctr">
            <a:gradFill>
              <a:gsLst>
                <a:gs pos="100000">
                  <a:srgbClr val="E33F24"/>
                </a:gs>
                <a:gs pos="0">
                  <a:srgbClr val="F26434"/>
                </a:gs>
              </a:gsLst>
              <a:lin ang="2700000" scaled="0"/>
            </a:grad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2700000" scaled="1"/>
                <a:tileRect/>
              </a:gradFill>
              <a:effectLst/>
              <a:uLnTx/>
              <a:uFillTx/>
              <a:latin typeface="Calibri"/>
              <a:ea typeface="宋体" panose="02010600030101010101" pitchFamily="2" charset="-122"/>
              <a:cs typeface="+mn-cs"/>
            </a:endParaRPr>
          </a:p>
        </p:txBody>
      </p:sp>
      <p:sp>
        <p:nvSpPr>
          <p:cNvPr id="21" name="椭圆 20"/>
          <p:cNvSpPr/>
          <p:nvPr/>
        </p:nvSpPr>
        <p:spPr>
          <a:xfrm>
            <a:off x="2194560" y="2357755"/>
            <a:ext cx="1116965" cy="1131570"/>
          </a:xfrm>
          <a:prstGeom prst="ellipse">
            <a:avLst/>
          </a:prstGeom>
          <a:gradFill flip="none" rotWithShape="1">
            <a:gsLst>
              <a:gs pos="90000">
                <a:srgbClr val="138F81"/>
              </a:gs>
              <a:gs pos="30000">
                <a:srgbClr val="19BAA9"/>
              </a:gs>
            </a:gsLst>
            <a:lin ang="2700000" scaled="1"/>
            <a:tileRect/>
          </a:gradFill>
          <a:ln w="25400" cap="flat" cmpd="sng" algn="ctr">
            <a:gradFill>
              <a:gsLst>
                <a:gs pos="0">
                  <a:srgbClr val="138F81"/>
                </a:gs>
                <a:gs pos="100000">
                  <a:srgbClr val="19BAA9"/>
                </a:gs>
              </a:gsLst>
              <a:lin ang="5400000" scaled="0"/>
            </a:gradFill>
            <a:prstDash val="solid"/>
          </a:ln>
          <a:effectLst>
            <a:outerShdw blurRad="254000" dist="190500" dir="3540000" sx="105000" sy="105000" algn="tl" rotWithShape="0">
              <a:sysClr val="windowText" lastClr="000000">
                <a:lumMod val="95000"/>
                <a:lumOff val="5000"/>
                <a:alpha val="20000"/>
              </a:sysClr>
            </a:out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2700000" scaled="1"/>
                <a:tileRect/>
              </a:gradFill>
              <a:effectLst/>
              <a:uLnTx/>
              <a:uFillTx/>
              <a:latin typeface="Calibri"/>
              <a:ea typeface="宋体" panose="02010600030101010101" pitchFamily="2" charset="-122"/>
              <a:cs typeface="+mn-cs"/>
            </a:endParaRPr>
          </a:p>
        </p:txBody>
      </p:sp>
      <p:sp>
        <p:nvSpPr>
          <p:cNvPr id="101385" name="TextBox 21"/>
          <p:cNvSpPr txBox="1"/>
          <p:nvPr/>
        </p:nvSpPr>
        <p:spPr>
          <a:xfrm>
            <a:off x="2079625" y="2566988"/>
            <a:ext cx="1346200" cy="701675"/>
          </a:xfrm>
          <a:prstGeom prst="rect">
            <a:avLst/>
          </a:prstGeom>
          <a:noFill/>
          <a:ln w="9525">
            <a:noFill/>
          </a:ln>
        </p:spPr>
        <p:txBody>
          <a:bodyPr anchor="t">
            <a:spAutoFit/>
          </a:bodyPr>
          <a:p>
            <a:pPr algn="ctr">
              <a:lnSpc>
                <a:spcPct val="100000"/>
              </a:lnSpc>
            </a:pPr>
            <a:r>
              <a:rPr lang="en-US" altLang="zh-CN" sz="4000" b="1" dirty="0">
                <a:solidFill>
                  <a:srgbClr val="FFFFFF"/>
                </a:solidFill>
                <a:latin typeface="方正姚体" pitchFamily="2" charset="-122"/>
                <a:ea typeface="方正姚体" pitchFamily="2" charset="-122"/>
              </a:rPr>
              <a:t>NO</a:t>
            </a:r>
            <a:r>
              <a:rPr lang="en-US" altLang="zh-CN" sz="4000" b="1" dirty="0">
                <a:solidFill>
                  <a:srgbClr val="FFFFFF"/>
                </a:solidFill>
                <a:latin typeface="微软雅黑" panose="020B0503020204020204" pitchFamily="34" charset="-122"/>
                <a:ea typeface="微软雅黑" panose="020B0503020204020204" pitchFamily="34" charset="-122"/>
              </a:rPr>
              <a:t>.</a:t>
            </a:r>
            <a:r>
              <a:rPr lang="en-US" altLang="zh-CN" sz="2800" b="1" dirty="0">
                <a:solidFill>
                  <a:srgbClr val="FFFFFF"/>
                </a:solidFill>
                <a:latin typeface="微软雅黑" panose="020B0503020204020204" pitchFamily="34" charset="-122"/>
                <a:ea typeface="微软雅黑" panose="020B0503020204020204" pitchFamily="34" charset="-122"/>
              </a:rPr>
              <a:t>3</a:t>
            </a:r>
            <a:endParaRPr lang="en-US" altLang="zh-CN" sz="2800" b="1" dirty="0">
              <a:solidFill>
                <a:srgbClr val="FFFFFF"/>
              </a:solidFill>
              <a:latin typeface="微软雅黑" panose="020B0503020204020204" pitchFamily="34" charset="-122"/>
              <a:ea typeface="微软雅黑" panose="020B0503020204020204" pitchFamily="34" charset="-122"/>
            </a:endParaRPr>
          </a:p>
        </p:txBody>
      </p:sp>
      <p:sp>
        <p:nvSpPr>
          <p:cNvPr id="23" name="椭圆 22"/>
          <p:cNvSpPr/>
          <p:nvPr/>
        </p:nvSpPr>
        <p:spPr>
          <a:xfrm>
            <a:off x="8621662" y="5310014"/>
            <a:ext cx="864840" cy="864840"/>
          </a:xfrm>
          <a:prstGeom prst="ellipse">
            <a:avLst/>
          </a:prstGeom>
          <a:noFill/>
          <a:ln w="9525" cap="flat" cmpd="sng" algn="ctr">
            <a:gradFill>
              <a:gsLst>
                <a:gs pos="100000">
                  <a:srgbClr val="89A13D"/>
                </a:gs>
                <a:gs pos="0">
                  <a:srgbClr val="B2D138"/>
                </a:gs>
              </a:gsLst>
              <a:lin ang="2700000" scaled="0"/>
            </a:grad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2700000" scaled="1"/>
                <a:tileRect/>
              </a:gradFill>
              <a:effectLst/>
              <a:uLnTx/>
              <a:uFillTx/>
              <a:latin typeface="Calibri"/>
              <a:ea typeface="宋体" panose="02010600030101010101" pitchFamily="2" charset="-122"/>
              <a:cs typeface="+mn-cs"/>
            </a:endParaRP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graphicFrame>
        <p:nvGraphicFramePr>
          <p:cNvPr id="11265" name="Object 4"/>
          <p:cNvGraphicFramePr/>
          <p:nvPr/>
        </p:nvGraphicFramePr>
        <p:xfrm>
          <a:off x="700088" y="469900"/>
          <a:ext cx="7356475" cy="584200"/>
        </p:xfrm>
        <a:graphic>
          <a:graphicData uri="http://schemas.openxmlformats.org/presentationml/2006/ole">
            <mc:AlternateContent xmlns:mc="http://schemas.openxmlformats.org/markup-compatibility/2006">
              <mc:Choice xmlns:v="urn:schemas-microsoft-com:vml" Requires="v">
                <p:oleObj spid="_x0000_s3077" name="" r:id="rId1" imgW="7408545" imgH="596900" progId="Word.Document.8">
                  <p:embed/>
                </p:oleObj>
              </mc:Choice>
              <mc:Fallback>
                <p:oleObj name="" r:id="rId1" imgW="7408545" imgH="596900" progId="Word.Document.8">
                  <p:embed/>
                  <p:pic>
                    <p:nvPicPr>
                      <p:cNvPr id="0" name="图片 3076"/>
                      <p:cNvPicPr/>
                      <p:nvPr/>
                    </p:nvPicPr>
                    <p:blipFill>
                      <a:blip r:embed="rId2"/>
                      <a:stretch>
                        <a:fillRect/>
                      </a:stretch>
                    </p:blipFill>
                    <p:spPr>
                      <a:xfrm>
                        <a:off x="700088" y="469900"/>
                        <a:ext cx="7356475" cy="584200"/>
                      </a:xfrm>
                      <a:prstGeom prst="rect">
                        <a:avLst/>
                      </a:prstGeom>
                      <a:noFill/>
                      <a:ln w="38100">
                        <a:noFill/>
                        <a:miter/>
                      </a:ln>
                    </p:spPr>
                  </p:pic>
                </p:oleObj>
              </mc:Fallback>
            </mc:AlternateContent>
          </a:graphicData>
        </a:graphic>
      </p:graphicFrame>
      <p:sp>
        <p:nvSpPr>
          <p:cNvPr id="786536" name="Rectangle 104"/>
          <p:cNvSpPr/>
          <p:nvPr/>
        </p:nvSpPr>
        <p:spPr>
          <a:xfrm>
            <a:off x="323850" y="1163638"/>
            <a:ext cx="1577975" cy="1954212"/>
          </a:xfrm>
          <a:prstGeom prst="rect">
            <a:avLst/>
          </a:prstGeom>
          <a:noFill/>
          <a:ln w="19050">
            <a:noFill/>
          </a:ln>
        </p:spPr>
        <p:txBody>
          <a:bodyPr lIns="90000" tIns="46800" rIns="90000" bIns="46800" anchor="ctr"/>
          <a:p>
            <a:pPr algn="ctr" defTabSz="914400">
              <a:lnSpc>
                <a:spcPct val="170000"/>
              </a:lnSpc>
              <a:tabLst>
                <a:tab pos="2400300" algn="l"/>
              </a:tabLst>
            </a:pPr>
            <a:r>
              <a:rPr lang="zh-CN" altLang="en-US" sz="2400" b="1" dirty="0">
                <a:latin typeface="Times New Roman" panose="02020603050405020304" pitchFamily="18" charset="0"/>
                <a:ea typeface="宋体" panose="02010600030101010101" pitchFamily="2" charset="-122"/>
              </a:rPr>
              <a:t>政治认同</a:t>
            </a:r>
            <a:endParaRPr lang="zh-CN" altLang="en-US" dirty="0">
              <a:latin typeface="Arial" panose="020B0604020202020204" pitchFamily="34" charset="0"/>
              <a:ea typeface="宋体" panose="02010600030101010101" pitchFamily="2" charset="-122"/>
            </a:endParaRPr>
          </a:p>
        </p:txBody>
      </p:sp>
      <p:sp>
        <p:nvSpPr>
          <p:cNvPr id="786550" name="Line 118"/>
          <p:cNvSpPr/>
          <p:nvPr/>
        </p:nvSpPr>
        <p:spPr>
          <a:xfrm>
            <a:off x="323850" y="3117850"/>
            <a:ext cx="8561388" cy="0"/>
          </a:xfrm>
          <a:prstGeom prst="line">
            <a:avLst/>
          </a:prstGeom>
          <a:ln w="19050" cap="flat" cmpd="sng">
            <a:solidFill>
              <a:schemeClr val="tx1"/>
            </a:solidFill>
            <a:prstDash val="solid"/>
            <a:round/>
            <a:headEnd type="none" w="med" len="med"/>
            <a:tailEnd type="none" w="med" len="med"/>
          </a:ln>
        </p:spPr>
      </p:sp>
      <p:sp>
        <p:nvSpPr>
          <p:cNvPr id="786552" name="Line 120"/>
          <p:cNvSpPr/>
          <p:nvPr/>
        </p:nvSpPr>
        <p:spPr>
          <a:xfrm>
            <a:off x="1901825" y="1163638"/>
            <a:ext cx="0" cy="4713287"/>
          </a:xfrm>
          <a:prstGeom prst="line">
            <a:avLst/>
          </a:prstGeom>
          <a:ln w="19050" cap="flat" cmpd="sng">
            <a:solidFill>
              <a:schemeClr val="tx1"/>
            </a:solidFill>
            <a:prstDash val="solid"/>
            <a:round/>
            <a:headEnd type="none" w="med" len="med"/>
            <a:tailEnd type="none" w="med" len="med"/>
          </a:ln>
        </p:spPr>
      </p:sp>
      <p:sp>
        <p:nvSpPr>
          <p:cNvPr id="786556" name="Line 124"/>
          <p:cNvSpPr/>
          <p:nvPr/>
        </p:nvSpPr>
        <p:spPr>
          <a:xfrm>
            <a:off x="323850" y="4451350"/>
            <a:ext cx="8561388" cy="0"/>
          </a:xfrm>
          <a:prstGeom prst="line">
            <a:avLst/>
          </a:prstGeom>
          <a:ln w="19050" cap="flat" cmpd="sng">
            <a:solidFill>
              <a:schemeClr val="tx1"/>
            </a:solidFill>
            <a:prstDash val="solid"/>
            <a:round/>
            <a:headEnd type="none" w="med" len="med"/>
            <a:tailEnd type="none" w="med" len="med"/>
          </a:ln>
        </p:spPr>
      </p:sp>
      <p:sp>
        <p:nvSpPr>
          <p:cNvPr id="786564" name="Line 132"/>
          <p:cNvSpPr/>
          <p:nvPr/>
        </p:nvSpPr>
        <p:spPr>
          <a:xfrm>
            <a:off x="323850" y="5164138"/>
            <a:ext cx="8561388" cy="0"/>
          </a:xfrm>
          <a:prstGeom prst="line">
            <a:avLst/>
          </a:prstGeom>
          <a:ln w="19050" cap="flat" cmpd="sng">
            <a:solidFill>
              <a:schemeClr val="tx1"/>
            </a:solidFill>
            <a:prstDash val="solid"/>
            <a:round/>
            <a:headEnd type="none" w="med" len="med"/>
            <a:tailEnd type="none" w="med" len="med"/>
          </a:ln>
        </p:spPr>
      </p:sp>
      <p:sp>
        <p:nvSpPr>
          <p:cNvPr id="786544" name="Line 112"/>
          <p:cNvSpPr/>
          <p:nvPr/>
        </p:nvSpPr>
        <p:spPr>
          <a:xfrm>
            <a:off x="323850" y="1163638"/>
            <a:ext cx="8561388" cy="0"/>
          </a:xfrm>
          <a:prstGeom prst="line">
            <a:avLst/>
          </a:prstGeom>
          <a:ln w="19050" cap="sq" cmpd="sng">
            <a:solidFill>
              <a:schemeClr val="tx1"/>
            </a:solidFill>
            <a:prstDash val="solid"/>
            <a:round/>
            <a:headEnd type="none" w="med" len="med"/>
            <a:tailEnd type="none" w="med" len="med"/>
          </a:ln>
        </p:spPr>
      </p:sp>
      <p:sp>
        <p:nvSpPr>
          <p:cNvPr id="786546" name="Line 114"/>
          <p:cNvSpPr/>
          <p:nvPr/>
        </p:nvSpPr>
        <p:spPr>
          <a:xfrm>
            <a:off x="323850" y="1163638"/>
            <a:ext cx="0" cy="4713287"/>
          </a:xfrm>
          <a:prstGeom prst="line">
            <a:avLst/>
          </a:prstGeom>
          <a:ln w="19050" cap="sq" cmpd="sng">
            <a:solidFill>
              <a:schemeClr val="tx1"/>
            </a:solidFill>
            <a:prstDash val="solid"/>
            <a:round/>
            <a:headEnd type="none" w="med" len="med"/>
            <a:tailEnd type="none" w="med" len="med"/>
          </a:ln>
        </p:spPr>
      </p:sp>
      <p:sp>
        <p:nvSpPr>
          <p:cNvPr id="786547" name="Line 115"/>
          <p:cNvSpPr/>
          <p:nvPr/>
        </p:nvSpPr>
        <p:spPr>
          <a:xfrm>
            <a:off x="8885238" y="1163638"/>
            <a:ext cx="0" cy="4713287"/>
          </a:xfrm>
          <a:prstGeom prst="line">
            <a:avLst/>
          </a:prstGeom>
          <a:ln w="19050" cap="sq" cmpd="sng">
            <a:solidFill>
              <a:schemeClr val="tx1"/>
            </a:solidFill>
            <a:prstDash val="solid"/>
            <a:round/>
            <a:headEnd type="none" w="med" len="med"/>
            <a:tailEnd type="none" w="med" len="med"/>
          </a:ln>
        </p:spPr>
      </p:sp>
      <p:sp>
        <p:nvSpPr>
          <p:cNvPr id="786545" name="Line 113"/>
          <p:cNvSpPr/>
          <p:nvPr/>
        </p:nvSpPr>
        <p:spPr>
          <a:xfrm>
            <a:off x="323850" y="5876925"/>
            <a:ext cx="8561388" cy="0"/>
          </a:xfrm>
          <a:prstGeom prst="line">
            <a:avLst/>
          </a:prstGeom>
          <a:ln w="19050" cap="sq" cmpd="sng">
            <a:solidFill>
              <a:schemeClr val="tx1"/>
            </a:solidFill>
            <a:prstDash val="solid"/>
            <a:round/>
            <a:headEnd type="none" w="med" len="med"/>
            <a:tailEnd type="none" w="med" len="med"/>
          </a:ln>
        </p:spPr>
      </p:sp>
      <p:sp>
        <p:nvSpPr>
          <p:cNvPr id="786596" name="Rectangle 164"/>
          <p:cNvSpPr/>
          <p:nvPr/>
        </p:nvSpPr>
        <p:spPr>
          <a:xfrm>
            <a:off x="1901825" y="5164138"/>
            <a:ext cx="6983413" cy="712787"/>
          </a:xfrm>
          <a:prstGeom prst="rect">
            <a:avLst/>
          </a:prstGeom>
          <a:noFill/>
          <a:ln w="19050">
            <a:noFill/>
          </a:ln>
        </p:spPr>
        <p:txBody>
          <a:bodyPr lIns="90000" tIns="46800" rIns="90000" bIns="46800" anchor="ctr"/>
          <a:p>
            <a:pPr algn="ctr" defTabSz="914400">
              <a:lnSpc>
                <a:spcPct val="170000"/>
              </a:lnSpc>
              <a:tabLst>
                <a:tab pos="2400300" algn="l"/>
              </a:tabLst>
            </a:pPr>
            <a:r>
              <a:rPr lang="zh-CN" altLang="en-US" sz="2400" b="1" dirty="0">
                <a:latin typeface="Times New Roman" panose="02020603050405020304" pitchFamily="18" charset="0"/>
                <a:ea typeface="宋体" panose="02010600030101010101" pitchFamily="2" charset="-122"/>
              </a:rPr>
              <a:t>行使政治权利、履行政治义务</a:t>
            </a:r>
            <a:endParaRPr lang="zh-CN" altLang="en-US" dirty="0">
              <a:latin typeface="Arial" panose="020B0604020202020204" pitchFamily="34" charset="0"/>
              <a:ea typeface="宋体" panose="02010600030101010101" pitchFamily="2" charset="-122"/>
            </a:endParaRPr>
          </a:p>
        </p:txBody>
      </p:sp>
      <p:sp>
        <p:nvSpPr>
          <p:cNvPr id="786597" name="Rectangle 165"/>
          <p:cNvSpPr/>
          <p:nvPr/>
        </p:nvSpPr>
        <p:spPr>
          <a:xfrm>
            <a:off x="323850" y="5164138"/>
            <a:ext cx="1577975" cy="712787"/>
          </a:xfrm>
          <a:prstGeom prst="rect">
            <a:avLst/>
          </a:prstGeom>
          <a:noFill/>
          <a:ln w="19050">
            <a:noFill/>
          </a:ln>
        </p:spPr>
        <p:txBody>
          <a:bodyPr lIns="90000" tIns="46800" rIns="90000" bIns="46800" anchor="ctr"/>
          <a:p>
            <a:pPr algn="ctr" defTabSz="914400">
              <a:lnSpc>
                <a:spcPct val="170000"/>
              </a:lnSpc>
              <a:tabLst>
                <a:tab pos="2400300" algn="l"/>
              </a:tabLst>
            </a:pPr>
            <a:r>
              <a:rPr lang="zh-CN" altLang="en-US" sz="2400" b="1" dirty="0">
                <a:latin typeface="Times New Roman" panose="02020603050405020304" pitchFamily="18" charset="0"/>
                <a:ea typeface="宋体" panose="02010600030101010101" pitchFamily="2" charset="-122"/>
              </a:rPr>
              <a:t>公共参与</a:t>
            </a:r>
            <a:endParaRPr lang="zh-CN" altLang="en-US" dirty="0">
              <a:latin typeface="Arial" panose="020B0604020202020204" pitchFamily="34" charset="0"/>
              <a:ea typeface="宋体" panose="02010600030101010101" pitchFamily="2" charset="-122"/>
            </a:endParaRPr>
          </a:p>
        </p:txBody>
      </p:sp>
      <p:sp>
        <p:nvSpPr>
          <p:cNvPr id="786598" name="Rectangle 166"/>
          <p:cNvSpPr/>
          <p:nvPr/>
        </p:nvSpPr>
        <p:spPr>
          <a:xfrm>
            <a:off x="1901825" y="4451350"/>
            <a:ext cx="6983413" cy="712788"/>
          </a:xfrm>
          <a:prstGeom prst="rect">
            <a:avLst/>
          </a:prstGeom>
          <a:noFill/>
          <a:ln w="19050">
            <a:noFill/>
          </a:ln>
        </p:spPr>
        <p:txBody>
          <a:bodyPr lIns="90000" tIns="46800" rIns="90000" bIns="46800" anchor="ctr"/>
          <a:p>
            <a:pPr algn="ctr" defTabSz="914400">
              <a:lnSpc>
                <a:spcPct val="170000"/>
              </a:lnSpc>
              <a:tabLst>
                <a:tab pos="2400300" algn="l"/>
              </a:tabLst>
            </a:pPr>
            <a:r>
              <a:rPr lang="zh-CN" altLang="en-US" sz="2400" b="1" dirty="0">
                <a:latin typeface="Times New Roman" panose="02020603050405020304" pitchFamily="18" charset="0"/>
                <a:ea typeface="宋体" panose="02010600030101010101" pitchFamily="2" charset="-122"/>
              </a:rPr>
              <a:t>树立宪法意识、法律意识、维护宪法权威</a:t>
            </a:r>
            <a:endParaRPr lang="zh-CN" altLang="en-US" dirty="0">
              <a:latin typeface="Arial" panose="020B0604020202020204" pitchFamily="34" charset="0"/>
              <a:ea typeface="宋体" panose="02010600030101010101" pitchFamily="2" charset="-122"/>
            </a:endParaRPr>
          </a:p>
        </p:txBody>
      </p:sp>
      <p:sp>
        <p:nvSpPr>
          <p:cNvPr id="786599" name="Rectangle 167"/>
          <p:cNvSpPr/>
          <p:nvPr/>
        </p:nvSpPr>
        <p:spPr>
          <a:xfrm>
            <a:off x="323850" y="4451350"/>
            <a:ext cx="1577975" cy="712788"/>
          </a:xfrm>
          <a:prstGeom prst="rect">
            <a:avLst/>
          </a:prstGeom>
          <a:noFill/>
          <a:ln w="19050">
            <a:noFill/>
          </a:ln>
        </p:spPr>
        <p:txBody>
          <a:bodyPr lIns="90000" tIns="46800" rIns="90000" bIns="46800" anchor="ctr"/>
          <a:p>
            <a:pPr algn="ctr" defTabSz="914400">
              <a:lnSpc>
                <a:spcPct val="170000"/>
              </a:lnSpc>
              <a:tabLst>
                <a:tab pos="2400300" algn="l"/>
              </a:tabLst>
            </a:pPr>
            <a:r>
              <a:rPr lang="zh-CN" altLang="en-US" sz="2400" b="1" dirty="0">
                <a:latin typeface="Times New Roman" panose="02020603050405020304" pitchFamily="18" charset="0"/>
                <a:ea typeface="宋体" panose="02010600030101010101" pitchFamily="2" charset="-122"/>
              </a:rPr>
              <a:t>法治意识</a:t>
            </a:r>
            <a:endParaRPr lang="zh-CN" altLang="en-US" dirty="0">
              <a:latin typeface="Arial" panose="020B0604020202020204" pitchFamily="34" charset="0"/>
              <a:ea typeface="宋体" panose="02010600030101010101" pitchFamily="2" charset="-122"/>
            </a:endParaRPr>
          </a:p>
        </p:txBody>
      </p:sp>
      <p:sp>
        <p:nvSpPr>
          <p:cNvPr id="786600" name="Rectangle 168"/>
          <p:cNvSpPr/>
          <p:nvPr/>
        </p:nvSpPr>
        <p:spPr>
          <a:xfrm>
            <a:off x="1901825" y="3117850"/>
            <a:ext cx="6983413" cy="1333500"/>
          </a:xfrm>
          <a:prstGeom prst="rect">
            <a:avLst/>
          </a:prstGeom>
          <a:noFill/>
          <a:ln w="19050">
            <a:noFill/>
          </a:ln>
        </p:spPr>
        <p:txBody>
          <a:bodyPr lIns="90000" tIns="46800" rIns="90000" bIns="46800" anchor="ctr"/>
          <a:p>
            <a:pPr defTabSz="914400">
              <a:lnSpc>
                <a:spcPct val="170000"/>
              </a:lnSpc>
              <a:tabLst>
                <a:tab pos="2400300" algn="l"/>
              </a:tabLst>
            </a:pPr>
            <a:r>
              <a:rPr lang="zh-CN" altLang="en-US" sz="2400" b="1" dirty="0">
                <a:latin typeface="Times New Roman" panose="02020603050405020304" pitchFamily="18" charset="0"/>
                <a:ea typeface="宋体" panose="02010600030101010101" pitchFamily="2" charset="-122"/>
              </a:rPr>
              <a:t>自觉遵循公民参与政治生活的三个基本原则；正确处理权利与义务、个人利益与国家利益的关系</a:t>
            </a:r>
            <a:endParaRPr lang="zh-CN" altLang="en-US" dirty="0">
              <a:latin typeface="Arial" panose="020B0604020202020204" pitchFamily="34" charset="0"/>
              <a:ea typeface="宋体" panose="02010600030101010101" pitchFamily="2" charset="-122"/>
            </a:endParaRPr>
          </a:p>
        </p:txBody>
      </p:sp>
      <p:sp>
        <p:nvSpPr>
          <p:cNvPr id="786601" name="Rectangle 169"/>
          <p:cNvSpPr/>
          <p:nvPr/>
        </p:nvSpPr>
        <p:spPr>
          <a:xfrm>
            <a:off x="323850" y="3117850"/>
            <a:ext cx="1577975" cy="1333500"/>
          </a:xfrm>
          <a:prstGeom prst="rect">
            <a:avLst/>
          </a:prstGeom>
          <a:noFill/>
          <a:ln w="19050">
            <a:noFill/>
          </a:ln>
        </p:spPr>
        <p:txBody>
          <a:bodyPr lIns="90000" tIns="46800" rIns="90000" bIns="46800" anchor="ctr"/>
          <a:p>
            <a:pPr algn="ctr" defTabSz="914400">
              <a:lnSpc>
                <a:spcPct val="170000"/>
              </a:lnSpc>
              <a:tabLst>
                <a:tab pos="2400300" algn="l"/>
              </a:tabLst>
            </a:pPr>
            <a:r>
              <a:rPr lang="zh-CN" altLang="en-US" sz="2400" b="1" dirty="0">
                <a:latin typeface="Times New Roman" panose="02020603050405020304" pitchFamily="18" charset="0"/>
                <a:ea typeface="宋体" panose="02010600030101010101" pitchFamily="2" charset="-122"/>
              </a:rPr>
              <a:t>科学精神</a:t>
            </a:r>
            <a:endParaRPr lang="zh-CN" altLang="en-US" dirty="0">
              <a:latin typeface="Arial" panose="020B0604020202020204" pitchFamily="34" charset="0"/>
              <a:ea typeface="宋体" panose="02010600030101010101" pitchFamily="2" charset="-122"/>
            </a:endParaRPr>
          </a:p>
        </p:txBody>
      </p:sp>
      <p:sp>
        <p:nvSpPr>
          <p:cNvPr id="786602" name="Rectangle 170"/>
          <p:cNvSpPr/>
          <p:nvPr/>
        </p:nvSpPr>
        <p:spPr>
          <a:xfrm>
            <a:off x="1901825" y="1163638"/>
            <a:ext cx="6983413" cy="1954212"/>
          </a:xfrm>
          <a:prstGeom prst="rect">
            <a:avLst/>
          </a:prstGeom>
          <a:noFill/>
          <a:ln w="19050">
            <a:noFill/>
          </a:ln>
        </p:spPr>
        <p:txBody>
          <a:bodyPr lIns="90000" tIns="46800" rIns="90000" bIns="46800" anchor="ctr"/>
          <a:p>
            <a:pPr defTabSz="914400">
              <a:lnSpc>
                <a:spcPct val="170000"/>
              </a:lnSpc>
              <a:tabLst>
                <a:tab pos="2400300" algn="l"/>
              </a:tabLst>
            </a:pPr>
            <a:r>
              <a:rPr lang="zh-CN" altLang="en-US" sz="2400" b="1" dirty="0">
                <a:latin typeface="Times New Roman" panose="02020603050405020304" pitchFamily="18" charset="0"/>
                <a:ea typeface="宋体" panose="02010600030101010101" pitchFamily="2" charset="-122"/>
              </a:rPr>
              <a:t>通过学习，了解人民民主专政的本质与特点及坚持人民民主专政的重要性，要增强对我国这一国体的政治认同，毫不动摇地坚持人民民主专政</a:t>
            </a:r>
            <a:endParaRPr lang="zh-CN" altLang="en-US" dirty="0">
              <a:latin typeface="Arial" panose="020B0604020202020204" pitchFamily="34" charset="0"/>
              <a:ea typeface="宋体" panose="0201060003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86536"/>
                                        </p:tgtEl>
                                        <p:attrNameLst>
                                          <p:attrName>style.visibility</p:attrName>
                                        </p:attrNameLst>
                                      </p:cBhvr>
                                      <p:to>
                                        <p:strVal val="visible"/>
                                      </p:to>
                                    </p:set>
                                    <p:animEffect transition="in" filter="blinds(horizontal)">
                                      <p:cBhvr>
                                        <p:cTn id="7" dur="500"/>
                                        <p:tgtEl>
                                          <p:spTgt spid="786536"/>
                                        </p:tgtEl>
                                      </p:cBhvr>
                                    </p:animEffect>
                                  </p:childTnLst>
                                </p:cTn>
                              </p:par>
                              <p:par>
                                <p:cTn id="8" presetID="3" presetClass="entr" presetSubtype="10" fill="hold" nodeType="withEffect">
                                  <p:stCondLst>
                                    <p:cond delay="0"/>
                                  </p:stCondLst>
                                  <p:childTnLst>
                                    <p:set>
                                      <p:cBhvr>
                                        <p:cTn id="9" dur="1" fill="hold">
                                          <p:stCondLst>
                                            <p:cond delay="0"/>
                                          </p:stCondLst>
                                        </p:cTn>
                                        <p:tgtEl>
                                          <p:spTgt spid="786550"/>
                                        </p:tgtEl>
                                        <p:attrNameLst>
                                          <p:attrName>style.visibility</p:attrName>
                                        </p:attrNameLst>
                                      </p:cBhvr>
                                      <p:to>
                                        <p:strVal val="visible"/>
                                      </p:to>
                                    </p:set>
                                    <p:animEffect transition="in" filter="blinds(horizontal)">
                                      <p:cBhvr>
                                        <p:cTn id="10" dur="500"/>
                                        <p:tgtEl>
                                          <p:spTgt spid="786550"/>
                                        </p:tgtEl>
                                      </p:cBhvr>
                                    </p:animEffect>
                                  </p:childTnLst>
                                </p:cTn>
                              </p:par>
                              <p:par>
                                <p:cTn id="11" presetID="3" presetClass="entr" presetSubtype="10" fill="hold" nodeType="withEffect">
                                  <p:stCondLst>
                                    <p:cond delay="0"/>
                                  </p:stCondLst>
                                  <p:childTnLst>
                                    <p:set>
                                      <p:cBhvr>
                                        <p:cTn id="12" dur="1" fill="hold">
                                          <p:stCondLst>
                                            <p:cond delay="0"/>
                                          </p:stCondLst>
                                        </p:cTn>
                                        <p:tgtEl>
                                          <p:spTgt spid="786552"/>
                                        </p:tgtEl>
                                        <p:attrNameLst>
                                          <p:attrName>style.visibility</p:attrName>
                                        </p:attrNameLst>
                                      </p:cBhvr>
                                      <p:to>
                                        <p:strVal val="visible"/>
                                      </p:to>
                                    </p:set>
                                    <p:animEffect transition="in" filter="blinds(horizontal)">
                                      <p:cBhvr>
                                        <p:cTn id="13" dur="500"/>
                                        <p:tgtEl>
                                          <p:spTgt spid="786552"/>
                                        </p:tgtEl>
                                      </p:cBhvr>
                                    </p:animEffect>
                                  </p:childTnLst>
                                </p:cTn>
                              </p:par>
                              <p:par>
                                <p:cTn id="14" presetID="3" presetClass="entr" presetSubtype="10" fill="hold" nodeType="withEffect">
                                  <p:stCondLst>
                                    <p:cond delay="0"/>
                                  </p:stCondLst>
                                  <p:childTnLst>
                                    <p:set>
                                      <p:cBhvr>
                                        <p:cTn id="15" dur="1" fill="hold">
                                          <p:stCondLst>
                                            <p:cond delay="0"/>
                                          </p:stCondLst>
                                        </p:cTn>
                                        <p:tgtEl>
                                          <p:spTgt spid="786556"/>
                                        </p:tgtEl>
                                        <p:attrNameLst>
                                          <p:attrName>style.visibility</p:attrName>
                                        </p:attrNameLst>
                                      </p:cBhvr>
                                      <p:to>
                                        <p:strVal val="visible"/>
                                      </p:to>
                                    </p:set>
                                    <p:animEffect transition="in" filter="blinds(horizontal)">
                                      <p:cBhvr>
                                        <p:cTn id="16" dur="500"/>
                                        <p:tgtEl>
                                          <p:spTgt spid="786556"/>
                                        </p:tgtEl>
                                      </p:cBhvr>
                                    </p:animEffect>
                                  </p:childTnLst>
                                </p:cTn>
                              </p:par>
                              <p:par>
                                <p:cTn id="17" presetID="3" presetClass="entr" presetSubtype="10" fill="hold" nodeType="withEffect">
                                  <p:stCondLst>
                                    <p:cond delay="0"/>
                                  </p:stCondLst>
                                  <p:childTnLst>
                                    <p:set>
                                      <p:cBhvr>
                                        <p:cTn id="18" dur="1" fill="hold">
                                          <p:stCondLst>
                                            <p:cond delay="0"/>
                                          </p:stCondLst>
                                        </p:cTn>
                                        <p:tgtEl>
                                          <p:spTgt spid="786564"/>
                                        </p:tgtEl>
                                        <p:attrNameLst>
                                          <p:attrName>style.visibility</p:attrName>
                                        </p:attrNameLst>
                                      </p:cBhvr>
                                      <p:to>
                                        <p:strVal val="visible"/>
                                      </p:to>
                                    </p:set>
                                    <p:animEffect transition="in" filter="blinds(horizontal)">
                                      <p:cBhvr>
                                        <p:cTn id="19" dur="500"/>
                                        <p:tgtEl>
                                          <p:spTgt spid="786564"/>
                                        </p:tgtEl>
                                      </p:cBhvr>
                                    </p:animEffect>
                                  </p:childTnLst>
                                </p:cTn>
                              </p:par>
                              <p:par>
                                <p:cTn id="20" presetID="3" presetClass="entr" presetSubtype="10" fill="hold" nodeType="withEffect">
                                  <p:stCondLst>
                                    <p:cond delay="0"/>
                                  </p:stCondLst>
                                  <p:childTnLst>
                                    <p:set>
                                      <p:cBhvr>
                                        <p:cTn id="21" dur="1" fill="hold">
                                          <p:stCondLst>
                                            <p:cond delay="0"/>
                                          </p:stCondLst>
                                        </p:cTn>
                                        <p:tgtEl>
                                          <p:spTgt spid="786544"/>
                                        </p:tgtEl>
                                        <p:attrNameLst>
                                          <p:attrName>style.visibility</p:attrName>
                                        </p:attrNameLst>
                                      </p:cBhvr>
                                      <p:to>
                                        <p:strVal val="visible"/>
                                      </p:to>
                                    </p:set>
                                    <p:animEffect transition="in" filter="blinds(horizontal)">
                                      <p:cBhvr>
                                        <p:cTn id="22" dur="500"/>
                                        <p:tgtEl>
                                          <p:spTgt spid="786544"/>
                                        </p:tgtEl>
                                      </p:cBhvr>
                                    </p:animEffect>
                                  </p:childTnLst>
                                </p:cTn>
                              </p:par>
                              <p:par>
                                <p:cTn id="23" presetID="3" presetClass="entr" presetSubtype="10" fill="hold" nodeType="withEffect">
                                  <p:stCondLst>
                                    <p:cond delay="0"/>
                                  </p:stCondLst>
                                  <p:childTnLst>
                                    <p:set>
                                      <p:cBhvr>
                                        <p:cTn id="24" dur="1" fill="hold">
                                          <p:stCondLst>
                                            <p:cond delay="0"/>
                                          </p:stCondLst>
                                        </p:cTn>
                                        <p:tgtEl>
                                          <p:spTgt spid="786546"/>
                                        </p:tgtEl>
                                        <p:attrNameLst>
                                          <p:attrName>style.visibility</p:attrName>
                                        </p:attrNameLst>
                                      </p:cBhvr>
                                      <p:to>
                                        <p:strVal val="visible"/>
                                      </p:to>
                                    </p:set>
                                    <p:animEffect transition="in" filter="blinds(horizontal)">
                                      <p:cBhvr>
                                        <p:cTn id="25" dur="500"/>
                                        <p:tgtEl>
                                          <p:spTgt spid="786546"/>
                                        </p:tgtEl>
                                      </p:cBhvr>
                                    </p:animEffect>
                                  </p:childTnLst>
                                </p:cTn>
                              </p:par>
                              <p:par>
                                <p:cTn id="26" presetID="3" presetClass="entr" presetSubtype="10" fill="hold" nodeType="withEffect">
                                  <p:stCondLst>
                                    <p:cond delay="0"/>
                                  </p:stCondLst>
                                  <p:childTnLst>
                                    <p:set>
                                      <p:cBhvr>
                                        <p:cTn id="27" dur="1" fill="hold">
                                          <p:stCondLst>
                                            <p:cond delay="0"/>
                                          </p:stCondLst>
                                        </p:cTn>
                                        <p:tgtEl>
                                          <p:spTgt spid="786547"/>
                                        </p:tgtEl>
                                        <p:attrNameLst>
                                          <p:attrName>style.visibility</p:attrName>
                                        </p:attrNameLst>
                                      </p:cBhvr>
                                      <p:to>
                                        <p:strVal val="visible"/>
                                      </p:to>
                                    </p:set>
                                    <p:animEffect transition="in" filter="blinds(horizontal)">
                                      <p:cBhvr>
                                        <p:cTn id="28" dur="500"/>
                                        <p:tgtEl>
                                          <p:spTgt spid="786547"/>
                                        </p:tgtEl>
                                      </p:cBhvr>
                                    </p:animEffect>
                                  </p:childTnLst>
                                </p:cTn>
                              </p:par>
                              <p:par>
                                <p:cTn id="29" presetID="3" presetClass="entr" presetSubtype="10" fill="hold" nodeType="withEffect">
                                  <p:stCondLst>
                                    <p:cond delay="0"/>
                                  </p:stCondLst>
                                  <p:childTnLst>
                                    <p:set>
                                      <p:cBhvr>
                                        <p:cTn id="30" dur="1" fill="hold">
                                          <p:stCondLst>
                                            <p:cond delay="0"/>
                                          </p:stCondLst>
                                        </p:cTn>
                                        <p:tgtEl>
                                          <p:spTgt spid="786545"/>
                                        </p:tgtEl>
                                        <p:attrNameLst>
                                          <p:attrName>style.visibility</p:attrName>
                                        </p:attrNameLst>
                                      </p:cBhvr>
                                      <p:to>
                                        <p:strVal val="visible"/>
                                      </p:to>
                                    </p:set>
                                    <p:animEffect transition="in" filter="blinds(horizontal)">
                                      <p:cBhvr>
                                        <p:cTn id="31" dur="500"/>
                                        <p:tgtEl>
                                          <p:spTgt spid="786545"/>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786602"/>
                                        </p:tgtEl>
                                        <p:attrNameLst>
                                          <p:attrName>style.visibility</p:attrName>
                                        </p:attrNameLst>
                                      </p:cBhvr>
                                      <p:to>
                                        <p:strVal val="visible"/>
                                      </p:to>
                                    </p:set>
                                    <p:anim calcmode="lin" valueType="num">
                                      <p:cBhvr>
                                        <p:cTn id="36" dur="500" fill="hold"/>
                                        <p:tgtEl>
                                          <p:spTgt spid="786602"/>
                                        </p:tgtEl>
                                        <p:attrNameLst>
                                          <p:attrName>ppt_w</p:attrName>
                                        </p:attrNameLst>
                                      </p:cBhvr>
                                      <p:tavLst>
                                        <p:tav tm="0">
                                          <p:val>
                                            <p:fltVal val="0.000000"/>
                                          </p:val>
                                        </p:tav>
                                        <p:tav tm="100000">
                                          <p:val>
                                            <p:strVal val="#ppt_w"/>
                                          </p:val>
                                        </p:tav>
                                      </p:tavLst>
                                    </p:anim>
                                    <p:anim calcmode="lin" valueType="num">
                                      <p:cBhvr>
                                        <p:cTn id="37" dur="500" fill="hold"/>
                                        <p:tgtEl>
                                          <p:spTgt spid="786602"/>
                                        </p:tgtEl>
                                        <p:attrNameLst>
                                          <p:attrName>ppt_h</p:attrName>
                                        </p:attrNameLst>
                                      </p:cBhvr>
                                      <p:tavLst>
                                        <p:tav tm="0">
                                          <p:val>
                                            <p:fltVal val="0.000000"/>
                                          </p:val>
                                        </p:tav>
                                        <p:tav tm="100000">
                                          <p:val>
                                            <p:strVal val="#ppt_h"/>
                                          </p:val>
                                        </p:tav>
                                      </p:tavLst>
                                    </p:anim>
                                    <p:animEffect transition="in" filter="fade">
                                      <p:cBhvr>
                                        <p:cTn id="38" dur="500"/>
                                        <p:tgtEl>
                                          <p:spTgt spid="786602"/>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786601"/>
                                        </p:tgtEl>
                                        <p:attrNameLst>
                                          <p:attrName>style.visibility</p:attrName>
                                        </p:attrNameLst>
                                      </p:cBhvr>
                                      <p:to>
                                        <p:strVal val="visible"/>
                                      </p:to>
                                    </p:set>
                                    <p:anim calcmode="lin" valueType="num">
                                      <p:cBhvr>
                                        <p:cTn id="43" dur="500" fill="hold"/>
                                        <p:tgtEl>
                                          <p:spTgt spid="786601"/>
                                        </p:tgtEl>
                                        <p:attrNameLst>
                                          <p:attrName>ppt_w</p:attrName>
                                        </p:attrNameLst>
                                      </p:cBhvr>
                                      <p:tavLst>
                                        <p:tav tm="0">
                                          <p:val>
                                            <p:fltVal val="0.000000"/>
                                          </p:val>
                                        </p:tav>
                                        <p:tav tm="100000">
                                          <p:val>
                                            <p:strVal val="#ppt_w"/>
                                          </p:val>
                                        </p:tav>
                                      </p:tavLst>
                                    </p:anim>
                                    <p:anim calcmode="lin" valueType="num">
                                      <p:cBhvr>
                                        <p:cTn id="44" dur="500" fill="hold"/>
                                        <p:tgtEl>
                                          <p:spTgt spid="786601"/>
                                        </p:tgtEl>
                                        <p:attrNameLst>
                                          <p:attrName>ppt_h</p:attrName>
                                        </p:attrNameLst>
                                      </p:cBhvr>
                                      <p:tavLst>
                                        <p:tav tm="0">
                                          <p:val>
                                            <p:fltVal val="0.000000"/>
                                          </p:val>
                                        </p:tav>
                                        <p:tav tm="100000">
                                          <p:val>
                                            <p:strVal val="#ppt_h"/>
                                          </p:val>
                                        </p:tav>
                                      </p:tavLst>
                                    </p:anim>
                                    <p:animEffect transition="in" filter="fade">
                                      <p:cBhvr>
                                        <p:cTn id="45" dur="500"/>
                                        <p:tgtEl>
                                          <p:spTgt spid="786601"/>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grpId="0" nodeType="clickEffect">
                                  <p:stCondLst>
                                    <p:cond delay="0"/>
                                  </p:stCondLst>
                                  <p:childTnLst>
                                    <p:set>
                                      <p:cBhvr>
                                        <p:cTn id="49" dur="1" fill="hold">
                                          <p:stCondLst>
                                            <p:cond delay="0"/>
                                          </p:stCondLst>
                                        </p:cTn>
                                        <p:tgtEl>
                                          <p:spTgt spid="786600"/>
                                        </p:tgtEl>
                                        <p:attrNameLst>
                                          <p:attrName>style.visibility</p:attrName>
                                        </p:attrNameLst>
                                      </p:cBhvr>
                                      <p:to>
                                        <p:strVal val="visible"/>
                                      </p:to>
                                    </p:set>
                                    <p:anim calcmode="lin" valueType="num">
                                      <p:cBhvr>
                                        <p:cTn id="50" dur="500" fill="hold"/>
                                        <p:tgtEl>
                                          <p:spTgt spid="786600"/>
                                        </p:tgtEl>
                                        <p:attrNameLst>
                                          <p:attrName>ppt_w</p:attrName>
                                        </p:attrNameLst>
                                      </p:cBhvr>
                                      <p:tavLst>
                                        <p:tav tm="0">
                                          <p:val>
                                            <p:fltVal val="0.000000"/>
                                          </p:val>
                                        </p:tav>
                                        <p:tav tm="100000">
                                          <p:val>
                                            <p:strVal val="#ppt_w"/>
                                          </p:val>
                                        </p:tav>
                                      </p:tavLst>
                                    </p:anim>
                                    <p:anim calcmode="lin" valueType="num">
                                      <p:cBhvr>
                                        <p:cTn id="51" dur="500" fill="hold"/>
                                        <p:tgtEl>
                                          <p:spTgt spid="786600"/>
                                        </p:tgtEl>
                                        <p:attrNameLst>
                                          <p:attrName>ppt_h</p:attrName>
                                        </p:attrNameLst>
                                      </p:cBhvr>
                                      <p:tavLst>
                                        <p:tav tm="0">
                                          <p:val>
                                            <p:fltVal val="0.000000"/>
                                          </p:val>
                                        </p:tav>
                                        <p:tav tm="100000">
                                          <p:val>
                                            <p:strVal val="#ppt_h"/>
                                          </p:val>
                                        </p:tav>
                                      </p:tavLst>
                                    </p:anim>
                                    <p:animEffect transition="in" filter="fade">
                                      <p:cBhvr>
                                        <p:cTn id="52" dur="500"/>
                                        <p:tgtEl>
                                          <p:spTgt spid="786600"/>
                                        </p:tgtEl>
                                      </p:cBhvr>
                                    </p:animEffect>
                                  </p:childTnLst>
                                </p:cTn>
                              </p:par>
                            </p:childTnLst>
                          </p:cTn>
                        </p:par>
                      </p:childTnLst>
                    </p:cTn>
                  </p:par>
                  <p:par>
                    <p:cTn id="53" fill="hold">
                      <p:stCondLst>
                        <p:cond delay="indefinite"/>
                      </p:stCondLst>
                      <p:childTnLst>
                        <p:par>
                          <p:cTn id="54" fill="hold">
                            <p:stCondLst>
                              <p:cond delay="0"/>
                            </p:stCondLst>
                            <p:childTnLst>
                              <p:par>
                                <p:cTn id="55" presetID="53" presetClass="entr" presetSubtype="16" fill="hold" grpId="0" nodeType="clickEffect">
                                  <p:stCondLst>
                                    <p:cond delay="0"/>
                                  </p:stCondLst>
                                  <p:childTnLst>
                                    <p:set>
                                      <p:cBhvr>
                                        <p:cTn id="56" dur="1" fill="hold">
                                          <p:stCondLst>
                                            <p:cond delay="0"/>
                                          </p:stCondLst>
                                        </p:cTn>
                                        <p:tgtEl>
                                          <p:spTgt spid="786599"/>
                                        </p:tgtEl>
                                        <p:attrNameLst>
                                          <p:attrName>style.visibility</p:attrName>
                                        </p:attrNameLst>
                                      </p:cBhvr>
                                      <p:to>
                                        <p:strVal val="visible"/>
                                      </p:to>
                                    </p:set>
                                    <p:anim calcmode="lin" valueType="num">
                                      <p:cBhvr>
                                        <p:cTn id="57" dur="500" fill="hold"/>
                                        <p:tgtEl>
                                          <p:spTgt spid="786599"/>
                                        </p:tgtEl>
                                        <p:attrNameLst>
                                          <p:attrName>ppt_w</p:attrName>
                                        </p:attrNameLst>
                                      </p:cBhvr>
                                      <p:tavLst>
                                        <p:tav tm="0">
                                          <p:val>
                                            <p:fltVal val="0.000000"/>
                                          </p:val>
                                        </p:tav>
                                        <p:tav tm="100000">
                                          <p:val>
                                            <p:strVal val="#ppt_w"/>
                                          </p:val>
                                        </p:tav>
                                      </p:tavLst>
                                    </p:anim>
                                    <p:anim calcmode="lin" valueType="num">
                                      <p:cBhvr>
                                        <p:cTn id="58" dur="500" fill="hold"/>
                                        <p:tgtEl>
                                          <p:spTgt spid="786599"/>
                                        </p:tgtEl>
                                        <p:attrNameLst>
                                          <p:attrName>ppt_h</p:attrName>
                                        </p:attrNameLst>
                                      </p:cBhvr>
                                      <p:tavLst>
                                        <p:tav tm="0">
                                          <p:val>
                                            <p:fltVal val="0.000000"/>
                                          </p:val>
                                        </p:tav>
                                        <p:tav tm="100000">
                                          <p:val>
                                            <p:strVal val="#ppt_h"/>
                                          </p:val>
                                        </p:tav>
                                      </p:tavLst>
                                    </p:anim>
                                    <p:animEffect transition="in" filter="fade">
                                      <p:cBhvr>
                                        <p:cTn id="59" dur="500"/>
                                        <p:tgtEl>
                                          <p:spTgt spid="786599"/>
                                        </p:tgtEl>
                                      </p:cBhvr>
                                    </p:animEffect>
                                  </p:childTnLst>
                                </p:cTn>
                              </p:par>
                            </p:childTnLst>
                          </p:cTn>
                        </p:par>
                      </p:childTnLst>
                    </p:cTn>
                  </p:par>
                  <p:par>
                    <p:cTn id="60" fill="hold">
                      <p:stCondLst>
                        <p:cond delay="indefinite"/>
                      </p:stCondLst>
                      <p:childTnLst>
                        <p:par>
                          <p:cTn id="61" fill="hold">
                            <p:stCondLst>
                              <p:cond delay="0"/>
                            </p:stCondLst>
                            <p:childTnLst>
                              <p:par>
                                <p:cTn id="62" presetID="53" presetClass="entr" presetSubtype="16" fill="hold" grpId="0" nodeType="clickEffect">
                                  <p:stCondLst>
                                    <p:cond delay="0"/>
                                  </p:stCondLst>
                                  <p:childTnLst>
                                    <p:set>
                                      <p:cBhvr>
                                        <p:cTn id="63" dur="1" fill="hold">
                                          <p:stCondLst>
                                            <p:cond delay="0"/>
                                          </p:stCondLst>
                                        </p:cTn>
                                        <p:tgtEl>
                                          <p:spTgt spid="786598"/>
                                        </p:tgtEl>
                                        <p:attrNameLst>
                                          <p:attrName>style.visibility</p:attrName>
                                        </p:attrNameLst>
                                      </p:cBhvr>
                                      <p:to>
                                        <p:strVal val="visible"/>
                                      </p:to>
                                    </p:set>
                                    <p:anim calcmode="lin" valueType="num">
                                      <p:cBhvr>
                                        <p:cTn id="64" dur="500" fill="hold"/>
                                        <p:tgtEl>
                                          <p:spTgt spid="786598"/>
                                        </p:tgtEl>
                                        <p:attrNameLst>
                                          <p:attrName>ppt_w</p:attrName>
                                        </p:attrNameLst>
                                      </p:cBhvr>
                                      <p:tavLst>
                                        <p:tav tm="0">
                                          <p:val>
                                            <p:fltVal val="0.000000"/>
                                          </p:val>
                                        </p:tav>
                                        <p:tav tm="100000">
                                          <p:val>
                                            <p:strVal val="#ppt_w"/>
                                          </p:val>
                                        </p:tav>
                                      </p:tavLst>
                                    </p:anim>
                                    <p:anim calcmode="lin" valueType="num">
                                      <p:cBhvr>
                                        <p:cTn id="65" dur="500" fill="hold"/>
                                        <p:tgtEl>
                                          <p:spTgt spid="786598"/>
                                        </p:tgtEl>
                                        <p:attrNameLst>
                                          <p:attrName>ppt_h</p:attrName>
                                        </p:attrNameLst>
                                      </p:cBhvr>
                                      <p:tavLst>
                                        <p:tav tm="0">
                                          <p:val>
                                            <p:fltVal val="0.000000"/>
                                          </p:val>
                                        </p:tav>
                                        <p:tav tm="100000">
                                          <p:val>
                                            <p:strVal val="#ppt_h"/>
                                          </p:val>
                                        </p:tav>
                                      </p:tavLst>
                                    </p:anim>
                                    <p:animEffect transition="in" filter="fade">
                                      <p:cBhvr>
                                        <p:cTn id="66" dur="500"/>
                                        <p:tgtEl>
                                          <p:spTgt spid="786598"/>
                                        </p:tgtEl>
                                      </p:cBhvr>
                                    </p:animEffect>
                                  </p:childTnLst>
                                </p:cTn>
                              </p:par>
                            </p:childTnLst>
                          </p:cTn>
                        </p:par>
                      </p:childTnLst>
                    </p:cTn>
                  </p:par>
                  <p:par>
                    <p:cTn id="67" fill="hold">
                      <p:stCondLst>
                        <p:cond delay="indefinite"/>
                      </p:stCondLst>
                      <p:childTnLst>
                        <p:par>
                          <p:cTn id="68" fill="hold">
                            <p:stCondLst>
                              <p:cond delay="0"/>
                            </p:stCondLst>
                            <p:childTnLst>
                              <p:par>
                                <p:cTn id="69" presetID="53" presetClass="entr" presetSubtype="16" fill="hold" grpId="0" nodeType="clickEffect">
                                  <p:stCondLst>
                                    <p:cond delay="0"/>
                                  </p:stCondLst>
                                  <p:childTnLst>
                                    <p:set>
                                      <p:cBhvr>
                                        <p:cTn id="70" dur="1" fill="hold">
                                          <p:stCondLst>
                                            <p:cond delay="0"/>
                                          </p:stCondLst>
                                        </p:cTn>
                                        <p:tgtEl>
                                          <p:spTgt spid="786597"/>
                                        </p:tgtEl>
                                        <p:attrNameLst>
                                          <p:attrName>style.visibility</p:attrName>
                                        </p:attrNameLst>
                                      </p:cBhvr>
                                      <p:to>
                                        <p:strVal val="visible"/>
                                      </p:to>
                                    </p:set>
                                    <p:anim calcmode="lin" valueType="num">
                                      <p:cBhvr>
                                        <p:cTn id="71" dur="500" fill="hold"/>
                                        <p:tgtEl>
                                          <p:spTgt spid="786597"/>
                                        </p:tgtEl>
                                        <p:attrNameLst>
                                          <p:attrName>ppt_w</p:attrName>
                                        </p:attrNameLst>
                                      </p:cBhvr>
                                      <p:tavLst>
                                        <p:tav tm="0">
                                          <p:val>
                                            <p:fltVal val="0.000000"/>
                                          </p:val>
                                        </p:tav>
                                        <p:tav tm="100000">
                                          <p:val>
                                            <p:strVal val="#ppt_w"/>
                                          </p:val>
                                        </p:tav>
                                      </p:tavLst>
                                    </p:anim>
                                    <p:anim calcmode="lin" valueType="num">
                                      <p:cBhvr>
                                        <p:cTn id="72" dur="500" fill="hold"/>
                                        <p:tgtEl>
                                          <p:spTgt spid="786597"/>
                                        </p:tgtEl>
                                        <p:attrNameLst>
                                          <p:attrName>ppt_h</p:attrName>
                                        </p:attrNameLst>
                                      </p:cBhvr>
                                      <p:tavLst>
                                        <p:tav tm="0">
                                          <p:val>
                                            <p:fltVal val="0.000000"/>
                                          </p:val>
                                        </p:tav>
                                        <p:tav tm="100000">
                                          <p:val>
                                            <p:strVal val="#ppt_h"/>
                                          </p:val>
                                        </p:tav>
                                      </p:tavLst>
                                    </p:anim>
                                    <p:animEffect transition="in" filter="fade">
                                      <p:cBhvr>
                                        <p:cTn id="73" dur="500"/>
                                        <p:tgtEl>
                                          <p:spTgt spid="786597"/>
                                        </p:tgtEl>
                                      </p:cBhvr>
                                    </p:animEffect>
                                  </p:childTnLst>
                                </p:cTn>
                              </p:par>
                            </p:childTnLst>
                          </p:cTn>
                        </p:par>
                      </p:childTnLst>
                    </p:cTn>
                  </p:par>
                  <p:par>
                    <p:cTn id="74" fill="hold">
                      <p:stCondLst>
                        <p:cond delay="indefinite"/>
                      </p:stCondLst>
                      <p:childTnLst>
                        <p:par>
                          <p:cTn id="75" fill="hold">
                            <p:stCondLst>
                              <p:cond delay="0"/>
                            </p:stCondLst>
                            <p:childTnLst>
                              <p:par>
                                <p:cTn id="76" presetID="53" presetClass="entr" presetSubtype="16" fill="hold" grpId="0" nodeType="clickEffect">
                                  <p:stCondLst>
                                    <p:cond delay="0"/>
                                  </p:stCondLst>
                                  <p:childTnLst>
                                    <p:set>
                                      <p:cBhvr>
                                        <p:cTn id="77" dur="1" fill="hold">
                                          <p:stCondLst>
                                            <p:cond delay="0"/>
                                          </p:stCondLst>
                                        </p:cTn>
                                        <p:tgtEl>
                                          <p:spTgt spid="786596"/>
                                        </p:tgtEl>
                                        <p:attrNameLst>
                                          <p:attrName>style.visibility</p:attrName>
                                        </p:attrNameLst>
                                      </p:cBhvr>
                                      <p:to>
                                        <p:strVal val="visible"/>
                                      </p:to>
                                    </p:set>
                                    <p:anim calcmode="lin" valueType="num">
                                      <p:cBhvr>
                                        <p:cTn id="78" dur="500" fill="hold"/>
                                        <p:tgtEl>
                                          <p:spTgt spid="786596"/>
                                        </p:tgtEl>
                                        <p:attrNameLst>
                                          <p:attrName>ppt_w</p:attrName>
                                        </p:attrNameLst>
                                      </p:cBhvr>
                                      <p:tavLst>
                                        <p:tav tm="0">
                                          <p:val>
                                            <p:fltVal val="0.000000"/>
                                          </p:val>
                                        </p:tav>
                                        <p:tav tm="100000">
                                          <p:val>
                                            <p:strVal val="#ppt_w"/>
                                          </p:val>
                                        </p:tav>
                                      </p:tavLst>
                                    </p:anim>
                                    <p:anim calcmode="lin" valueType="num">
                                      <p:cBhvr>
                                        <p:cTn id="79" dur="500" fill="hold"/>
                                        <p:tgtEl>
                                          <p:spTgt spid="786596"/>
                                        </p:tgtEl>
                                        <p:attrNameLst>
                                          <p:attrName>ppt_h</p:attrName>
                                        </p:attrNameLst>
                                      </p:cBhvr>
                                      <p:tavLst>
                                        <p:tav tm="0">
                                          <p:val>
                                            <p:fltVal val="0.000000"/>
                                          </p:val>
                                        </p:tav>
                                        <p:tav tm="100000">
                                          <p:val>
                                            <p:strVal val="#ppt_h"/>
                                          </p:val>
                                        </p:tav>
                                      </p:tavLst>
                                    </p:anim>
                                    <p:animEffect transition="in" filter="fade">
                                      <p:cBhvr>
                                        <p:cTn id="80" dur="500"/>
                                        <p:tgtEl>
                                          <p:spTgt spid="7865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6536" grpId="0"/>
      <p:bldP spid="786596" grpId="0"/>
      <p:bldP spid="786597" grpId="0"/>
      <p:bldP spid="786598" grpId="0"/>
      <p:bldP spid="786599" grpId="0"/>
      <p:bldP spid="786600" grpId="0"/>
      <p:bldP spid="786601" grpId="0"/>
      <p:bldP spid="786602" grpId="0"/>
    </p:bld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graphicFrame>
        <p:nvGraphicFramePr>
          <p:cNvPr id="103425" name="Object 2"/>
          <p:cNvGraphicFramePr/>
          <p:nvPr/>
        </p:nvGraphicFramePr>
        <p:xfrm>
          <a:off x="260350" y="969963"/>
          <a:ext cx="8559800" cy="4762500"/>
        </p:xfrm>
        <a:graphic>
          <a:graphicData uri="http://schemas.openxmlformats.org/presentationml/2006/ole">
            <mc:AlternateContent xmlns:mc="http://schemas.openxmlformats.org/markup-compatibility/2006">
              <mc:Choice xmlns:v="urn:schemas-microsoft-com:vml" Requires="v">
                <p:oleObj spid="_x0000_s3146" name="" r:id="rId1" imgW="8714105" imgH="4826635" progId="Word.Document.8">
                  <p:embed/>
                </p:oleObj>
              </mc:Choice>
              <mc:Fallback>
                <p:oleObj name="" r:id="rId1" imgW="8714105" imgH="4826635" progId="Word.Document.8">
                  <p:embed/>
                  <p:pic>
                    <p:nvPicPr>
                      <p:cNvPr id="0" name="图片 3145"/>
                      <p:cNvPicPr/>
                      <p:nvPr/>
                    </p:nvPicPr>
                    <p:blipFill>
                      <a:blip r:embed="rId2"/>
                      <a:stretch>
                        <a:fillRect/>
                      </a:stretch>
                    </p:blipFill>
                    <p:spPr>
                      <a:xfrm>
                        <a:off x="260350" y="969963"/>
                        <a:ext cx="8559800" cy="4762500"/>
                      </a:xfrm>
                      <a:prstGeom prst="rect">
                        <a:avLst/>
                      </a:prstGeom>
                      <a:noFill/>
                      <a:ln w="38100">
                        <a:noFill/>
                        <a:miter/>
                      </a:ln>
                    </p:spPr>
                  </p:pic>
                </p:oleObj>
              </mc:Fallback>
            </mc:AlternateContent>
          </a:graphicData>
        </a:graphic>
      </p:graphicFrame>
    </p:spTree>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graphicFrame>
        <p:nvGraphicFramePr>
          <p:cNvPr id="105473" name="Object 2"/>
          <p:cNvGraphicFramePr/>
          <p:nvPr/>
        </p:nvGraphicFramePr>
        <p:xfrm>
          <a:off x="469900" y="909638"/>
          <a:ext cx="8205788" cy="4125912"/>
        </p:xfrm>
        <a:graphic>
          <a:graphicData uri="http://schemas.openxmlformats.org/presentationml/2006/ole">
            <mc:AlternateContent xmlns:mc="http://schemas.openxmlformats.org/markup-compatibility/2006">
              <mc:Choice xmlns:v="urn:schemas-microsoft-com:vml" Requires="v">
                <p:oleObj spid="_x0000_s3144" name="" r:id="rId1" imgW="8253730" imgH="4148455" progId="Word.Document.8">
                  <p:embed/>
                </p:oleObj>
              </mc:Choice>
              <mc:Fallback>
                <p:oleObj name="" r:id="rId1" imgW="8253730" imgH="4148455" progId="Word.Document.8">
                  <p:embed/>
                  <p:pic>
                    <p:nvPicPr>
                      <p:cNvPr id="0" name="图片 3143"/>
                      <p:cNvPicPr/>
                      <p:nvPr/>
                    </p:nvPicPr>
                    <p:blipFill>
                      <a:blip r:embed="rId2"/>
                      <a:stretch>
                        <a:fillRect/>
                      </a:stretch>
                    </p:blipFill>
                    <p:spPr>
                      <a:xfrm>
                        <a:off x="469900" y="909638"/>
                        <a:ext cx="8205788" cy="4125912"/>
                      </a:xfrm>
                      <a:prstGeom prst="rect">
                        <a:avLst/>
                      </a:prstGeom>
                      <a:noFill/>
                      <a:ln w="38100">
                        <a:noFill/>
                        <a:miter/>
                      </a:ln>
                    </p:spPr>
                  </p:pic>
                </p:oleObj>
              </mc:Fallback>
            </mc:AlternateContent>
          </a:graphicData>
        </a:graphic>
      </p:graphicFrame>
      <p:graphicFrame>
        <p:nvGraphicFramePr>
          <p:cNvPr id="885763" name="Object 3"/>
          <p:cNvGraphicFramePr/>
          <p:nvPr/>
        </p:nvGraphicFramePr>
        <p:xfrm>
          <a:off x="473075" y="5032375"/>
          <a:ext cx="5268913" cy="395288"/>
        </p:xfrm>
        <a:graphic>
          <a:graphicData uri="http://schemas.openxmlformats.org/presentationml/2006/ole">
            <mc:AlternateContent xmlns:mc="http://schemas.openxmlformats.org/markup-compatibility/2006">
              <mc:Choice xmlns:v="urn:schemas-microsoft-com:vml" Requires="v">
                <p:oleObj spid="_x0000_s3142" name="" r:id="rId3" imgW="5278755" imgH="398145" progId="Word.Document.8">
                  <p:embed/>
                </p:oleObj>
              </mc:Choice>
              <mc:Fallback>
                <p:oleObj name="" r:id="rId3" imgW="5278755" imgH="398145" progId="Word.Document.8">
                  <p:embed/>
                  <p:pic>
                    <p:nvPicPr>
                      <p:cNvPr id="0" name="图片 3141"/>
                      <p:cNvPicPr/>
                      <p:nvPr/>
                    </p:nvPicPr>
                    <p:blipFill>
                      <a:blip r:embed="rId4"/>
                      <a:stretch>
                        <a:fillRect/>
                      </a:stretch>
                    </p:blipFill>
                    <p:spPr>
                      <a:xfrm>
                        <a:off x="473075" y="5032375"/>
                        <a:ext cx="5268913" cy="395288"/>
                      </a:xfrm>
                      <a:prstGeom prst="rect">
                        <a:avLst/>
                      </a:prstGeom>
                      <a:noFill/>
                      <a:ln w="38100">
                        <a:noFill/>
                        <a:miter/>
                      </a:ln>
                    </p:spPr>
                  </p:pic>
                </p:oleObj>
              </mc:Fallback>
            </mc:AlternateContent>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85763"/>
                                        </p:tgtEl>
                                        <p:attrNameLst>
                                          <p:attrName>style.visibility</p:attrName>
                                        </p:attrNameLst>
                                      </p:cBhvr>
                                      <p:to>
                                        <p:strVal val="visible"/>
                                      </p:to>
                                    </p:set>
                                    <p:animEffect transition="in" filter="blinds(horizontal)">
                                      <p:cBhvr>
                                        <p:cTn id="7" dur="500"/>
                                        <p:tgtEl>
                                          <p:spTgt spid="8857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graphicFrame>
        <p:nvGraphicFramePr>
          <p:cNvPr id="107521" name="Object 2"/>
          <p:cNvGraphicFramePr/>
          <p:nvPr/>
        </p:nvGraphicFramePr>
        <p:xfrm>
          <a:off x="307975" y="560388"/>
          <a:ext cx="8467725" cy="5946775"/>
        </p:xfrm>
        <a:graphic>
          <a:graphicData uri="http://schemas.openxmlformats.org/presentationml/2006/ole">
            <mc:AlternateContent xmlns:mc="http://schemas.openxmlformats.org/markup-compatibility/2006">
              <mc:Choice xmlns:v="urn:schemas-microsoft-com:vml" Requires="v">
                <p:oleObj spid="_x0000_s3141" name="" r:id="rId1" imgW="8674100" imgH="6094095" progId="Word.Document.8">
                  <p:embed/>
                </p:oleObj>
              </mc:Choice>
              <mc:Fallback>
                <p:oleObj name="" r:id="rId1" imgW="8674100" imgH="6094095" progId="Word.Document.8">
                  <p:embed/>
                  <p:pic>
                    <p:nvPicPr>
                      <p:cNvPr id="0" name="图片 3140"/>
                      <p:cNvPicPr/>
                      <p:nvPr/>
                    </p:nvPicPr>
                    <p:blipFill>
                      <a:blip r:embed="rId2"/>
                      <a:stretch>
                        <a:fillRect/>
                      </a:stretch>
                    </p:blipFill>
                    <p:spPr>
                      <a:xfrm>
                        <a:off x="307975" y="560388"/>
                        <a:ext cx="8467725" cy="5946775"/>
                      </a:xfrm>
                      <a:prstGeom prst="rect">
                        <a:avLst/>
                      </a:prstGeom>
                      <a:noFill/>
                      <a:ln w="38100">
                        <a:noFill/>
                        <a:miter/>
                      </a:ln>
                    </p:spPr>
                  </p:pic>
                </p:oleObj>
              </mc:Fallback>
            </mc:AlternateContent>
          </a:graphicData>
        </a:graphic>
      </p:graphicFrame>
    </p:spTree>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graphicFrame>
        <p:nvGraphicFramePr>
          <p:cNvPr id="109569" name="Object 2"/>
          <p:cNvGraphicFramePr/>
          <p:nvPr/>
        </p:nvGraphicFramePr>
        <p:xfrm>
          <a:off x="469900" y="1843088"/>
          <a:ext cx="8205788" cy="2405062"/>
        </p:xfrm>
        <a:graphic>
          <a:graphicData uri="http://schemas.openxmlformats.org/presentationml/2006/ole">
            <mc:AlternateContent xmlns:mc="http://schemas.openxmlformats.org/markup-compatibility/2006">
              <mc:Choice xmlns:v="urn:schemas-microsoft-com:vml" Requires="v">
                <p:oleObj spid="_x0000_s3149" name="" r:id="rId1" imgW="8279765" imgH="2416810" progId="Word.Document.8">
                  <p:embed/>
                </p:oleObj>
              </mc:Choice>
              <mc:Fallback>
                <p:oleObj name="" r:id="rId1" imgW="8279765" imgH="2416810" progId="Word.Document.8">
                  <p:embed/>
                  <p:pic>
                    <p:nvPicPr>
                      <p:cNvPr id="0" name="图片 3148"/>
                      <p:cNvPicPr/>
                      <p:nvPr/>
                    </p:nvPicPr>
                    <p:blipFill>
                      <a:blip r:embed="rId2"/>
                      <a:stretch>
                        <a:fillRect/>
                      </a:stretch>
                    </p:blipFill>
                    <p:spPr>
                      <a:xfrm>
                        <a:off x="469900" y="1843088"/>
                        <a:ext cx="8205788" cy="2405062"/>
                      </a:xfrm>
                      <a:prstGeom prst="rect">
                        <a:avLst/>
                      </a:prstGeom>
                      <a:noFill/>
                      <a:ln w="38100">
                        <a:noFill/>
                        <a:miter/>
                      </a:ln>
                    </p:spPr>
                  </p:pic>
                </p:oleObj>
              </mc:Fallback>
            </mc:AlternateContent>
          </a:graphicData>
        </a:graphic>
      </p:graphicFrame>
      <p:graphicFrame>
        <p:nvGraphicFramePr>
          <p:cNvPr id="883715" name="Object 3"/>
          <p:cNvGraphicFramePr/>
          <p:nvPr/>
        </p:nvGraphicFramePr>
        <p:xfrm>
          <a:off x="468313" y="3978275"/>
          <a:ext cx="5268912" cy="395288"/>
        </p:xfrm>
        <a:graphic>
          <a:graphicData uri="http://schemas.openxmlformats.org/presentationml/2006/ole">
            <mc:AlternateContent xmlns:mc="http://schemas.openxmlformats.org/markup-compatibility/2006">
              <mc:Choice xmlns:v="urn:schemas-microsoft-com:vml" Requires="v">
                <p:oleObj spid="_x0000_s3147" name="" r:id="rId3" imgW="5278755" imgH="398145" progId="Word.Document.8">
                  <p:embed/>
                </p:oleObj>
              </mc:Choice>
              <mc:Fallback>
                <p:oleObj name="" r:id="rId3" imgW="5278755" imgH="398145" progId="Word.Document.8">
                  <p:embed/>
                  <p:pic>
                    <p:nvPicPr>
                      <p:cNvPr id="0" name="图片 3146"/>
                      <p:cNvPicPr/>
                      <p:nvPr/>
                    </p:nvPicPr>
                    <p:blipFill>
                      <a:blip r:embed="rId4"/>
                      <a:stretch>
                        <a:fillRect/>
                      </a:stretch>
                    </p:blipFill>
                    <p:spPr>
                      <a:xfrm>
                        <a:off x="468313" y="3978275"/>
                        <a:ext cx="5268912" cy="395288"/>
                      </a:xfrm>
                      <a:prstGeom prst="rect">
                        <a:avLst/>
                      </a:prstGeom>
                      <a:noFill/>
                      <a:ln w="38100">
                        <a:noFill/>
                        <a:miter/>
                      </a:ln>
                    </p:spPr>
                  </p:pic>
                </p:oleObj>
              </mc:Fallback>
            </mc:AlternateContent>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83715"/>
                                        </p:tgtEl>
                                        <p:attrNameLst>
                                          <p:attrName>style.visibility</p:attrName>
                                        </p:attrNameLst>
                                      </p:cBhvr>
                                      <p:to>
                                        <p:strVal val="visible"/>
                                      </p:to>
                                    </p:set>
                                    <p:animEffect transition="in" filter="blinds(horizontal)">
                                      <p:cBhvr>
                                        <p:cTn id="7" dur="500"/>
                                        <p:tgtEl>
                                          <p:spTgt spid="8837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graphicFrame>
        <p:nvGraphicFramePr>
          <p:cNvPr id="111617" name="Object 2"/>
          <p:cNvGraphicFramePr/>
          <p:nvPr/>
        </p:nvGraphicFramePr>
        <p:xfrm>
          <a:off x="1135063" y="1619250"/>
          <a:ext cx="5238750" cy="584200"/>
        </p:xfrm>
        <a:graphic>
          <a:graphicData uri="http://schemas.openxmlformats.org/presentationml/2006/ole">
            <mc:AlternateContent xmlns:mc="http://schemas.openxmlformats.org/markup-compatibility/2006">
              <mc:Choice xmlns:v="urn:schemas-microsoft-com:vml" Requires="v">
                <p:oleObj spid="_x0000_s3145" name="" r:id="rId1" imgW="5278755" imgH="596900" progId="Word.Document.8">
                  <p:embed/>
                </p:oleObj>
              </mc:Choice>
              <mc:Fallback>
                <p:oleObj name="" r:id="rId1" imgW="5278755" imgH="596900" progId="Word.Document.8">
                  <p:embed/>
                  <p:pic>
                    <p:nvPicPr>
                      <p:cNvPr id="0" name="图片 3144"/>
                      <p:cNvPicPr/>
                      <p:nvPr/>
                    </p:nvPicPr>
                    <p:blipFill>
                      <a:blip r:embed="rId2"/>
                      <a:stretch>
                        <a:fillRect/>
                      </a:stretch>
                    </p:blipFill>
                    <p:spPr>
                      <a:xfrm>
                        <a:off x="1135063" y="1619250"/>
                        <a:ext cx="5238750" cy="584200"/>
                      </a:xfrm>
                      <a:prstGeom prst="rect">
                        <a:avLst/>
                      </a:prstGeom>
                      <a:noFill/>
                      <a:ln w="38100">
                        <a:noFill/>
                        <a:miter/>
                      </a:ln>
                    </p:spPr>
                  </p:pic>
                </p:oleObj>
              </mc:Fallback>
            </mc:AlternateContent>
          </a:graphicData>
        </a:graphic>
      </p:graphicFrame>
      <p:graphicFrame>
        <p:nvGraphicFramePr>
          <p:cNvPr id="882691" name="Object 3"/>
          <p:cNvGraphicFramePr/>
          <p:nvPr/>
        </p:nvGraphicFramePr>
        <p:xfrm>
          <a:off x="511175" y="2517775"/>
          <a:ext cx="8147050" cy="1927225"/>
        </p:xfrm>
        <a:graphic>
          <a:graphicData uri="http://schemas.openxmlformats.org/presentationml/2006/ole">
            <mc:AlternateContent xmlns:mc="http://schemas.openxmlformats.org/markup-compatibility/2006">
              <mc:Choice xmlns:v="urn:schemas-microsoft-com:vml" Requires="v">
                <p:oleObj spid="_x0000_s3143" name="" r:id="rId3" imgW="8377555" imgH="1991995" progId="Word.Document.8">
                  <p:embed/>
                </p:oleObj>
              </mc:Choice>
              <mc:Fallback>
                <p:oleObj name="" r:id="rId3" imgW="8377555" imgH="1991995" progId="Word.Document.8">
                  <p:embed/>
                  <p:pic>
                    <p:nvPicPr>
                      <p:cNvPr id="0" name="图片 3142"/>
                      <p:cNvPicPr/>
                      <p:nvPr/>
                    </p:nvPicPr>
                    <p:blipFill>
                      <a:blip r:embed="rId4"/>
                      <a:stretch>
                        <a:fillRect/>
                      </a:stretch>
                    </p:blipFill>
                    <p:spPr>
                      <a:xfrm>
                        <a:off x="511175" y="2517775"/>
                        <a:ext cx="8147050" cy="1927225"/>
                      </a:xfrm>
                      <a:prstGeom prst="rect">
                        <a:avLst/>
                      </a:prstGeom>
                      <a:noFill/>
                      <a:ln w="38100">
                        <a:noFill/>
                        <a:miter/>
                      </a:ln>
                    </p:spPr>
                  </p:pic>
                </p:oleObj>
              </mc:Fallback>
            </mc:AlternateContent>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82691"/>
                                        </p:tgtEl>
                                        <p:attrNameLst>
                                          <p:attrName>style.visibility</p:attrName>
                                        </p:attrNameLst>
                                      </p:cBhvr>
                                      <p:to>
                                        <p:strVal val="visible"/>
                                      </p:to>
                                    </p:set>
                                    <p:anim calcmode="lin" valueType="num">
                                      <p:cBhvr>
                                        <p:cTn id="7" dur="500" fill="hold"/>
                                        <p:tgtEl>
                                          <p:spTgt spid="882691"/>
                                        </p:tgtEl>
                                        <p:attrNameLst>
                                          <p:attrName>ppt_w</p:attrName>
                                        </p:attrNameLst>
                                      </p:cBhvr>
                                      <p:tavLst>
                                        <p:tav tm="0">
                                          <p:val>
                                            <p:fltVal val="0.000000"/>
                                          </p:val>
                                        </p:tav>
                                        <p:tav tm="100000">
                                          <p:val>
                                            <p:strVal val="#ppt_w"/>
                                          </p:val>
                                        </p:tav>
                                      </p:tavLst>
                                    </p:anim>
                                    <p:anim calcmode="lin" valueType="num">
                                      <p:cBhvr>
                                        <p:cTn id="8" dur="500" fill="hold"/>
                                        <p:tgtEl>
                                          <p:spTgt spid="882691"/>
                                        </p:tgtEl>
                                        <p:attrNameLst>
                                          <p:attrName>ppt_h</p:attrName>
                                        </p:attrNameLst>
                                      </p:cBhvr>
                                      <p:tavLst>
                                        <p:tav tm="0">
                                          <p:val>
                                            <p:fltVal val="0.000000"/>
                                          </p:val>
                                        </p:tav>
                                        <p:tav tm="100000">
                                          <p:val>
                                            <p:strVal val="#ppt_h"/>
                                          </p:val>
                                        </p:tav>
                                      </p:tavLst>
                                    </p:anim>
                                    <p:animEffect transition="in" filter="fade">
                                      <p:cBhvr>
                                        <p:cTn id="9" dur="500"/>
                                        <p:tgtEl>
                                          <p:spTgt spid="8826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graphicFrame>
        <p:nvGraphicFramePr>
          <p:cNvPr id="113665" name="Object 2"/>
          <p:cNvGraphicFramePr/>
          <p:nvPr/>
        </p:nvGraphicFramePr>
        <p:xfrm>
          <a:off x="288925" y="700088"/>
          <a:ext cx="8607425" cy="5889625"/>
        </p:xfrm>
        <a:graphic>
          <a:graphicData uri="http://schemas.openxmlformats.org/presentationml/2006/ole">
            <mc:AlternateContent xmlns:mc="http://schemas.openxmlformats.org/markup-compatibility/2006">
              <mc:Choice xmlns:v="urn:schemas-microsoft-com:vml" Requires="v">
                <p:oleObj spid="_x0000_s3148" name="" r:id="rId1" imgW="8855710" imgH="6086475" progId="Word.Document.8">
                  <p:embed/>
                </p:oleObj>
              </mc:Choice>
              <mc:Fallback>
                <p:oleObj name="" r:id="rId1" imgW="8855710" imgH="6086475" progId="Word.Document.8">
                  <p:embed/>
                  <p:pic>
                    <p:nvPicPr>
                      <p:cNvPr id="0" name="图片 3147"/>
                      <p:cNvPicPr/>
                      <p:nvPr/>
                    </p:nvPicPr>
                    <p:blipFill>
                      <a:blip r:embed="rId2"/>
                      <a:stretch>
                        <a:fillRect/>
                      </a:stretch>
                    </p:blipFill>
                    <p:spPr>
                      <a:xfrm>
                        <a:off x="288925" y="700088"/>
                        <a:ext cx="8607425" cy="5889625"/>
                      </a:xfrm>
                      <a:prstGeom prst="rect">
                        <a:avLst/>
                      </a:prstGeom>
                      <a:noFill/>
                      <a:ln w="38100">
                        <a:noFill/>
                        <a:miter/>
                      </a:ln>
                    </p:spPr>
                  </p:pic>
                </p:oleObj>
              </mc:Fallback>
            </mc:AlternateContent>
          </a:graphicData>
        </a:graphic>
      </p:graphicFrame>
    </p:spTree>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graphicFrame>
        <p:nvGraphicFramePr>
          <p:cNvPr id="115713" name="Object 2"/>
          <p:cNvGraphicFramePr/>
          <p:nvPr/>
        </p:nvGraphicFramePr>
        <p:xfrm>
          <a:off x="493713" y="901700"/>
          <a:ext cx="8205787" cy="4125913"/>
        </p:xfrm>
        <a:graphic>
          <a:graphicData uri="http://schemas.openxmlformats.org/presentationml/2006/ole">
            <mc:AlternateContent xmlns:mc="http://schemas.openxmlformats.org/markup-compatibility/2006">
              <mc:Choice xmlns:v="urn:schemas-microsoft-com:vml" Requires="v">
                <p:oleObj spid="_x0000_s3154" name="" r:id="rId1" imgW="8253730" imgH="4148455" progId="Word.Document.8">
                  <p:embed/>
                </p:oleObj>
              </mc:Choice>
              <mc:Fallback>
                <p:oleObj name="" r:id="rId1" imgW="8253730" imgH="4148455" progId="Word.Document.8">
                  <p:embed/>
                  <p:pic>
                    <p:nvPicPr>
                      <p:cNvPr id="0" name="图片 3153"/>
                      <p:cNvPicPr/>
                      <p:nvPr/>
                    </p:nvPicPr>
                    <p:blipFill>
                      <a:blip r:embed="rId2"/>
                      <a:stretch>
                        <a:fillRect/>
                      </a:stretch>
                    </p:blipFill>
                    <p:spPr>
                      <a:xfrm>
                        <a:off x="493713" y="901700"/>
                        <a:ext cx="8205787" cy="4125913"/>
                      </a:xfrm>
                      <a:prstGeom prst="rect">
                        <a:avLst/>
                      </a:prstGeom>
                      <a:noFill/>
                      <a:ln w="38100">
                        <a:noFill/>
                        <a:miter/>
                      </a:ln>
                    </p:spPr>
                  </p:pic>
                </p:oleObj>
              </mc:Fallback>
            </mc:AlternateContent>
          </a:graphicData>
        </a:graphic>
      </p:graphicFrame>
      <p:graphicFrame>
        <p:nvGraphicFramePr>
          <p:cNvPr id="880643" name="Object 3"/>
          <p:cNvGraphicFramePr/>
          <p:nvPr/>
        </p:nvGraphicFramePr>
        <p:xfrm>
          <a:off x="493713" y="5062538"/>
          <a:ext cx="5268912" cy="395287"/>
        </p:xfrm>
        <a:graphic>
          <a:graphicData uri="http://schemas.openxmlformats.org/presentationml/2006/ole">
            <mc:AlternateContent xmlns:mc="http://schemas.openxmlformats.org/markup-compatibility/2006">
              <mc:Choice xmlns:v="urn:schemas-microsoft-com:vml" Requires="v">
                <p:oleObj spid="_x0000_s3158" name="" r:id="rId3" imgW="5278755" imgH="398145" progId="Word.Document.8">
                  <p:embed/>
                </p:oleObj>
              </mc:Choice>
              <mc:Fallback>
                <p:oleObj name="" r:id="rId3" imgW="5278755" imgH="398145" progId="Word.Document.8">
                  <p:embed/>
                  <p:pic>
                    <p:nvPicPr>
                      <p:cNvPr id="0" name="图片 3157"/>
                      <p:cNvPicPr/>
                      <p:nvPr/>
                    </p:nvPicPr>
                    <p:blipFill>
                      <a:blip r:embed="rId4"/>
                      <a:stretch>
                        <a:fillRect/>
                      </a:stretch>
                    </p:blipFill>
                    <p:spPr>
                      <a:xfrm>
                        <a:off x="493713" y="5062538"/>
                        <a:ext cx="5268912" cy="395287"/>
                      </a:xfrm>
                      <a:prstGeom prst="rect">
                        <a:avLst/>
                      </a:prstGeom>
                      <a:noFill/>
                      <a:ln w="38100">
                        <a:noFill/>
                        <a:miter/>
                      </a:ln>
                    </p:spPr>
                  </p:pic>
                </p:oleObj>
              </mc:Fallback>
            </mc:AlternateContent>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80643"/>
                                        </p:tgtEl>
                                        <p:attrNameLst>
                                          <p:attrName>style.visibility</p:attrName>
                                        </p:attrNameLst>
                                      </p:cBhvr>
                                      <p:to>
                                        <p:strVal val="visible"/>
                                      </p:to>
                                    </p:set>
                                    <p:animEffect transition="in" filter="blinds(horizontal)">
                                      <p:cBhvr>
                                        <p:cTn id="7" dur="500"/>
                                        <p:tgtEl>
                                          <p:spTgt spid="8806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graphicFrame>
        <p:nvGraphicFramePr>
          <p:cNvPr id="117761" name="Object 4"/>
          <p:cNvGraphicFramePr/>
          <p:nvPr/>
        </p:nvGraphicFramePr>
        <p:xfrm>
          <a:off x="331788" y="573088"/>
          <a:ext cx="8559800" cy="5864225"/>
        </p:xfrm>
        <a:graphic>
          <a:graphicData uri="http://schemas.openxmlformats.org/presentationml/2006/ole">
            <mc:AlternateContent xmlns:mc="http://schemas.openxmlformats.org/markup-compatibility/2006">
              <mc:Choice xmlns:v="urn:schemas-microsoft-com:vml" Requires="v">
                <p:oleObj spid="_x0000_s3156" name="" r:id="rId1" imgW="8693150" imgH="5946775" progId="Word.Document.8">
                  <p:embed/>
                </p:oleObj>
              </mc:Choice>
              <mc:Fallback>
                <p:oleObj name="" r:id="rId1" imgW="8693150" imgH="5946775" progId="Word.Document.8">
                  <p:embed/>
                  <p:pic>
                    <p:nvPicPr>
                      <p:cNvPr id="0" name="图片 3155"/>
                      <p:cNvPicPr/>
                      <p:nvPr/>
                    </p:nvPicPr>
                    <p:blipFill>
                      <a:blip r:embed="rId2"/>
                      <a:stretch>
                        <a:fillRect/>
                      </a:stretch>
                    </p:blipFill>
                    <p:spPr>
                      <a:xfrm>
                        <a:off x="331788" y="573088"/>
                        <a:ext cx="8559800" cy="5864225"/>
                      </a:xfrm>
                      <a:prstGeom prst="rect">
                        <a:avLst/>
                      </a:prstGeom>
                      <a:noFill/>
                      <a:ln w="38100">
                        <a:noFill/>
                        <a:miter/>
                      </a:ln>
                    </p:spPr>
                  </p:pic>
                </p:oleObj>
              </mc:Fallback>
            </mc:AlternateContent>
          </a:graphicData>
        </a:graphic>
      </p:graphicFrame>
    </p:spTree>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graphicFrame>
        <p:nvGraphicFramePr>
          <p:cNvPr id="119809" name="Object 2"/>
          <p:cNvGraphicFramePr/>
          <p:nvPr/>
        </p:nvGraphicFramePr>
        <p:xfrm>
          <a:off x="460375" y="1436688"/>
          <a:ext cx="8205788" cy="3140075"/>
        </p:xfrm>
        <a:graphic>
          <a:graphicData uri="http://schemas.openxmlformats.org/presentationml/2006/ole">
            <mc:AlternateContent xmlns:mc="http://schemas.openxmlformats.org/markup-compatibility/2006">
              <mc:Choice xmlns:v="urn:schemas-microsoft-com:vml" Requires="v">
                <p:oleObj spid="_x0000_s3159" name="" r:id="rId1" imgW="8253730" imgH="3161030" progId="Word.Document.8">
                  <p:embed/>
                </p:oleObj>
              </mc:Choice>
              <mc:Fallback>
                <p:oleObj name="" r:id="rId1" imgW="8253730" imgH="3161030" progId="Word.Document.8">
                  <p:embed/>
                  <p:pic>
                    <p:nvPicPr>
                      <p:cNvPr id="0" name="图片 3158"/>
                      <p:cNvPicPr/>
                      <p:nvPr/>
                    </p:nvPicPr>
                    <p:blipFill>
                      <a:blip r:embed="rId2"/>
                      <a:stretch>
                        <a:fillRect/>
                      </a:stretch>
                    </p:blipFill>
                    <p:spPr>
                      <a:xfrm>
                        <a:off x="460375" y="1436688"/>
                        <a:ext cx="8205788" cy="3140075"/>
                      </a:xfrm>
                      <a:prstGeom prst="rect">
                        <a:avLst/>
                      </a:prstGeom>
                      <a:noFill/>
                      <a:ln w="38100">
                        <a:noFill/>
                        <a:miter/>
                      </a:ln>
                    </p:spPr>
                  </p:pic>
                </p:oleObj>
              </mc:Fallback>
            </mc:AlternateContent>
          </a:graphicData>
        </a:graphic>
      </p:graphicFrame>
      <p:graphicFrame>
        <p:nvGraphicFramePr>
          <p:cNvPr id="1002499" name="Object 3"/>
          <p:cNvGraphicFramePr/>
          <p:nvPr/>
        </p:nvGraphicFramePr>
        <p:xfrm>
          <a:off x="442913" y="4560888"/>
          <a:ext cx="5268912" cy="395287"/>
        </p:xfrm>
        <a:graphic>
          <a:graphicData uri="http://schemas.openxmlformats.org/presentationml/2006/ole">
            <mc:AlternateContent xmlns:mc="http://schemas.openxmlformats.org/markup-compatibility/2006">
              <mc:Choice xmlns:v="urn:schemas-microsoft-com:vml" Requires="v">
                <p:oleObj spid="_x0000_s3157" name="" r:id="rId3" imgW="5278755" imgH="398145" progId="Word.Document.8">
                  <p:embed/>
                </p:oleObj>
              </mc:Choice>
              <mc:Fallback>
                <p:oleObj name="" r:id="rId3" imgW="5278755" imgH="398145" progId="Word.Document.8">
                  <p:embed/>
                  <p:pic>
                    <p:nvPicPr>
                      <p:cNvPr id="0" name="图片 3156"/>
                      <p:cNvPicPr/>
                      <p:nvPr/>
                    </p:nvPicPr>
                    <p:blipFill>
                      <a:blip r:embed="rId4"/>
                      <a:stretch>
                        <a:fillRect/>
                      </a:stretch>
                    </p:blipFill>
                    <p:spPr>
                      <a:xfrm>
                        <a:off x="442913" y="4560888"/>
                        <a:ext cx="5268912" cy="395287"/>
                      </a:xfrm>
                      <a:prstGeom prst="rect">
                        <a:avLst/>
                      </a:prstGeom>
                      <a:noFill/>
                      <a:ln w="38100">
                        <a:noFill/>
                        <a:miter/>
                      </a:ln>
                    </p:spPr>
                  </p:pic>
                </p:oleObj>
              </mc:Fallback>
            </mc:AlternateContent>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02499"/>
                                        </p:tgtEl>
                                        <p:attrNameLst>
                                          <p:attrName>style.visibility</p:attrName>
                                        </p:attrNameLst>
                                      </p:cBhvr>
                                      <p:to>
                                        <p:strVal val="visible"/>
                                      </p:to>
                                    </p:set>
                                    <p:animEffect transition="in" filter="blinds(horizontal)">
                                      <p:cBhvr>
                                        <p:cTn id="7" dur="500"/>
                                        <p:tgtEl>
                                          <p:spTgt spid="10024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graphicFrame>
        <p:nvGraphicFramePr>
          <p:cNvPr id="121857" name="Object 2"/>
          <p:cNvGraphicFramePr/>
          <p:nvPr/>
        </p:nvGraphicFramePr>
        <p:xfrm>
          <a:off x="230188" y="650875"/>
          <a:ext cx="8674100" cy="5873750"/>
        </p:xfrm>
        <a:graphic>
          <a:graphicData uri="http://schemas.openxmlformats.org/presentationml/2006/ole">
            <mc:AlternateContent xmlns:mc="http://schemas.openxmlformats.org/markup-compatibility/2006">
              <mc:Choice xmlns:v="urn:schemas-microsoft-com:vml" Requires="v">
                <p:oleObj spid="_x0000_s3160" name="" r:id="rId1" imgW="8922385" imgH="6069330" progId="Word.Document.8">
                  <p:embed/>
                </p:oleObj>
              </mc:Choice>
              <mc:Fallback>
                <p:oleObj name="" r:id="rId1" imgW="8922385" imgH="6069330" progId="Word.Document.8">
                  <p:embed/>
                  <p:pic>
                    <p:nvPicPr>
                      <p:cNvPr id="0" name="图片 3159"/>
                      <p:cNvPicPr/>
                      <p:nvPr/>
                    </p:nvPicPr>
                    <p:blipFill>
                      <a:blip r:embed="rId2"/>
                      <a:stretch>
                        <a:fillRect/>
                      </a:stretch>
                    </p:blipFill>
                    <p:spPr>
                      <a:xfrm>
                        <a:off x="230188" y="650875"/>
                        <a:ext cx="8674100" cy="5873750"/>
                      </a:xfrm>
                      <a:prstGeom prst="rect">
                        <a:avLst/>
                      </a:prstGeom>
                      <a:noFill/>
                      <a:ln w="38100">
                        <a:noFill/>
                        <a:miter/>
                      </a:ln>
                    </p:spPr>
                  </p:pic>
                </p:oleObj>
              </mc:Fallback>
            </mc:AlternateContent>
          </a:graphicData>
        </a:graphic>
      </p:graphicFrame>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432161" name="Rectangle 33"/>
          <p:cNvSpPr/>
          <p:nvPr/>
        </p:nvSpPr>
        <p:spPr>
          <a:xfrm>
            <a:off x="-555625" y="-255587"/>
            <a:ext cx="9359900" cy="6248400"/>
          </a:xfrm>
          <a:prstGeom prst="rect">
            <a:avLst/>
          </a:prstGeom>
          <a:noFill/>
          <a:ln w="19050">
            <a:noFill/>
          </a:ln>
        </p:spPr>
        <p:txBody>
          <a:bodyPr anchor="ctr">
            <a:spAutoFit/>
          </a:bodyPr>
          <a:p>
            <a:pPr algn="ctr">
              <a:lnSpc>
                <a:spcPct val="100000"/>
              </a:lnSpc>
            </a:pPr>
            <a:r>
              <a:rPr lang="zh-CN" altLang="en-US" sz="4000" b="1" dirty="0">
                <a:solidFill>
                  <a:srgbClr val="009999"/>
                </a:solidFill>
                <a:latin typeface="方正宋黑简体" pitchFamily="65" charset="-122"/>
                <a:ea typeface="方正宋黑简体" pitchFamily="65" charset="-122"/>
              </a:rPr>
              <a:t>复习集成块一  人民民主专政：</a:t>
            </a:r>
            <a:endParaRPr lang="zh-CN" altLang="en-US" sz="4000" b="1" dirty="0">
              <a:solidFill>
                <a:srgbClr val="009999"/>
              </a:solidFill>
              <a:latin typeface="方正宋黑简体" pitchFamily="65" charset="-122"/>
              <a:ea typeface="方正宋黑简体" pitchFamily="65" charset="-122"/>
            </a:endParaRPr>
          </a:p>
          <a:p>
            <a:pPr algn="ctr">
              <a:lnSpc>
                <a:spcPct val="100000"/>
              </a:lnSpc>
            </a:pPr>
            <a:r>
              <a:rPr lang="zh-CN" altLang="en-US" sz="4000" b="1" dirty="0">
                <a:solidFill>
                  <a:srgbClr val="009999"/>
                </a:solidFill>
                <a:latin typeface="方正宋黑简体" pitchFamily="65" charset="-122"/>
                <a:ea typeface="方正宋黑简体" pitchFamily="65" charset="-122"/>
              </a:rPr>
              <a:t>                 本质是人民当家作主</a:t>
            </a:r>
            <a:endParaRPr lang="zh-CN" altLang="en-US" sz="4000" b="1" dirty="0">
              <a:solidFill>
                <a:srgbClr val="009999"/>
              </a:solidFill>
              <a:latin typeface="方正宋黑简体" pitchFamily="65" charset="-122"/>
              <a:ea typeface="方正宋黑简体" pitchFamily="65" charset="-122"/>
            </a:endParaRPr>
          </a:p>
          <a:p>
            <a:pPr algn="ctr">
              <a:lnSpc>
                <a:spcPct val="100000"/>
              </a:lnSpc>
            </a:pPr>
            <a:endParaRPr lang="zh-CN" altLang="en-US" sz="4000" b="1" dirty="0">
              <a:solidFill>
                <a:srgbClr val="009999"/>
              </a:solidFill>
              <a:latin typeface="方正宋黑简体" pitchFamily="65" charset="-122"/>
              <a:ea typeface="方正宋黑简体" pitchFamily="65" charset="-122"/>
            </a:endParaRPr>
          </a:p>
          <a:p>
            <a:pPr algn="ctr">
              <a:lnSpc>
                <a:spcPct val="100000"/>
              </a:lnSpc>
            </a:pPr>
            <a:r>
              <a:rPr lang="zh-CN" altLang="en-US" sz="4000" b="1" dirty="0">
                <a:solidFill>
                  <a:srgbClr val="FF0000"/>
                </a:solidFill>
                <a:latin typeface="方正宋黑简体" pitchFamily="65" charset="-122"/>
                <a:ea typeface="方正宋黑简体" pitchFamily="65" charset="-122"/>
              </a:rPr>
              <a:t>高考考点</a:t>
            </a:r>
            <a:endParaRPr lang="zh-CN" altLang="en-US" sz="4000" b="1" dirty="0">
              <a:solidFill>
                <a:srgbClr val="FF0000"/>
              </a:solidFill>
              <a:latin typeface="方正宋黑简体" pitchFamily="65" charset="-122"/>
              <a:ea typeface="方正宋黑简体" pitchFamily="65" charset="-122"/>
            </a:endParaRPr>
          </a:p>
          <a:p>
            <a:pPr algn="ctr">
              <a:lnSpc>
                <a:spcPct val="100000"/>
              </a:lnSpc>
            </a:pPr>
            <a:endParaRPr lang="en-US" altLang="zh-CN" sz="4000" b="1" dirty="0">
              <a:solidFill>
                <a:srgbClr val="FF0000"/>
              </a:solidFill>
              <a:latin typeface="方正宋黑简体" pitchFamily="65" charset="-122"/>
              <a:ea typeface="方正宋黑简体" pitchFamily="65" charset="-122"/>
            </a:endParaRPr>
          </a:p>
          <a:p>
            <a:pPr algn="ctr">
              <a:lnSpc>
                <a:spcPct val="100000"/>
              </a:lnSpc>
            </a:pPr>
            <a:r>
              <a:rPr lang="en-US" altLang="zh-CN" sz="4000" b="1" dirty="0">
                <a:solidFill>
                  <a:srgbClr val="FF0000"/>
                </a:solidFill>
                <a:latin typeface="方正宋黑简体" pitchFamily="65" charset="-122"/>
                <a:ea typeface="方正宋黑简体" pitchFamily="65" charset="-122"/>
              </a:rPr>
              <a:t>1.</a:t>
            </a:r>
            <a:r>
              <a:rPr lang="zh-CN" altLang="en-US" sz="4000" b="1" dirty="0">
                <a:solidFill>
                  <a:srgbClr val="FF0000"/>
                </a:solidFill>
                <a:latin typeface="方正宋黑简体" pitchFamily="65" charset="-122"/>
                <a:ea typeface="方正宋黑简体" pitchFamily="65" charset="-122"/>
              </a:rPr>
              <a:t>宪法对我国国家性质的规定；</a:t>
            </a:r>
            <a:endParaRPr lang="zh-CN" altLang="en-US" sz="4000" b="1" dirty="0">
              <a:solidFill>
                <a:srgbClr val="FF0000"/>
              </a:solidFill>
              <a:latin typeface="方正宋黑简体" pitchFamily="65" charset="-122"/>
              <a:ea typeface="方正宋黑简体" pitchFamily="65" charset="-122"/>
            </a:endParaRPr>
          </a:p>
          <a:p>
            <a:pPr algn="ctr">
              <a:lnSpc>
                <a:spcPct val="100000"/>
              </a:lnSpc>
            </a:pPr>
            <a:r>
              <a:rPr lang="en-US" altLang="zh-CN" sz="4000" b="1" dirty="0">
                <a:solidFill>
                  <a:srgbClr val="FF0000"/>
                </a:solidFill>
                <a:latin typeface="方正宋黑简体" pitchFamily="65" charset="-122"/>
                <a:ea typeface="方正宋黑简体" pitchFamily="65" charset="-122"/>
              </a:rPr>
              <a:t>2.</a:t>
            </a:r>
            <a:r>
              <a:rPr lang="zh-CN" altLang="en-US" sz="4000" b="1" dirty="0">
                <a:solidFill>
                  <a:srgbClr val="FF0000"/>
                </a:solidFill>
                <a:latin typeface="方正宋黑简体" pitchFamily="65" charset="-122"/>
                <a:ea typeface="方正宋黑简体" pitchFamily="65" charset="-122"/>
              </a:rPr>
              <a:t>人民民主专政的本质与特点；</a:t>
            </a:r>
            <a:endParaRPr lang="zh-CN" altLang="en-US" sz="4000" b="1" dirty="0">
              <a:solidFill>
                <a:srgbClr val="FF0000"/>
              </a:solidFill>
              <a:latin typeface="方正宋黑简体" pitchFamily="65" charset="-122"/>
              <a:ea typeface="方正宋黑简体" pitchFamily="65" charset="-122"/>
            </a:endParaRPr>
          </a:p>
          <a:p>
            <a:pPr algn="ctr">
              <a:lnSpc>
                <a:spcPct val="100000"/>
              </a:lnSpc>
            </a:pPr>
            <a:r>
              <a:rPr lang="en-US" altLang="zh-CN" sz="4000" b="1" dirty="0">
                <a:solidFill>
                  <a:srgbClr val="FF0000"/>
                </a:solidFill>
                <a:latin typeface="方正宋黑简体" pitchFamily="65" charset="-122"/>
                <a:ea typeface="方正宋黑简体" pitchFamily="65" charset="-122"/>
              </a:rPr>
              <a:t>3.</a:t>
            </a:r>
            <a:r>
              <a:rPr lang="zh-CN" altLang="en-US" sz="4000" b="1" dirty="0">
                <a:solidFill>
                  <a:srgbClr val="FF0000"/>
                </a:solidFill>
                <a:latin typeface="方正宋黑简体" pitchFamily="65" charset="-122"/>
                <a:ea typeface="方正宋黑简体" pitchFamily="65" charset="-122"/>
              </a:rPr>
              <a:t>坚持人民民主专政的必要性；</a:t>
            </a:r>
            <a:endParaRPr lang="zh-CN" altLang="en-US" sz="4000" b="1" dirty="0">
              <a:solidFill>
                <a:srgbClr val="FF0000"/>
              </a:solidFill>
              <a:latin typeface="方正宋黑简体" pitchFamily="65" charset="-122"/>
              <a:ea typeface="方正宋黑简体" pitchFamily="65" charset="-122"/>
            </a:endParaRPr>
          </a:p>
          <a:p>
            <a:pPr algn="ctr">
              <a:lnSpc>
                <a:spcPct val="100000"/>
              </a:lnSpc>
            </a:pPr>
            <a:r>
              <a:rPr lang="en-US" altLang="zh-CN" sz="4000" b="1" dirty="0">
                <a:solidFill>
                  <a:srgbClr val="FF0000"/>
                </a:solidFill>
                <a:latin typeface="方正宋黑简体" pitchFamily="65" charset="-122"/>
                <a:ea typeface="方正宋黑简体" pitchFamily="65" charset="-122"/>
              </a:rPr>
              <a:t>   4.</a:t>
            </a:r>
            <a:r>
              <a:rPr lang="zh-CN" altLang="en-US" sz="4000" b="1" dirty="0">
                <a:solidFill>
                  <a:srgbClr val="FF0000"/>
                </a:solidFill>
                <a:latin typeface="方正宋黑简体" pitchFamily="65" charset="-122"/>
                <a:ea typeface="方正宋黑简体" pitchFamily="65" charset="-122"/>
              </a:rPr>
              <a:t>人民民主是最广泛、最真实、最管用的民主。</a:t>
            </a:r>
            <a:endParaRPr lang="zh-CN" altLang="en-US" sz="4000" b="1" dirty="0">
              <a:solidFill>
                <a:srgbClr val="FF0000"/>
              </a:solidFill>
              <a:latin typeface="方正宋黑简体" pitchFamily="65" charset="-122"/>
              <a:ea typeface="方正宋黑简体" pitchFamily="65"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32161"/>
                                        </p:tgtEl>
                                        <p:attrNameLst>
                                          <p:attrName>style.visibility</p:attrName>
                                        </p:attrNameLst>
                                      </p:cBhvr>
                                      <p:to>
                                        <p:strVal val="visible"/>
                                      </p:to>
                                    </p:set>
                                    <p:animEffect transition="in" filter="wipe(left)">
                                      <p:cBhvr>
                                        <p:cTn id="7" dur="1000"/>
                                        <p:tgtEl>
                                          <p:spTgt spid="4321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2161" grpId="0"/>
    </p:bldLst>
  </p:timing>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graphicFrame>
        <p:nvGraphicFramePr>
          <p:cNvPr id="123905" name="Object 2"/>
          <p:cNvGraphicFramePr/>
          <p:nvPr/>
        </p:nvGraphicFramePr>
        <p:xfrm>
          <a:off x="403225" y="1393825"/>
          <a:ext cx="8251825" cy="3554413"/>
        </p:xfrm>
        <a:graphic>
          <a:graphicData uri="http://schemas.openxmlformats.org/presentationml/2006/ole">
            <mc:AlternateContent xmlns:mc="http://schemas.openxmlformats.org/markup-compatibility/2006">
              <mc:Choice xmlns:v="urn:schemas-microsoft-com:vml" Requires="v">
                <p:oleObj spid="_x0000_s3150" name="" r:id="rId1" imgW="8253730" imgH="3552190" progId="Word.Document.8">
                  <p:embed/>
                </p:oleObj>
              </mc:Choice>
              <mc:Fallback>
                <p:oleObj name="" r:id="rId1" imgW="8253730" imgH="3552190" progId="Word.Document.8">
                  <p:embed/>
                  <p:pic>
                    <p:nvPicPr>
                      <p:cNvPr id="0" name="图片 3149"/>
                      <p:cNvPicPr/>
                      <p:nvPr/>
                    </p:nvPicPr>
                    <p:blipFill>
                      <a:blip r:embed="rId2"/>
                      <a:stretch>
                        <a:fillRect/>
                      </a:stretch>
                    </p:blipFill>
                    <p:spPr>
                      <a:xfrm>
                        <a:off x="403225" y="1393825"/>
                        <a:ext cx="8251825" cy="3554413"/>
                      </a:xfrm>
                      <a:prstGeom prst="rect">
                        <a:avLst/>
                      </a:prstGeom>
                      <a:noFill/>
                      <a:ln w="38100">
                        <a:noFill/>
                        <a:miter/>
                      </a:ln>
                    </p:spPr>
                  </p:pic>
                </p:oleObj>
              </mc:Fallback>
            </mc:AlternateContent>
          </a:graphicData>
        </a:graphic>
      </p:graphicFrame>
      <p:graphicFrame>
        <p:nvGraphicFramePr>
          <p:cNvPr id="1000451" name="Object 3"/>
          <p:cNvGraphicFramePr/>
          <p:nvPr/>
        </p:nvGraphicFramePr>
        <p:xfrm>
          <a:off x="396875" y="4429125"/>
          <a:ext cx="5268913" cy="395288"/>
        </p:xfrm>
        <a:graphic>
          <a:graphicData uri="http://schemas.openxmlformats.org/presentationml/2006/ole">
            <mc:AlternateContent xmlns:mc="http://schemas.openxmlformats.org/markup-compatibility/2006">
              <mc:Choice xmlns:v="urn:schemas-microsoft-com:vml" Requires="v">
                <p:oleObj spid="_x0000_s3155" name="" r:id="rId3" imgW="5278755" imgH="398145" progId="Word.Document.8">
                  <p:embed/>
                </p:oleObj>
              </mc:Choice>
              <mc:Fallback>
                <p:oleObj name="" r:id="rId3" imgW="5278755" imgH="398145" progId="Word.Document.8">
                  <p:embed/>
                  <p:pic>
                    <p:nvPicPr>
                      <p:cNvPr id="0" name="图片 3154"/>
                      <p:cNvPicPr/>
                      <p:nvPr/>
                    </p:nvPicPr>
                    <p:blipFill>
                      <a:blip r:embed="rId4"/>
                      <a:stretch>
                        <a:fillRect/>
                      </a:stretch>
                    </p:blipFill>
                    <p:spPr>
                      <a:xfrm>
                        <a:off x="396875" y="4429125"/>
                        <a:ext cx="5268913" cy="395288"/>
                      </a:xfrm>
                      <a:prstGeom prst="rect">
                        <a:avLst/>
                      </a:prstGeom>
                      <a:noFill/>
                      <a:ln w="38100">
                        <a:noFill/>
                        <a:miter/>
                      </a:ln>
                    </p:spPr>
                  </p:pic>
                </p:oleObj>
              </mc:Fallback>
            </mc:AlternateContent>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00451"/>
                                        </p:tgtEl>
                                        <p:attrNameLst>
                                          <p:attrName>style.visibility</p:attrName>
                                        </p:attrNameLst>
                                      </p:cBhvr>
                                      <p:to>
                                        <p:strVal val="visible"/>
                                      </p:to>
                                    </p:set>
                                    <p:animEffect transition="in" filter="blinds(horizontal)">
                                      <p:cBhvr>
                                        <p:cTn id="7" dur="500"/>
                                        <p:tgtEl>
                                          <p:spTgt spid="10004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graphicFrame>
        <p:nvGraphicFramePr>
          <p:cNvPr id="125953" name="Object 2"/>
          <p:cNvGraphicFramePr/>
          <p:nvPr/>
        </p:nvGraphicFramePr>
        <p:xfrm>
          <a:off x="1166813" y="1517650"/>
          <a:ext cx="5238750" cy="584200"/>
        </p:xfrm>
        <a:graphic>
          <a:graphicData uri="http://schemas.openxmlformats.org/presentationml/2006/ole">
            <mc:AlternateContent xmlns:mc="http://schemas.openxmlformats.org/markup-compatibility/2006">
              <mc:Choice xmlns:v="urn:schemas-microsoft-com:vml" Requires="v">
                <p:oleObj spid="_x0000_s3152" name="" r:id="rId1" imgW="5278755" imgH="596900" progId="Word.Document.8">
                  <p:embed/>
                </p:oleObj>
              </mc:Choice>
              <mc:Fallback>
                <p:oleObj name="" r:id="rId1" imgW="5278755" imgH="596900" progId="Word.Document.8">
                  <p:embed/>
                  <p:pic>
                    <p:nvPicPr>
                      <p:cNvPr id="0" name="图片 3151"/>
                      <p:cNvPicPr/>
                      <p:nvPr/>
                    </p:nvPicPr>
                    <p:blipFill>
                      <a:blip r:embed="rId2"/>
                      <a:stretch>
                        <a:fillRect/>
                      </a:stretch>
                    </p:blipFill>
                    <p:spPr>
                      <a:xfrm>
                        <a:off x="1166813" y="1517650"/>
                        <a:ext cx="5238750" cy="584200"/>
                      </a:xfrm>
                      <a:prstGeom prst="rect">
                        <a:avLst/>
                      </a:prstGeom>
                      <a:noFill/>
                      <a:ln w="38100">
                        <a:noFill/>
                        <a:miter/>
                      </a:ln>
                    </p:spPr>
                  </p:pic>
                </p:oleObj>
              </mc:Fallback>
            </mc:AlternateContent>
          </a:graphicData>
        </a:graphic>
      </p:graphicFrame>
      <p:graphicFrame>
        <p:nvGraphicFramePr>
          <p:cNvPr id="877571" name="Object 3"/>
          <p:cNvGraphicFramePr/>
          <p:nvPr/>
        </p:nvGraphicFramePr>
        <p:xfrm>
          <a:off x="582613" y="2433638"/>
          <a:ext cx="8089900" cy="2290762"/>
        </p:xfrm>
        <a:graphic>
          <a:graphicData uri="http://schemas.openxmlformats.org/presentationml/2006/ole">
            <mc:AlternateContent xmlns:mc="http://schemas.openxmlformats.org/markup-compatibility/2006">
              <mc:Choice xmlns:v="urn:schemas-microsoft-com:vml" Requires="v">
                <p:oleObj spid="_x0000_s3151" name="" r:id="rId3" imgW="8354695" imgH="2371090" progId="Word.Document.8">
                  <p:embed/>
                </p:oleObj>
              </mc:Choice>
              <mc:Fallback>
                <p:oleObj name="" r:id="rId3" imgW="8354695" imgH="2371090" progId="Word.Document.8">
                  <p:embed/>
                  <p:pic>
                    <p:nvPicPr>
                      <p:cNvPr id="0" name="图片 3150"/>
                      <p:cNvPicPr/>
                      <p:nvPr/>
                    </p:nvPicPr>
                    <p:blipFill>
                      <a:blip r:embed="rId4"/>
                      <a:stretch>
                        <a:fillRect/>
                      </a:stretch>
                    </p:blipFill>
                    <p:spPr>
                      <a:xfrm>
                        <a:off x="582613" y="2433638"/>
                        <a:ext cx="8089900" cy="2290762"/>
                      </a:xfrm>
                      <a:prstGeom prst="rect">
                        <a:avLst/>
                      </a:prstGeom>
                      <a:noFill/>
                      <a:ln w="38100">
                        <a:noFill/>
                        <a:miter/>
                      </a:ln>
                    </p:spPr>
                  </p:pic>
                </p:oleObj>
              </mc:Fallback>
            </mc:AlternateContent>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77571"/>
                                        </p:tgtEl>
                                        <p:attrNameLst>
                                          <p:attrName>style.visibility</p:attrName>
                                        </p:attrNameLst>
                                      </p:cBhvr>
                                      <p:to>
                                        <p:strVal val="visible"/>
                                      </p:to>
                                    </p:set>
                                    <p:anim calcmode="lin" valueType="num">
                                      <p:cBhvr>
                                        <p:cTn id="7" dur="500" fill="hold"/>
                                        <p:tgtEl>
                                          <p:spTgt spid="877571"/>
                                        </p:tgtEl>
                                        <p:attrNameLst>
                                          <p:attrName>ppt_w</p:attrName>
                                        </p:attrNameLst>
                                      </p:cBhvr>
                                      <p:tavLst>
                                        <p:tav tm="0">
                                          <p:val>
                                            <p:fltVal val="0.000000"/>
                                          </p:val>
                                        </p:tav>
                                        <p:tav tm="100000">
                                          <p:val>
                                            <p:strVal val="#ppt_w"/>
                                          </p:val>
                                        </p:tav>
                                      </p:tavLst>
                                    </p:anim>
                                    <p:anim calcmode="lin" valueType="num">
                                      <p:cBhvr>
                                        <p:cTn id="8" dur="500" fill="hold"/>
                                        <p:tgtEl>
                                          <p:spTgt spid="877571"/>
                                        </p:tgtEl>
                                        <p:attrNameLst>
                                          <p:attrName>ppt_h</p:attrName>
                                        </p:attrNameLst>
                                      </p:cBhvr>
                                      <p:tavLst>
                                        <p:tav tm="0">
                                          <p:val>
                                            <p:fltVal val="0.000000"/>
                                          </p:val>
                                        </p:tav>
                                        <p:tav tm="100000">
                                          <p:val>
                                            <p:strVal val="#ppt_h"/>
                                          </p:val>
                                        </p:tav>
                                      </p:tavLst>
                                    </p:anim>
                                    <p:animEffect transition="in" filter="fade">
                                      <p:cBhvr>
                                        <p:cTn id="9" dur="500"/>
                                        <p:tgtEl>
                                          <p:spTgt spid="8775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graphicFrame>
        <p:nvGraphicFramePr>
          <p:cNvPr id="128001" name="Object 4"/>
          <p:cNvGraphicFramePr/>
          <p:nvPr/>
        </p:nvGraphicFramePr>
        <p:xfrm>
          <a:off x="460375" y="571500"/>
          <a:ext cx="8205788" cy="5889625"/>
        </p:xfrm>
        <a:graphic>
          <a:graphicData uri="http://schemas.openxmlformats.org/presentationml/2006/ole">
            <mc:AlternateContent xmlns:mc="http://schemas.openxmlformats.org/markup-compatibility/2006">
              <mc:Choice xmlns:v="urn:schemas-microsoft-com:vml" Requires="v">
                <p:oleObj spid="_x0000_s3153" name="" r:id="rId1" imgW="8253730" imgH="5925185" progId="Word.Document.8">
                  <p:embed/>
                </p:oleObj>
              </mc:Choice>
              <mc:Fallback>
                <p:oleObj name="" r:id="rId1" imgW="8253730" imgH="5925185" progId="Word.Document.8">
                  <p:embed/>
                  <p:pic>
                    <p:nvPicPr>
                      <p:cNvPr id="0" name="图片 3152"/>
                      <p:cNvPicPr/>
                      <p:nvPr/>
                    </p:nvPicPr>
                    <p:blipFill>
                      <a:blip r:embed="rId2"/>
                      <a:stretch>
                        <a:fillRect/>
                      </a:stretch>
                    </p:blipFill>
                    <p:spPr>
                      <a:xfrm>
                        <a:off x="460375" y="571500"/>
                        <a:ext cx="8205788" cy="5889625"/>
                      </a:xfrm>
                      <a:prstGeom prst="rect">
                        <a:avLst/>
                      </a:prstGeom>
                      <a:noFill/>
                      <a:ln w="38100">
                        <a:noFill/>
                        <a:miter/>
                      </a:ln>
                    </p:spPr>
                  </p:pic>
                </p:oleObj>
              </mc:Fallback>
            </mc:AlternateContent>
          </a:graphicData>
        </a:graphic>
      </p:graphicFrame>
    </p:spTree>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graphicFrame>
        <p:nvGraphicFramePr>
          <p:cNvPr id="130049" name="Object 3"/>
          <p:cNvGraphicFramePr/>
          <p:nvPr/>
        </p:nvGraphicFramePr>
        <p:xfrm>
          <a:off x="468313" y="1543050"/>
          <a:ext cx="8205787" cy="3533775"/>
        </p:xfrm>
        <a:graphic>
          <a:graphicData uri="http://schemas.openxmlformats.org/presentationml/2006/ole">
            <mc:AlternateContent xmlns:mc="http://schemas.openxmlformats.org/markup-compatibility/2006">
              <mc:Choice xmlns:v="urn:schemas-microsoft-com:vml" Requires="v">
                <p:oleObj spid="_x0000_s3162" name="" r:id="rId1" imgW="8253730" imgH="3552190" progId="Word.Document.8">
                  <p:embed/>
                </p:oleObj>
              </mc:Choice>
              <mc:Fallback>
                <p:oleObj name="" r:id="rId1" imgW="8253730" imgH="3552190" progId="Word.Document.8">
                  <p:embed/>
                  <p:pic>
                    <p:nvPicPr>
                      <p:cNvPr id="0" name="图片 3161"/>
                      <p:cNvPicPr/>
                      <p:nvPr/>
                    </p:nvPicPr>
                    <p:blipFill>
                      <a:blip r:embed="rId2"/>
                      <a:stretch>
                        <a:fillRect/>
                      </a:stretch>
                    </p:blipFill>
                    <p:spPr>
                      <a:xfrm>
                        <a:off x="468313" y="1543050"/>
                        <a:ext cx="8205787" cy="3533775"/>
                      </a:xfrm>
                      <a:prstGeom prst="rect">
                        <a:avLst/>
                      </a:prstGeom>
                      <a:noFill/>
                      <a:ln w="38100">
                        <a:noFill/>
                        <a:miter/>
                      </a:ln>
                    </p:spPr>
                  </p:pic>
                </p:oleObj>
              </mc:Fallback>
            </mc:AlternateContent>
          </a:graphicData>
        </a:graphic>
      </p:graphicFrame>
      <p:graphicFrame>
        <p:nvGraphicFramePr>
          <p:cNvPr id="1016836" name="Object 4"/>
          <p:cNvGraphicFramePr/>
          <p:nvPr/>
        </p:nvGraphicFramePr>
        <p:xfrm>
          <a:off x="442913" y="4572000"/>
          <a:ext cx="5268912" cy="395288"/>
        </p:xfrm>
        <a:graphic>
          <a:graphicData uri="http://schemas.openxmlformats.org/presentationml/2006/ole">
            <mc:AlternateContent xmlns:mc="http://schemas.openxmlformats.org/markup-compatibility/2006">
              <mc:Choice xmlns:v="urn:schemas-microsoft-com:vml" Requires="v">
                <p:oleObj spid="_x0000_s3163" name="" r:id="rId3" imgW="5278755" imgH="398145" progId="Word.Document.8">
                  <p:embed/>
                </p:oleObj>
              </mc:Choice>
              <mc:Fallback>
                <p:oleObj name="" r:id="rId3" imgW="5278755" imgH="398145" progId="Word.Document.8">
                  <p:embed/>
                  <p:pic>
                    <p:nvPicPr>
                      <p:cNvPr id="0" name="图片 3162"/>
                      <p:cNvPicPr/>
                      <p:nvPr/>
                    </p:nvPicPr>
                    <p:blipFill>
                      <a:blip r:embed="rId4"/>
                      <a:stretch>
                        <a:fillRect/>
                      </a:stretch>
                    </p:blipFill>
                    <p:spPr>
                      <a:xfrm>
                        <a:off x="442913" y="4572000"/>
                        <a:ext cx="5268912" cy="395288"/>
                      </a:xfrm>
                      <a:prstGeom prst="rect">
                        <a:avLst/>
                      </a:prstGeom>
                      <a:noFill/>
                      <a:ln w="38100">
                        <a:noFill/>
                        <a:miter/>
                      </a:ln>
                    </p:spPr>
                  </p:pic>
                </p:oleObj>
              </mc:Fallback>
            </mc:AlternateContent>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16836"/>
                                        </p:tgtEl>
                                        <p:attrNameLst>
                                          <p:attrName>style.visibility</p:attrName>
                                        </p:attrNameLst>
                                      </p:cBhvr>
                                      <p:to>
                                        <p:strVal val="visible"/>
                                      </p:to>
                                    </p:set>
                                    <p:animEffect transition="in" filter="blinds(horizontal)">
                                      <p:cBhvr>
                                        <p:cTn id="7" dur="500"/>
                                        <p:tgtEl>
                                          <p:spTgt spid="10168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graphicFrame>
        <p:nvGraphicFramePr>
          <p:cNvPr id="132097" name="Object 2"/>
          <p:cNvGraphicFramePr/>
          <p:nvPr/>
        </p:nvGraphicFramePr>
        <p:xfrm>
          <a:off x="1122363" y="1268413"/>
          <a:ext cx="5238750" cy="584200"/>
        </p:xfrm>
        <a:graphic>
          <a:graphicData uri="http://schemas.openxmlformats.org/presentationml/2006/ole">
            <mc:AlternateContent xmlns:mc="http://schemas.openxmlformats.org/markup-compatibility/2006">
              <mc:Choice xmlns:v="urn:schemas-microsoft-com:vml" Requires="v">
                <p:oleObj spid="_x0000_s3170" name="" r:id="rId1" imgW="5278755" imgH="596900" progId="Word.Document.8">
                  <p:embed/>
                </p:oleObj>
              </mc:Choice>
              <mc:Fallback>
                <p:oleObj name="" r:id="rId1" imgW="5278755" imgH="596900" progId="Word.Document.8">
                  <p:embed/>
                  <p:pic>
                    <p:nvPicPr>
                      <p:cNvPr id="0" name="图片 3169"/>
                      <p:cNvPicPr/>
                      <p:nvPr/>
                    </p:nvPicPr>
                    <p:blipFill>
                      <a:blip r:embed="rId2"/>
                      <a:stretch>
                        <a:fillRect/>
                      </a:stretch>
                    </p:blipFill>
                    <p:spPr>
                      <a:xfrm>
                        <a:off x="1122363" y="1268413"/>
                        <a:ext cx="5238750" cy="584200"/>
                      </a:xfrm>
                      <a:prstGeom prst="rect">
                        <a:avLst/>
                      </a:prstGeom>
                      <a:noFill/>
                      <a:ln w="38100">
                        <a:noFill/>
                        <a:miter/>
                      </a:ln>
                    </p:spPr>
                  </p:pic>
                </p:oleObj>
              </mc:Fallback>
            </mc:AlternateContent>
          </a:graphicData>
        </a:graphic>
      </p:graphicFrame>
      <p:graphicFrame>
        <p:nvGraphicFramePr>
          <p:cNvPr id="1015811" name="Object 3"/>
          <p:cNvGraphicFramePr/>
          <p:nvPr/>
        </p:nvGraphicFramePr>
        <p:xfrm>
          <a:off x="539750" y="2027238"/>
          <a:ext cx="8089900" cy="2867025"/>
        </p:xfrm>
        <a:graphic>
          <a:graphicData uri="http://schemas.openxmlformats.org/presentationml/2006/ole">
            <mc:AlternateContent xmlns:mc="http://schemas.openxmlformats.org/markup-compatibility/2006">
              <mc:Choice xmlns:v="urn:schemas-microsoft-com:vml" Requires="v">
                <p:oleObj spid="_x0000_s3171" name="" r:id="rId3" imgW="8354695" imgH="2962910" progId="Word.Document.8">
                  <p:embed/>
                </p:oleObj>
              </mc:Choice>
              <mc:Fallback>
                <p:oleObj name="" r:id="rId3" imgW="8354695" imgH="2962910" progId="Word.Document.8">
                  <p:embed/>
                  <p:pic>
                    <p:nvPicPr>
                      <p:cNvPr id="0" name="图片 3170"/>
                      <p:cNvPicPr/>
                      <p:nvPr/>
                    </p:nvPicPr>
                    <p:blipFill>
                      <a:blip r:embed="rId4"/>
                      <a:stretch>
                        <a:fillRect/>
                      </a:stretch>
                    </p:blipFill>
                    <p:spPr>
                      <a:xfrm>
                        <a:off x="539750" y="2027238"/>
                        <a:ext cx="8089900" cy="2867025"/>
                      </a:xfrm>
                      <a:prstGeom prst="rect">
                        <a:avLst/>
                      </a:prstGeom>
                      <a:noFill/>
                      <a:ln w="38100">
                        <a:noFill/>
                        <a:miter/>
                      </a:ln>
                    </p:spPr>
                  </p:pic>
                </p:oleObj>
              </mc:Fallback>
            </mc:AlternateContent>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15811"/>
                                        </p:tgtEl>
                                        <p:attrNameLst>
                                          <p:attrName>style.visibility</p:attrName>
                                        </p:attrNameLst>
                                      </p:cBhvr>
                                      <p:to>
                                        <p:strVal val="visible"/>
                                      </p:to>
                                    </p:set>
                                    <p:anim calcmode="lin" valueType="num">
                                      <p:cBhvr>
                                        <p:cTn id="7" dur="500" fill="hold"/>
                                        <p:tgtEl>
                                          <p:spTgt spid="1015811"/>
                                        </p:tgtEl>
                                        <p:attrNameLst>
                                          <p:attrName>ppt_w</p:attrName>
                                        </p:attrNameLst>
                                      </p:cBhvr>
                                      <p:tavLst>
                                        <p:tav tm="0">
                                          <p:val>
                                            <p:fltVal val="0.000000"/>
                                          </p:val>
                                        </p:tav>
                                        <p:tav tm="100000">
                                          <p:val>
                                            <p:strVal val="#ppt_w"/>
                                          </p:val>
                                        </p:tav>
                                      </p:tavLst>
                                    </p:anim>
                                    <p:anim calcmode="lin" valueType="num">
                                      <p:cBhvr>
                                        <p:cTn id="8" dur="500" fill="hold"/>
                                        <p:tgtEl>
                                          <p:spTgt spid="1015811"/>
                                        </p:tgtEl>
                                        <p:attrNameLst>
                                          <p:attrName>ppt_h</p:attrName>
                                        </p:attrNameLst>
                                      </p:cBhvr>
                                      <p:tavLst>
                                        <p:tav tm="0">
                                          <p:val>
                                            <p:fltVal val="0.000000"/>
                                          </p:val>
                                        </p:tav>
                                        <p:tav tm="100000">
                                          <p:val>
                                            <p:strVal val="#ppt_h"/>
                                          </p:val>
                                        </p:tav>
                                      </p:tavLst>
                                    </p:anim>
                                    <p:animEffect transition="in" filter="fade">
                                      <p:cBhvr>
                                        <p:cTn id="9" dur="500"/>
                                        <p:tgtEl>
                                          <p:spTgt spid="10158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876547" name="Rectangle 3"/>
          <p:cNvSpPr/>
          <p:nvPr/>
        </p:nvSpPr>
        <p:spPr>
          <a:xfrm>
            <a:off x="179388" y="2511425"/>
            <a:ext cx="8928100" cy="701675"/>
          </a:xfrm>
          <a:prstGeom prst="rect">
            <a:avLst/>
          </a:prstGeom>
          <a:noFill/>
          <a:ln w="19050">
            <a:noFill/>
          </a:ln>
        </p:spPr>
        <p:txBody>
          <a:bodyPr anchor="ctr">
            <a:spAutoFit/>
          </a:bodyPr>
          <a:p>
            <a:pPr algn="ctr">
              <a:lnSpc>
                <a:spcPct val="100000"/>
              </a:lnSpc>
            </a:pPr>
            <a:r>
              <a:rPr lang="en-US" altLang="zh-CN" sz="4000" b="1" dirty="0">
                <a:solidFill>
                  <a:srgbClr val="009999"/>
                </a:solidFill>
                <a:latin typeface="方正宋黑简体" pitchFamily="65" charset="-122"/>
                <a:ea typeface="方正宋黑简体" pitchFamily="65" charset="-122"/>
              </a:rPr>
              <a:t>[</a:t>
            </a:r>
            <a:r>
              <a:rPr lang="zh-CN" altLang="en-US" sz="4000" b="1" dirty="0">
                <a:solidFill>
                  <a:srgbClr val="009999"/>
                </a:solidFill>
                <a:latin typeface="方正宋黑简体" pitchFamily="65" charset="-122"/>
                <a:ea typeface="方正宋黑简体" pitchFamily="65" charset="-122"/>
              </a:rPr>
              <a:t>本课综合检测</a:t>
            </a:r>
            <a:r>
              <a:rPr lang="en-US" altLang="zh-CN" sz="4000" b="1" dirty="0">
                <a:solidFill>
                  <a:srgbClr val="009999"/>
                </a:solidFill>
                <a:latin typeface="方正宋黑简体" pitchFamily="65" charset="-122"/>
                <a:ea typeface="方正宋黑简体" pitchFamily="65" charset="-122"/>
              </a:rPr>
              <a:t>]</a:t>
            </a:r>
            <a:endParaRPr lang="zh-CN" altLang="en-US" sz="4000" b="1" dirty="0">
              <a:solidFill>
                <a:srgbClr val="009999"/>
              </a:solidFill>
              <a:latin typeface="方正宋黑简体" pitchFamily="65" charset="-122"/>
              <a:ea typeface="方正宋黑简体" pitchFamily="65"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876547"/>
                                        </p:tgtEl>
                                        <p:attrNameLst>
                                          <p:attrName>style.visibility</p:attrName>
                                        </p:attrNameLst>
                                      </p:cBhvr>
                                      <p:to>
                                        <p:strVal val="visible"/>
                                      </p:to>
                                    </p:set>
                                    <p:animEffect transition="in" filter="wipe(left)">
                                      <p:cBhvr>
                                        <p:cTn id="7" dur="1000"/>
                                        <p:tgtEl>
                                          <p:spTgt spid="8765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6547" grpId="0"/>
    </p:bldLst>
  </p:timing>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graphicFrame>
        <p:nvGraphicFramePr>
          <p:cNvPr id="136193" name="Object 2"/>
          <p:cNvGraphicFramePr/>
          <p:nvPr/>
        </p:nvGraphicFramePr>
        <p:xfrm>
          <a:off x="411163" y="812800"/>
          <a:ext cx="8526462" cy="1852613"/>
        </p:xfrm>
        <a:graphic>
          <a:graphicData uri="http://schemas.openxmlformats.org/presentationml/2006/ole">
            <mc:AlternateContent xmlns:mc="http://schemas.openxmlformats.org/markup-compatibility/2006">
              <mc:Choice xmlns:v="urn:schemas-microsoft-com:vml" Requires="v">
                <p:oleObj spid="_x0000_s3167" name="" r:id="rId1" imgW="8763635" imgH="1892935" progId="Word.Document.8">
                  <p:embed/>
                </p:oleObj>
              </mc:Choice>
              <mc:Fallback>
                <p:oleObj name="" r:id="rId1" imgW="8763635" imgH="1892935" progId="Word.Document.8">
                  <p:embed/>
                  <p:pic>
                    <p:nvPicPr>
                      <p:cNvPr id="0" name="图片 3166"/>
                      <p:cNvPicPr/>
                      <p:nvPr/>
                    </p:nvPicPr>
                    <p:blipFill>
                      <a:blip r:embed="rId2"/>
                      <a:stretch>
                        <a:fillRect/>
                      </a:stretch>
                    </p:blipFill>
                    <p:spPr>
                      <a:xfrm>
                        <a:off x="411163" y="812800"/>
                        <a:ext cx="8526462" cy="1852613"/>
                      </a:xfrm>
                      <a:prstGeom prst="rect">
                        <a:avLst/>
                      </a:prstGeom>
                      <a:noFill/>
                      <a:ln w="38100">
                        <a:noFill/>
                        <a:miter/>
                      </a:ln>
                    </p:spPr>
                  </p:pic>
                </p:oleObj>
              </mc:Fallback>
            </mc:AlternateContent>
          </a:graphicData>
        </a:graphic>
      </p:graphicFrame>
      <p:graphicFrame>
        <p:nvGraphicFramePr>
          <p:cNvPr id="875523" name="Object 3"/>
          <p:cNvGraphicFramePr/>
          <p:nvPr/>
        </p:nvGraphicFramePr>
        <p:xfrm>
          <a:off x="831850" y="2468563"/>
          <a:ext cx="8007350" cy="4084637"/>
        </p:xfrm>
        <a:graphic>
          <a:graphicData uri="http://schemas.openxmlformats.org/presentationml/2006/ole">
            <mc:AlternateContent xmlns:mc="http://schemas.openxmlformats.org/markup-compatibility/2006">
              <mc:Choice xmlns:v="urn:schemas-microsoft-com:vml" Requires="v">
                <p:oleObj spid="_x0000_s3168" name="" r:id="rId3" imgW="8159115" imgH="4155440" progId="Word.Document.8">
                  <p:embed/>
                </p:oleObj>
              </mc:Choice>
              <mc:Fallback>
                <p:oleObj name="" r:id="rId3" imgW="8159115" imgH="4155440" progId="Word.Document.8">
                  <p:embed/>
                  <p:pic>
                    <p:nvPicPr>
                      <p:cNvPr id="0" name="图片 3167"/>
                      <p:cNvPicPr/>
                      <p:nvPr/>
                    </p:nvPicPr>
                    <p:blipFill>
                      <a:blip r:embed="rId4"/>
                      <a:stretch>
                        <a:fillRect/>
                      </a:stretch>
                    </p:blipFill>
                    <p:spPr>
                      <a:xfrm>
                        <a:off x="831850" y="2468563"/>
                        <a:ext cx="8007350" cy="4084637"/>
                      </a:xfrm>
                      <a:prstGeom prst="rect">
                        <a:avLst/>
                      </a:prstGeom>
                      <a:noFill/>
                      <a:ln w="38100">
                        <a:noFill/>
                        <a:miter/>
                      </a:ln>
                    </p:spPr>
                  </p:pic>
                </p:oleObj>
              </mc:Fallback>
            </mc:AlternateContent>
          </a:graphicData>
        </a:graphic>
      </p:graphicFrame>
      <p:graphicFrame>
        <p:nvGraphicFramePr>
          <p:cNvPr id="136195" name="Object 4"/>
          <p:cNvGraphicFramePr/>
          <p:nvPr/>
        </p:nvGraphicFramePr>
        <p:xfrm>
          <a:off x="1260475" y="309563"/>
          <a:ext cx="5930900" cy="593725"/>
        </p:xfrm>
        <a:graphic>
          <a:graphicData uri="http://schemas.openxmlformats.org/presentationml/2006/ole">
            <mc:AlternateContent xmlns:mc="http://schemas.openxmlformats.org/markup-compatibility/2006">
              <mc:Choice xmlns:v="urn:schemas-microsoft-com:vml" Requires="v">
                <p:oleObj spid="_x0000_s3172" name="" r:id="rId5" imgW="5992495" imgH="597535" progId="Word.Document.8">
                  <p:embed/>
                </p:oleObj>
              </mc:Choice>
              <mc:Fallback>
                <p:oleObj name="" r:id="rId5" imgW="5992495" imgH="597535" progId="Word.Document.8">
                  <p:embed/>
                  <p:pic>
                    <p:nvPicPr>
                      <p:cNvPr id="0" name="图片 3171"/>
                      <p:cNvPicPr/>
                      <p:nvPr/>
                    </p:nvPicPr>
                    <p:blipFill>
                      <a:blip r:embed="rId6"/>
                      <a:stretch>
                        <a:fillRect/>
                      </a:stretch>
                    </p:blipFill>
                    <p:spPr>
                      <a:xfrm>
                        <a:off x="1260475" y="309563"/>
                        <a:ext cx="5930900" cy="593725"/>
                      </a:xfrm>
                      <a:prstGeom prst="rect">
                        <a:avLst/>
                      </a:prstGeom>
                      <a:noFill/>
                      <a:ln w="38100">
                        <a:noFill/>
                        <a:miter/>
                      </a:ln>
                    </p:spPr>
                  </p:pic>
                </p:oleObj>
              </mc:Fallback>
            </mc:AlternateContent>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75523"/>
                                        </p:tgtEl>
                                        <p:attrNameLst>
                                          <p:attrName>style.visibility</p:attrName>
                                        </p:attrNameLst>
                                      </p:cBhvr>
                                      <p:to>
                                        <p:strVal val="visible"/>
                                      </p:to>
                                    </p:set>
                                    <p:animEffect transition="in" filter="blinds(horizontal)">
                                      <p:cBhvr>
                                        <p:cTn id="7" dur="500"/>
                                        <p:tgtEl>
                                          <p:spTgt spid="8755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graphicFrame>
        <p:nvGraphicFramePr>
          <p:cNvPr id="138241" name="Object 3"/>
          <p:cNvGraphicFramePr/>
          <p:nvPr/>
        </p:nvGraphicFramePr>
        <p:xfrm>
          <a:off x="252413" y="652463"/>
          <a:ext cx="8551862" cy="1746250"/>
        </p:xfrm>
        <a:graphic>
          <a:graphicData uri="http://schemas.openxmlformats.org/presentationml/2006/ole">
            <mc:AlternateContent xmlns:mc="http://schemas.openxmlformats.org/markup-compatibility/2006">
              <mc:Choice xmlns:v="urn:schemas-microsoft-com:vml" Requires="v">
                <p:oleObj spid="_x0000_s3165" name="" r:id="rId1" imgW="8716645" imgH="1781175" progId="Word.Document.8">
                  <p:embed/>
                </p:oleObj>
              </mc:Choice>
              <mc:Fallback>
                <p:oleObj name="" r:id="rId1" imgW="8716645" imgH="1781175" progId="Word.Document.8">
                  <p:embed/>
                  <p:pic>
                    <p:nvPicPr>
                      <p:cNvPr id="0" name="图片 3164"/>
                      <p:cNvPicPr/>
                      <p:nvPr/>
                    </p:nvPicPr>
                    <p:blipFill>
                      <a:blip r:embed="rId2"/>
                      <a:stretch>
                        <a:fillRect/>
                      </a:stretch>
                    </p:blipFill>
                    <p:spPr>
                      <a:xfrm>
                        <a:off x="252413" y="652463"/>
                        <a:ext cx="8551862" cy="1746250"/>
                      </a:xfrm>
                      <a:prstGeom prst="rect">
                        <a:avLst/>
                      </a:prstGeom>
                      <a:noFill/>
                      <a:ln w="38100">
                        <a:noFill/>
                        <a:miter/>
                      </a:ln>
                    </p:spPr>
                  </p:pic>
                </p:oleObj>
              </mc:Fallback>
            </mc:AlternateContent>
          </a:graphicData>
        </a:graphic>
      </p:graphicFrame>
      <p:graphicFrame>
        <p:nvGraphicFramePr>
          <p:cNvPr id="874500" name="Object 4"/>
          <p:cNvGraphicFramePr/>
          <p:nvPr/>
        </p:nvGraphicFramePr>
        <p:xfrm>
          <a:off x="503238" y="2314575"/>
          <a:ext cx="8377237" cy="4152900"/>
        </p:xfrm>
        <a:graphic>
          <a:graphicData uri="http://schemas.openxmlformats.org/presentationml/2006/ole">
            <mc:AlternateContent xmlns:mc="http://schemas.openxmlformats.org/markup-compatibility/2006">
              <mc:Choice xmlns:v="urn:schemas-microsoft-com:vml" Requires="v">
                <p:oleObj spid="_x0000_s3164" name="" r:id="rId3" imgW="8624570" imgH="4245610" progId="Word.Document.8">
                  <p:embed/>
                </p:oleObj>
              </mc:Choice>
              <mc:Fallback>
                <p:oleObj name="" r:id="rId3" imgW="8624570" imgH="4245610" progId="Word.Document.8">
                  <p:embed/>
                  <p:pic>
                    <p:nvPicPr>
                      <p:cNvPr id="0" name="图片 3163"/>
                      <p:cNvPicPr/>
                      <p:nvPr/>
                    </p:nvPicPr>
                    <p:blipFill>
                      <a:blip r:embed="rId4"/>
                      <a:stretch>
                        <a:fillRect/>
                      </a:stretch>
                    </p:blipFill>
                    <p:spPr>
                      <a:xfrm>
                        <a:off x="503238" y="2314575"/>
                        <a:ext cx="8377237" cy="4152900"/>
                      </a:xfrm>
                      <a:prstGeom prst="rect">
                        <a:avLst/>
                      </a:prstGeom>
                      <a:noFill/>
                      <a:ln w="38100">
                        <a:noFill/>
                        <a:miter/>
                      </a:ln>
                    </p:spPr>
                  </p:pic>
                </p:oleObj>
              </mc:Fallback>
            </mc:AlternateContent>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74500"/>
                                        </p:tgtEl>
                                        <p:attrNameLst>
                                          <p:attrName>style.visibility</p:attrName>
                                        </p:attrNameLst>
                                      </p:cBhvr>
                                      <p:to>
                                        <p:strVal val="visible"/>
                                      </p:to>
                                    </p:set>
                                    <p:anim calcmode="lin" valueType="num">
                                      <p:cBhvr>
                                        <p:cTn id="7" dur="500" fill="hold"/>
                                        <p:tgtEl>
                                          <p:spTgt spid="874500"/>
                                        </p:tgtEl>
                                        <p:attrNameLst>
                                          <p:attrName>ppt_w</p:attrName>
                                        </p:attrNameLst>
                                      </p:cBhvr>
                                      <p:tavLst>
                                        <p:tav tm="0">
                                          <p:val>
                                            <p:fltVal val="0.000000"/>
                                          </p:val>
                                        </p:tav>
                                        <p:tav tm="100000">
                                          <p:val>
                                            <p:strVal val="#ppt_w"/>
                                          </p:val>
                                        </p:tav>
                                      </p:tavLst>
                                    </p:anim>
                                    <p:anim calcmode="lin" valueType="num">
                                      <p:cBhvr>
                                        <p:cTn id="8" dur="500" fill="hold"/>
                                        <p:tgtEl>
                                          <p:spTgt spid="874500"/>
                                        </p:tgtEl>
                                        <p:attrNameLst>
                                          <p:attrName>ppt_h</p:attrName>
                                        </p:attrNameLst>
                                      </p:cBhvr>
                                      <p:tavLst>
                                        <p:tav tm="0">
                                          <p:val>
                                            <p:fltVal val="0.000000"/>
                                          </p:val>
                                        </p:tav>
                                        <p:tav tm="100000">
                                          <p:val>
                                            <p:strVal val="#ppt_h"/>
                                          </p:val>
                                        </p:tav>
                                      </p:tavLst>
                                    </p:anim>
                                    <p:animEffect transition="in" filter="fade">
                                      <p:cBhvr>
                                        <p:cTn id="9" dur="500"/>
                                        <p:tgtEl>
                                          <p:spTgt spid="8745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graphicFrame>
        <p:nvGraphicFramePr>
          <p:cNvPr id="140289" name="Object 4"/>
          <p:cNvGraphicFramePr/>
          <p:nvPr/>
        </p:nvGraphicFramePr>
        <p:xfrm>
          <a:off x="255588" y="857250"/>
          <a:ext cx="8599487" cy="4827588"/>
        </p:xfrm>
        <a:graphic>
          <a:graphicData uri="http://schemas.openxmlformats.org/presentationml/2006/ole">
            <mc:AlternateContent xmlns:mc="http://schemas.openxmlformats.org/markup-compatibility/2006">
              <mc:Choice xmlns:v="urn:schemas-microsoft-com:vml" Requires="v">
                <p:oleObj spid="_x0000_s3173" name="" r:id="rId1" imgW="8726170" imgH="4899660" progId="Word.Document.8">
                  <p:embed/>
                </p:oleObj>
              </mc:Choice>
              <mc:Fallback>
                <p:oleObj name="" r:id="rId1" imgW="8726170" imgH="4899660" progId="Word.Document.8">
                  <p:embed/>
                  <p:pic>
                    <p:nvPicPr>
                      <p:cNvPr id="0" name="图片 3172"/>
                      <p:cNvPicPr/>
                      <p:nvPr/>
                    </p:nvPicPr>
                    <p:blipFill>
                      <a:blip r:embed="rId2"/>
                      <a:stretch>
                        <a:fillRect/>
                      </a:stretch>
                    </p:blipFill>
                    <p:spPr>
                      <a:xfrm>
                        <a:off x="255588" y="857250"/>
                        <a:ext cx="8599487" cy="4827588"/>
                      </a:xfrm>
                      <a:prstGeom prst="rect">
                        <a:avLst/>
                      </a:prstGeom>
                      <a:noFill/>
                      <a:ln w="38100">
                        <a:noFill/>
                        <a:miter/>
                      </a:ln>
                    </p:spPr>
                  </p:pic>
                </p:oleObj>
              </mc:Fallback>
            </mc:AlternateContent>
          </a:graphicData>
        </a:graphic>
      </p:graphicFrame>
      <p:graphicFrame>
        <p:nvGraphicFramePr>
          <p:cNvPr id="873477" name="Object 5"/>
          <p:cNvGraphicFramePr/>
          <p:nvPr/>
        </p:nvGraphicFramePr>
        <p:xfrm>
          <a:off x="4668838" y="2565400"/>
          <a:ext cx="1335087" cy="387350"/>
        </p:xfrm>
        <a:graphic>
          <a:graphicData uri="http://schemas.openxmlformats.org/presentationml/2006/ole">
            <mc:AlternateContent xmlns:mc="http://schemas.openxmlformats.org/markup-compatibility/2006">
              <mc:Choice xmlns:v="urn:schemas-microsoft-com:vml" Requires="v">
                <p:oleObj spid="_x0000_s3166" name="" r:id="rId3" imgW="1346200" imgH="400050" progId="Word.Document.8">
                  <p:embed/>
                </p:oleObj>
              </mc:Choice>
              <mc:Fallback>
                <p:oleObj name="" r:id="rId3" imgW="1346200" imgH="400050" progId="Word.Document.8">
                  <p:embed/>
                  <p:pic>
                    <p:nvPicPr>
                      <p:cNvPr id="0" name="图片 3165"/>
                      <p:cNvPicPr/>
                      <p:nvPr/>
                    </p:nvPicPr>
                    <p:blipFill>
                      <a:blip r:embed="rId4"/>
                      <a:stretch>
                        <a:fillRect/>
                      </a:stretch>
                    </p:blipFill>
                    <p:spPr>
                      <a:xfrm>
                        <a:off x="4668838" y="2565400"/>
                        <a:ext cx="1335087" cy="387350"/>
                      </a:xfrm>
                      <a:prstGeom prst="rect">
                        <a:avLst/>
                      </a:prstGeom>
                      <a:noFill/>
                      <a:ln w="38100">
                        <a:noFill/>
                        <a:miter/>
                      </a:ln>
                    </p:spPr>
                  </p:pic>
                </p:oleObj>
              </mc:Fallback>
            </mc:AlternateContent>
          </a:graphicData>
        </a:graphic>
      </p:graphicFrame>
      <p:graphicFrame>
        <p:nvGraphicFramePr>
          <p:cNvPr id="873478" name="Object 6"/>
          <p:cNvGraphicFramePr/>
          <p:nvPr/>
        </p:nvGraphicFramePr>
        <p:xfrm>
          <a:off x="2965450" y="4268788"/>
          <a:ext cx="3270250" cy="387350"/>
        </p:xfrm>
        <a:graphic>
          <a:graphicData uri="http://schemas.openxmlformats.org/presentationml/2006/ole">
            <mc:AlternateContent xmlns:mc="http://schemas.openxmlformats.org/markup-compatibility/2006">
              <mc:Choice xmlns:v="urn:schemas-microsoft-com:vml" Requires="v">
                <p:oleObj spid="_x0000_s3161" name="" r:id="rId5" imgW="3336290" imgH="397510" progId="Word.Document.8">
                  <p:embed/>
                </p:oleObj>
              </mc:Choice>
              <mc:Fallback>
                <p:oleObj name="" r:id="rId5" imgW="3336290" imgH="397510" progId="Word.Document.8">
                  <p:embed/>
                  <p:pic>
                    <p:nvPicPr>
                      <p:cNvPr id="0" name="图片 3160"/>
                      <p:cNvPicPr/>
                      <p:nvPr/>
                    </p:nvPicPr>
                    <p:blipFill>
                      <a:blip r:embed="rId6"/>
                      <a:stretch>
                        <a:fillRect/>
                      </a:stretch>
                    </p:blipFill>
                    <p:spPr>
                      <a:xfrm>
                        <a:off x="2965450" y="4268788"/>
                        <a:ext cx="3270250" cy="387350"/>
                      </a:xfrm>
                      <a:prstGeom prst="rect">
                        <a:avLst/>
                      </a:prstGeom>
                      <a:noFill/>
                      <a:ln w="38100">
                        <a:noFill/>
                        <a:miter/>
                      </a:ln>
                    </p:spPr>
                  </p:pic>
                </p:oleObj>
              </mc:Fallback>
            </mc:AlternateContent>
          </a:graphicData>
        </a:graphic>
      </p:graphicFrame>
      <p:graphicFrame>
        <p:nvGraphicFramePr>
          <p:cNvPr id="873479" name="Object 7"/>
          <p:cNvGraphicFramePr/>
          <p:nvPr/>
        </p:nvGraphicFramePr>
        <p:xfrm>
          <a:off x="3181350" y="4868863"/>
          <a:ext cx="1335088" cy="387350"/>
        </p:xfrm>
        <a:graphic>
          <a:graphicData uri="http://schemas.openxmlformats.org/presentationml/2006/ole">
            <mc:AlternateContent xmlns:mc="http://schemas.openxmlformats.org/markup-compatibility/2006">
              <mc:Choice xmlns:v="urn:schemas-microsoft-com:vml" Requires="v">
                <p:oleObj spid="_x0000_s3169" name="" r:id="rId7" imgW="1346200" imgH="398145" progId="Word.Document.8">
                  <p:embed/>
                </p:oleObj>
              </mc:Choice>
              <mc:Fallback>
                <p:oleObj name="" r:id="rId7" imgW="1346200" imgH="398145" progId="Word.Document.8">
                  <p:embed/>
                  <p:pic>
                    <p:nvPicPr>
                      <p:cNvPr id="0" name="图片 3168"/>
                      <p:cNvPicPr/>
                      <p:nvPr/>
                    </p:nvPicPr>
                    <p:blipFill>
                      <a:blip r:embed="rId8"/>
                      <a:stretch>
                        <a:fillRect/>
                      </a:stretch>
                    </p:blipFill>
                    <p:spPr>
                      <a:xfrm>
                        <a:off x="3181350" y="4868863"/>
                        <a:ext cx="1335088" cy="387350"/>
                      </a:xfrm>
                      <a:prstGeom prst="rect">
                        <a:avLst/>
                      </a:prstGeom>
                      <a:noFill/>
                      <a:ln w="38100">
                        <a:noFill/>
                        <a:miter/>
                      </a:ln>
                    </p:spPr>
                  </p:pic>
                </p:oleObj>
              </mc:Fallback>
            </mc:AlternateContent>
          </a:graphicData>
        </a:graphic>
      </p:graphicFrame>
      <p:graphicFrame>
        <p:nvGraphicFramePr>
          <p:cNvPr id="873480" name="Object 8"/>
          <p:cNvGraphicFramePr/>
          <p:nvPr/>
        </p:nvGraphicFramePr>
        <p:xfrm>
          <a:off x="4829175" y="4868863"/>
          <a:ext cx="1335088" cy="387350"/>
        </p:xfrm>
        <a:graphic>
          <a:graphicData uri="http://schemas.openxmlformats.org/presentationml/2006/ole">
            <mc:AlternateContent xmlns:mc="http://schemas.openxmlformats.org/markup-compatibility/2006">
              <mc:Choice xmlns:v="urn:schemas-microsoft-com:vml" Requires="v">
                <p:oleObj spid="_x0000_s3174" name="" r:id="rId9" imgW="1346200" imgH="398145" progId="Word.Document.8">
                  <p:embed/>
                </p:oleObj>
              </mc:Choice>
              <mc:Fallback>
                <p:oleObj name="" r:id="rId9" imgW="1346200" imgH="398145" progId="Word.Document.8">
                  <p:embed/>
                  <p:pic>
                    <p:nvPicPr>
                      <p:cNvPr id="0" name="图片 3173"/>
                      <p:cNvPicPr/>
                      <p:nvPr/>
                    </p:nvPicPr>
                    <p:blipFill>
                      <a:blip r:embed="rId10"/>
                      <a:stretch>
                        <a:fillRect/>
                      </a:stretch>
                    </p:blipFill>
                    <p:spPr>
                      <a:xfrm>
                        <a:off x="4829175" y="4868863"/>
                        <a:ext cx="1335088" cy="387350"/>
                      </a:xfrm>
                      <a:prstGeom prst="rect">
                        <a:avLst/>
                      </a:prstGeom>
                      <a:noFill/>
                      <a:ln w="38100">
                        <a:noFill/>
                        <a:miter/>
                      </a:ln>
                    </p:spPr>
                  </p:pic>
                </p:oleObj>
              </mc:Fallback>
            </mc:AlternateContent>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73477"/>
                                        </p:tgtEl>
                                        <p:attrNameLst>
                                          <p:attrName>style.visibility</p:attrName>
                                        </p:attrNameLst>
                                      </p:cBhvr>
                                      <p:to>
                                        <p:strVal val="visible"/>
                                      </p:to>
                                    </p:set>
                                    <p:anim calcmode="lin" valueType="num">
                                      <p:cBhvr>
                                        <p:cTn id="7" dur="500" fill="hold"/>
                                        <p:tgtEl>
                                          <p:spTgt spid="873477"/>
                                        </p:tgtEl>
                                        <p:attrNameLst>
                                          <p:attrName>ppt_w</p:attrName>
                                        </p:attrNameLst>
                                      </p:cBhvr>
                                      <p:tavLst>
                                        <p:tav tm="0">
                                          <p:val>
                                            <p:fltVal val="0.000000"/>
                                          </p:val>
                                        </p:tav>
                                        <p:tav tm="100000">
                                          <p:val>
                                            <p:strVal val="#ppt_w"/>
                                          </p:val>
                                        </p:tav>
                                      </p:tavLst>
                                    </p:anim>
                                    <p:anim calcmode="lin" valueType="num">
                                      <p:cBhvr>
                                        <p:cTn id="8" dur="500" fill="hold"/>
                                        <p:tgtEl>
                                          <p:spTgt spid="873477"/>
                                        </p:tgtEl>
                                        <p:attrNameLst>
                                          <p:attrName>ppt_h</p:attrName>
                                        </p:attrNameLst>
                                      </p:cBhvr>
                                      <p:tavLst>
                                        <p:tav tm="0">
                                          <p:val>
                                            <p:fltVal val="0.000000"/>
                                          </p:val>
                                        </p:tav>
                                        <p:tav tm="100000">
                                          <p:val>
                                            <p:strVal val="#ppt_h"/>
                                          </p:val>
                                        </p:tav>
                                      </p:tavLst>
                                    </p:anim>
                                    <p:animEffect transition="in" filter="fade">
                                      <p:cBhvr>
                                        <p:cTn id="9" dur="500"/>
                                        <p:tgtEl>
                                          <p:spTgt spid="87347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73478"/>
                                        </p:tgtEl>
                                        <p:attrNameLst>
                                          <p:attrName>style.visibility</p:attrName>
                                        </p:attrNameLst>
                                      </p:cBhvr>
                                      <p:to>
                                        <p:strVal val="visible"/>
                                      </p:to>
                                    </p:set>
                                    <p:anim calcmode="lin" valueType="num">
                                      <p:cBhvr>
                                        <p:cTn id="14" dur="500" fill="hold"/>
                                        <p:tgtEl>
                                          <p:spTgt spid="873478"/>
                                        </p:tgtEl>
                                        <p:attrNameLst>
                                          <p:attrName>ppt_w</p:attrName>
                                        </p:attrNameLst>
                                      </p:cBhvr>
                                      <p:tavLst>
                                        <p:tav tm="0">
                                          <p:val>
                                            <p:fltVal val="0.000000"/>
                                          </p:val>
                                        </p:tav>
                                        <p:tav tm="100000">
                                          <p:val>
                                            <p:strVal val="#ppt_w"/>
                                          </p:val>
                                        </p:tav>
                                      </p:tavLst>
                                    </p:anim>
                                    <p:anim calcmode="lin" valueType="num">
                                      <p:cBhvr>
                                        <p:cTn id="15" dur="500" fill="hold"/>
                                        <p:tgtEl>
                                          <p:spTgt spid="873478"/>
                                        </p:tgtEl>
                                        <p:attrNameLst>
                                          <p:attrName>ppt_h</p:attrName>
                                        </p:attrNameLst>
                                      </p:cBhvr>
                                      <p:tavLst>
                                        <p:tav tm="0">
                                          <p:val>
                                            <p:fltVal val="0.000000"/>
                                          </p:val>
                                        </p:tav>
                                        <p:tav tm="100000">
                                          <p:val>
                                            <p:strVal val="#ppt_h"/>
                                          </p:val>
                                        </p:tav>
                                      </p:tavLst>
                                    </p:anim>
                                    <p:animEffect transition="in" filter="fade">
                                      <p:cBhvr>
                                        <p:cTn id="16" dur="500"/>
                                        <p:tgtEl>
                                          <p:spTgt spid="873478"/>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73479"/>
                                        </p:tgtEl>
                                        <p:attrNameLst>
                                          <p:attrName>style.visibility</p:attrName>
                                        </p:attrNameLst>
                                      </p:cBhvr>
                                      <p:to>
                                        <p:strVal val="visible"/>
                                      </p:to>
                                    </p:set>
                                    <p:anim calcmode="lin" valueType="num">
                                      <p:cBhvr>
                                        <p:cTn id="21" dur="500" fill="hold"/>
                                        <p:tgtEl>
                                          <p:spTgt spid="873479"/>
                                        </p:tgtEl>
                                        <p:attrNameLst>
                                          <p:attrName>ppt_w</p:attrName>
                                        </p:attrNameLst>
                                      </p:cBhvr>
                                      <p:tavLst>
                                        <p:tav tm="0">
                                          <p:val>
                                            <p:fltVal val="0.000000"/>
                                          </p:val>
                                        </p:tav>
                                        <p:tav tm="100000">
                                          <p:val>
                                            <p:strVal val="#ppt_w"/>
                                          </p:val>
                                        </p:tav>
                                      </p:tavLst>
                                    </p:anim>
                                    <p:anim calcmode="lin" valueType="num">
                                      <p:cBhvr>
                                        <p:cTn id="22" dur="500" fill="hold"/>
                                        <p:tgtEl>
                                          <p:spTgt spid="873479"/>
                                        </p:tgtEl>
                                        <p:attrNameLst>
                                          <p:attrName>ppt_h</p:attrName>
                                        </p:attrNameLst>
                                      </p:cBhvr>
                                      <p:tavLst>
                                        <p:tav tm="0">
                                          <p:val>
                                            <p:fltVal val="0.000000"/>
                                          </p:val>
                                        </p:tav>
                                        <p:tav tm="100000">
                                          <p:val>
                                            <p:strVal val="#ppt_h"/>
                                          </p:val>
                                        </p:tav>
                                      </p:tavLst>
                                    </p:anim>
                                    <p:animEffect transition="in" filter="fade">
                                      <p:cBhvr>
                                        <p:cTn id="23" dur="500"/>
                                        <p:tgtEl>
                                          <p:spTgt spid="873479"/>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73480"/>
                                        </p:tgtEl>
                                        <p:attrNameLst>
                                          <p:attrName>style.visibility</p:attrName>
                                        </p:attrNameLst>
                                      </p:cBhvr>
                                      <p:to>
                                        <p:strVal val="visible"/>
                                      </p:to>
                                    </p:set>
                                    <p:anim calcmode="lin" valueType="num">
                                      <p:cBhvr>
                                        <p:cTn id="28" dur="500" fill="hold"/>
                                        <p:tgtEl>
                                          <p:spTgt spid="873480"/>
                                        </p:tgtEl>
                                        <p:attrNameLst>
                                          <p:attrName>ppt_w</p:attrName>
                                        </p:attrNameLst>
                                      </p:cBhvr>
                                      <p:tavLst>
                                        <p:tav tm="0">
                                          <p:val>
                                            <p:fltVal val="0.000000"/>
                                          </p:val>
                                        </p:tav>
                                        <p:tav tm="100000">
                                          <p:val>
                                            <p:strVal val="#ppt_w"/>
                                          </p:val>
                                        </p:tav>
                                      </p:tavLst>
                                    </p:anim>
                                    <p:anim calcmode="lin" valueType="num">
                                      <p:cBhvr>
                                        <p:cTn id="29" dur="500" fill="hold"/>
                                        <p:tgtEl>
                                          <p:spTgt spid="873480"/>
                                        </p:tgtEl>
                                        <p:attrNameLst>
                                          <p:attrName>ppt_h</p:attrName>
                                        </p:attrNameLst>
                                      </p:cBhvr>
                                      <p:tavLst>
                                        <p:tav tm="0">
                                          <p:val>
                                            <p:fltVal val="0.000000"/>
                                          </p:val>
                                        </p:tav>
                                        <p:tav tm="100000">
                                          <p:val>
                                            <p:strVal val="#ppt_h"/>
                                          </p:val>
                                        </p:tav>
                                      </p:tavLst>
                                    </p:anim>
                                    <p:animEffect transition="in" filter="fade">
                                      <p:cBhvr>
                                        <p:cTn id="30" dur="500"/>
                                        <p:tgtEl>
                                          <p:spTgt spid="8734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graphicFrame>
        <p:nvGraphicFramePr>
          <p:cNvPr id="142337" name="Object 2"/>
          <p:cNvGraphicFramePr/>
          <p:nvPr/>
        </p:nvGraphicFramePr>
        <p:xfrm>
          <a:off x="387350" y="439738"/>
          <a:ext cx="8251825" cy="592137"/>
        </p:xfrm>
        <a:graphic>
          <a:graphicData uri="http://schemas.openxmlformats.org/presentationml/2006/ole">
            <mc:AlternateContent xmlns:mc="http://schemas.openxmlformats.org/markup-compatibility/2006">
              <mc:Choice xmlns:v="urn:schemas-microsoft-com:vml" Requires="v">
                <p:oleObj spid="_x0000_s3090" name="" r:id="rId1" imgW="8253730" imgH="593090" progId="Word.Document.8">
                  <p:embed/>
                </p:oleObj>
              </mc:Choice>
              <mc:Fallback>
                <p:oleObj name="" r:id="rId1" imgW="8253730" imgH="593090" progId="Word.Document.8">
                  <p:embed/>
                  <p:pic>
                    <p:nvPicPr>
                      <p:cNvPr id="0" name="图片 3089"/>
                      <p:cNvPicPr/>
                      <p:nvPr/>
                    </p:nvPicPr>
                    <p:blipFill>
                      <a:blip r:embed="rId2"/>
                      <a:stretch>
                        <a:fillRect/>
                      </a:stretch>
                    </p:blipFill>
                    <p:spPr>
                      <a:xfrm>
                        <a:off x="387350" y="439738"/>
                        <a:ext cx="8251825" cy="592137"/>
                      </a:xfrm>
                      <a:prstGeom prst="rect">
                        <a:avLst/>
                      </a:prstGeom>
                      <a:noFill/>
                      <a:ln w="38100">
                        <a:noFill/>
                        <a:miter/>
                      </a:ln>
                    </p:spPr>
                  </p:pic>
                </p:oleObj>
              </mc:Fallback>
            </mc:AlternateContent>
          </a:graphicData>
        </a:graphic>
      </p:graphicFrame>
      <p:graphicFrame>
        <p:nvGraphicFramePr>
          <p:cNvPr id="142338" name="Object 3"/>
          <p:cNvGraphicFramePr/>
          <p:nvPr/>
        </p:nvGraphicFramePr>
        <p:xfrm>
          <a:off x="371475" y="1011238"/>
          <a:ext cx="8369300" cy="5329237"/>
        </p:xfrm>
        <a:graphic>
          <a:graphicData uri="http://schemas.openxmlformats.org/presentationml/2006/ole">
            <mc:AlternateContent xmlns:mc="http://schemas.openxmlformats.org/markup-compatibility/2006">
              <mc:Choice xmlns:v="urn:schemas-microsoft-com:vml" Requires="v">
                <p:oleObj spid="_x0000_s3085" name="" r:id="rId3" imgW="8527415" imgH="5411470" progId="Word.Document.8">
                  <p:embed/>
                </p:oleObj>
              </mc:Choice>
              <mc:Fallback>
                <p:oleObj name="" r:id="rId3" imgW="8527415" imgH="5411470" progId="Word.Document.8">
                  <p:embed/>
                  <p:pic>
                    <p:nvPicPr>
                      <p:cNvPr id="0" name="图片 3084"/>
                      <p:cNvPicPr/>
                      <p:nvPr/>
                    </p:nvPicPr>
                    <p:blipFill>
                      <a:blip r:embed="rId4"/>
                      <a:stretch>
                        <a:fillRect/>
                      </a:stretch>
                    </p:blipFill>
                    <p:spPr>
                      <a:xfrm>
                        <a:off x="371475" y="1011238"/>
                        <a:ext cx="8369300" cy="5329237"/>
                      </a:xfrm>
                      <a:prstGeom prst="rect">
                        <a:avLst/>
                      </a:prstGeom>
                      <a:noFill/>
                      <a:ln w="38100">
                        <a:noFill/>
                        <a:miter/>
                      </a:ln>
                    </p:spPr>
                  </p:pic>
                </p:oleObj>
              </mc:Fallback>
            </mc:AlternateContent>
          </a:graphicData>
        </a:graphic>
      </p:graphicFrame>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3" name="椭圆 12"/>
          <p:cNvSpPr/>
          <p:nvPr/>
        </p:nvSpPr>
        <p:spPr>
          <a:xfrm>
            <a:off x="2267744" y="3076972"/>
            <a:ext cx="914846" cy="914846"/>
          </a:xfrm>
          <a:prstGeom prst="ellipse">
            <a:avLst/>
          </a:prstGeom>
          <a:noFill/>
          <a:ln w="9525" cap="flat" cmpd="sng" algn="ctr">
            <a:gradFill>
              <a:gsLst>
                <a:gs pos="100000">
                  <a:srgbClr val="108692"/>
                </a:gs>
                <a:gs pos="0">
                  <a:srgbClr val="16B2C1"/>
                </a:gs>
              </a:gsLst>
              <a:lin ang="2700000" scaled="0"/>
            </a:grad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2700000" scaled="1"/>
                <a:tileRect/>
              </a:gradFill>
              <a:effectLst/>
              <a:uLnTx/>
              <a:uFillTx/>
              <a:latin typeface="Calibri"/>
              <a:ea typeface="宋体" panose="02010600030101010101" pitchFamily="2" charset="-122"/>
              <a:cs typeface="+mn-cs"/>
            </a:endParaRPr>
          </a:p>
        </p:txBody>
      </p:sp>
      <p:sp>
        <p:nvSpPr>
          <p:cNvPr id="15362" name="矩形 14"/>
          <p:cNvSpPr/>
          <p:nvPr/>
        </p:nvSpPr>
        <p:spPr>
          <a:xfrm>
            <a:off x="3851275" y="2674938"/>
            <a:ext cx="5040313" cy="625475"/>
          </a:xfrm>
          <a:prstGeom prst="rect">
            <a:avLst/>
          </a:prstGeom>
          <a:noFill/>
          <a:ln w="9525">
            <a:noFill/>
          </a:ln>
        </p:spPr>
        <p:txBody>
          <a:bodyPr lIns="0" anchor="t">
            <a:spAutoFit/>
          </a:bodyPr>
          <a:p>
            <a:pPr>
              <a:lnSpc>
                <a:spcPct val="100000"/>
              </a:lnSpc>
            </a:pPr>
            <a:r>
              <a:rPr lang="zh-CN" altLang="en-US" sz="3500" dirty="0">
                <a:solidFill>
                  <a:srgbClr val="17AD9D"/>
                </a:solidFill>
                <a:latin typeface="方正大黑_GBK" pitchFamily="65" charset="-122"/>
                <a:ea typeface="方正大黑_GBK" pitchFamily="65" charset="-122"/>
              </a:rPr>
              <a:t>在“微点批注”中理解透</a:t>
            </a:r>
            <a:endParaRPr lang="zh-CN" altLang="en-US" sz="3500" dirty="0">
              <a:solidFill>
                <a:srgbClr val="17AD9D"/>
              </a:solidFill>
              <a:latin typeface="微软雅黑" panose="020B0503020204020204" pitchFamily="34" charset="-122"/>
              <a:ea typeface="微软雅黑" panose="020B0503020204020204" pitchFamily="34" charset="-122"/>
            </a:endParaRPr>
          </a:p>
        </p:txBody>
      </p:sp>
      <p:sp>
        <p:nvSpPr>
          <p:cNvPr id="16" name="椭圆 15"/>
          <p:cNvSpPr/>
          <p:nvPr/>
        </p:nvSpPr>
        <p:spPr>
          <a:xfrm>
            <a:off x="1341754" y="1823085"/>
            <a:ext cx="1642110" cy="1683385"/>
          </a:xfrm>
          <a:prstGeom prst="ellipse">
            <a:avLst/>
          </a:prstGeom>
          <a:noFill/>
          <a:ln w="9525" cap="flat" cmpd="sng" algn="ctr">
            <a:gradFill>
              <a:gsLst>
                <a:gs pos="100000">
                  <a:srgbClr val="89A13D"/>
                </a:gs>
                <a:gs pos="0">
                  <a:srgbClr val="B2D138"/>
                </a:gs>
              </a:gsLst>
              <a:lin ang="2700000" scaled="0"/>
            </a:grad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2700000" scaled="1"/>
                <a:tileRect/>
              </a:gradFill>
              <a:effectLst/>
              <a:uLnTx/>
              <a:uFillTx/>
              <a:latin typeface="Calibri"/>
              <a:ea typeface="宋体" panose="02010600030101010101" pitchFamily="2" charset="-122"/>
              <a:cs typeface="+mn-cs"/>
            </a:endParaRPr>
          </a:p>
        </p:txBody>
      </p:sp>
      <p:sp>
        <p:nvSpPr>
          <p:cNvPr id="17" name="椭圆 16"/>
          <p:cNvSpPr/>
          <p:nvPr/>
        </p:nvSpPr>
        <p:spPr>
          <a:xfrm>
            <a:off x="-828602" y="4373910"/>
            <a:ext cx="2079427" cy="2079426"/>
          </a:xfrm>
          <a:prstGeom prst="ellipse">
            <a:avLst/>
          </a:prstGeom>
          <a:noFill/>
          <a:ln w="9525" cap="flat" cmpd="sng" algn="ctr">
            <a:gradFill>
              <a:gsLst>
                <a:gs pos="100000">
                  <a:srgbClr val="138F81"/>
                </a:gs>
                <a:gs pos="0">
                  <a:srgbClr val="19BAA9"/>
                </a:gs>
              </a:gsLst>
              <a:lin ang="2700000" scaled="0"/>
            </a:grad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2700000" scaled="1"/>
                <a:tileRect/>
              </a:gradFill>
              <a:effectLst/>
              <a:uLnTx/>
              <a:uFillTx/>
              <a:latin typeface="Calibri"/>
              <a:ea typeface="宋体" panose="02010600030101010101" pitchFamily="2" charset="-122"/>
              <a:cs typeface="+mn-cs"/>
            </a:endParaRPr>
          </a:p>
        </p:txBody>
      </p:sp>
      <p:sp>
        <p:nvSpPr>
          <p:cNvPr id="18" name="椭圆 17"/>
          <p:cNvSpPr/>
          <p:nvPr/>
        </p:nvSpPr>
        <p:spPr>
          <a:xfrm>
            <a:off x="971599" y="2645718"/>
            <a:ext cx="628674" cy="628674"/>
          </a:xfrm>
          <a:prstGeom prst="ellipse">
            <a:avLst/>
          </a:prstGeom>
          <a:noFill/>
          <a:ln w="9525" cap="flat" cmpd="sng" algn="ctr">
            <a:gradFill>
              <a:gsLst>
                <a:gs pos="100000">
                  <a:srgbClr val="E33F24"/>
                </a:gs>
                <a:gs pos="0">
                  <a:srgbClr val="F26434"/>
                </a:gs>
              </a:gsLst>
              <a:lin ang="2700000" scaled="0"/>
            </a:grad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2700000" scaled="1"/>
                <a:tileRect/>
              </a:gradFill>
              <a:effectLst/>
              <a:uLnTx/>
              <a:uFillTx/>
              <a:latin typeface="Calibri"/>
              <a:ea typeface="宋体" panose="02010600030101010101" pitchFamily="2" charset="-122"/>
              <a:cs typeface="+mn-cs"/>
            </a:endParaRPr>
          </a:p>
        </p:txBody>
      </p:sp>
      <p:sp>
        <p:nvSpPr>
          <p:cNvPr id="19" name="椭圆 18"/>
          <p:cNvSpPr/>
          <p:nvPr/>
        </p:nvSpPr>
        <p:spPr>
          <a:xfrm>
            <a:off x="7452320" y="5000650"/>
            <a:ext cx="1296144" cy="1296144"/>
          </a:xfrm>
          <a:prstGeom prst="ellipse">
            <a:avLst/>
          </a:prstGeom>
          <a:noFill/>
          <a:ln w="9525" cap="flat" cmpd="sng" algn="ctr">
            <a:gradFill>
              <a:gsLst>
                <a:gs pos="100000">
                  <a:srgbClr val="108692"/>
                </a:gs>
                <a:gs pos="0">
                  <a:srgbClr val="16B2C1"/>
                </a:gs>
              </a:gsLst>
              <a:lin ang="2700000" scaled="0"/>
            </a:grad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2700000" scaled="1"/>
                <a:tileRect/>
              </a:gradFill>
              <a:effectLst/>
              <a:uLnTx/>
              <a:uFillTx/>
              <a:latin typeface="Calibri"/>
              <a:ea typeface="宋体" panose="02010600030101010101" pitchFamily="2" charset="-122"/>
              <a:cs typeface="+mn-cs"/>
            </a:endParaRPr>
          </a:p>
        </p:txBody>
      </p:sp>
      <p:sp>
        <p:nvSpPr>
          <p:cNvPr id="20" name="椭圆 19"/>
          <p:cNvSpPr/>
          <p:nvPr/>
        </p:nvSpPr>
        <p:spPr>
          <a:xfrm>
            <a:off x="3419871" y="2357686"/>
            <a:ext cx="347246" cy="347246"/>
          </a:xfrm>
          <a:prstGeom prst="ellipse">
            <a:avLst/>
          </a:prstGeom>
          <a:noFill/>
          <a:ln w="9525" cap="flat" cmpd="sng" algn="ctr">
            <a:gradFill>
              <a:gsLst>
                <a:gs pos="100000">
                  <a:srgbClr val="E33F24"/>
                </a:gs>
                <a:gs pos="0">
                  <a:srgbClr val="F26434"/>
                </a:gs>
              </a:gsLst>
              <a:lin ang="2700000" scaled="0"/>
            </a:grad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2700000" scaled="1"/>
                <a:tileRect/>
              </a:gradFill>
              <a:effectLst/>
              <a:uLnTx/>
              <a:uFillTx/>
              <a:latin typeface="Calibri"/>
              <a:ea typeface="宋体" panose="02010600030101010101" pitchFamily="2" charset="-122"/>
              <a:cs typeface="+mn-cs"/>
            </a:endParaRPr>
          </a:p>
        </p:txBody>
      </p:sp>
      <p:sp>
        <p:nvSpPr>
          <p:cNvPr id="21" name="椭圆 20"/>
          <p:cNvSpPr/>
          <p:nvPr/>
        </p:nvSpPr>
        <p:spPr>
          <a:xfrm>
            <a:off x="2194560" y="2357755"/>
            <a:ext cx="1116965" cy="1131570"/>
          </a:xfrm>
          <a:prstGeom prst="ellipse">
            <a:avLst/>
          </a:prstGeom>
          <a:gradFill flip="none" rotWithShape="1">
            <a:gsLst>
              <a:gs pos="90000">
                <a:srgbClr val="138F81"/>
              </a:gs>
              <a:gs pos="30000">
                <a:srgbClr val="19BAA9"/>
              </a:gs>
            </a:gsLst>
            <a:lin ang="2700000" scaled="1"/>
            <a:tileRect/>
          </a:gradFill>
          <a:ln w="25400" cap="flat" cmpd="sng" algn="ctr">
            <a:gradFill>
              <a:gsLst>
                <a:gs pos="0">
                  <a:srgbClr val="138F81"/>
                </a:gs>
                <a:gs pos="100000">
                  <a:srgbClr val="19BAA9"/>
                </a:gs>
              </a:gsLst>
              <a:lin ang="5400000" scaled="0"/>
            </a:gradFill>
            <a:prstDash val="solid"/>
          </a:ln>
          <a:effectLst>
            <a:outerShdw blurRad="254000" dist="190500" dir="3540000" sx="105000" sy="105000" algn="tl" rotWithShape="0">
              <a:sysClr val="windowText" lastClr="000000">
                <a:lumMod val="95000"/>
                <a:lumOff val="5000"/>
                <a:alpha val="20000"/>
              </a:sysClr>
            </a:out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2700000" scaled="1"/>
                <a:tileRect/>
              </a:gradFill>
              <a:effectLst/>
              <a:uLnTx/>
              <a:uFillTx/>
              <a:latin typeface="Calibri"/>
              <a:ea typeface="宋体" panose="02010600030101010101" pitchFamily="2" charset="-122"/>
              <a:cs typeface="+mn-cs"/>
            </a:endParaRPr>
          </a:p>
        </p:txBody>
      </p:sp>
      <p:sp>
        <p:nvSpPr>
          <p:cNvPr id="15369" name="TextBox 21"/>
          <p:cNvSpPr txBox="1"/>
          <p:nvPr/>
        </p:nvSpPr>
        <p:spPr>
          <a:xfrm>
            <a:off x="2079625" y="2566988"/>
            <a:ext cx="1346200" cy="706437"/>
          </a:xfrm>
          <a:prstGeom prst="rect">
            <a:avLst/>
          </a:prstGeom>
          <a:noFill/>
          <a:ln w="9525">
            <a:noFill/>
          </a:ln>
        </p:spPr>
        <p:txBody>
          <a:bodyPr anchor="t">
            <a:spAutoFit/>
          </a:bodyPr>
          <a:p>
            <a:pPr algn="ctr">
              <a:lnSpc>
                <a:spcPct val="100000"/>
              </a:lnSpc>
            </a:pPr>
            <a:r>
              <a:rPr lang="en-US" altLang="zh-CN" sz="4000" b="1" dirty="0">
                <a:solidFill>
                  <a:srgbClr val="FFFFFF"/>
                </a:solidFill>
                <a:latin typeface="方正姚体" pitchFamily="2" charset="-122"/>
                <a:ea typeface="方正姚体" pitchFamily="2" charset="-122"/>
              </a:rPr>
              <a:t>NO</a:t>
            </a:r>
            <a:r>
              <a:rPr lang="en-US" altLang="zh-CN" sz="4000" b="1" dirty="0">
                <a:solidFill>
                  <a:srgbClr val="FFFFFF"/>
                </a:solidFill>
                <a:latin typeface="微软雅黑" panose="020B0503020204020204" pitchFamily="34" charset="-122"/>
                <a:ea typeface="微软雅黑" panose="020B0503020204020204" pitchFamily="34" charset="-122"/>
              </a:rPr>
              <a:t>.</a:t>
            </a:r>
            <a:r>
              <a:rPr lang="en-US" altLang="zh-CN" sz="2800" b="1" dirty="0">
                <a:solidFill>
                  <a:srgbClr val="FFFFFF"/>
                </a:solidFill>
                <a:latin typeface="微软雅黑" panose="020B0503020204020204" pitchFamily="34" charset="-122"/>
                <a:ea typeface="微软雅黑" panose="020B0503020204020204" pitchFamily="34" charset="-122"/>
              </a:rPr>
              <a:t>1</a:t>
            </a:r>
            <a:endParaRPr lang="en-US" altLang="zh-CN" sz="2800" b="1" dirty="0">
              <a:solidFill>
                <a:srgbClr val="FFFFFF"/>
              </a:solidFill>
              <a:latin typeface="微软雅黑" panose="020B0503020204020204" pitchFamily="34" charset="-122"/>
              <a:ea typeface="微软雅黑" panose="020B0503020204020204" pitchFamily="34" charset="-122"/>
            </a:endParaRPr>
          </a:p>
        </p:txBody>
      </p:sp>
      <p:sp>
        <p:nvSpPr>
          <p:cNvPr id="23" name="椭圆 22"/>
          <p:cNvSpPr/>
          <p:nvPr/>
        </p:nvSpPr>
        <p:spPr>
          <a:xfrm>
            <a:off x="8621662" y="5310014"/>
            <a:ext cx="864840" cy="864840"/>
          </a:xfrm>
          <a:prstGeom prst="ellipse">
            <a:avLst/>
          </a:prstGeom>
          <a:noFill/>
          <a:ln w="9525" cap="flat" cmpd="sng" algn="ctr">
            <a:gradFill>
              <a:gsLst>
                <a:gs pos="100000">
                  <a:srgbClr val="89A13D"/>
                </a:gs>
                <a:gs pos="0">
                  <a:srgbClr val="B2D138"/>
                </a:gs>
              </a:gsLst>
              <a:lin ang="2700000" scaled="0"/>
            </a:grad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2700000" scaled="1"/>
                <a:tileRect/>
              </a:gradFill>
              <a:effectLst/>
              <a:uLnTx/>
              <a:uFillTx/>
              <a:latin typeface="Calibri"/>
              <a:ea typeface="宋体" panose="02010600030101010101" pitchFamily="2" charset="-122"/>
              <a:cs typeface="+mn-cs"/>
            </a:endParaRPr>
          </a:p>
        </p:txBody>
      </p:sp>
    </p:spTree>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graphicFrame>
        <p:nvGraphicFramePr>
          <p:cNvPr id="144385" name="Object 3"/>
          <p:cNvGraphicFramePr/>
          <p:nvPr/>
        </p:nvGraphicFramePr>
        <p:xfrm>
          <a:off x="338138" y="596900"/>
          <a:ext cx="8483600" cy="6072188"/>
        </p:xfrm>
        <a:graphic>
          <a:graphicData uri="http://schemas.openxmlformats.org/presentationml/2006/ole">
            <mc:AlternateContent xmlns:mc="http://schemas.openxmlformats.org/markup-compatibility/2006">
              <mc:Choice xmlns:v="urn:schemas-microsoft-com:vml" Requires="v">
                <p:oleObj spid="_x0000_s3088" name="" r:id="rId1" imgW="8606155" imgH="6156960" progId="Word.Document.8">
                  <p:embed/>
                </p:oleObj>
              </mc:Choice>
              <mc:Fallback>
                <p:oleObj name="" r:id="rId1" imgW="8606155" imgH="6156960" progId="Word.Document.8">
                  <p:embed/>
                  <p:pic>
                    <p:nvPicPr>
                      <p:cNvPr id="0" name="图片 3087"/>
                      <p:cNvPicPr/>
                      <p:nvPr/>
                    </p:nvPicPr>
                    <p:blipFill>
                      <a:blip r:embed="rId2"/>
                      <a:stretch>
                        <a:fillRect/>
                      </a:stretch>
                    </p:blipFill>
                    <p:spPr>
                      <a:xfrm>
                        <a:off x="338138" y="596900"/>
                        <a:ext cx="8483600" cy="6072188"/>
                      </a:xfrm>
                      <a:prstGeom prst="rect">
                        <a:avLst/>
                      </a:prstGeom>
                      <a:noFill/>
                      <a:ln w="38100">
                        <a:noFill/>
                        <a:miter/>
                      </a:ln>
                    </p:spPr>
                  </p:pic>
                </p:oleObj>
              </mc:Fallback>
            </mc:AlternateContent>
          </a:graphicData>
        </a:graphic>
      </p:graphicFrame>
    </p:spTree>
  </p:cSld>
  <p:clrMapOvr>
    <a:masterClrMapping/>
  </p:clrMapOvr>
  <p:transition/>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graphicFrame>
        <p:nvGraphicFramePr>
          <p:cNvPr id="146433" name="Object 2"/>
          <p:cNvGraphicFramePr/>
          <p:nvPr/>
        </p:nvGraphicFramePr>
        <p:xfrm>
          <a:off x="469900" y="1196975"/>
          <a:ext cx="8205788" cy="3706813"/>
        </p:xfrm>
        <a:graphic>
          <a:graphicData uri="http://schemas.openxmlformats.org/presentationml/2006/ole">
            <mc:AlternateContent xmlns:mc="http://schemas.openxmlformats.org/markup-compatibility/2006">
              <mc:Choice xmlns:v="urn:schemas-microsoft-com:vml" Requires="v">
                <p:oleObj spid="_x0000_s3091" name="" r:id="rId1" imgW="8279765" imgH="3724910" progId="Word.Document.8">
                  <p:embed/>
                </p:oleObj>
              </mc:Choice>
              <mc:Fallback>
                <p:oleObj name="" r:id="rId1" imgW="8279765" imgH="3724910" progId="Word.Document.8">
                  <p:embed/>
                  <p:pic>
                    <p:nvPicPr>
                      <p:cNvPr id="0" name="图片 3090"/>
                      <p:cNvPicPr/>
                      <p:nvPr/>
                    </p:nvPicPr>
                    <p:blipFill>
                      <a:blip r:embed="rId2"/>
                      <a:stretch>
                        <a:fillRect/>
                      </a:stretch>
                    </p:blipFill>
                    <p:spPr>
                      <a:xfrm>
                        <a:off x="469900" y="1196975"/>
                        <a:ext cx="8205788" cy="3706813"/>
                      </a:xfrm>
                      <a:prstGeom prst="rect">
                        <a:avLst/>
                      </a:prstGeom>
                      <a:noFill/>
                      <a:ln w="38100">
                        <a:noFill/>
                        <a:miter/>
                      </a:ln>
                    </p:spPr>
                  </p:pic>
                </p:oleObj>
              </mc:Fallback>
            </mc:AlternateContent>
          </a:graphicData>
        </a:graphic>
      </p:graphicFrame>
      <p:graphicFrame>
        <p:nvGraphicFramePr>
          <p:cNvPr id="869379" name="Object 3"/>
          <p:cNvGraphicFramePr/>
          <p:nvPr/>
        </p:nvGraphicFramePr>
        <p:xfrm>
          <a:off x="461963" y="4760913"/>
          <a:ext cx="5268912" cy="395287"/>
        </p:xfrm>
        <a:graphic>
          <a:graphicData uri="http://schemas.openxmlformats.org/presentationml/2006/ole">
            <mc:AlternateContent xmlns:mc="http://schemas.openxmlformats.org/markup-compatibility/2006">
              <mc:Choice xmlns:v="urn:schemas-microsoft-com:vml" Requires="v">
                <p:oleObj spid="_x0000_s3092" name="" r:id="rId3" imgW="5278755" imgH="398145" progId="Word.Document.8">
                  <p:embed/>
                </p:oleObj>
              </mc:Choice>
              <mc:Fallback>
                <p:oleObj name="" r:id="rId3" imgW="5278755" imgH="398145" progId="Word.Document.8">
                  <p:embed/>
                  <p:pic>
                    <p:nvPicPr>
                      <p:cNvPr id="0" name="图片 3091"/>
                      <p:cNvPicPr/>
                      <p:nvPr/>
                    </p:nvPicPr>
                    <p:blipFill>
                      <a:blip r:embed="rId4"/>
                      <a:stretch>
                        <a:fillRect/>
                      </a:stretch>
                    </p:blipFill>
                    <p:spPr>
                      <a:xfrm>
                        <a:off x="461963" y="4760913"/>
                        <a:ext cx="5268912" cy="395287"/>
                      </a:xfrm>
                      <a:prstGeom prst="rect">
                        <a:avLst/>
                      </a:prstGeom>
                      <a:noFill/>
                      <a:ln w="38100">
                        <a:noFill/>
                        <a:miter/>
                      </a:ln>
                    </p:spPr>
                  </p:pic>
                </p:oleObj>
              </mc:Fallback>
            </mc:AlternateContent>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69379"/>
                                        </p:tgtEl>
                                        <p:attrNameLst>
                                          <p:attrName>style.visibility</p:attrName>
                                        </p:attrNameLst>
                                      </p:cBhvr>
                                      <p:to>
                                        <p:strVal val="visible"/>
                                      </p:to>
                                    </p:set>
                                    <p:animEffect transition="in" filter="blinds(horizontal)">
                                      <p:cBhvr>
                                        <p:cTn id="7" dur="500"/>
                                        <p:tgtEl>
                                          <p:spTgt spid="8693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graphicFrame>
        <p:nvGraphicFramePr>
          <p:cNvPr id="148481" name="Object 3"/>
          <p:cNvGraphicFramePr/>
          <p:nvPr/>
        </p:nvGraphicFramePr>
        <p:xfrm>
          <a:off x="304800" y="614363"/>
          <a:ext cx="8591550" cy="6070600"/>
        </p:xfrm>
        <a:graphic>
          <a:graphicData uri="http://schemas.openxmlformats.org/presentationml/2006/ole">
            <mc:AlternateContent xmlns:mc="http://schemas.openxmlformats.org/markup-compatibility/2006">
              <mc:Choice xmlns:v="urn:schemas-microsoft-com:vml" Requires="v">
                <p:oleObj spid="_x0000_s3089" name="" r:id="rId1" imgW="8718550" imgH="6158230" progId="Word.Document.8">
                  <p:embed/>
                </p:oleObj>
              </mc:Choice>
              <mc:Fallback>
                <p:oleObj name="" r:id="rId1" imgW="8718550" imgH="6158230" progId="Word.Document.8">
                  <p:embed/>
                  <p:pic>
                    <p:nvPicPr>
                      <p:cNvPr id="0" name="图片 3088"/>
                      <p:cNvPicPr/>
                      <p:nvPr/>
                    </p:nvPicPr>
                    <p:blipFill>
                      <a:blip r:embed="rId2"/>
                      <a:stretch>
                        <a:fillRect/>
                      </a:stretch>
                    </p:blipFill>
                    <p:spPr>
                      <a:xfrm>
                        <a:off x="304800" y="614363"/>
                        <a:ext cx="8591550" cy="6070600"/>
                      </a:xfrm>
                      <a:prstGeom prst="rect">
                        <a:avLst/>
                      </a:prstGeom>
                      <a:noFill/>
                      <a:ln w="38100">
                        <a:noFill/>
                        <a:miter/>
                      </a:ln>
                    </p:spPr>
                  </p:pic>
                </p:oleObj>
              </mc:Fallback>
            </mc:AlternateContent>
          </a:graphicData>
        </a:graphic>
      </p:graphicFrame>
    </p:spTree>
  </p:cSld>
  <p:clrMapOvr>
    <a:masterClrMapping/>
  </p:clrMapOvr>
  <p:transition/>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graphicFrame>
        <p:nvGraphicFramePr>
          <p:cNvPr id="150529" name="Object 2"/>
          <p:cNvGraphicFramePr/>
          <p:nvPr/>
        </p:nvGraphicFramePr>
        <p:xfrm>
          <a:off x="468313" y="1406525"/>
          <a:ext cx="8205787" cy="3533775"/>
        </p:xfrm>
        <a:graphic>
          <a:graphicData uri="http://schemas.openxmlformats.org/presentationml/2006/ole">
            <mc:AlternateContent xmlns:mc="http://schemas.openxmlformats.org/markup-compatibility/2006">
              <mc:Choice xmlns:v="urn:schemas-microsoft-com:vml" Requires="v">
                <p:oleObj spid="_x0000_s3093" name="" r:id="rId1" imgW="8253730" imgH="3552190" progId="Word.Document.8">
                  <p:embed/>
                </p:oleObj>
              </mc:Choice>
              <mc:Fallback>
                <p:oleObj name="" r:id="rId1" imgW="8253730" imgH="3552190" progId="Word.Document.8">
                  <p:embed/>
                  <p:pic>
                    <p:nvPicPr>
                      <p:cNvPr id="0" name="图片 3092"/>
                      <p:cNvPicPr/>
                      <p:nvPr/>
                    </p:nvPicPr>
                    <p:blipFill>
                      <a:blip r:embed="rId2"/>
                      <a:stretch>
                        <a:fillRect/>
                      </a:stretch>
                    </p:blipFill>
                    <p:spPr>
                      <a:xfrm>
                        <a:off x="468313" y="1406525"/>
                        <a:ext cx="8205787" cy="3533775"/>
                      </a:xfrm>
                      <a:prstGeom prst="rect">
                        <a:avLst/>
                      </a:prstGeom>
                      <a:noFill/>
                      <a:ln w="38100">
                        <a:noFill/>
                        <a:miter/>
                      </a:ln>
                    </p:spPr>
                  </p:pic>
                </p:oleObj>
              </mc:Fallback>
            </mc:AlternateContent>
          </a:graphicData>
        </a:graphic>
      </p:graphicFrame>
      <p:graphicFrame>
        <p:nvGraphicFramePr>
          <p:cNvPr id="867331" name="Object 3"/>
          <p:cNvGraphicFramePr/>
          <p:nvPr/>
        </p:nvGraphicFramePr>
        <p:xfrm>
          <a:off x="482600" y="4402138"/>
          <a:ext cx="5268913" cy="395287"/>
        </p:xfrm>
        <a:graphic>
          <a:graphicData uri="http://schemas.openxmlformats.org/presentationml/2006/ole">
            <mc:AlternateContent xmlns:mc="http://schemas.openxmlformats.org/markup-compatibility/2006">
              <mc:Choice xmlns:v="urn:schemas-microsoft-com:vml" Requires="v">
                <p:oleObj spid="_x0000_s3083" name="" r:id="rId3" imgW="5278755" imgH="398145" progId="Word.Document.8">
                  <p:embed/>
                </p:oleObj>
              </mc:Choice>
              <mc:Fallback>
                <p:oleObj name="" r:id="rId3" imgW="5278755" imgH="398145" progId="Word.Document.8">
                  <p:embed/>
                  <p:pic>
                    <p:nvPicPr>
                      <p:cNvPr id="0" name="图片 3082"/>
                      <p:cNvPicPr/>
                      <p:nvPr/>
                    </p:nvPicPr>
                    <p:blipFill>
                      <a:blip r:embed="rId4"/>
                      <a:stretch>
                        <a:fillRect/>
                      </a:stretch>
                    </p:blipFill>
                    <p:spPr>
                      <a:xfrm>
                        <a:off x="482600" y="4402138"/>
                        <a:ext cx="5268913" cy="395287"/>
                      </a:xfrm>
                      <a:prstGeom prst="rect">
                        <a:avLst/>
                      </a:prstGeom>
                      <a:noFill/>
                      <a:ln w="38100">
                        <a:noFill/>
                        <a:miter/>
                      </a:ln>
                    </p:spPr>
                  </p:pic>
                </p:oleObj>
              </mc:Fallback>
            </mc:AlternateContent>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67331"/>
                                        </p:tgtEl>
                                        <p:attrNameLst>
                                          <p:attrName>style.visibility</p:attrName>
                                        </p:attrNameLst>
                                      </p:cBhvr>
                                      <p:to>
                                        <p:strVal val="visible"/>
                                      </p:to>
                                    </p:set>
                                    <p:animEffect transition="in" filter="blinds(horizontal)">
                                      <p:cBhvr>
                                        <p:cTn id="7" dur="500"/>
                                        <p:tgtEl>
                                          <p:spTgt spid="8673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graphicFrame>
        <p:nvGraphicFramePr>
          <p:cNvPr id="152577" name="Object 2"/>
          <p:cNvGraphicFramePr/>
          <p:nvPr/>
        </p:nvGraphicFramePr>
        <p:xfrm>
          <a:off x="390525" y="620713"/>
          <a:ext cx="8501063" cy="5995987"/>
        </p:xfrm>
        <a:graphic>
          <a:graphicData uri="http://schemas.openxmlformats.org/presentationml/2006/ole">
            <mc:AlternateContent xmlns:mc="http://schemas.openxmlformats.org/markup-compatibility/2006">
              <mc:Choice xmlns:v="urn:schemas-microsoft-com:vml" Requires="v">
                <p:oleObj spid="_x0000_s3084" name="" r:id="rId1" imgW="8658860" imgH="6067425" progId="Word.Document.8">
                  <p:embed/>
                </p:oleObj>
              </mc:Choice>
              <mc:Fallback>
                <p:oleObj name="" r:id="rId1" imgW="8658860" imgH="6067425" progId="Word.Document.8">
                  <p:embed/>
                  <p:pic>
                    <p:nvPicPr>
                      <p:cNvPr id="0" name="图片 3083"/>
                      <p:cNvPicPr/>
                      <p:nvPr/>
                    </p:nvPicPr>
                    <p:blipFill>
                      <a:blip r:embed="rId2"/>
                      <a:stretch>
                        <a:fillRect/>
                      </a:stretch>
                    </p:blipFill>
                    <p:spPr>
                      <a:xfrm>
                        <a:off x="390525" y="620713"/>
                        <a:ext cx="8501063" cy="5995987"/>
                      </a:xfrm>
                      <a:prstGeom prst="rect">
                        <a:avLst/>
                      </a:prstGeom>
                      <a:noFill/>
                      <a:ln w="38100">
                        <a:noFill/>
                        <a:miter/>
                      </a:ln>
                    </p:spPr>
                  </p:pic>
                </p:oleObj>
              </mc:Fallback>
            </mc:AlternateContent>
          </a:graphicData>
        </a:graphic>
      </p:graphicFrame>
    </p:spTree>
  </p:cSld>
  <p:clrMapOvr>
    <a:masterClrMapping/>
  </p:clrMapOvr>
  <p:transition/>
</p:sld>
</file>

<file path=ppt/slides/slide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graphicFrame>
        <p:nvGraphicFramePr>
          <p:cNvPr id="154625" name="Object 2"/>
          <p:cNvGraphicFramePr/>
          <p:nvPr/>
        </p:nvGraphicFramePr>
        <p:xfrm>
          <a:off x="479425" y="1628775"/>
          <a:ext cx="8204200" cy="2470150"/>
        </p:xfrm>
        <a:graphic>
          <a:graphicData uri="http://schemas.openxmlformats.org/presentationml/2006/ole">
            <mc:AlternateContent xmlns:mc="http://schemas.openxmlformats.org/markup-compatibility/2006">
              <mc:Choice xmlns:v="urn:schemas-microsoft-com:vml" Requires="v">
                <p:oleObj spid="_x0000_s3086" name="" r:id="rId1" imgW="8279765" imgH="2484120" progId="Word.Document.8">
                  <p:embed/>
                </p:oleObj>
              </mc:Choice>
              <mc:Fallback>
                <p:oleObj name="" r:id="rId1" imgW="8279765" imgH="2484120" progId="Word.Document.8">
                  <p:embed/>
                  <p:pic>
                    <p:nvPicPr>
                      <p:cNvPr id="0" name="图片 3085"/>
                      <p:cNvPicPr/>
                      <p:nvPr/>
                    </p:nvPicPr>
                    <p:blipFill>
                      <a:blip r:embed="rId2"/>
                      <a:stretch>
                        <a:fillRect/>
                      </a:stretch>
                    </p:blipFill>
                    <p:spPr>
                      <a:xfrm>
                        <a:off x="479425" y="1628775"/>
                        <a:ext cx="8204200" cy="2470150"/>
                      </a:xfrm>
                      <a:prstGeom prst="rect">
                        <a:avLst/>
                      </a:prstGeom>
                      <a:noFill/>
                      <a:ln w="38100">
                        <a:noFill/>
                        <a:miter/>
                      </a:ln>
                    </p:spPr>
                  </p:pic>
                </p:oleObj>
              </mc:Fallback>
            </mc:AlternateContent>
          </a:graphicData>
        </a:graphic>
      </p:graphicFrame>
      <p:graphicFrame>
        <p:nvGraphicFramePr>
          <p:cNvPr id="865283" name="Object 3"/>
          <p:cNvGraphicFramePr/>
          <p:nvPr/>
        </p:nvGraphicFramePr>
        <p:xfrm>
          <a:off x="457200" y="4030663"/>
          <a:ext cx="5268913" cy="395287"/>
        </p:xfrm>
        <a:graphic>
          <a:graphicData uri="http://schemas.openxmlformats.org/presentationml/2006/ole">
            <mc:AlternateContent xmlns:mc="http://schemas.openxmlformats.org/markup-compatibility/2006">
              <mc:Choice xmlns:v="urn:schemas-microsoft-com:vml" Requires="v">
                <p:oleObj spid="_x0000_s3087" name="" r:id="rId3" imgW="5278755" imgH="398145" progId="Word.Document.8">
                  <p:embed/>
                </p:oleObj>
              </mc:Choice>
              <mc:Fallback>
                <p:oleObj name="" r:id="rId3" imgW="5278755" imgH="398145" progId="Word.Document.8">
                  <p:embed/>
                  <p:pic>
                    <p:nvPicPr>
                      <p:cNvPr id="0" name="图片 3086"/>
                      <p:cNvPicPr/>
                      <p:nvPr/>
                    </p:nvPicPr>
                    <p:blipFill>
                      <a:blip r:embed="rId4"/>
                      <a:stretch>
                        <a:fillRect/>
                      </a:stretch>
                    </p:blipFill>
                    <p:spPr>
                      <a:xfrm>
                        <a:off x="457200" y="4030663"/>
                        <a:ext cx="5268913" cy="395287"/>
                      </a:xfrm>
                      <a:prstGeom prst="rect">
                        <a:avLst/>
                      </a:prstGeom>
                      <a:noFill/>
                      <a:ln w="38100">
                        <a:noFill/>
                        <a:miter/>
                      </a:ln>
                    </p:spPr>
                  </p:pic>
                </p:oleObj>
              </mc:Fallback>
            </mc:AlternateContent>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65283"/>
                                        </p:tgtEl>
                                        <p:attrNameLst>
                                          <p:attrName>style.visibility</p:attrName>
                                        </p:attrNameLst>
                                      </p:cBhvr>
                                      <p:to>
                                        <p:strVal val="visible"/>
                                      </p:to>
                                    </p:set>
                                    <p:anim calcmode="lin" valueType="num">
                                      <p:cBhvr>
                                        <p:cTn id="7" dur="500" fill="hold"/>
                                        <p:tgtEl>
                                          <p:spTgt spid="865283"/>
                                        </p:tgtEl>
                                        <p:attrNameLst>
                                          <p:attrName>ppt_w</p:attrName>
                                        </p:attrNameLst>
                                      </p:cBhvr>
                                      <p:tavLst>
                                        <p:tav tm="0">
                                          <p:val>
                                            <p:fltVal val="0.000000"/>
                                          </p:val>
                                        </p:tav>
                                        <p:tav tm="100000">
                                          <p:val>
                                            <p:strVal val="#ppt_w"/>
                                          </p:val>
                                        </p:tav>
                                      </p:tavLst>
                                    </p:anim>
                                    <p:anim calcmode="lin" valueType="num">
                                      <p:cBhvr>
                                        <p:cTn id="8" dur="500" fill="hold"/>
                                        <p:tgtEl>
                                          <p:spTgt spid="865283"/>
                                        </p:tgtEl>
                                        <p:attrNameLst>
                                          <p:attrName>ppt_h</p:attrName>
                                        </p:attrNameLst>
                                      </p:cBhvr>
                                      <p:tavLst>
                                        <p:tav tm="0">
                                          <p:val>
                                            <p:fltVal val="0.000000"/>
                                          </p:val>
                                        </p:tav>
                                        <p:tav tm="100000">
                                          <p:val>
                                            <p:strVal val="#ppt_h"/>
                                          </p:val>
                                        </p:tav>
                                      </p:tavLst>
                                    </p:anim>
                                    <p:animEffect transition="in" filter="fade">
                                      <p:cBhvr>
                                        <p:cTn id="9" dur="500"/>
                                        <p:tgtEl>
                                          <p:spTgt spid="8652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78850" name="WordArt 7"/>
          <p:cNvSpPr>
            <a:spLocks noTextEdit="1"/>
          </p:cNvSpPr>
          <p:nvPr/>
        </p:nvSpPr>
        <p:spPr>
          <a:xfrm>
            <a:off x="1692275" y="2997200"/>
            <a:ext cx="5759450" cy="863600"/>
          </a:xfrm>
          <a:prstGeom prst="rect">
            <a:avLst/>
          </a:prstGeom>
        </p:spPr>
        <p:txBody>
          <a:bodyPr wrap="none" fromWordArt="1">
            <a:prstTxWarp prst="textDeflate">
              <a:avLst>
                <a:gd name="adj" fmla="val 0"/>
              </a:avLst>
            </a:prstTxWarp>
            <a:normAutofit/>
          </a:bodyPr>
          <a:p>
            <a:pPr algn="ctr"/>
            <a:r>
              <a:rPr lang="zh-CN" altLang="en-US" sz="3600" b="1">
                <a:ln w="19050" cap="flat" cmpd="sng">
                  <a:solidFill>
                    <a:srgbClr val="FFFFFF"/>
                  </a:solidFill>
                  <a:prstDash val="solid"/>
                  <a:round/>
                  <a:headEnd type="none" w="med" len="med"/>
                  <a:tailEnd type="none" w="med" len="med"/>
                </a:ln>
                <a:gradFill rotWithShape="1">
                  <a:gsLst>
                    <a:gs pos="0">
                      <a:srgbClr val="1D528D"/>
                    </a:gs>
                    <a:gs pos="100000">
                      <a:srgbClr val="66CCFF"/>
                    </a:gs>
                  </a:gsLst>
                  <a:lin ang="0" scaled="1"/>
                  <a:tileRect/>
                </a:gradFill>
                <a:effectLst>
                  <a:outerShdw dist="63500" dir="2212193" algn="ctr" rotWithShape="0">
                    <a:schemeClr val="tx2">
                      <a:alpha val="50000"/>
                    </a:schemeClr>
                  </a:outerShdw>
                </a:effectLst>
                <a:latin typeface="Arial" panose="020B0604020202020204" pitchFamily="34" charset="0"/>
                <a:ea typeface="Arial" panose="020B0604020202020204" pitchFamily="34" charset="0"/>
              </a:rPr>
              <a:t>Thank You !</a:t>
            </a:r>
            <a:endParaRPr lang="zh-CN" altLang="en-US" sz="3600" b="1">
              <a:ln w="19050" cap="flat" cmpd="sng">
                <a:solidFill>
                  <a:srgbClr val="FFFFFF"/>
                </a:solidFill>
                <a:prstDash val="solid"/>
                <a:round/>
                <a:headEnd type="none" w="med" len="med"/>
                <a:tailEnd type="none" w="med" len="med"/>
              </a:ln>
              <a:gradFill rotWithShape="1">
                <a:gsLst>
                  <a:gs pos="0">
                    <a:srgbClr val="1D528D"/>
                  </a:gs>
                  <a:gs pos="100000">
                    <a:srgbClr val="66CCFF"/>
                  </a:gs>
                </a:gsLst>
                <a:lin ang="0" scaled="1"/>
                <a:tileRect/>
              </a:gradFill>
              <a:effectLst>
                <a:outerShdw dist="63500" dir="2212193" algn="ctr" rotWithShape="0">
                  <a:schemeClr val="tx2">
                    <a:alpha val="50000"/>
                  </a:schemeClr>
                </a:outerShdw>
              </a:effectLst>
              <a:latin typeface="Arial" panose="020B0604020202020204" pitchFamily="34" charset="0"/>
              <a:ea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8850"/>
                                        </p:tgtEl>
                                        <p:attrNameLst>
                                          <p:attrName>style.visibility</p:attrName>
                                        </p:attrNameLst>
                                      </p:cBhvr>
                                      <p:to>
                                        <p:strVal val="visible"/>
                                      </p:to>
                                    </p:set>
                                    <p:anim calcmode="lin" valueType="num">
                                      <p:cBhvr>
                                        <p:cTn id="7" dur="500" fill="hold"/>
                                        <p:tgtEl>
                                          <p:spTgt spid="78850"/>
                                        </p:tgtEl>
                                        <p:attrNameLst>
                                          <p:attrName>ppt_w</p:attrName>
                                        </p:attrNameLst>
                                      </p:cBhvr>
                                      <p:tavLst>
                                        <p:tav tm="0">
                                          <p:val>
                                            <p:fltVal val="0.000000"/>
                                          </p:val>
                                        </p:tav>
                                        <p:tav tm="100000">
                                          <p:val>
                                            <p:strVal val="#ppt_w"/>
                                          </p:val>
                                        </p:tav>
                                      </p:tavLst>
                                    </p:anim>
                                    <p:anim calcmode="lin" valueType="num">
                                      <p:cBhvr>
                                        <p:cTn id="8" dur="500" fill="hold"/>
                                        <p:tgtEl>
                                          <p:spTgt spid="78850"/>
                                        </p:tgtEl>
                                        <p:attrNameLst>
                                          <p:attrName>ppt_h</p:attrName>
                                        </p:attrNameLst>
                                      </p:cBhvr>
                                      <p:tavLst>
                                        <p:tav tm="0">
                                          <p:val>
                                            <p:fltVal val="0.000000"/>
                                          </p:val>
                                        </p:tav>
                                        <p:tav tm="100000">
                                          <p:val>
                                            <p:strVal val="#ppt_h"/>
                                          </p:val>
                                        </p:tav>
                                      </p:tavLst>
                                    </p:anim>
                                    <p:animEffect transition="in" filter="fade">
                                      <p:cBhvr>
                                        <p:cTn id="9" dur="500"/>
                                        <p:tgtEl>
                                          <p:spTgt spid="788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graphicFrame>
        <p:nvGraphicFramePr>
          <p:cNvPr id="17409" name="Object 10"/>
          <p:cNvGraphicFramePr/>
          <p:nvPr/>
        </p:nvGraphicFramePr>
        <p:xfrm>
          <a:off x="411163" y="217488"/>
          <a:ext cx="7727950" cy="1441450"/>
        </p:xfrm>
        <a:graphic>
          <a:graphicData uri="http://schemas.openxmlformats.org/presentationml/2006/ole">
            <mc:AlternateContent xmlns:mc="http://schemas.openxmlformats.org/markup-compatibility/2006">
              <mc:Choice xmlns:v="urn:schemas-microsoft-com:vml" Requires="v">
                <p:oleObj spid="_x0000_s3083" name="" r:id="rId1" imgW="7799070" imgH="1451610" progId="Word.Document.8">
                  <p:embed/>
                </p:oleObj>
              </mc:Choice>
              <mc:Fallback>
                <p:oleObj name="" r:id="rId1" imgW="7799070" imgH="1451610" progId="Word.Document.8">
                  <p:embed/>
                  <p:pic>
                    <p:nvPicPr>
                      <p:cNvPr id="0" name="图片 3082"/>
                      <p:cNvPicPr/>
                      <p:nvPr/>
                    </p:nvPicPr>
                    <p:blipFill>
                      <a:blip r:embed="rId2"/>
                      <a:stretch>
                        <a:fillRect/>
                      </a:stretch>
                    </p:blipFill>
                    <p:spPr>
                      <a:xfrm>
                        <a:off x="411163" y="217488"/>
                        <a:ext cx="7727950" cy="1441450"/>
                      </a:xfrm>
                      <a:prstGeom prst="rect">
                        <a:avLst/>
                      </a:prstGeom>
                      <a:noFill/>
                      <a:ln w="38100">
                        <a:noFill/>
                        <a:miter/>
                      </a:ln>
                    </p:spPr>
                  </p:pic>
                </p:oleObj>
              </mc:Fallback>
            </mc:AlternateContent>
          </a:graphicData>
        </a:graphic>
      </p:graphicFrame>
      <p:graphicFrame>
        <p:nvGraphicFramePr>
          <p:cNvPr id="841739" name="Object 11"/>
          <p:cNvGraphicFramePr/>
          <p:nvPr/>
        </p:nvGraphicFramePr>
        <p:xfrm>
          <a:off x="411163" y="1155700"/>
          <a:ext cx="8205787" cy="1335088"/>
        </p:xfrm>
        <a:graphic>
          <a:graphicData uri="http://schemas.openxmlformats.org/presentationml/2006/ole">
            <mc:AlternateContent xmlns:mc="http://schemas.openxmlformats.org/markup-compatibility/2006">
              <mc:Choice xmlns:v="urn:schemas-microsoft-com:vml" Requires="v">
                <p:oleObj spid="_x0000_s3082" name="" r:id="rId3" imgW="8279765" imgH="1341120" progId="Word.Document.8">
                  <p:embed/>
                </p:oleObj>
              </mc:Choice>
              <mc:Fallback>
                <p:oleObj name="" r:id="rId3" imgW="8279765" imgH="1341120" progId="Word.Document.8">
                  <p:embed/>
                  <p:pic>
                    <p:nvPicPr>
                      <p:cNvPr id="0" name="图片 3081"/>
                      <p:cNvPicPr/>
                      <p:nvPr/>
                    </p:nvPicPr>
                    <p:blipFill>
                      <a:blip r:embed="rId4"/>
                      <a:stretch>
                        <a:fillRect/>
                      </a:stretch>
                    </p:blipFill>
                    <p:spPr>
                      <a:xfrm>
                        <a:off x="411163" y="1155700"/>
                        <a:ext cx="8205787" cy="1335088"/>
                      </a:xfrm>
                      <a:prstGeom prst="rect">
                        <a:avLst/>
                      </a:prstGeom>
                      <a:noFill/>
                      <a:ln w="38100">
                        <a:noFill/>
                        <a:miter/>
                      </a:ln>
                    </p:spPr>
                  </p:pic>
                </p:oleObj>
              </mc:Fallback>
            </mc:AlternateContent>
          </a:graphicData>
        </a:graphic>
      </p:graphicFrame>
      <p:graphicFrame>
        <p:nvGraphicFramePr>
          <p:cNvPr id="841740" name="Object 12"/>
          <p:cNvGraphicFramePr/>
          <p:nvPr/>
        </p:nvGraphicFramePr>
        <p:xfrm>
          <a:off x="411163" y="2090738"/>
          <a:ext cx="8205787" cy="2347912"/>
        </p:xfrm>
        <a:graphic>
          <a:graphicData uri="http://schemas.openxmlformats.org/presentationml/2006/ole">
            <mc:AlternateContent xmlns:mc="http://schemas.openxmlformats.org/markup-compatibility/2006">
              <mc:Choice xmlns:v="urn:schemas-microsoft-com:vml" Requires="v">
                <p:oleObj spid="_x0000_s3078" name="" r:id="rId5" imgW="8253730" imgH="2368550" progId="Word.Document.8">
                  <p:embed/>
                </p:oleObj>
              </mc:Choice>
              <mc:Fallback>
                <p:oleObj name="" r:id="rId5" imgW="8253730" imgH="2368550" progId="Word.Document.8">
                  <p:embed/>
                  <p:pic>
                    <p:nvPicPr>
                      <p:cNvPr id="0" name="图片 3077"/>
                      <p:cNvPicPr/>
                      <p:nvPr/>
                    </p:nvPicPr>
                    <p:blipFill>
                      <a:blip r:embed="rId6"/>
                      <a:stretch>
                        <a:fillRect/>
                      </a:stretch>
                    </p:blipFill>
                    <p:spPr>
                      <a:xfrm>
                        <a:off x="411163" y="2090738"/>
                        <a:ext cx="8205787" cy="2347912"/>
                      </a:xfrm>
                      <a:prstGeom prst="rect">
                        <a:avLst/>
                      </a:prstGeom>
                      <a:noFill/>
                      <a:ln w="38100">
                        <a:noFill/>
                        <a:miter/>
                      </a:ln>
                    </p:spPr>
                  </p:pic>
                </p:oleObj>
              </mc:Fallback>
            </mc:AlternateContent>
          </a:graphicData>
        </a:graphic>
      </p:graphicFrame>
      <p:graphicFrame>
        <p:nvGraphicFramePr>
          <p:cNvPr id="841743" name="Object 15"/>
          <p:cNvGraphicFramePr/>
          <p:nvPr/>
        </p:nvGraphicFramePr>
        <p:xfrm>
          <a:off x="766763" y="4022725"/>
          <a:ext cx="2074862" cy="865188"/>
        </p:xfrm>
        <a:graphic>
          <a:graphicData uri="http://schemas.openxmlformats.org/presentationml/2006/ole">
            <mc:AlternateContent xmlns:mc="http://schemas.openxmlformats.org/markup-compatibility/2006">
              <mc:Choice xmlns:v="urn:schemas-microsoft-com:vml" Requires="v">
                <p:oleObj spid="_x0000_s3080" name="" r:id="rId7" imgW="2098675" imgH="869950" progId="Word.Document.8">
                  <p:embed/>
                </p:oleObj>
              </mc:Choice>
              <mc:Fallback>
                <p:oleObj name="" r:id="rId7" imgW="2098675" imgH="869950" progId="Word.Document.8">
                  <p:embed/>
                  <p:pic>
                    <p:nvPicPr>
                      <p:cNvPr id="0" name="图片 3079"/>
                      <p:cNvPicPr/>
                      <p:nvPr/>
                    </p:nvPicPr>
                    <p:blipFill>
                      <a:blip r:embed="rId8"/>
                      <a:stretch>
                        <a:fillRect/>
                      </a:stretch>
                    </p:blipFill>
                    <p:spPr>
                      <a:xfrm>
                        <a:off x="766763" y="4022725"/>
                        <a:ext cx="2074862" cy="865188"/>
                      </a:xfrm>
                      <a:prstGeom prst="rect">
                        <a:avLst/>
                      </a:prstGeom>
                      <a:noFill/>
                      <a:ln w="38100">
                        <a:noFill/>
                        <a:miter/>
                      </a:ln>
                    </p:spPr>
                  </p:pic>
                </p:oleObj>
              </mc:Fallback>
            </mc:AlternateContent>
          </a:graphicData>
        </a:graphic>
      </p:graphicFrame>
      <p:pic>
        <p:nvPicPr>
          <p:cNvPr id="17413" name="Picture 7"/>
          <p:cNvPicPr>
            <a:picLocks noChangeAspect="1"/>
          </p:cNvPicPr>
          <p:nvPr/>
        </p:nvPicPr>
        <p:blipFill>
          <a:blip r:embed="rId9"/>
          <a:stretch>
            <a:fillRect/>
          </a:stretch>
        </p:blipFill>
        <p:spPr>
          <a:xfrm>
            <a:off x="2195513" y="4292600"/>
            <a:ext cx="4914900" cy="2400300"/>
          </a:xfrm>
          <a:prstGeom prst="rect">
            <a:avLst/>
          </a:prstGeom>
          <a:noFill/>
          <a:ln w="19050">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41739"/>
                                        </p:tgtEl>
                                        <p:attrNameLst>
                                          <p:attrName>style.visibility</p:attrName>
                                        </p:attrNameLst>
                                      </p:cBhvr>
                                      <p:to>
                                        <p:strVal val="visible"/>
                                      </p:to>
                                    </p:set>
                                    <p:animEffect transition="in" filter="blinds(horizontal)">
                                      <p:cBhvr>
                                        <p:cTn id="7" dur="500"/>
                                        <p:tgtEl>
                                          <p:spTgt spid="84173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41740"/>
                                        </p:tgtEl>
                                        <p:attrNameLst>
                                          <p:attrName>style.visibility</p:attrName>
                                        </p:attrNameLst>
                                      </p:cBhvr>
                                      <p:to>
                                        <p:strVal val="visible"/>
                                      </p:to>
                                    </p:set>
                                    <p:animEffect transition="in" filter="blinds(horizontal)">
                                      <p:cBhvr>
                                        <p:cTn id="12" dur="500"/>
                                        <p:tgtEl>
                                          <p:spTgt spid="841740"/>
                                        </p:tgtEl>
                                      </p:cBhvr>
                                    </p:animEffect>
                                  </p:childTnLst>
                                </p:cTn>
                              </p:par>
                              <p:par>
                                <p:cTn id="13" presetID="3" presetClass="entr" presetSubtype="10" fill="hold" nodeType="withEffect">
                                  <p:stCondLst>
                                    <p:cond delay="0"/>
                                  </p:stCondLst>
                                  <p:childTnLst>
                                    <p:set>
                                      <p:cBhvr>
                                        <p:cTn id="14" dur="1" fill="hold">
                                          <p:stCondLst>
                                            <p:cond delay="0"/>
                                          </p:stCondLst>
                                        </p:cTn>
                                        <p:tgtEl>
                                          <p:spTgt spid="841743"/>
                                        </p:tgtEl>
                                        <p:attrNameLst>
                                          <p:attrName>style.visibility</p:attrName>
                                        </p:attrNameLst>
                                      </p:cBhvr>
                                      <p:to>
                                        <p:strVal val="visible"/>
                                      </p:to>
                                    </p:set>
                                    <p:animEffect transition="in" filter="blinds(horizontal)">
                                      <p:cBhvr>
                                        <p:cTn id="15" dur="500"/>
                                        <p:tgtEl>
                                          <p:spTgt spid="8417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graphicFrame>
        <p:nvGraphicFramePr>
          <p:cNvPr id="19457" name="Object 2"/>
          <p:cNvGraphicFramePr/>
          <p:nvPr/>
        </p:nvGraphicFramePr>
        <p:xfrm>
          <a:off x="338138" y="361950"/>
          <a:ext cx="8402637" cy="2101850"/>
        </p:xfrm>
        <a:graphic>
          <a:graphicData uri="http://schemas.openxmlformats.org/presentationml/2006/ole">
            <mc:AlternateContent xmlns:mc="http://schemas.openxmlformats.org/markup-compatibility/2006">
              <mc:Choice xmlns:v="urn:schemas-microsoft-com:vml" Requires="v">
                <p:oleObj spid="_x0000_s3084" name="" r:id="rId1" imgW="8639810" imgH="2167255" progId="Word.Document.8">
                  <p:embed/>
                </p:oleObj>
              </mc:Choice>
              <mc:Fallback>
                <p:oleObj name="" r:id="rId1" imgW="8639810" imgH="2167255" progId="Word.Document.8">
                  <p:embed/>
                  <p:pic>
                    <p:nvPicPr>
                      <p:cNvPr id="0" name="图片 3083"/>
                      <p:cNvPicPr/>
                      <p:nvPr/>
                    </p:nvPicPr>
                    <p:blipFill>
                      <a:blip r:embed="rId2"/>
                      <a:stretch>
                        <a:fillRect/>
                      </a:stretch>
                    </p:blipFill>
                    <p:spPr>
                      <a:xfrm>
                        <a:off x="338138" y="361950"/>
                        <a:ext cx="8402637" cy="2101850"/>
                      </a:xfrm>
                      <a:prstGeom prst="rect">
                        <a:avLst/>
                      </a:prstGeom>
                      <a:noFill/>
                      <a:ln w="38100">
                        <a:noFill/>
                        <a:miter/>
                      </a:ln>
                    </p:spPr>
                  </p:pic>
                </p:oleObj>
              </mc:Fallback>
            </mc:AlternateContent>
          </a:graphicData>
        </a:graphic>
      </p:graphicFrame>
      <p:graphicFrame>
        <p:nvGraphicFramePr>
          <p:cNvPr id="918531" name="Object 3"/>
          <p:cNvGraphicFramePr/>
          <p:nvPr/>
        </p:nvGraphicFramePr>
        <p:xfrm>
          <a:off x="247650" y="1976438"/>
          <a:ext cx="8616950" cy="2538412"/>
        </p:xfrm>
        <a:graphic>
          <a:graphicData uri="http://schemas.openxmlformats.org/presentationml/2006/ole">
            <mc:AlternateContent xmlns:mc="http://schemas.openxmlformats.org/markup-compatibility/2006">
              <mc:Choice xmlns:v="urn:schemas-microsoft-com:vml" Requires="v">
                <p:oleObj spid="_x0000_s3079" name="" r:id="rId3" imgW="8702675" imgH="2545715" progId="Word.Document.8">
                  <p:embed/>
                </p:oleObj>
              </mc:Choice>
              <mc:Fallback>
                <p:oleObj name="" r:id="rId3" imgW="8702675" imgH="2545715" progId="Word.Document.8">
                  <p:embed/>
                  <p:pic>
                    <p:nvPicPr>
                      <p:cNvPr id="0" name="图片 3078"/>
                      <p:cNvPicPr/>
                      <p:nvPr/>
                    </p:nvPicPr>
                    <p:blipFill>
                      <a:blip r:embed="rId4"/>
                      <a:stretch>
                        <a:fillRect/>
                      </a:stretch>
                    </p:blipFill>
                    <p:spPr>
                      <a:xfrm>
                        <a:off x="247650" y="1976438"/>
                        <a:ext cx="8616950" cy="2538412"/>
                      </a:xfrm>
                      <a:prstGeom prst="rect">
                        <a:avLst/>
                      </a:prstGeom>
                      <a:noFill/>
                      <a:ln w="38100">
                        <a:noFill/>
                        <a:miter/>
                      </a:ln>
                    </p:spPr>
                  </p:pic>
                </p:oleObj>
              </mc:Fallback>
            </mc:AlternateContent>
          </a:graphicData>
        </a:graphic>
      </p:graphicFrame>
      <p:graphicFrame>
        <p:nvGraphicFramePr>
          <p:cNvPr id="918532" name="Object 4"/>
          <p:cNvGraphicFramePr/>
          <p:nvPr/>
        </p:nvGraphicFramePr>
        <p:xfrm>
          <a:off x="247650" y="3683000"/>
          <a:ext cx="8650288" cy="2962275"/>
        </p:xfrm>
        <a:graphic>
          <a:graphicData uri="http://schemas.openxmlformats.org/presentationml/2006/ole">
            <mc:AlternateContent xmlns:mc="http://schemas.openxmlformats.org/markup-compatibility/2006">
              <mc:Choice xmlns:v="urn:schemas-microsoft-com:vml" Requires="v">
                <p:oleObj spid="_x0000_s3081" name="" r:id="rId5" imgW="8666480" imgH="2967355" progId="Word.Document.8">
                  <p:embed/>
                </p:oleObj>
              </mc:Choice>
              <mc:Fallback>
                <p:oleObj name="" r:id="rId5" imgW="8666480" imgH="2967355" progId="Word.Document.8">
                  <p:embed/>
                  <p:pic>
                    <p:nvPicPr>
                      <p:cNvPr id="0" name="图片 3080"/>
                      <p:cNvPicPr/>
                      <p:nvPr/>
                    </p:nvPicPr>
                    <p:blipFill>
                      <a:blip r:embed="rId6"/>
                      <a:stretch>
                        <a:fillRect/>
                      </a:stretch>
                    </p:blipFill>
                    <p:spPr>
                      <a:xfrm>
                        <a:off x="247650" y="3683000"/>
                        <a:ext cx="8650288" cy="2962275"/>
                      </a:xfrm>
                      <a:prstGeom prst="rect">
                        <a:avLst/>
                      </a:prstGeom>
                      <a:noFill/>
                      <a:ln w="38100">
                        <a:noFill/>
                        <a:miter/>
                      </a:ln>
                    </p:spPr>
                  </p:pic>
                </p:oleObj>
              </mc:Fallback>
            </mc:AlternateContent>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18531"/>
                                        </p:tgtEl>
                                        <p:attrNameLst>
                                          <p:attrName>style.visibility</p:attrName>
                                        </p:attrNameLst>
                                      </p:cBhvr>
                                      <p:to>
                                        <p:strVal val="visible"/>
                                      </p:to>
                                    </p:set>
                                    <p:animEffect transition="in" filter="blinds(horizontal)">
                                      <p:cBhvr>
                                        <p:cTn id="7" dur="500"/>
                                        <p:tgtEl>
                                          <p:spTgt spid="91853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918532"/>
                                        </p:tgtEl>
                                        <p:attrNameLst>
                                          <p:attrName>style.visibility</p:attrName>
                                        </p:attrNameLst>
                                      </p:cBhvr>
                                      <p:to>
                                        <p:strVal val="visible"/>
                                      </p:to>
                                    </p:set>
                                    <p:animEffect transition="in" filter="blinds(horizontal)">
                                      <p:cBhvr>
                                        <p:cTn id="12" dur="500"/>
                                        <p:tgtEl>
                                          <p:spTgt spid="9185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PPT模（新）板">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2608</Words>
  <Application>WPS 演示</Application>
  <PresentationFormat/>
  <Paragraphs>317</Paragraphs>
  <Slides>76</Slides>
  <Notes>76</Notes>
  <HiddenSlides>0</HiddenSlides>
  <MMClips>0</MMClips>
  <ScaleCrop>false</ScaleCrop>
  <HeadingPairs>
    <vt:vector size="8" baseType="variant">
      <vt:variant>
        <vt:lpstr>已用的字体</vt:lpstr>
      </vt:variant>
      <vt:variant>
        <vt:i4>24</vt:i4>
      </vt:variant>
      <vt:variant>
        <vt:lpstr>主题</vt:lpstr>
      </vt:variant>
      <vt:variant>
        <vt:i4>1</vt:i4>
      </vt:variant>
      <vt:variant>
        <vt:lpstr>嵌入 OLE 服务器</vt:lpstr>
      </vt:variant>
      <vt:variant>
        <vt:i4>109</vt:i4>
      </vt:variant>
      <vt:variant>
        <vt:lpstr>幻灯片标题</vt:lpstr>
      </vt:variant>
      <vt:variant>
        <vt:i4>76</vt:i4>
      </vt:variant>
    </vt:vector>
  </HeadingPairs>
  <TitlesOfParts>
    <vt:vector size="210" baseType="lpstr">
      <vt:lpstr>Arial</vt:lpstr>
      <vt:lpstr>宋体</vt:lpstr>
      <vt:lpstr>Wingdings</vt:lpstr>
      <vt:lpstr>Calibri</vt:lpstr>
      <vt:lpstr>Segoe UI</vt:lpstr>
      <vt:lpstr>黑体</vt:lpstr>
      <vt:lpstr>Verdana</vt:lpstr>
      <vt:lpstr>Gulim</vt:lpstr>
      <vt:lpstr>Malgun Gothic</vt:lpstr>
      <vt:lpstr>微软雅黑</vt:lpstr>
      <vt:lpstr>方正准圆_GBK</vt:lpstr>
      <vt:lpstr>方正少儿简体</vt:lpstr>
      <vt:lpstr>方正卡通简体</vt:lpstr>
      <vt:lpstr>Times New Roman</vt:lpstr>
      <vt:lpstr>方正宋黑简体</vt:lpstr>
      <vt:lpstr>方正大黑_GBK</vt:lpstr>
      <vt:lpstr>方正姚体</vt:lpstr>
      <vt:lpstr>IPAPANNEW</vt:lpstr>
      <vt:lpstr>Segoe Print</vt:lpstr>
      <vt:lpstr>楷体_GB2312</vt:lpstr>
      <vt:lpstr>新宋体</vt:lpstr>
      <vt:lpstr>Arial</vt:lpstr>
      <vt:lpstr>Calibri</vt:lpstr>
      <vt:lpstr>Arial Unicode MS</vt:lpstr>
      <vt:lpstr>PPT模（新）板</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正确云</dc:title>
  <dc:creator>正确云</dc:creator>
  <cp:keywords>正确云：www.zqy.com</cp:keywords>
  <dc:description>正确云：www.zqy.com</dc:description>
  <dc:subject>正确云</dc:subject>
  <cp:lastModifiedBy>酸酸</cp:lastModifiedBy>
  <cp:revision>789</cp:revision>
  <dcterms:created xsi:type="dcterms:W3CDTF">2017-10-27T00:13:16Z</dcterms:created>
  <dcterms:modified xsi:type="dcterms:W3CDTF">2019-10-29T03:11:57Z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2052-11.1.0.8696</vt:lpwstr>
  </property>
</Properties>
</file>