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527" r:id="rId3"/>
    <p:sldId id="400" r:id="rId4"/>
    <p:sldId id="534" r:id="rId5"/>
    <p:sldId id="532" r:id="rId6"/>
    <p:sldId id="556" r:id="rId7"/>
    <p:sldId id="451" r:id="rId8"/>
    <p:sldId id="448" r:id="rId9"/>
    <p:sldId id="535" r:id="rId10"/>
    <p:sldId id="447" r:id="rId11"/>
    <p:sldId id="453" r:id="rId12"/>
    <p:sldId id="528" r:id="rId13"/>
    <p:sldId id="529" r:id="rId14"/>
    <p:sldId id="455" r:id="rId15"/>
    <p:sldId id="460" r:id="rId16"/>
    <p:sldId id="464" r:id="rId17"/>
    <p:sldId id="530" r:id="rId18"/>
    <p:sldId id="531" r:id="rId19"/>
    <p:sldId id="467" r:id="rId20"/>
    <p:sldId id="465" r:id="rId21"/>
    <p:sldId id="468" r:id="rId22"/>
    <p:sldId id="466" r:id="rId23"/>
    <p:sldId id="482" r:id="rId24"/>
    <p:sldId id="475" r:id="rId25"/>
    <p:sldId id="526" r:id="rId26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4C22"/>
    <a:srgbClr val="A50021"/>
    <a:srgbClr val="008A3E"/>
    <a:srgbClr val="007E39"/>
    <a:srgbClr val="00CC5C"/>
    <a:srgbClr val="00A8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15"/>
    <p:restoredTop sz="94660"/>
  </p:normalViewPr>
  <p:slideViewPr>
    <p:cSldViewPr showGuides="1">
      <p:cViewPr varScale="1">
        <p:scale>
          <a:sx n="31" d="100"/>
          <a:sy n="31" d="100"/>
        </p:scale>
        <p:origin x="-96" y="-348"/>
      </p:cViewPr>
      <p:guideLst>
        <p:guide orient="horz" pos="2190"/>
        <p:guide pos="2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4013" y="228600"/>
            <a:ext cx="2135188" cy="587057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98450" y="228600"/>
            <a:ext cx="6281784" cy="587057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995166" cy="44989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67834" y="1600200"/>
            <a:ext cx="3995166" cy="44989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endParaRPr kumimoji="0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组合 56321"/>
          <p:cNvGrpSpPr/>
          <p:nvPr/>
        </p:nvGrpSpPr>
        <p:grpSpPr>
          <a:xfrm>
            <a:off x="566738" y="0"/>
            <a:ext cx="7891462" cy="6821488"/>
            <a:chOff x="349" y="23"/>
            <a:chExt cx="4971" cy="4297"/>
          </a:xfrm>
        </p:grpSpPr>
        <p:sp>
          <p:nvSpPr>
            <p:cNvPr id="2" name="矩形 56322"/>
            <p:cNvSpPr>
              <a:spLocks noChangeArrowheads="1"/>
            </p:cNvSpPr>
            <p:nvPr/>
          </p:nvSpPr>
          <p:spPr bwMode="auto">
            <a:xfrm>
              <a:off x="384" y="23"/>
              <a:ext cx="21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" name="任意多边形 56323"/>
            <p:cNvSpPr>
              <a:spLocks noEditPoints="1" noChangeArrowheads="1"/>
            </p:cNvSpPr>
            <p:nvPr/>
          </p:nvSpPr>
          <p:spPr bwMode="auto">
            <a:xfrm>
              <a:off x="384" y="225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" name="任意多边形 56324"/>
            <p:cNvSpPr>
              <a:spLocks noEditPoints="1" noChangeArrowheads="1"/>
            </p:cNvSpPr>
            <p:nvPr/>
          </p:nvSpPr>
          <p:spPr bwMode="auto">
            <a:xfrm>
              <a:off x="384" y="630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" name="任意多边形 56325"/>
            <p:cNvSpPr>
              <a:spLocks noEditPoints="1" noChangeArrowheads="1"/>
            </p:cNvSpPr>
            <p:nvPr/>
          </p:nvSpPr>
          <p:spPr bwMode="auto">
            <a:xfrm>
              <a:off x="384" y="1034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6" name="任意多边形 56326"/>
            <p:cNvSpPr>
              <a:spLocks noEditPoints="1" noChangeArrowheads="1"/>
            </p:cNvSpPr>
            <p:nvPr/>
          </p:nvSpPr>
          <p:spPr bwMode="auto">
            <a:xfrm>
              <a:off x="384" y="1438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7" name="任意多边形 56327"/>
            <p:cNvSpPr>
              <a:spLocks noEditPoints="1" noChangeArrowheads="1"/>
            </p:cNvSpPr>
            <p:nvPr/>
          </p:nvSpPr>
          <p:spPr bwMode="auto">
            <a:xfrm>
              <a:off x="384" y="1843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8" name="任意多边形 56328"/>
            <p:cNvSpPr>
              <a:spLocks noEditPoints="1" noChangeArrowheads="1"/>
            </p:cNvSpPr>
            <p:nvPr/>
          </p:nvSpPr>
          <p:spPr bwMode="auto">
            <a:xfrm>
              <a:off x="384" y="2247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9" name="任意多边形 56329"/>
            <p:cNvSpPr>
              <a:spLocks noEditPoints="1" noChangeArrowheads="1"/>
            </p:cNvSpPr>
            <p:nvPr/>
          </p:nvSpPr>
          <p:spPr bwMode="auto">
            <a:xfrm>
              <a:off x="384" y="2652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56330"/>
            <p:cNvSpPr>
              <a:spLocks noEditPoints="1" noChangeArrowheads="1"/>
            </p:cNvSpPr>
            <p:nvPr/>
          </p:nvSpPr>
          <p:spPr bwMode="auto">
            <a:xfrm>
              <a:off x="384" y="3056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6" name="任意多边形 56331"/>
            <p:cNvSpPr>
              <a:spLocks noEditPoints="1" noChangeArrowheads="1"/>
            </p:cNvSpPr>
            <p:nvPr/>
          </p:nvSpPr>
          <p:spPr bwMode="auto">
            <a:xfrm>
              <a:off x="384" y="3461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7" name="任意多边形 56332"/>
            <p:cNvSpPr>
              <a:spLocks noEditPoints="1" noChangeArrowheads="1"/>
            </p:cNvSpPr>
            <p:nvPr/>
          </p:nvSpPr>
          <p:spPr bwMode="auto">
            <a:xfrm>
              <a:off x="384" y="3865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8" name="矩形 56333"/>
            <p:cNvSpPr>
              <a:spLocks noChangeArrowheads="1"/>
            </p:cNvSpPr>
            <p:nvPr/>
          </p:nvSpPr>
          <p:spPr bwMode="auto">
            <a:xfrm>
              <a:off x="384" y="4269"/>
              <a:ext cx="21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39" name="矩形 56334"/>
            <p:cNvSpPr>
              <a:spLocks noChangeArrowheads="1"/>
            </p:cNvSpPr>
            <p:nvPr/>
          </p:nvSpPr>
          <p:spPr bwMode="auto">
            <a:xfrm>
              <a:off x="829" y="23"/>
              <a:ext cx="21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56335"/>
            <p:cNvSpPr>
              <a:spLocks noEditPoints="1" noChangeArrowheads="1"/>
            </p:cNvSpPr>
            <p:nvPr/>
          </p:nvSpPr>
          <p:spPr bwMode="auto">
            <a:xfrm>
              <a:off x="829" y="225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1" name="任意多边形 56336"/>
            <p:cNvSpPr>
              <a:spLocks noEditPoints="1" noChangeArrowheads="1"/>
            </p:cNvSpPr>
            <p:nvPr/>
          </p:nvSpPr>
          <p:spPr bwMode="auto">
            <a:xfrm>
              <a:off x="829" y="630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2" name="任意多边形 56337"/>
            <p:cNvSpPr>
              <a:spLocks noEditPoints="1" noChangeArrowheads="1"/>
            </p:cNvSpPr>
            <p:nvPr/>
          </p:nvSpPr>
          <p:spPr bwMode="auto">
            <a:xfrm>
              <a:off x="829" y="1034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3" name="任意多边形 56338"/>
            <p:cNvSpPr>
              <a:spLocks noEditPoints="1" noChangeArrowheads="1"/>
            </p:cNvSpPr>
            <p:nvPr/>
          </p:nvSpPr>
          <p:spPr bwMode="auto">
            <a:xfrm>
              <a:off x="829" y="1438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4" name="任意多边形 56339"/>
            <p:cNvSpPr>
              <a:spLocks noEditPoints="1" noChangeArrowheads="1"/>
            </p:cNvSpPr>
            <p:nvPr/>
          </p:nvSpPr>
          <p:spPr bwMode="auto">
            <a:xfrm>
              <a:off x="829" y="1843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5" name="任意多边形 56340"/>
            <p:cNvSpPr>
              <a:spLocks noEditPoints="1" noChangeArrowheads="1"/>
            </p:cNvSpPr>
            <p:nvPr/>
          </p:nvSpPr>
          <p:spPr bwMode="auto">
            <a:xfrm>
              <a:off x="829" y="2247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6" name="任意多边形 56341"/>
            <p:cNvSpPr>
              <a:spLocks noEditPoints="1" noChangeArrowheads="1"/>
            </p:cNvSpPr>
            <p:nvPr/>
          </p:nvSpPr>
          <p:spPr bwMode="auto">
            <a:xfrm>
              <a:off x="829" y="2652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7" name="任意多边形 56342"/>
            <p:cNvSpPr>
              <a:spLocks noEditPoints="1" noChangeArrowheads="1"/>
            </p:cNvSpPr>
            <p:nvPr/>
          </p:nvSpPr>
          <p:spPr bwMode="auto">
            <a:xfrm>
              <a:off x="829" y="3056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8" name="任意多边形 56343"/>
            <p:cNvSpPr>
              <a:spLocks noEditPoints="1" noChangeArrowheads="1"/>
            </p:cNvSpPr>
            <p:nvPr/>
          </p:nvSpPr>
          <p:spPr bwMode="auto">
            <a:xfrm>
              <a:off x="829" y="3461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49" name="任意多边形 56344"/>
            <p:cNvSpPr>
              <a:spLocks noEditPoints="1" noChangeArrowheads="1"/>
            </p:cNvSpPr>
            <p:nvPr/>
          </p:nvSpPr>
          <p:spPr bwMode="auto">
            <a:xfrm>
              <a:off x="829" y="3865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50" name="矩形 56345"/>
            <p:cNvSpPr>
              <a:spLocks noChangeArrowheads="1"/>
            </p:cNvSpPr>
            <p:nvPr/>
          </p:nvSpPr>
          <p:spPr bwMode="auto">
            <a:xfrm>
              <a:off x="829" y="4269"/>
              <a:ext cx="21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51" name="矩形 56346"/>
            <p:cNvSpPr>
              <a:spLocks noChangeArrowheads="1"/>
            </p:cNvSpPr>
            <p:nvPr/>
          </p:nvSpPr>
          <p:spPr bwMode="auto">
            <a:xfrm>
              <a:off x="1279" y="23"/>
              <a:ext cx="21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52" name="任意多边形 56347"/>
            <p:cNvSpPr>
              <a:spLocks noEditPoints="1" noChangeArrowheads="1"/>
            </p:cNvSpPr>
            <p:nvPr/>
          </p:nvSpPr>
          <p:spPr bwMode="auto">
            <a:xfrm>
              <a:off x="1279" y="225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53" name="任意多边形 56348"/>
            <p:cNvSpPr>
              <a:spLocks noEditPoints="1" noChangeArrowheads="1"/>
            </p:cNvSpPr>
            <p:nvPr/>
          </p:nvSpPr>
          <p:spPr bwMode="auto">
            <a:xfrm>
              <a:off x="1279" y="630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54" name="任意多边形 56349"/>
            <p:cNvSpPr>
              <a:spLocks noEditPoints="1" noChangeArrowheads="1"/>
            </p:cNvSpPr>
            <p:nvPr/>
          </p:nvSpPr>
          <p:spPr bwMode="auto">
            <a:xfrm>
              <a:off x="1279" y="1034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55" name="任意多边形 56350"/>
            <p:cNvSpPr>
              <a:spLocks noEditPoints="1" noChangeArrowheads="1"/>
            </p:cNvSpPr>
            <p:nvPr/>
          </p:nvSpPr>
          <p:spPr bwMode="auto">
            <a:xfrm>
              <a:off x="1279" y="1438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56" name="任意多边形 56351"/>
            <p:cNvSpPr>
              <a:spLocks noEditPoints="1" noChangeArrowheads="1"/>
            </p:cNvSpPr>
            <p:nvPr/>
          </p:nvSpPr>
          <p:spPr bwMode="auto">
            <a:xfrm>
              <a:off x="1279" y="1843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57" name="任意多边形 56352"/>
            <p:cNvSpPr>
              <a:spLocks noEditPoints="1" noChangeArrowheads="1"/>
            </p:cNvSpPr>
            <p:nvPr/>
          </p:nvSpPr>
          <p:spPr bwMode="auto">
            <a:xfrm>
              <a:off x="1279" y="2247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58" name="任意多边形 56353"/>
            <p:cNvSpPr>
              <a:spLocks noEditPoints="1" noChangeArrowheads="1"/>
            </p:cNvSpPr>
            <p:nvPr/>
          </p:nvSpPr>
          <p:spPr bwMode="auto">
            <a:xfrm>
              <a:off x="1279" y="2652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59" name="任意多边形 56354"/>
            <p:cNvSpPr>
              <a:spLocks noEditPoints="1" noChangeArrowheads="1"/>
            </p:cNvSpPr>
            <p:nvPr/>
          </p:nvSpPr>
          <p:spPr bwMode="auto">
            <a:xfrm>
              <a:off x="1279" y="3056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60" name="任意多边形 56355"/>
            <p:cNvSpPr>
              <a:spLocks noEditPoints="1" noChangeArrowheads="1"/>
            </p:cNvSpPr>
            <p:nvPr/>
          </p:nvSpPr>
          <p:spPr bwMode="auto">
            <a:xfrm>
              <a:off x="1279" y="3461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61" name="任意多边形 56356"/>
            <p:cNvSpPr>
              <a:spLocks noEditPoints="1" noChangeArrowheads="1"/>
            </p:cNvSpPr>
            <p:nvPr/>
          </p:nvSpPr>
          <p:spPr bwMode="auto">
            <a:xfrm>
              <a:off x="1279" y="3865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62" name="矩形 56357"/>
            <p:cNvSpPr>
              <a:spLocks noChangeArrowheads="1"/>
            </p:cNvSpPr>
            <p:nvPr/>
          </p:nvSpPr>
          <p:spPr bwMode="auto">
            <a:xfrm>
              <a:off x="1279" y="4269"/>
              <a:ext cx="21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63" name="矩形 56358"/>
            <p:cNvSpPr>
              <a:spLocks noChangeArrowheads="1"/>
            </p:cNvSpPr>
            <p:nvPr/>
          </p:nvSpPr>
          <p:spPr bwMode="auto">
            <a:xfrm>
              <a:off x="1724" y="23"/>
              <a:ext cx="21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64" name="任意多边形 56359"/>
            <p:cNvSpPr>
              <a:spLocks noEditPoints="1" noChangeArrowheads="1"/>
            </p:cNvSpPr>
            <p:nvPr/>
          </p:nvSpPr>
          <p:spPr bwMode="auto">
            <a:xfrm>
              <a:off x="1724" y="225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65" name="任意多边形 56360"/>
            <p:cNvSpPr>
              <a:spLocks noEditPoints="1" noChangeArrowheads="1"/>
            </p:cNvSpPr>
            <p:nvPr/>
          </p:nvSpPr>
          <p:spPr bwMode="auto">
            <a:xfrm>
              <a:off x="1724" y="630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66" name="任意多边形 56361"/>
            <p:cNvSpPr>
              <a:spLocks noEditPoints="1" noChangeArrowheads="1"/>
            </p:cNvSpPr>
            <p:nvPr/>
          </p:nvSpPr>
          <p:spPr bwMode="auto">
            <a:xfrm>
              <a:off x="1724" y="1034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67" name="任意多边形 56362"/>
            <p:cNvSpPr>
              <a:spLocks noEditPoints="1" noChangeArrowheads="1"/>
            </p:cNvSpPr>
            <p:nvPr/>
          </p:nvSpPr>
          <p:spPr bwMode="auto">
            <a:xfrm>
              <a:off x="1724" y="1438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68" name="任意多边形 56363"/>
            <p:cNvSpPr>
              <a:spLocks noEditPoints="1" noChangeArrowheads="1"/>
            </p:cNvSpPr>
            <p:nvPr/>
          </p:nvSpPr>
          <p:spPr bwMode="auto">
            <a:xfrm>
              <a:off x="1724" y="1843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69" name="任意多边形 56364"/>
            <p:cNvSpPr>
              <a:spLocks noEditPoints="1" noChangeArrowheads="1"/>
            </p:cNvSpPr>
            <p:nvPr/>
          </p:nvSpPr>
          <p:spPr bwMode="auto">
            <a:xfrm>
              <a:off x="1724" y="2247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70" name="任意多边形 56365"/>
            <p:cNvSpPr>
              <a:spLocks noEditPoints="1" noChangeArrowheads="1"/>
            </p:cNvSpPr>
            <p:nvPr/>
          </p:nvSpPr>
          <p:spPr bwMode="auto">
            <a:xfrm>
              <a:off x="1724" y="2652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71" name="任意多边形 56366"/>
            <p:cNvSpPr>
              <a:spLocks noEditPoints="1" noChangeArrowheads="1"/>
            </p:cNvSpPr>
            <p:nvPr/>
          </p:nvSpPr>
          <p:spPr bwMode="auto">
            <a:xfrm>
              <a:off x="1724" y="3056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72" name="任意多边形 56367"/>
            <p:cNvSpPr>
              <a:spLocks noEditPoints="1" noChangeArrowheads="1"/>
            </p:cNvSpPr>
            <p:nvPr/>
          </p:nvSpPr>
          <p:spPr bwMode="auto">
            <a:xfrm>
              <a:off x="1724" y="3461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73" name="任意多边形 56368"/>
            <p:cNvSpPr>
              <a:spLocks noEditPoints="1" noChangeArrowheads="1"/>
            </p:cNvSpPr>
            <p:nvPr/>
          </p:nvSpPr>
          <p:spPr bwMode="auto">
            <a:xfrm>
              <a:off x="1724" y="3865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74" name="矩形 56369"/>
            <p:cNvSpPr>
              <a:spLocks noChangeArrowheads="1"/>
            </p:cNvSpPr>
            <p:nvPr/>
          </p:nvSpPr>
          <p:spPr bwMode="auto">
            <a:xfrm>
              <a:off x="1724" y="4269"/>
              <a:ext cx="21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75" name="矩形 56370"/>
            <p:cNvSpPr>
              <a:spLocks noChangeArrowheads="1"/>
            </p:cNvSpPr>
            <p:nvPr/>
          </p:nvSpPr>
          <p:spPr bwMode="auto">
            <a:xfrm>
              <a:off x="2169" y="23"/>
              <a:ext cx="21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76" name="任意多边形 56371"/>
            <p:cNvSpPr>
              <a:spLocks noEditPoints="1" noChangeArrowheads="1"/>
            </p:cNvSpPr>
            <p:nvPr/>
          </p:nvSpPr>
          <p:spPr bwMode="auto">
            <a:xfrm>
              <a:off x="2169" y="225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77" name="任意多边形 56372"/>
            <p:cNvSpPr>
              <a:spLocks noEditPoints="1" noChangeArrowheads="1"/>
            </p:cNvSpPr>
            <p:nvPr/>
          </p:nvSpPr>
          <p:spPr bwMode="auto">
            <a:xfrm>
              <a:off x="2169" y="630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78" name="任意多边形 56373"/>
            <p:cNvSpPr>
              <a:spLocks noEditPoints="1" noChangeArrowheads="1"/>
            </p:cNvSpPr>
            <p:nvPr/>
          </p:nvSpPr>
          <p:spPr bwMode="auto">
            <a:xfrm>
              <a:off x="2169" y="1034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79" name="任意多边形 56374"/>
            <p:cNvSpPr>
              <a:spLocks noEditPoints="1" noChangeArrowheads="1"/>
            </p:cNvSpPr>
            <p:nvPr/>
          </p:nvSpPr>
          <p:spPr bwMode="auto">
            <a:xfrm>
              <a:off x="2169" y="1438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80" name="任意多边形 56375"/>
            <p:cNvSpPr>
              <a:spLocks noEditPoints="1" noChangeArrowheads="1"/>
            </p:cNvSpPr>
            <p:nvPr/>
          </p:nvSpPr>
          <p:spPr bwMode="auto">
            <a:xfrm>
              <a:off x="2169" y="1843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81" name="任意多边形 56376"/>
            <p:cNvSpPr>
              <a:spLocks noEditPoints="1" noChangeArrowheads="1"/>
            </p:cNvSpPr>
            <p:nvPr/>
          </p:nvSpPr>
          <p:spPr bwMode="auto">
            <a:xfrm>
              <a:off x="2169" y="2247"/>
              <a:ext cx="21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82" name="任意多边形 56377"/>
            <p:cNvSpPr>
              <a:spLocks noEditPoints="1" noChangeArrowheads="1"/>
            </p:cNvSpPr>
            <p:nvPr/>
          </p:nvSpPr>
          <p:spPr bwMode="auto">
            <a:xfrm>
              <a:off x="2169" y="2652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83" name="任意多边形 56378"/>
            <p:cNvSpPr>
              <a:spLocks noEditPoints="1" noChangeArrowheads="1"/>
            </p:cNvSpPr>
            <p:nvPr/>
          </p:nvSpPr>
          <p:spPr bwMode="auto">
            <a:xfrm>
              <a:off x="2169" y="3056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84" name="任意多边形 56379"/>
            <p:cNvSpPr>
              <a:spLocks noEditPoints="1" noChangeArrowheads="1"/>
            </p:cNvSpPr>
            <p:nvPr/>
          </p:nvSpPr>
          <p:spPr bwMode="auto">
            <a:xfrm>
              <a:off x="2169" y="3461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85" name="任意多边形 56380"/>
            <p:cNvSpPr>
              <a:spLocks noEditPoints="1" noChangeArrowheads="1"/>
            </p:cNvSpPr>
            <p:nvPr/>
          </p:nvSpPr>
          <p:spPr bwMode="auto">
            <a:xfrm>
              <a:off x="2169" y="3865"/>
              <a:ext cx="21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86" name="矩形 56381"/>
            <p:cNvSpPr>
              <a:spLocks noChangeArrowheads="1"/>
            </p:cNvSpPr>
            <p:nvPr/>
          </p:nvSpPr>
          <p:spPr bwMode="auto">
            <a:xfrm>
              <a:off x="2169" y="4269"/>
              <a:ext cx="21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87" name="矩形 56382"/>
            <p:cNvSpPr>
              <a:spLocks noChangeArrowheads="1"/>
            </p:cNvSpPr>
            <p:nvPr/>
          </p:nvSpPr>
          <p:spPr bwMode="auto">
            <a:xfrm>
              <a:off x="2620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88" name="任意多边形 56383"/>
            <p:cNvSpPr>
              <a:spLocks noEditPoints="1" noChangeArrowheads="1"/>
            </p:cNvSpPr>
            <p:nvPr/>
          </p:nvSpPr>
          <p:spPr bwMode="auto">
            <a:xfrm>
              <a:off x="2620" y="225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89" name="任意多边形 56384"/>
            <p:cNvSpPr>
              <a:spLocks noEditPoints="1" noChangeArrowheads="1"/>
            </p:cNvSpPr>
            <p:nvPr/>
          </p:nvSpPr>
          <p:spPr bwMode="auto">
            <a:xfrm>
              <a:off x="2620" y="630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90" name="任意多边形 56385"/>
            <p:cNvSpPr>
              <a:spLocks noEditPoints="1" noChangeArrowheads="1"/>
            </p:cNvSpPr>
            <p:nvPr/>
          </p:nvSpPr>
          <p:spPr bwMode="auto">
            <a:xfrm>
              <a:off x="2620" y="1034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91" name="任意多边形 56386"/>
            <p:cNvSpPr>
              <a:spLocks noEditPoints="1" noChangeArrowheads="1"/>
            </p:cNvSpPr>
            <p:nvPr/>
          </p:nvSpPr>
          <p:spPr bwMode="auto">
            <a:xfrm>
              <a:off x="2620" y="1438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92" name="任意多边形 56387"/>
            <p:cNvSpPr>
              <a:spLocks noEditPoints="1" noChangeArrowheads="1"/>
            </p:cNvSpPr>
            <p:nvPr/>
          </p:nvSpPr>
          <p:spPr bwMode="auto">
            <a:xfrm>
              <a:off x="2620" y="1843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93" name="任意多边形 56388"/>
            <p:cNvSpPr>
              <a:spLocks noEditPoints="1" noChangeArrowheads="1"/>
            </p:cNvSpPr>
            <p:nvPr/>
          </p:nvSpPr>
          <p:spPr bwMode="auto">
            <a:xfrm>
              <a:off x="2620" y="2247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94" name="任意多边形 56389"/>
            <p:cNvSpPr>
              <a:spLocks noEditPoints="1" noChangeArrowheads="1"/>
            </p:cNvSpPr>
            <p:nvPr/>
          </p:nvSpPr>
          <p:spPr bwMode="auto">
            <a:xfrm>
              <a:off x="2620" y="2652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95" name="任意多边形 56390"/>
            <p:cNvSpPr>
              <a:spLocks noEditPoints="1" noChangeArrowheads="1"/>
            </p:cNvSpPr>
            <p:nvPr/>
          </p:nvSpPr>
          <p:spPr bwMode="auto">
            <a:xfrm>
              <a:off x="2620" y="3056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96" name="任意多边形 56391"/>
            <p:cNvSpPr>
              <a:spLocks noEditPoints="1" noChangeArrowheads="1"/>
            </p:cNvSpPr>
            <p:nvPr/>
          </p:nvSpPr>
          <p:spPr bwMode="auto">
            <a:xfrm>
              <a:off x="2620" y="3461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97" name="任意多边形 56392"/>
            <p:cNvSpPr>
              <a:spLocks noEditPoints="1" noChangeArrowheads="1"/>
            </p:cNvSpPr>
            <p:nvPr/>
          </p:nvSpPr>
          <p:spPr bwMode="auto">
            <a:xfrm>
              <a:off x="2620" y="3865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98" name="矩形 56393"/>
            <p:cNvSpPr>
              <a:spLocks noChangeArrowheads="1"/>
            </p:cNvSpPr>
            <p:nvPr/>
          </p:nvSpPr>
          <p:spPr bwMode="auto">
            <a:xfrm>
              <a:off x="2620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99" name="矩形 56394"/>
            <p:cNvSpPr>
              <a:spLocks noChangeArrowheads="1"/>
            </p:cNvSpPr>
            <p:nvPr/>
          </p:nvSpPr>
          <p:spPr bwMode="auto">
            <a:xfrm>
              <a:off x="3065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00" name="任意多边形 56395"/>
            <p:cNvSpPr>
              <a:spLocks noEditPoints="1" noChangeArrowheads="1"/>
            </p:cNvSpPr>
            <p:nvPr/>
          </p:nvSpPr>
          <p:spPr bwMode="auto">
            <a:xfrm>
              <a:off x="3065" y="225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01" name="任意多边形 56396"/>
            <p:cNvSpPr>
              <a:spLocks noEditPoints="1" noChangeArrowheads="1"/>
            </p:cNvSpPr>
            <p:nvPr/>
          </p:nvSpPr>
          <p:spPr bwMode="auto">
            <a:xfrm>
              <a:off x="3065" y="630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02" name="任意多边形 56397"/>
            <p:cNvSpPr>
              <a:spLocks noEditPoints="1" noChangeArrowheads="1"/>
            </p:cNvSpPr>
            <p:nvPr/>
          </p:nvSpPr>
          <p:spPr bwMode="auto">
            <a:xfrm>
              <a:off x="3065" y="1034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03" name="任意多边形 56398"/>
            <p:cNvSpPr>
              <a:spLocks noEditPoints="1" noChangeArrowheads="1"/>
            </p:cNvSpPr>
            <p:nvPr/>
          </p:nvSpPr>
          <p:spPr bwMode="auto">
            <a:xfrm>
              <a:off x="3065" y="1438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04" name="任意多边形 56399"/>
            <p:cNvSpPr>
              <a:spLocks noEditPoints="1" noChangeArrowheads="1"/>
            </p:cNvSpPr>
            <p:nvPr/>
          </p:nvSpPr>
          <p:spPr bwMode="auto">
            <a:xfrm>
              <a:off x="3065" y="1843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05" name="任意多边形 56400"/>
            <p:cNvSpPr>
              <a:spLocks noEditPoints="1" noChangeArrowheads="1"/>
            </p:cNvSpPr>
            <p:nvPr/>
          </p:nvSpPr>
          <p:spPr bwMode="auto">
            <a:xfrm>
              <a:off x="3065" y="2247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06" name="任意多边形 56401"/>
            <p:cNvSpPr>
              <a:spLocks noEditPoints="1" noChangeArrowheads="1"/>
            </p:cNvSpPr>
            <p:nvPr/>
          </p:nvSpPr>
          <p:spPr bwMode="auto">
            <a:xfrm>
              <a:off x="3065" y="2652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07" name="任意多边形 56402"/>
            <p:cNvSpPr>
              <a:spLocks noEditPoints="1" noChangeArrowheads="1"/>
            </p:cNvSpPr>
            <p:nvPr/>
          </p:nvSpPr>
          <p:spPr bwMode="auto">
            <a:xfrm>
              <a:off x="3065" y="3056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08" name="任意多边形 56403"/>
            <p:cNvSpPr>
              <a:spLocks noEditPoints="1" noChangeArrowheads="1"/>
            </p:cNvSpPr>
            <p:nvPr/>
          </p:nvSpPr>
          <p:spPr bwMode="auto">
            <a:xfrm>
              <a:off x="3065" y="3461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09" name="任意多边形 56404"/>
            <p:cNvSpPr>
              <a:spLocks noEditPoints="1" noChangeArrowheads="1"/>
            </p:cNvSpPr>
            <p:nvPr/>
          </p:nvSpPr>
          <p:spPr bwMode="auto">
            <a:xfrm>
              <a:off x="3065" y="3865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10" name="矩形 56405"/>
            <p:cNvSpPr>
              <a:spLocks noChangeArrowheads="1"/>
            </p:cNvSpPr>
            <p:nvPr/>
          </p:nvSpPr>
          <p:spPr bwMode="auto">
            <a:xfrm>
              <a:off x="3065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11" name="矩形 56406"/>
            <p:cNvSpPr>
              <a:spLocks noChangeArrowheads="1"/>
            </p:cNvSpPr>
            <p:nvPr/>
          </p:nvSpPr>
          <p:spPr bwMode="auto">
            <a:xfrm>
              <a:off x="3510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12" name="任意多边形 56407"/>
            <p:cNvSpPr>
              <a:spLocks noEditPoints="1" noChangeArrowheads="1"/>
            </p:cNvSpPr>
            <p:nvPr/>
          </p:nvSpPr>
          <p:spPr bwMode="auto">
            <a:xfrm>
              <a:off x="3510" y="225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13" name="任意多边形 56408"/>
            <p:cNvSpPr>
              <a:spLocks noEditPoints="1" noChangeArrowheads="1"/>
            </p:cNvSpPr>
            <p:nvPr/>
          </p:nvSpPr>
          <p:spPr bwMode="auto">
            <a:xfrm>
              <a:off x="3510" y="630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14" name="任意多边形 56409"/>
            <p:cNvSpPr>
              <a:spLocks noEditPoints="1" noChangeArrowheads="1"/>
            </p:cNvSpPr>
            <p:nvPr/>
          </p:nvSpPr>
          <p:spPr bwMode="auto">
            <a:xfrm>
              <a:off x="3510" y="1034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15" name="任意多边形 56410"/>
            <p:cNvSpPr>
              <a:spLocks noEditPoints="1" noChangeArrowheads="1"/>
            </p:cNvSpPr>
            <p:nvPr/>
          </p:nvSpPr>
          <p:spPr bwMode="auto">
            <a:xfrm>
              <a:off x="3510" y="1438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16" name="任意多边形 56411"/>
            <p:cNvSpPr>
              <a:spLocks noEditPoints="1" noChangeArrowheads="1"/>
            </p:cNvSpPr>
            <p:nvPr/>
          </p:nvSpPr>
          <p:spPr bwMode="auto">
            <a:xfrm>
              <a:off x="3510" y="1843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17" name="任意多边形 56412"/>
            <p:cNvSpPr>
              <a:spLocks noEditPoints="1" noChangeArrowheads="1"/>
            </p:cNvSpPr>
            <p:nvPr/>
          </p:nvSpPr>
          <p:spPr bwMode="auto">
            <a:xfrm>
              <a:off x="3510" y="2247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18" name="任意多边形 56413"/>
            <p:cNvSpPr>
              <a:spLocks noEditPoints="1" noChangeArrowheads="1"/>
            </p:cNvSpPr>
            <p:nvPr/>
          </p:nvSpPr>
          <p:spPr bwMode="auto">
            <a:xfrm>
              <a:off x="3510" y="2652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19" name="任意多边形 56414"/>
            <p:cNvSpPr>
              <a:spLocks noEditPoints="1" noChangeArrowheads="1"/>
            </p:cNvSpPr>
            <p:nvPr/>
          </p:nvSpPr>
          <p:spPr bwMode="auto">
            <a:xfrm>
              <a:off x="3510" y="3056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20" name="任意多边形 56415"/>
            <p:cNvSpPr>
              <a:spLocks noEditPoints="1" noChangeArrowheads="1"/>
            </p:cNvSpPr>
            <p:nvPr/>
          </p:nvSpPr>
          <p:spPr bwMode="auto">
            <a:xfrm>
              <a:off x="3510" y="3461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21" name="任意多边形 56416"/>
            <p:cNvSpPr>
              <a:spLocks noEditPoints="1" noChangeArrowheads="1"/>
            </p:cNvSpPr>
            <p:nvPr/>
          </p:nvSpPr>
          <p:spPr bwMode="auto">
            <a:xfrm>
              <a:off x="3510" y="3865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22" name="矩形 56417"/>
            <p:cNvSpPr>
              <a:spLocks noChangeArrowheads="1"/>
            </p:cNvSpPr>
            <p:nvPr/>
          </p:nvSpPr>
          <p:spPr bwMode="auto">
            <a:xfrm>
              <a:off x="3510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23" name="矩形 56418"/>
            <p:cNvSpPr>
              <a:spLocks noChangeArrowheads="1"/>
            </p:cNvSpPr>
            <p:nvPr/>
          </p:nvSpPr>
          <p:spPr bwMode="auto">
            <a:xfrm>
              <a:off x="3960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24" name="任意多边形 56419"/>
            <p:cNvSpPr>
              <a:spLocks noEditPoints="1" noChangeArrowheads="1"/>
            </p:cNvSpPr>
            <p:nvPr/>
          </p:nvSpPr>
          <p:spPr bwMode="auto">
            <a:xfrm>
              <a:off x="3960" y="225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25" name="任意多边形 56420"/>
            <p:cNvSpPr>
              <a:spLocks noEditPoints="1" noChangeArrowheads="1"/>
            </p:cNvSpPr>
            <p:nvPr/>
          </p:nvSpPr>
          <p:spPr bwMode="auto">
            <a:xfrm>
              <a:off x="3960" y="630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26" name="任意多边形 56421"/>
            <p:cNvSpPr>
              <a:spLocks noEditPoints="1" noChangeArrowheads="1"/>
            </p:cNvSpPr>
            <p:nvPr/>
          </p:nvSpPr>
          <p:spPr bwMode="auto">
            <a:xfrm>
              <a:off x="3960" y="1034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27" name="任意多边形 56422"/>
            <p:cNvSpPr>
              <a:spLocks noEditPoints="1" noChangeArrowheads="1"/>
            </p:cNvSpPr>
            <p:nvPr/>
          </p:nvSpPr>
          <p:spPr bwMode="auto">
            <a:xfrm>
              <a:off x="3960" y="1438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28" name="任意多边形 56423"/>
            <p:cNvSpPr>
              <a:spLocks noEditPoints="1" noChangeArrowheads="1"/>
            </p:cNvSpPr>
            <p:nvPr/>
          </p:nvSpPr>
          <p:spPr bwMode="auto">
            <a:xfrm>
              <a:off x="3960" y="1843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29" name="任意多边形 56424"/>
            <p:cNvSpPr>
              <a:spLocks noEditPoints="1" noChangeArrowheads="1"/>
            </p:cNvSpPr>
            <p:nvPr/>
          </p:nvSpPr>
          <p:spPr bwMode="auto">
            <a:xfrm>
              <a:off x="3960" y="2247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30" name="任意多边形 56425"/>
            <p:cNvSpPr>
              <a:spLocks noEditPoints="1" noChangeArrowheads="1"/>
            </p:cNvSpPr>
            <p:nvPr/>
          </p:nvSpPr>
          <p:spPr bwMode="auto">
            <a:xfrm>
              <a:off x="3960" y="2652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31" name="任意多边形 56426"/>
            <p:cNvSpPr>
              <a:spLocks noEditPoints="1" noChangeArrowheads="1"/>
            </p:cNvSpPr>
            <p:nvPr/>
          </p:nvSpPr>
          <p:spPr bwMode="auto">
            <a:xfrm>
              <a:off x="3960" y="3056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32" name="任意多边形 56427"/>
            <p:cNvSpPr>
              <a:spLocks noEditPoints="1" noChangeArrowheads="1"/>
            </p:cNvSpPr>
            <p:nvPr/>
          </p:nvSpPr>
          <p:spPr bwMode="auto">
            <a:xfrm>
              <a:off x="3960" y="3461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33" name="任意多边形 56428"/>
            <p:cNvSpPr>
              <a:spLocks noEditPoints="1" noChangeArrowheads="1"/>
            </p:cNvSpPr>
            <p:nvPr/>
          </p:nvSpPr>
          <p:spPr bwMode="auto">
            <a:xfrm>
              <a:off x="3960" y="3865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34" name="矩形 56429"/>
            <p:cNvSpPr>
              <a:spLocks noChangeArrowheads="1"/>
            </p:cNvSpPr>
            <p:nvPr/>
          </p:nvSpPr>
          <p:spPr bwMode="auto">
            <a:xfrm>
              <a:off x="3960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35" name="矩形 56430"/>
            <p:cNvSpPr>
              <a:spLocks noChangeArrowheads="1"/>
            </p:cNvSpPr>
            <p:nvPr/>
          </p:nvSpPr>
          <p:spPr bwMode="auto">
            <a:xfrm>
              <a:off x="4405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36" name="任意多边形 56431"/>
            <p:cNvSpPr>
              <a:spLocks noEditPoints="1" noChangeArrowheads="1"/>
            </p:cNvSpPr>
            <p:nvPr/>
          </p:nvSpPr>
          <p:spPr bwMode="auto">
            <a:xfrm>
              <a:off x="4405" y="225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37" name="任意多边形 56432"/>
            <p:cNvSpPr>
              <a:spLocks noEditPoints="1" noChangeArrowheads="1"/>
            </p:cNvSpPr>
            <p:nvPr/>
          </p:nvSpPr>
          <p:spPr bwMode="auto">
            <a:xfrm>
              <a:off x="4405" y="630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38" name="任意多边形 56433"/>
            <p:cNvSpPr>
              <a:spLocks noEditPoints="1" noChangeArrowheads="1"/>
            </p:cNvSpPr>
            <p:nvPr/>
          </p:nvSpPr>
          <p:spPr bwMode="auto">
            <a:xfrm>
              <a:off x="4405" y="1034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39" name="任意多边形 56434"/>
            <p:cNvSpPr>
              <a:spLocks noEditPoints="1" noChangeArrowheads="1"/>
            </p:cNvSpPr>
            <p:nvPr/>
          </p:nvSpPr>
          <p:spPr bwMode="auto">
            <a:xfrm>
              <a:off x="4405" y="1438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40" name="任意多边形 56435"/>
            <p:cNvSpPr>
              <a:spLocks noEditPoints="1" noChangeArrowheads="1"/>
            </p:cNvSpPr>
            <p:nvPr/>
          </p:nvSpPr>
          <p:spPr bwMode="auto">
            <a:xfrm>
              <a:off x="4405" y="1843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41" name="任意多边形 56436"/>
            <p:cNvSpPr>
              <a:spLocks noEditPoints="1" noChangeArrowheads="1"/>
            </p:cNvSpPr>
            <p:nvPr/>
          </p:nvSpPr>
          <p:spPr bwMode="auto">
            <a:xfrm>
              <a:off x="4405" y="2247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42" name="任意多边形 56437"/>
            <p:cNvSpPr>
              <a:spLocks noEditPoints="1" noChangeArrowheads="1"/>
            </p:cNvSpPr>
            <p:nvPr/>
          </p:nvSpPr>
          <p:spPr bwMode="auto">
            <a:xfrm>
              <a:off x="4405" y="2652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43" name="任意多边形 56438"/>
            <p:cNvSpPr>
              <a:spLocks noEditPoints="1" noChangeArrowheads="1"/>
            </p:cNvSpPr>
            <p:nvPr/>
          </p:nvSpPr>
          <p:spPr bwMode="auto">
            <a:xfrm>
              <a:off x="4405" y="3056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44" name="任意多边形 56439"/>
            <p:cNvSpPr>
              <a:spLocks noEditPoints="1" noChangeArrowheads="1"/>
            </p:cNvSpPr>
            <p:nvPr/>
          </p:nvSpPr>
          <p:spPr bwMode="auto">
            <a:xfrm>
              <a:off x="4405" y="3461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45" name="任意多边形 56440"/>
            <p:cNvSpPr>
              <a:spLocks noEditPoints="1" noChangeArrowheads="1"/>
            </p:cNvSpPr>
            <p:nvPr/>
          </p:nvSpPr>
          <p:spPr bwMode="auto">
            <a:xfrm>
              <a:off x="4405" y="3865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46" name="矩形 56441"/>
            <p:cNvSpPr>
              <a:spLocks noChangeArrowheads="1"/>
            </p:cNvSpPr>
            <p:nvPr/>
          </p:nvSpPr>
          <p:spPr bwMode="auto">
            <a:xfrm>
              <a:off x="4405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47" name="矩形 56442"/>
            <p:cNvSpPr>
              <a:spLocks noChangeArrowheads="1"/>
            </p:cNvSpPr>
            <p:nvPr/>
          </p:nvSpPr>
          <p:spPr bwMode="auto">
            <a:xfrm>
              <a:off x="4850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48" name="任意多边形 56443"/>
            <p:cNvSpPr>
              <a:spLocks noEditPoints="1" noChangeArrowheads="1"/>
            </p:cNvSpPr>
            <p:nvPr/>
          </p:nvSpPr>
          <p:spPr bwMode="auto">
            <a:xfrm>
              <a:off x="4850" y="225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49" name="任意多边形 56444"/>
            <p:cNvSpPr>
              <a:spLocks noEditPoints="1" noChangeArrowheads="1"/>
            </p:cNvSpPr>
            <p:nvPr/>
          </p:nvSpPr>
          <p:spPr bwMode="auto">
            <a:xfrm>
              <a:off x="4850" y="630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50" name="任意多边形 56445"/>
            <p:cNvSpPr>
              <a:spLocks noEditPoints="1" noChangeArrowheads="1"/>
            </p:cNvSpPr>
            <p:nvPr/>
          </p:nvSpPr>
          <p:spPr bwMode="auto">
            <a:xfrm>
              <a:off x="4850" y="1034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51" name="任意多边形 56446"/>
            <p:cNvSpPr>
              <a:spLocks noEditPoints="1" noChangeArrowheads="1"/>
            </p:cNvSpPr>
            <p:nvPr/>
          </p:nvSpPr>
          <p:spPr bwMode="auto">
            <a:xfrm>
              <a:off x="4850" y="1438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52" name="任意多边形 56447"/>
            <p:cNvSpPr>
              <a:spLocks noEditPoints="1" noChangeArrowheads="1"/>
            </p:cNvSpPr>
            <p:nvPr/>
          </p:nvSpPr>
          <p:spPr bwMode="auto">
            <a:xfrm>
              <a:off x="4850" y="1843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53" name="任意多边形 56448"/>
            <p:cNvSpPr>
              <a:spLocks noEditPoints="1" noChangeArrowheads="1"/>
            </p:cNvSpPr>
            <p:nvPr/>
          </p:nvSpPr>
          <p:spPr bwMode="auto">
            <a:xfrm>
              <a:off x="4850" y="2247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54" name="任意多边形 56449"/>
            <p:cNvSpPr>
              <a:spLocks noEditPoints="1" noChangeArrowheads="1"/>
            </p:cNvSpPr>
            <p:nvPr/>
          </p:nvSpPr>
          <p:spPr bwMode="auto">
            <a:xfrm>
              <a:off x="4850" y="2652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55" name="任意多边形 56450"/>
            <p:cNvSpPr>
              <a:spLocks noEditPoints="1" noChangeArrowheads="1"/>
            </p:cNvSpPr>
            <p:nvPr/>
          </p:nvSpPr>
          <p:spPr bwMode="auto">
            <a:xfrm>
              <a:off x="4850" y="3056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56" name="任意多边形 56451"/>
            <p:cNvSpPr>
              <a:spLocks noEditPoints="1" noChangeArrowheads="1"/>
            </p:cNvSpPr>
            <p:nvPr/>
          </p:nvSpPr>
          <p:spPr bwMode="auto">
            <a:xfrm>
              <a:off x="4850" y="3461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57" name="任意多边形 56452"/>
            <p:cNvSpPr>
              <a:spLocks noEditPoints="1" noChangeArrowheads="1"/>
            </p:cNvSpPr>
            <p:nvPr/>
          </p:nvSpPr>
          <p:spPr bwMode="auto">
            <a:xfrm>
              <a:off x="4850" y="3865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58" name="矩形 56453"/>
            <p:cNvSpPr>
              <a:spLocks noChangeArrowheads="1"/>
            </p:cNvSpPr>
            <p:nvPr/>
          </p:nvSpPr>
          <p:spPr bwMode="auto">
            <a:xfrm>
              <a:off x="4850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59" name="矩形 56454"/>
            <p:cNvSpPr>
              <a:spLocks noChangeArrowheads="1"/>
            </p:cNvSpPr>
            <p:nvPr/>
          </p:nvSpPr>
          <p:spPr bwMode="auto">
            <a:xfrm>
              <a:off x="5300" y="23"/>
              <a:ext cx="20" cy="10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60" name="任意多边形 56455"/>
            <p:cNvSpPr>
              <a:spLocks noEditPoints="1" noChangeArrowheads="1"/>
            </p:cNvSpPr>
            <p:nvPr/>
          </p:nvSpPr>
          <p:spPr bwMode="auto">
            <a:xfrm>
              <a:off x="5300" y="225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61" name="任意多边形 56456"/>
            <p:cNvSpPr>
              <a:spLocks noEditPoints="1" noChangeArrowheads="1"/>
            </p:cNvSpPr>
            <p:nvPr/>
          </p:nvSpPr>
          <p:spPr bwMode="auto">
            <a:xfrm>
              <a:off x="5300" y="630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62" name="任意多边形 56457"/>
            <p:cNvSpPr>
              <a:spLocks noEditPoints="1" noChangeArrowheads="1"/>
            </p:cNvSpPr>
            <p:nvPr/>
          </p:nvSpPr>
          <p:spPr bwMode="auto">
            <a:xfrm>
              <a:off x="5300" y="1034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63" name="任意多边形 56458"/>
            <p:cNvSpPr>
              <a:spLocks noEditPoints="1" noChangeArrowheads="1"/>
            </p:cNvSpPr>
            <p:nvPr/>
          </p:nvSpPr>
          <p:spPr bwMode="auto">
            <a:xfrm>
              <a:off x="5300" y="1438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64" name="任意多边形 56459"/>
            <p:cNvSpPr>
              <a:spLocks noEditPoints="1" noChangeArrowheads="1"/>
            </p:cNvSpPr>
            <p:nvPr/>
          </p:nvSpPr>
          <p:spPr bwMode="auto">
            <a:xfrm>
              <a:off x="5300" y="1843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65" name="任意多边形 56460"/>
            <p:cNvSpPr>
              <a:spLocks noEditPoints="1" noChangeArrowheads="1"/>
            </p:cNvSpPr>
            <p:nvPr/>
          </p:nvSpPr>
          <p:spPr bwMode="auto">
            <a:xfrm>
              <a:off x="5300" y="2247"/>
              <a:ext cx="20" cy="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66" name="任意多边形 56461"/>
            <p:cNvSpPr>
              <a:spLocks noEditPoints="1" noChangeArrowheads="1"/>
            </p:cNvSpPr>
            <p:nvPr/>
          </p:nvSpPr>
          <p:spPr bwMode="auto">
            <a:xfrm>
              <a:off x="5300" y="2652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67" name="任意多边形 56462"/>
            <p:cNvSpPr>
              <a:spLocks noEditPoints="1" noChangeArrowheads="1"/>
            </p:cNvSpPr>
            <p:nvPr/>
          </p:nvSpPr>
          <p:spPr bwMode="auto">
            <a:xfrm>
              <a:off x="5300" y="3056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68" name="任意多边形 56463"/>
            <p:cNvSpPr>
              <a:spLocks noEditPoints="1" noChangeArrowheads="1"/>
            </p:cNvSpPr>
            <p:nvPr/>
          </p:nvSpPr>
          <p:spPr bwMode="auto">
            <a:xfrm>
              <a:off x="5300" y="3461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69" name="任意多边形 56464"/>
            <p:cNvSpPr>
              <a:spLocks noEditPoints="1" noChangeArrowheads="1"/>
            </p:cNvSpPr>
            <p:nvPr/>
          </p:nvSpPr>
          <p:spPr bwMode="auto">
            <a:xfrm>
              <a:off x="5300" y="3865"/>
              <a:ext cx="20" cy="3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4" y="2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40"/>
                </a:cxn>
                <a:cxn ang="0">
                  <a:pos x="0" y="60"/>
                </a:cxn>
                <a:cxn ang="0">
                  <a:pos x="4" y="60"/>
                </a:cxn>
                <a:cxn ang="0">
                  <a:pos x="4" y="40"/>
                </a:cxn>
                <a:cxn ang="0">
                  <a:pos x="0" y="40"/>
                </a:cxn>
              </a:cxnLst>
              <a:rect l="0" t="0" r="r" b="b"/>
              <a:pathLst>
                <a:path w="4" h="60">
                  <a:moveTo>
                    <a:pt x="0" y="0"/>
                  </a:moveTo>
                  <a:lnTo>
                    <a:pt x="0" y="20"/>
                  </a:lnTo>
                  <a:lnTo>
                    <a:pt x="4" y="20"/>
                  </a:lnTo>
                  <a:lnTo>
                    <a:pt x="4" y="0"/>
                  </a:lnTo>
                  <a:lnTo>
                    <a:pt x="0" y="0"/>
                  </a:lnTo>
                  <a:close/>
                  <a:moveTo>
                    <a:pt x="0" y="40"/>
                  </a:moveTo>
                  <a:lnTo>
                    <a:pt x="0" y="60"/>
                  </a:lnTo>
                  <a:lnTo>
                    <a:pt x="4" y="60"/>
                  </a:lnTo>
                  <a:lnTo>
                    <a:pt x="4" y="40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70" name="矩形 56465"/>
            <p:cNvSpPr>
              <a:spLocks noChangeArrowheads="1"/>
            </p:cNvSpPr>
            <p:nvPr/>
          </p:nvSpPr>
          <p:spPr bwMode="auto">
            <a:xfrm>
              <a:off x="5300" y="4269"/>
              <a:ext cx="20" cy="51"/>
            </a:xfrm>
            <a:prstGeom prst="rect">
              <a:avLst/>
            </a:prstGeom>
            <a:solidFill>
              <a:schemeClr val="bg2">
                <a:alpha val="60001"/>
              </a:schemeClr>
            </a:solidFill>
            <a:ln w="0">
              <a:noFill/>
              <a:miter lim="800000"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71" name="任意多边形 56466"/>
            <p:cNvSpPr>
              <a:spLocks noChangeArrowheads="1"/>
            </p:cNvSpPr>
            <p:nvPr/>
          </p:nvSpPr>
          <p:spPr bwMode="auto">
            <a:xfrm>
              <a:off x="349" y="3304"/>
              <a:ext cx="20" cy="1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4" h="2">
                  <a:moveTo>
                    <a:pt x="0" y="1"/>
                  </a:moveTo>
                  <a:cubicBezTo>
                    <a:pt x="1" y="2"/>
                    <a:pt x="4" y="0"/>
                    <a:pt x="0" y="1"/>
                  </a:cubicBezTo>
                  <a:close/>
                </a:path>
              </a:pathLst>
            </a:custGeom>
            <a:solidFill>
              <a:schemeClr val="bg2">
                <a:alpha val="60001"/>
              </a:schemeClr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1172" name="组合 56467"/>
          <p:cNvGrpSpPr/>
          <p:nvPr/>
        </p:nvGrpSpPr>
        <p:grpSpPr>
          <a:xfrm>
            <a:off x="1066800" y="3444875"/>
            <a:ext cx="533400" cy="492125"/>
            <a:chOff x="96" y="2784"/>
            <a:chExt cx="1062" cy="981"/>
          </a:xfrm>
        </p:grpSpPr>
        <p:sp>
          <p:nvSpPr>
            <p:cNvPr id="1173" name="任意多边形 56468"/>
            <p:cNvSpPr>
              <a:spLocks noChangeArrowheads="1"/>
            </p:cNvSpPr>
            <p:nvPr/>
          </p:nvSpPr>
          <p:spPr bwMode="auto">
            <a:xfrm>
              <a:off x="121" y="2784"/>
              <a:ext cx="205" cy="82"/>
            </a:xfrm>
            <a:custGeom>
              <a:avLst/>
              <a:gdLst/>
              <a:ahLst/>
              <a:cxnLst>
                <a:cxn ang="0">
                  <a:pos x="30" y="12"/>
                </a:cxn>
                <a:cxn ang="0">
                  <a:pos x="37" y="10"/>
                </a:cxn>
                <a:cxn ang="0">
                  <a:pos x="38" y="9"/>
                </a:cxn>
                <a:cxn ang="0">
                  <a:pos x="31" y="1"/>
                </a:cxn>
                <a:cxn ang="0">
                  <a:pos x="8" y="11"/>
                </a:cxn>
                <a:cxn ang="0">
                  <a:pos x="30" y="12"/>
                </a:cxn>
              </a:cxnLst>
              <a:rect l="0" t="0" r="r" b="b"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74" name="任意多边形 56469"/>
            <p:cNvSpPr>
              <a:spLocks noEditPoints="1" noChangeArrowheads="1"/>
            </p:cNvSpPr>
            <p:nvPr/>
          </p:nvSpPr>
          <p:spPr bwMode="auto">
            <a:xfrm>
              <a:off x="96" y="2790"/>
              <a:ext cx="1062" cy="975"/>
            </a:xfrm>
            <a:custGeom>
              <a:avLst/>
              <a:gdLst/>
              <a:ahLst/>
              <a:cxnLst>
                <a:cxn ang="0">
                  <a:pos x="163" y="155"/>
                </a:cxn>
                <a:cxn ang="0">
                  <a:pos x="152" y="125"/>
                </a:cxn>
                <a:cxn ang="0">
                  <a:pos x="142" y="99"/>
                </a:cxn>
                <a:cxn ang="0">
                  <a:pos x="165" y="93"/>
                </a:cxn>
                <a:cxn ang="0">
                  <a:pos x="146" y="82"/>
                </a:cxn>
                <a:cxn ang="0">
                  <a:pos x="157" y="83"/>
                </a:cxn>
                <a:cxn ang="0">
                  <a:pos x="157" y="77"/>
                </a:cxn>
                <a:cxn ang="0">
                  <a:pos x="135" y="78"/>
                </a:cxn>
                <a:cxn ang="0">
                  <a:pos x="128" y="125"/>
                </a:cxn>
                <a:cxn ang="0">
                  <a:pos x="124" y="84"/>
                </a:cxn>
                <a:cxn ang="0">
                  <a:pos x="118" y="67"/>
                </a:cxn>
                <a:cxn ang="0">
                  <a:pos x="124" y="51"/>
                </a:cxn>
                <a:cxn ang="0">
                  <a:pos x="121" y="37"/>
                </a:cxn>
                <a:cxn ang="0">
                  <a:pos x="119" y="24"/>
                </a:cxn>
                <a:cxn ang="0">
                  <a:pos x="132" y="39"/>
                </a:cxn>
                <a:cxn ang="0">
                  <a:pos x="149" y="18"/>
                </a:cxn>
                <a:cxn ang="0">
                  <a:pos x="147" y="36"/>
                </a:cxn>
                <a:cxn ang="0">
                  <a:pos x="143" y="48"/>
                </a:cxn>
                <a:cxn ang="0">
                  <a:pos x="144" y="67"/>
                </a:cxn>
                <a:cxn ang="0">
                  <a:pos x="199" y="29"/>
                </a:cxn>
                <a:cxn ang="0">
                  <a:pos x="90" y="1"/>
                </a:cxn>
                <a:cxn ang="0">
                  <a:pos x="56" y="8"/>
                </a:cxn>
                <a:cxn ang="0">
                  <a:pos x="85" y="12"/>
                </a:cxn>
                <a:cxn ang="0">
                  <a:pos x="60" y="22"/>
                </a:cxn>
                <a:cxn ang="0">
                  <a:pos x="58" y="29"/>
                </a:cxn>
                <a:cxn ang="0">
                  <a:pos x="38" y="17"/>
                </a:cxn>
                <a:cxn ang="0">
                  <a:pos x="13" y="115"/>
                </a:cxn>
                <a:cxn ang="0">
                  <a:pos x="61" y="146"/>
                </a:cxn>
                <a:cxn ang="0">
                  <a:pos x="45" y="133"/>
                </a:cxn>
                <a:cxn ang="0">
                  <a:pos x="35" y="145"/>
                </a:cxn>
                <a:cxn ang="0">
                  <a:pos x="32" y="128"/>
                </a:cxn>
                <a:cxn ang="0">
                  <a:pos x="46" y="86"/>
                </a:cxn>
                <a:cxn ang="0">
                  <a:pos x="67" y="83"/>
                </a:cxn>
                <a:cxn ang="0">
                  <a:pos x="71" y="95"/>
                </a:cxn>
                <a:cxn ang="0">
                  <a:pos x="61" y="121"/>
                </a:cxn>
                <a:cxn ang="0">
                  <a:pos x="91" y="180"/>
                </a:cxn>
                <a:cxn ang="0">
                  <a:pos x="186" y="166"/>
                </a:cxn>
                <a:cxn ang="0">
                  <a:pos x="182" y="66"/>
                </a:cxn>
                <a:cxn ang="0">
                  <a:pos x="165" y="60"/>
                </a:cxn>
                <a:cxn ang="0">
                  <a:pos x="113" y="61"/>
                </a:cxn>
                <a:cxn ang="0">
                  <a:pos x="108" y="87"/>
                </a:cxn>
                <a:cxn ang="0">
                  <a:pos x="114" y="50"/>
                </a:cxn>
                <a:cxn ang="0">
                  <a:pos x="89" y="26"/>
                </a:cxn>
                <a:cxn ang="0">
                  <a:pos x="105" y="35"/>
                </a:cxn>
                <a:cxn ang="0">
                  <a:pos x="61" y="72"/>
                </a:cxn>
                <a:cxn ang="0">
                  <a:pos x="24" y="37"/>
                </a:cxn>
                <a:cxn ang="0">
                  <a:pos x="68" y="40"/>
                </a:cxn>
                <a:cxn ang="0">
                  <a:pos x="79" y="40"/>
                </a:cxn>
                <a:cxn ang="0">
                  <a:pos x="108" y="45"/>
                </a:cxn>
                <a:cxn ang="0">
                  <a:pos x="99" y="93"/>
                </a:cxn>
                <a:cxn ang="0">
                  <a:pos x="93" y="51"/>
                </a:cxn>
                <a:cxn ang="0">
                  <a:pos x="61" y="72"/>
                </a:cxn>
                <a:cxn ang="0">
                  <a:pos x="80" y="82"/>
                </a:cxn>
                <a:cxn ang="0">
                  <a:pos x="88" y="58"/>
                </a:cxn>
                <a:cxn ang="0">
                  <a:pos x="102" y="145"/>
                </a:cxn>
                <a:cxn ang="0">
                  <a:pos x="82" y="96"/>
                </a:cxn>
                <a:cxn ang="0">
                  <a:pos x="117" y="106"/>
                </a:cxn>
              </a:cxnLst>
              <a:rect l="0" t="0" r="r" b="b"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75" name="任意多边形 56470"/>
            <p:cNvSpPr>
              <a:spLocks noChangeArrowheads="1"/>
            </p:cNvSpPr>
            <p:nvPr/>
          </p:nvSpPr>
          <p:spPr bwMode="auto">
            <a:xfrm>
              <a:off x="349" y="3256"/>
              <a:ext cx="85" cy="101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9" y="20"/>
                </a:cxn>
                <a:cxn ang="0">
                  <a:pos x="14" y="5"/>
                </a:cxn>
              </a:cxnLst>
              <a:rect l="0" t="0" r="r" b="b"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76" name="任意多边形 56471"/>
            <p:cNvSpPr>
              <a:spLocks noChangeArrowheads="1"/>
            </p:cNvSpPr>
            <p:nvPr/>
          </p:nvSpPr>
          <p:spPr bwMode="auto">
            <a:xfrm>
              <a:off x="267" y="3293"/>
              <a:ext cx="76" cy="136"/>
            </a:xfrm>
            <a:custGeom>
              <a:avLst/>
              <a:gdLst/>
              <a:ahLst/>
              <a:cxnLst>
                <a:cxn ang="0">
                  <a:pos x="7" y="10"/>
                </a:cxn>
                <a:cxn ang="0">
                  <a:pos x="4" y="25"/>
                </a:cxn>
                <a:cxn ang="0">
                  <a:pos x="15" y="16"/>
                </a:cxn>
                <a:cxn ang="0">
                  <a:pos x="13" y="8"/>
                </a:cxn>
                <a:cxn ang="0">
                  <a:pos x="7" y="10"/>
                </a:cxn>
              </a:cxnLst>
              <a:rect l="0" t="0" r="r" b="b"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77" name="任意多边形 56472"/>
            <p:cNvSpPr>
              <a:spLocks noChangeArrowheads="1"/>
            </p:cNvSpPr>
            <p:nvPr/>
          </p:nvSpPr>
          <p:spPr bwMode="auto">
            <a:xfrm>
              <a:off x="222" y="3021"/>
              <a:ext cx="243" cy="117"/>
            </a:xfrm>
            <a:custGeom>
              <a:avLst/>
              <a:gdLst/>
              <a:ahLst/>
              <a:cxnLst>
                <a:cxn ang="0">
                  <a:pos x="40" y="2"/>
                </a:cxn>
                <a:cxn ang="0">
                  <a:pos x="9" y="1"/>
                </a:cxn>
                <a:cxn ang="0">
                  <a:pos x="1" y="9"/>
                </a:cxn>
                <a:cxn ang="0">
                  <a:pos x="22" y="21"/>
                </a:cxn>
                <a:cxn ang="0">
                  <a:pos x="34" y="20"/>
                </a:cxn>
                <a:cxn ang="0">
                  <a:pos x="40" y="19"/>
                </a:cxn>
                <a:cxn ang="0">
                  <a:pos x="40" y="2"/>
                </a:cxn>
              </a:cxnLst>
              <a:rect l="0" t="0" r="r" b="b"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78" name="任意多边形 56473"/>
            <p:cNvSpPr>
              <a:spLocks noChangeArrowheads="1"/>
            </p:cNvSpPr>
            <p:nvPr/>
          </p:nvSpPr>
          <p:spPr bwMode="auto">
            <a:xfrm>
              <a:off x="501" y="3344"/>
              <a:ext cx="177" cy="187"/>
            </a:xfrm>
            <a:custGeom>
              <a:avLst/>
              <a:gdLst/>
              <a:ahLst/>
              <a:cxnLst>
                <a:cxn ang="0">
                  <a:pos x="24" y="2"/>
                </a:cxn>
                <a:cxn ang="0">
                  <a:pos x="11" y="2"/>
                </a:cxn>
                <a:cxn ang="0">
                  <a:pos x="4" y="20"/>
                </a:cxn>
                <a:cxn ang="0">
                  <a:pos x="28" y="22"/>
                </a:cxn>
                <a:cxn ang="0">
                  <a:pos x="24" y="2"/>
                </a:cxn>
              </a:cxnLst>
              <a:rect l="0" t="0" r="r" b="b"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79" name="任意多边形 56474"/>
            <p:cNvSpPr>
              <a:spLocks noChangeArrowheads="1"/>
            </p:cNvSpPr>
            <p:nvPr/>
          </p:nvSpPr>
          <p:spPr bwMode="auto">
            <a:xfrm>
              <a:off x="905" y="3157"/>
              <a:ext cx="177" cy="3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4" y="5"/>
                </a:cxn>
                <a:cxn ang="0">
                  <a:pos x="5" y="0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80" name="任意多边形 56475"/>
            <p:cNvSpPr>
              <a:spLocks noChangeArrowheads="1"/>
            </p:cNvSpPr>
            <p:nvPr/>
          </p:nvSpPr>
          <p:spPr bwMode="auto">
            <a:xfrm>
              <a:off x="965" y="3154"/>
              <a:ext cx="136" cy="79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25" y="6"/>
                </a:cxn>
                <a:cxn ang="0">
                  <a:pos x="17" y="1"/>
                </a:cxn>
                <a:cxn ang="0">
                  <a:pos x="7" y="11"/>
                </a:cxn>
                <a:cxn ang="0">
                  <a:pos x="7" y="13"/>
                </a:cxn>
              </a:cxnLst>
              <a:rect l="0" t="0" r="r" b="b"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81" name="任意多边形 56476"/>
            <p:cNvSpPr>
              <a:spLocks noChangeArrowheads="1"/>
            </p:cNvSpPr>
            <p:nvPr/>
          </p:nvSpPr>
          <p:spPr bwMode="auto">
            <a:xfrm>
              <a:off x="959" y="3205"/>
              <a:ext cx="177" cy="85"/>
            </a:xfrm>
            <a:custGeom>
              <a:avLst/>
              <a:gdLst/>
              <a:ahLst/>
              <a:cxnLst>
                <a:cxn ang="0">
                  <a:pos x="25" y="6"/>
                </a:cxn>
                <a:cxn ang="0">
                  <a:pos x="8" y="10"/>
                </a:cxn>
                <a:cxn ang="0">
                  <a:pos x="6" y="13"/>
                </a:cxn>
                <a:cxn ang="0">
                  <a:pos x="27" y="12"/>
                </a:cxn>
                <a:cxn ang="0">
                  <a:pos x="25" y="6"/>
                </a:cxn>
              </a:cxnLst>
              <a:rect l="0" t="0" r="r" b="b"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82" name="任意多边形 56477"/>
            <p:cNvSpPr>
              <a:spLocks noChangeArrowheads="1"/>
            </p:cNvSpPr>
            <p:nvPr/>
          </p:nvSpPr>
          <p:spPr bwMode="auto">
            <a:xfrm>
              <a:off x="845" y="3284"/>
              <a:ext cx="247" cy="60"/>
            </a:xfrm>
            <a:custGeom>
              <a:avLst/>
              <a:gdLst/>
              <a:ahLst/>
              <a:cxnLst>
                <a:cxn ang="0">
                  <a:pos x="40" y="3"/>
                </a:cxn>
                <a:cxn ang="0">
                  <a:pos x="29" y="1"/>
                </a:cxn>
                <a:cxn ang="0">
                  <a:pos x="7" y="0"/>
                </a:cxn>
                <a:cxn ang="0">
                  <a:pos x="2" y="5"/>
                </a:cxn>
                <a:cxn ang="0">
                  <a:pos x="20" y="8"/>
                </a:cxn>
                <a:cxn ang="0">
                  <a:pos x="41" y="8"/>
                </a:cxn>
                <a:cxn ang="0">
                  <a:pos x="40" y="3"/>
                </a:cxn>
              </a:cxnLst>
              <a:rect l="0" t="0" r="r" b="b"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83" name="任意多边形 56478"/>
            <p:cNvSpPr>
              <a:spLocks noChangeArrowheads="1"/>
            </p:cNvSpPr>
            <p:nvPr/>
          </p:nvSpPr>
          <p:spPr bwMode="auto">
            <a:xfrm>
              <a:off x="870" y="3341"/>
              <a:ext cx="202" cy="54"/>
            </a:xfrm>
            <a:custGeom>
              <a:avLst/>
              <a:gdLst/>
              <a:ahLst/>
              <a:cxnLst>
                <a:cxn ang="0">
                  <a:pos x="37" y="2"/>
                </a:cxn>
                <a:cxn ang="0">
                  <a:pos x="26" y="4"/>
                </a:cxn>
                <a:cxn ang="0">
                  <a:pos x="13" y="3"/>
                </a:cxn>
                <a:cxn ang="0">
                  <a:pos x="1" y="2"/>
                </a:cxn>
                <a:cxn ang="0">
                  <a:pos x="35" y="8"/>
                </a:cxn>
                <a:cxn ang="0">
                  <a:pos x="37" y="2"/>
                </a:cxn>
              </a:cxnLst>
              <a:rect l="0" t="0" r="r" b="b"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84" name="任意多边形 56479"/>
            <p:cNvSpPr>
              <a:spLocks noChangeArrowheads="1"/>
            </p:cNvSpPr>
            <p:nvPr/>
          </p:nvSpPr>
          <p:spPr bwMode="auto">
            <a:xfrm>
              <a:off x="858" y="3385"/>
              <a:ext cx="209" cy="174"/>
            </a:xfrm>
            <a:custGeom>
              <a:avLst/>
              <a:gdLst/>
              <a:ahLst/>
              <a:cxnLst>
                <a:cxn ang="0">
                  <a:pos x="28" y="9"/>
                </a:cxn>
                <a:cxn ang="0">
                  <a:pos x="13" y="6"/>
                </a:cxn>
                <a:cxn ang="0">
                  <a:pos x="4" y="15"/>
                </a:cxn>
                <a:cxn ang="0">
                  <a:pos x="1" y="19"/>
                </a:cxn>
                <a:cxn ang="0">
                  <a:pos x="9" y="19"/>
                </a:cxn>
                <a:cxn ang="0">
                  <a:pos x="17" y="27"/>
                </a:cxn>
                <a:cxn ang="0">
                  <a:pos x="21" y="30"/>
                </a:cxn>
                <a:cxn ang="0">
                  <a:pos x="29" y="19"/>
                </a:cxn>
                <a:cxn ang="0">
                  <a:pos x="39" y="19"/>
                </a:cxn>
                <a:cxn ang="0">
                  <a:pos x="28" y="9"/>
                </a:cxn>
              </a:cxnLst>
              <a:rect l="0" t="0" r="r" b="b"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85" name="任意多边形 56480"/>
            <p:cNvSpPr>
              <a:spLocks noChangeArrowheads="1"/>
            </p:cNvSpPr>
            <p:nvPr/>
          </p:nvSpPr>
          <p:spPr bwMode="auto">
            <a:xfrm>
              <a:off x="997" y="3306"/>
              <a:ext cx="126" cy="316"/>
            </a:xfrm>
            <a:custGeom>
              <a:avLst/>
              <a:gdLst/>
              <a:ahLst/>
              <a:cxnLst>
                <a:cxn ang="0">
                  <a:pos x="22" y="2"/>
                </a:cxn>
                <a:cxn ang="0">
                  <a:pos x="18" y="17"/>
                </a:cxn>
                <a:cxn ang="0">
                  <a:pos x="7" y="20"/>
                </a:cxn>
                <a:cxn ang="0">
                  <a:pos x="7" y="23"/>
                </a:cxn>
                <a:cxn ang="0">
                  <a:pos x="17" y="34"/>
                </a:cxn>
                <a:cxn ang="0">
                  <a:pos x="12" y="45"/>
                </a:cxn>
                <a:cxn ang="0">
                  <a:pos x="0" y="55"/>
                </a:cxn>
                <a:cxn ang="0">
                  <a:pos x="5" y="58"/>
                </a:cxn>
                <a:cxn ang="0">
                  <a:pos x="16" y="62"/>
                </a:cxn>
                <a:cxn ang="0">
                  <a:pos x="23" y="57"/>
                </a:cxn>
                <a:cxn ang="0">
                  <a:pos x="25" y="14"/>
                </a:cxn>
                <a:cxn ang="0">
                  <a:pos x="25" y="2"/>
                </a:cxn>
                <a:cxn ang="0">
                  <a:pos x="22" y="2"/>
                </a:cxn>
              </a:cxnLst>
              <a:rect l="0" t="0" r="r" b="b"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1186" name="组合 56481"/>
          <p:cNvGrpSpPr/>
          <p:nvPr/>
        </p:nvGrpSpPr>
        <p:grpSpPr>
          <a:xfrm>
            <a:off x="1066800" y="4552950"/>
            <a:ext cx="533400" cy="492125"/>
            <a:chOff x="96" y="2784"/>
            <a:chExt cx="1062" cy="981"/>
          </a:xfrm>
        </p:grpSpPr>
        <p:sp>
          <p:nvSpPr>
            <p:cNvPr id="1187" name="任意多边形 56482"/>
            <p:cNvSpPr>
              <a:spLocks noChangeArrowheads="1"/>
            </p:cNvSpPr>
            <p:nvPr/>
          </p:nvSpPr>
          <p:spPr bwMode="auto">
            <a:xfrm>
              <a:off x="121" y="2784"/>
              <a:ext cx="205" cy="82"/>
            </a:xfrm>
            <a:custGeom>
              <a:avLst/>
              <a:gdLst/>
              <a:ahLst/>
              <a:cxnLst>
                <a:cxn ang="0">
                  <a:pos x="30" y="12"/>
                </a:cxn>
                <a:cxn ang="0">
                  <a:pos x="37" y="10"/>
                </a:cxn>
                <a:cxn ang="0">
                  <a:pos x="38" y="9"/>
                </a:cxn>
                <a:cxn ang="0">
                  <a:pos x="31" y="1"/>
                </a:cxn>
                <a:cxn ang="0">
                  <a:pos x="8" y="11"/>
                </a:cxn>
                <a:cxn ang="0">
                  <a:pos x="30" y="12"/>
                </a:cxn>
              </a:cxnLst>
              <a:rect l="0" t="0" r="r" b="b"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88" name="任意多边形 56483"/>
            <p:cNvSpPr>
              <a:spLocks noEditPoints="1" noChangeArrowheads="1"/>
            </p:cNvSpPr>
            <p:nvPr/>
          </p:nvSpPr>
          <p:spPr bwMode="auto">
            <a:xfrm>
              <a:off x="96" y="2790"/>
              <a:ext cx="1062" cy="975"/>
            </a:xfrm>
            <a:custGeom>
              <a:avLst/>
              <a:gdLst/>
              <a:ahLst/>
              <a:cxnLst>
                <a:cxn ang="0">
                  <a:pos x="163" y="155"/>
                </a:cxn>
                <a:cxn ang="0">
                  <a:pos x="152" y="125"/>
                </a:cxn>
                <a:cxn ang="0">
                  <a:pos x="142" y="99"/>
                </a:cxn>
                <a:cxn ang="0">
                  <a:pos x="165" y="93"/>
                </a:cxn>
                <a:cxn ang="0">
                  <a:pos x="146" y="82"/>
                </a:cxn>
                <a:cxn ang="0">
                  <a:pos x="157" y="83"/>
                </a:cxn>
                <a:cxn ang="0">
                  <a:pos x="157" y="77"/>
                </a:cxn>
                <a:cxn ang="0">
                  <a:pos x="135" y="78"/>
                </a:cxn>
                <a:cxn ang="0">
                  <a:pos x="128" y="125"/>
                </a:cxn>
                <a:cxn ang="0">
                  <a:pos x="124" y="84"/>
                </a:cxn>
                <a:cxn ang="0">
                  <a:pos x="118" y="67"/>
                </a:cxn>
                <a:cxn ang="0">
                  <a:pos x="124" y="51"/>
                </a:cxn>
                <a:cxn ang="0">
                  <a:pos x="121" y="37"/>
                </a:cxn>
                <a:cxn ang="0">
                  <a:pos x="119" y="24"/>
                </a:cxn>
                <a:cxn ang="0">
                  <a:pos x="132" y="39"/>
                </a:cxn>
                <a:cxn ang="0">
                  <a:pos x="149" y="18"/>
                </a:cxn>
                <a:cxn ang="0">
                  <a:pos x="147" y="36"/>
                </a:cxn>
                <a:cxn ang="0">
                  <a:pos x="143" y="48"/>
                </a:cxn>
                <a:cxn ang="0">
                  <a:pos x="144" y="67"/>
                </a:cxn>
                <a:cxn ang="0">
                  <a:pos x="199" y="29"/>
                </a:cxn>
                <a:cxn ang="0">
                  <a:pos x="90" y="1"/>
                </a:cxn>
                <a:cxn ang="0">
                  <a:pos x="56" y="8"/>
                </a:cxn>
                <a:cxn ang="0">
                  <a:pos x="85" y="12"/>
                </a:cxn>
                <a:cxn ang="0">
                  <a:pos x="60" y="22"/>
                </a:cxn>
                <a:cxn ang="0">
                  <a:pos x="58" y="29"/>
                </a:cxn>
                <a:cxn ang="0">
                  <a:pos x="38" y="17"/>
                </a:cxn>
                <a:cxn ang="0">
                  <a:pos x="13" y="115"/>
                </a:cxn>
                <a:cxn ang="0">
                  <a:pos x="61" y="146"/>
                </a:cxn>
                <a:cxn ang="0">
                  <a:pos x="45" y="133"/>
                </a:cxn>
                <a:cxn ang="0">
                  <a:pos x="35" y="145"/>
                </a:cxn>
                <a:cxn ang="0">
                  <a:pos x="32" y="128"/>
                </a:cxn>
                <a:cxn ang="0">
                  <a:pos x="46" y="86"/>
                </a:cxn>
                <a:cxn ang="0">
                  <a:pos x="67" y="83"/>
                </a:cxn>
                <a:cxn ang="0">
                  <a:pos x="71" y="95"/>
                </a:cxn>
                <a:cxn ang="0">
                  <a:pos x="61" y="121"/>
                </a:cxn>
                <a:cxn ang="0">
                  <a:pos x="91" y="180"/>
                </a:cxn>
                <a:cxn ang="0">
                  <a:pos x="186" y="166"/>
                </a:cxn>
                <a:cxn ang="0">
                  <a:pos x="182" y="66"/>
                </a:cxn>
                <a:cxn ang="0">
                  <a:pos x="165" y="60"/>
                </a:cxn>
                <a:cxn ang="0">
                  <a:pos x="113" y="61"/>
                </a:cxn>
                <a:cxn ang="0">
                  <a:pos x="108" y="87"/>
                </a:cxn>
                <a:cxn ang="0">
                  <a:pos x="114" y="50"/>
                </a:cxn>
                <a:cxn ang="0">
                  <a:pos x="89" y="26"/>
                </a:cxn>
                <a:cxn ang="0">
                  <a:pos x="105" y="35"/>
                </a:cxn>
                <a:cxn ang="0">
                  <a:pos x="61" y="72"/>
                </a:cxn>
                <a:cxn ang="0">
                  <a:pos x="24" y="37"/>
                </a:cxn>
                <a:cxn ang="0">
                  <a:pos x="68" y="40"/>
                </a:cxn>
                <a:cxn ang="0">
                  <a:pos x="79" y="40"/>
                </a:cxn>
                <a:cxn ang="0">
                  <a:pos x="108" y="45"/>
                </a:cxn>
                <a:cxn ang="0">
                  <a:pos x="99" y="93"/>
                </a:cxn>
                <a:cxn ang="0">
                  <a:pos x="93" y="51"/>
                </a:cxn>
                <a:cxn ang="0">
                  <a:pos x="61" y="72"/>
                </a:cxn>
                <a:cxn ang="0">
                  <a:pos x="80" y="82"/>
                </a:cxn>
                <a:cxn ang="0">
                  <a:pos x="88" y="58"/>
                </a:cxn>
                <a:cxn ang="0">
                  <a:pos x="102" y="145"/>
                </a:cxn>
                <a:cxn ang="0">
                  <a:pos x="82" y="96"/>
                </a:cxn>
                <a:cxn ang="0">
                  <a:pos x="117" y="106"/>
                </a:cxn>
              </a:cxnLst>
              <a:rect l="0" t="0" r="r" b="b"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89" name="任意多边形 56484"/>
            <p:cNvSpPr>
              <a:spLocks noChangeArrowheads="1"/>
            </p:cNvSpPr>
            <p:nvPr/>
          </p:nvSpPr>
          <p:spPr bwMode="auto">
            <a:xfrm>
              <a:off x="349" y="3256"/>
              <a:ext cx="85" cy="101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9" y="20"/>
                </a:cxn>
                <a:cxn ang="0">
                  <a:pos x="14" y="5"/>
                </a:cxn>
              </a:cxnLst>
              <a:rect l="0" t="0" r="r" b="b"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90" name="任意多边形 56485"/>
            <p:cNvSpPr>
              <a:spLocks noChangeArrowheads="1"/>
            </p:cNvSpPr>
            <p:nvPr/>
          </p:nvSpPr>
          <p:spPr bwMode="auto">
            <a:xfrm>
              <a:off x="267" y="3293"/>
              <a:ext cx="76" cy="136"/>
            </a:xfrm>
            <a:custGeom>
              <a:avLst/>
              <a:gdLst/>
              <a:ahLst/>
              <a:cxnLst>
                <a:cxn ang="0">
                  <a:pos x="7" y="10"/>
                </a:cxn>
                <a:cxn ang="0">
                  <a:pos x="4" y="25"/>
                </a:cxn>
                <a:cxn ang="0">
                  <a:pos x="15" y="16"/>
                </a:cxn>
                <a:cxn ang="0">
                  <a:pos x="13" y="8"/>
                </a:cxn>
                <a:cxn ang="0">
                  <a:pos x="7" y="10"/>
                </a:cxn>
              </a:cxnLst>
              <a:rect l="0" t="0" r="r" b="b"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91" name="任意多边形 56486"/>
            <p:cNvSpPr>
              <a:spLocks noChangeArrowheads="1"/>
            </p:cNvSpPr>
            <p:nvPr/>
          </p:nvSpPr>
          <p:spPr bwMode="auto">
            <a:xfrm>
              <a:off x="222" y="3021"/>
              <a:ext cx="243" cy="117"/>
            </a:xfrm>
            <a:custGeom>
              <a:avLst/>
              <a:gdLst/>
              <a:ahLst/>
              <a:cxnLst>
                <a:cxn ang="0">
                  <a:pos x="40" y="2"/>
                </a:cxn>
                <a:cxn ang="0">
                  <a:pos x="9" y="1"/>
                </a:cxn>
                <a:cxn ang="0">
                  <a:pos x="1" y="9"/>
                </a:cxn>
                <a:cxn ang="0">
                  <a:pos x="22" y="21"/>
                </a:cxn>
                <a:cxn ang="0">
                  <a:pos x="34" y="20"/>
                </a:cxn>
                <a:cxn ang="0">
                  <a:pos x="40" y="19"/>
                </a:cxn>
                <a:cxn ang="0">
                  <a:pos x="40" y="2"/>
                </a:cxn>
              </a:cxnLst>
              <a:rect l="0" t="0" r="r" b="b"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92" name="任意多边形 56487"/>
            <p:cNvSpPr>
              <a:spLocks noChangeArrowheads="1"/>
            </p:cNvSpPr>
            <p:nvPr/>
          </p:nvSpPr>
          <p:spPr bwMode="auto">
            <a:xfrm>
              <a:off x="501" y="3344"/>
              <a:ext cx="177" cy="187"/>
            </a:xfrm>
            <a:custGeom>
              <a:avLst/>
              <a:gdLst/>
              <a:ahLst/>
              <a:cxnLst>
                <a:cxn ang="0">
                  <a:pos x="24" y="2"/>
                </a:cxn>
                <a:cxn ang="0">
                  <a:pos x="11" y="2"/>
                </a:cxn>
                <a:cxn ang="0">
                  <a:pos x="4" y="20"/>
                </a:cxn>
                <a:cxn ang="0">
                  <a:pos x="28" y="22"/>
                </a:cxn>
                <a:cxn ang="0">
                  <a:pos x="24" y="2"/>
                </a:cxn>
              </a:cxnLst>
              <a:rect l="0" t="0" r="r" b="b"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93" name="任意多边形 56488"/>
            <p:cNvSpPr>
              <a:spLocks noChangeArrowheads="1"/>
            </p:cNvSpPr>
            <p:nvPr/>
          </p:nvSpPr>
          <p:spPr bwMode="auto">
            <a:xfrm>
              <a:off x="905" y="3157"/>
              <a:ext cx="177" cy="3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4" y="5"/>
                </a:cxn>
                <a:cxn ang="0">
                  <a:pos x="5" y="0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94" name="任意多边形 56489"/>
            <p:cNvSpPr>
              <a:spLocks noChangeArrowheads="1"/>
            </p:cNvSpPr>
            <p:nvPr/>
          </p:nvSpPr>
          <p:spPr bwMode="auto">
            <a:xfrm>
              <a:off x="965" y="3154"/>
              <a:ext cx="136" cy="79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25" y="6"/>
                </a:cxn>
                <a:cxn ang="0">
                  <a:pos x="17" y="1"/>
                </a:cxn>
                <a:cxn ang="0">
                  <a:pos x="7" y="11"/>
                </a:cxn>
                <a:cxn ang="0">
                  <a:pos x="7" y="13"/>
                </a:cxn>
              </a:cxnLst>
              <a:rect l="0" t="0" r="r" b="b"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95" name="任意多边形 56490"/>
            <p:cNvSpPr>
              <a:spLocks noChangeArrowheads="1"/>
            </p:cNvSpPr>
            <p:nvPr/>
          </p:nvSpPr>
          <p:spPr bwMode="auto">
            <a:xfrm>
              <a:off x="959" y="3205"/>
              <a:ext cx="177" cy="85"/>
            </a:xfrm>
            <a:custGeom>
              <a:avLst/>
              <a:gdLst/>
              <a:ahLst/>
              <a:cxnLst>
                <a:cxn ang="0">
                  <a:pos x="25" y="6"/>
                </a:cxn>
                <a:cxn ang="0">
                  <a:pos x="8" y="10"/>
                </a:cxn>
                <a:cxn ang="0">
                  <a:pos x="6" y="13"/>
                </a:cxn>
                <a:cxn ang="0">
                  <a:pos x="27" y="12"/>
                </a:cxn>
                <a:cxn ang="0">
                  <a:pos x="25" y="6"/>
                </a:cxn>
              </a:cxnLst>
              <a:rect l="0" t="0" r="r" b="b"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96" name="任意多边形 56491"/>
            <p:cNvSpPr>
              <a:spLocks noChangeArrowheads="1"/>
            </p:cNvSpPr>
            <p:nvPr/>
          </p:nvSpPr>
          <p:spPr bwMode="auto">
            <a:xfrm>
              <a:off x="845" y="3284"/>
              <a:ext cx="247" cy="60"/>
            </a:xfrm>
            <a:custGeom>
              <a:avLst/>
              <a:gdLst/>
              <a:ahLst/>
              <a:cxnLst>
                <a:cxn ang="0">
                  <a:pos x="40" y="3"/>
                </a:cxn>
                <a:cxn ang="0">
                  <a:pos x="29" y="1"/>
                </a:cxn>
                <a:cxn ang="0">
                  <a:pos x="7" y="0"/>
                </a:cxn>
                <a:cxn ang="0">
                  <a:pos x="2" y="5"/>
                </a:cxn>
                <a:cxn ang="0">
                  <a:pos x="20" y="8"/>
                </a:cxn>
                <a:cxn ang="0">
                  <a:pos x="41" y="8"/>
                </a:cxn>
                <a:cxn ang="0">
                  <a:pos x="40" y="3"/>
                </a:cxn>
              </a:cxnLst>
              <a:rect l="0" t="0" r="r" b="b"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97" name="任意多边形 56492"/>
            <p:cNvSpPr>
              <a:spLocks noChangeArrowheads="1"/>
            </p:cNvSpPr>
            <p:nvPr/>
          </p:nvSpPr>
          <p:spPr bwMode="auto">
            <a:xfrm>
              <a:off x="870" y="3341"/>
              <a:ext cx="202" cy="54"/>
            </a:xfrm>
            <a:custGeom>
              <a:avLst/>
              <a:gdLst/>
              <a:ahLst/>
              <a:cxnLst>
                <a:cxn ang="0">
                  <a:pos x="37" y="2"/>
                </a:cxn>
                <a:cxn ang="0">
                  <a:pos x="26" y="4"/>
                </a:cxn>
                <a:cxn ang="0">
                  <a:pos x="13" y="3"/>
                </a:cxn>
                <a:cxn ang="0">
                  <a:pos x="1" y="2"/>
                </a:cxn>
                <a:cxn ang="0">
                  <a:pos x="35" y="8"/>
                </a:cxn>
                <a:cxn ang="0">
                  <a:pos x="37" y="2"/>
                </a:cxn>
              </a:cxnLst>
              <a:rect l="0" t="0" r="r" b="b"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98" name="任意多边形 56493"/>
            <p:cNvSpPr>
              <a:spLocks noChangeArrowheads="1"/>
            </p:cNvSpPr>
            <p:nvPr/>
          </p:nvSpPr>
          <p:spPr bwMode="auto">
            <a:xfrm>
              <a:off x="858" y="3385"/>
              <a:ext cx="209" cy="174"/>
            </a:xfrm>
            <a:custGeom>
              <a:avLst/>
              <a:gdLst/>
              <a:ahLst/>
              <a:cxnLst>
                <a:cxn ang="0">
                  <a:pos x="28" y="9"/>
                </a:cxn>
                <a:cxn ang="0">
                  <a:pos x="13" y="6"/>
                </a:cxn>
                <a:cxn ang="0">
                  <a:pos x="4" y="15"/>
                </a:cxn>
                <a:cxn ang="0">
                  <a:pos x="1" y="19"/>
                </a:cxn>
                <a:cxn ang="0">
                  <a:pos x="9" y="19"/>
                </a:cxn>
                <a:cxn ang="0">
                  <a:pos x="17" y="27"/>
                </a:cxn>
                <a:cxn ang="0">
                  <a:pos x="21" y="30"/>
                </a:cxn>
                <a:cxn ang="0">
                  <a:pos x="29" y="19"/>
                </a:cxn>
                <a:cxn ang="0">
                  <a:pos x="39" y="19"/>
                </a:cxn>
                <a:cxn ang="0">
                  <a:pos x="28" y="9"/>
                </a:cxn>
              </a:cxnLst>
              <a:rect l="0" t="0" r="r" b="b"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99" name="任意多边形 56494"/>
            <p:cNvSpPr>
              <a:spLocks noChangeArrowheads="1"/>
            </p:cNvSpPr>
            <p:nvPr/>
          </p:nvSpPr>
          <p:spPr bwMode="auto">
            <a:xfrm>
              <a:off x="997" y="3306"/>
              <a:ext cx="126" cy="316"/>
            </a:xfrm>
            <a:custGeom>
              <a:avLst/>
              <a:gdLst/>
              <a:ahLst/>
              <a:cxnLst>
                <a:cxn ang="0">
                  <a:pos x="22" y="2"/>
                </a:cxn>
                <a:cxn ang="0">
                  <a:pos x="18" y="17"/>
                </a:cxn>
                <a:cxn ang="0">
                  <a:pos x="7" y="20"/>
                </a:cxn>
                <a:cxn ang="0">
                  <a:pos x="7" y="23"/>
                </a:cxn>
                <a:cxn ang="0">
                  <a:pos x="17" y="34"/>
                </a:cxn>
                <a:cxn ang="0">
                  <a:pos x="12" y="45"/>
                </a:cxn>
                <a:cxn ang="0">
                  <a:pos x="0" y="55"/>
                </a:cxn>
                <a:cxn ang="0">
                  <a:pos x="5" y="58"/>
                </a:cxn>
                <a:cxn ang="0">
                  <a:pos x="16" y="62"/>
                </a:cxn>
                <a:cxn ang="0">
                  <a:pos x="23" y="57"/>
                </a:cxn>
                <a:cxn ang="0">
                  <a:pos x="25" y="14"/>
                </a:cxn>
                <a:cxn ang="0">
                  <a:pos x="25" y="2"/>
                </a:cxn>
                <a:cxn ang="0">
                  <a:pos x="22" y="2"/>
                </a:cxn>
              </a:cxnLst>
              <a:rect l="0" t="0" r="r" b="b"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1200" name="组合 56495"/>
          <p:cNvGrpSpPr/>
          <p:nvPr/>
        </p:nvGrpSpPr>
        <p:grpSpPr>
          <a:xfrm>
            <a:off x="1066800" y="5562600"/>
            <a:ext cx="533400" cy="492125"/>
            <a:chOff x="96" y="2784"/>
            <a:chExt cx="1062" cy="981"/>
          </a:xfrm>
        </p:grpSpPr>
        <p:sp>
          <p:nvSpPr>
            <p:cNvPr id="1201" name="任意多边形 56496"/>
            <p:cNvSpPr>
              <a:spLocks noChangeArrowheads="1"/>
            </p:cNvSpPr>
            <p:nvPr/>
          </p:nvSpPr>
          <p:spPr bwMode="auto">
            <a:xfrm>
              <a:off x="121" y="2784"/>
              <a:ext cx="205" cy="82"/>
            </a:xfrm>
            <a:custGeom>
              <a:avLst/>
              <a:gdLst/>
              <a:ahLst/>
              <a:cxnLst>
                <a:cxn ang="0">
                  <a:pos x="30" y="12"/>
                </a:cxn>
                <a:cxn ang="0">
                  <a:pos x="37" y="10"/>
                </a:cxn>
                <a:cxn ang="0">
                  <a:pos x="38" y="9"/>
                </a:cxn>
                <a:cxn ang="0">
                  <a:pos x="31" y="1"/>
                </a:cxn>
                <a:cxn ang="0">
                  <a:pos x="8" y="11"/>
                </a:cxn>
                <a:cxn ang="0">
                  <a:pos x="30" y="12"/>
                </a:cxn>
              </a:cxnLst>
              <a:rect l="0" t="0" r="r" b="b"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02" name="任意多边形 56497"/>
            <p:cNvSpPr>
              <a:spLocks noEditPoints="1" noChangeArrowheads="1"/>
            </p:cNvSpPr>
            <p:nvPr/>
          </p:nvSpPr>
          <p:spPr bwMode="auto">
            <a:xfrm>
              <a:off x="96" y="2790"/>
              <a:ext cx="1062" cy="975"/>
            </a:xfrm>
            <a:custGeom>
              <a:avLst/>
              <a:gdLst/>
              <a:ahLst/>
              <a:cxnLst>
                <a:cxn ang="0">
                  <a:pos x="163" y="155"/>
                </a:cxn>
                <a:cxn ang="0">
                  <a:pos x="152" y="125"/>
                </a:cxn>
                <a:cxn ang="0">
                  <a:pos x="142" y="99"/>
                </a:cxn>
                <a:cxn ang="0">
                  <a:pos x="165" y="93"/>
                </a:cxn>
                <a:cxn ang="0">
                  <a:pos x="146" y="82"/>
                </a:cxn>
                <a:cxn ang="0">
                  <a:pos x="157" y="83"/>
                </a:cxn>
                <a:cxn ang="0">
                  <a:pos x="157" y="77"/>
                </a:cxn>
                <a:cxn ang="0">
                  <a:pos x="135" y="78"/>
                </a:cxn>
                <a:cxn ang="0">
                  <a:pos x="128" y="125"/>
                </a:cxn>
                <a:cxn ang="0">
                  <a:pos x="124" y="84"/>
                </a:cxn>
                <a:cxn ang="0">
                  <a:pos x="118" y="67"/>
                </a:cxn>
                <a:cxn ang="0">
                  <a:pos x="124" y="51"/>
                </a:cxn>
                <a:cxn ang="0">
                  <a:pos x="121" y="37"/>
                </a:cxn>
                <a:cxn ang="0">
                  <a:pos x="119" y="24"/>
                </a:cxn>
                <a:cxn ang="0">
                  <a:pos x="132" y="39"/>
                </a:cxn>
                <a:cxn ang="0">
                  <a:pos x="149" y="18"/>
                </a:cxn>
                <a:cxn ang="0">
                  <a:pos x="147" y="36"/>
                </a:cxn>
                <a:cxn ang="0">
                  <a:pos x="143" y="48"/>
                </a:cxn>
                <a:cxn ang="0">
                  <a:pos x="144" y="67"/>
                </a:cxn>
                <a:cxn ang="0">
                  <a:pos x="199" y="29"/>
                </a:cxn>
                <a:cxn ang="0">
                  <a:pos x="90" y="1"/>
                </a:cxn>
                <a:cxn ang="0">
                  <a:pos x="56" y="8"/>
                </a:cxn>
                <a:cxn ang="0">
                  <a:pos x="85" y="12"/>
                </a:cxn>
                <a:cxn ang="0">
                  <a:pos x="60" y="22"/>
                </a:cxn>
                <a:cxn ang="0">
                  <a:pos x="58" y="29"/>
                </a:cxn>
                <a:cxn ang="0">
                  <a:pos x="38" y="17"/>
                </a:cxn>
                <a:cxn ang="0">
                  <a:pos x="13" y="115"/>
                </a:cxn>
                <a:cxn ang="0">
                  <a:pos x="61" y="146"/>
                </a:cxn>
                <a:cxn ang="0">
                  <a:pos x="45" y="133"/>
                </a:cxn>
                <a:cxn ang="0">
                  <a:pos x="35" y="145"/>
                </a:cxn>
                <a:cxn ang="0">
                  <a:pos x="32" y="128"/>
                </a:cxn>
                <a:cxn ang="0">
                  <a:pos x="46" y="86"/>
                </a:cxn>
                <a:cxn ang="0">
                  <a:pos x="67" y="83"/>
                </a:cxn>
                <a:cxn ang="0">
                  <a:pos x="71" y="95"/>
                </a:cxn>
                <a:cxn ang="0">
                  <a:pos x="61" y="121"/>
                </a:cxn>
                <a:cxn ang="0">
                  <a:pos x="91" y="180"/>
                </a:cxn>
                <a:cxn ang="0">
                  <a:pos x="186" y="166"/>
                </a:cxn>
                <a:cxn ang="0">
                  <a:pos x="182" y="66"/>
                </a:cxn>
                <a:cxn ang="0">
                  <a:pos x="165" y="60"/>
                </a:cxn>
                <a:cxn ang="0">
                  <a:pos x="113" y="61"/>
                </a:cxn>
                <a:cxn ang="0">
                  <a:pos x="108" y="87"/>
                </a:cxn>
                <a:cxn ang="0">
                  <a:pos x="114" y="50"/>
                </a:cxn>
                <a:cxn ang="0">
                  <a:pos x="89" y="26"/>
                </a:cxn>
                <a:cxn ang="0">
                  <a:pos x="105" y="35"/>
                </a:cxn>
                <a:cxn ang="0">
                  <a:pos x="61" y="72"/>
                </a:cxn>
                <a:cxn ang="0">
                  <a:pos x="24" y="37"/>
                </a:cxn>
                <a:cxn ang="0">
                  <a:pos x="68" y="40"/>
                </a:cxn>
                <a:cxn ang="0">
                  <a:pos x="79" y="40"/>
                </a:cxn>
                <a:cxn ang="0">
                  <a:pos x="108" y="45"/>
                </a:cxn>
                <a:cxn ang="0">
                  <a:pos x="99" y="93"/>
                </a:cxn>
                <a:cxn ang="0">
                  <a:pos x="93" y="51"/>
                </a:cxn>
                <a:cxn ang="0">
                  <a:pos x="61" y="72"/>
                </a:cxn>
                <a:cxn ang="0">
                  <a:pos x="80" y="82"/>
                </a:cxn>
                <a:cxn ang="0">
                  <a:pos x="88" y="58"/>
                </a:cxn>
                <a:cxn ang="0">
                  <a:pos x="102" y="145"/>
                </a:cxn>
                <a:cxn ang="0">
                  <a:pos x="82" y="96"/>
                </a:cxn>
                <a:cxn ang="0">
                  <a:pos x="117" y="106"/>
                </a:cxn>
              </a:cxnLst>
              <a:rect l="0" t="0" r="r" b="b"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03" name="任意多边形 56498"/>
            <p:cNvSpPr>
              <a:spLocks noChangeArrowheads="1"/>
            </p:cNvSpPr>
            <p:nvPr/>
          </p:nvSpPr>
          <p:spPr bwMode="auto">
            <a:xfrm>
              <a:off x="349" y="3256"/>
              <a:ext cx="85" cy="101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9" y="20"/>
                </a:cxn>
                <a:cxn ang="0">
                  <a:pos x="14" y="5"/>
                </a:cxn>
              </a:cxnLst>
              <a:rect l="0" t="0" r="r" b="b"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04" name="任意多边形 56499"/>
            <p:cNvSpPr>
              <a:spLocks noChangeArrowheads="1"/>
            </p:cNvSpPr>
            <p:nvPr/>
          </p:nvSpPr>
          <p:spPr bwMode="auto">
            <a:xfrm>
              <a:off x="267" y="3293"/>
              <a:ext cx="76" cy="136"/>
            </a:xfrm>
            <a:custGeom>
              <a:avLst/>
              <a:gdLst/>
              <a:ahLst/>
              <a:cxnLst>
                <a:cxn ang="0">
                  <a:pos x="7" y="10"/>
                </a:cxn>
                <a:cxn ang="0">
                  <a:pos x="4" y="25"/>
                </a:cxn>
                <a:cxn ang="0">
                  <a:pos x="15" y="16"/>
                </a:cxn>
                <a:cxn ang="0">
                  <a:pos x="13" y="8"/>
                </a:cxn>
                <a:cxn ang="0">
                  <a:pos x="7" y="10"/>
                </a:cxn>
              </a:cxnLst>
              <a:rect l="0" t="0" r="r" b="b"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05" name="任意多边形 56500"/>
            <p:cNvSpPr>
              <a:spLocks noChangeArrowheads="1"/>
            </p:cNvSpPr>
            <p:nvPr/>
          </p:nvSpPr>
          <p:spPr bwMode="auto">
            <a:xfrm>
              <a:off x="222" y="3021"/>
              <a:ext cx="243" cy="117"/>
            </a:xfrm>
            <a:custGeom>
              <a:avLst/>
              <a:gdLst/>
              <a:ahLst/>
              <a:cxnLst>
                <a:cxn ang="0">
                  <a:pos x="40" y="2"/>
                </a:cxn>
                <a:cxn ang="0">
                  <a:pos x="9" y="1"/>
                </a:cxn>
                <a:cxn ang="0">
                  <a:pos x="1" y="9"/>
                </a:cxn>
                <a:cxn ang="0">
                  <a:pos x="22" y="21"/>
                </a:cxn>
                <a:cxn ang="0">
                  <a:pos x="34" y="20"/>
                </a:cxn>
                <a:cxn ang="0">
                  <a:pos x="40" y="19"/>
                </a:cxn>
                <a:cxn ang="0">
                  <a:pos x="40" y="2"/>
                </a:cxn>
              </a:cxnLst>
              <a:rect l="0" t="0" r="r" b="b"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06" name="任意多边形 56501"/>
            <p:cNvSpPr>
              <a:spLocks noChangeArrowheads="1"/>
            </p:cNvSpPr>
            <p:nvPr/>
          </p:nvSpPr>
          <p:spPr bwMode="auto">
            <a:xfrm>
              <a:off x="501" y="3344"/>
              <a:ext cx="177" cy="187"/>
            </a:xfrm>
            <a:custGeom>
              <a:avLst/>
              <a:gdLst/>
              <a:ahLst/>
              <a:cxnLst>
                <a:cxn ang="0">
                  <a:pos x="24" y="2"/>
                </a:cxn>
                <a:cxn ang="0">
                  <a:pos x="11" y="2"/>
                </a:cxn>
                <a:cxn ang="0">
                  <a:pos x="4" y="20"/>
                </a:cxn>
                <a:cxn ang="0">
                  <a:pos x="28" y="22"/>
                </a:cxn>
                <a:cxn ang="0">
                  <a:pos x="24" y="2"/>
                </a:cxn>
              </a:cxnLst>
              <a:rect l="0" t="0" r="r" b="b"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07" name="任意多边形 56502"/>
            <p:cNvSpPr>
              <a:spLocks noChangeArrowheads="1"/>
            </p:cNvSpPr>
            <p:nvPr/>
          </p:nvSpPr>
          <p:spPr bwMode="auto">
            <a:xfrm>
              <a:off x="905" y="3157"/>
              <a:ext cx="177" cy="3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4" y="5"/>
                </a:cxn>
                <a:cxn ang="0">
                  <a:pos x="5" y="0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08" name="任意多边形 56503"/>
            <p:cNvSpPr>
              <a:spLocks noChangeArrowheads="1"/>
            </p:cNvSpPr>
            <p:nvPr/>
          </p:nvSpPr>
          <p:spPr bwMode="auto">
            <a:xfrm>
              <a:off x="965" y="3154"/>
              <a:ext cx="136" cy="79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25" y="6"/>
                </a:cxn>
                <a:cxn ang="0">
                  <a:pos x="17" y="1"/>
                </a:cxn>
                <a:cxn ang="0">
                  <a:pos x="7" y="11"/>
                </a:cxn>
                <a:cxn ang="0">
                  <a:pos x="7" y="13"/>
                </a:cxn>
              </a:cxnLst>
              <a:rect l="0" t="0" r="r" b="b"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09" name="任意多边形 56504"/>
            <p:cNvSpPr>
              <a:spLocks noChangeArrowheads="1"/>
            </p:cNvSpPr>
            <p:nvPr/>
          </p:nvSpPr>
          <p:spPr bwMode="auto">
            <a:xfrm>
              <a:off x="959" y="3205"/>
              <a:ext cx="177" cy="85"/>
            </a:xfrm>
            <a:custGeom>
              <a:avLst/>
              <a:gdLst/>
              <a:ahLst/>
              <a:cxnLst>
                <a:cxn ang="0">
                  <a:pos x="25" y="6"/>
                </a:cxn>
                <a:cxn ang="0">
                  <a:pos x="8" y="10"/>
                </a:cxn>
                <a:cxn ang="0">
                  <a:pos x="6" y="13"/>
                </a:cxn>
                <a:cxn ang="0">
                  <a:pos x="27" y="12"/>
                </a:cxn>
                <a:cxn ang="0">
                  <a:pos x="25" y="6"/>
                </a:cxn>
              </a:cxnLst>
              <a:rect l="0" t="0" r="r" b="b"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10" name="任意多边形 56505"/>
            <p:cNvSpPr>
              <a:spLocks noChangeArrowheads="1"/>
            </p:cNvSpPr>
            <p:nvPr/>
          </p:nvSpPr>
          <p:spPr bwMode="auto">
            <a:xfrm>
              <a:off x="845" y="3284"/>
              <a:ext cx="247" cy="60"/>
            </a:xfrm>
            <a:custGeom>
              <a:avLst/>
              <a:gdLst/>
              <a:ahLst/>
              <a:cxnLst>
                <a:cxn ang="0">
                  <a:pos x="40" y="3"/>
                </a:cxn>
                <a:cxn ang="0">
                  <a:pos x="29" y="1"/>
                </a:cxn>
                <a:cxn ang="0">
                  <a:pos x="7" y="0"/>
                </a:cxn>
                <a:cxn ang="0">
                  <a:pos x="2" y="5"/>
                </a:cxn>
                <a:cxn ang="0">
                  <a:pos x="20" y="8"/>
                </a:cxn>
                <a:cxn ang="0">
                  <a:pos x="41" y="8"/>
                </a:cxn>
                <a:cxn ang="0">
                  <a:pos x="40" y="3"/>
                </a:cxn>
              </a:cxnLst>
              <a:rect l="0" t="0" r="r" b="b"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11" name="任意多边形 56506"/>
            <p:cNvSpPr>
              <a:spLocks noChangeArrowheads="1"/>
            </p:cNvSpPr>
            <p:nvPr/>
          </p:nvSpPr>
          <p:spPr bwMode="auto">
            <a:xfrm>
              <a:off x="870" y="3341"/>
              <a:ext cx="202" cy="54"/>
            </a:xfrm>
            <a:custGeom>
              <a:avLst/>
              <a:gdLst/>
              <a:ahLst/>
              <a:cxnLst>
                <a:cxn ang="0">
                  <a:pos x="37" y="2"/>
                </a:cxn>
                <a:cxn ang="0">
                  <a:pos x="26" y="4"/>
                </a:cxn>
                <a:cxn ang="0">
                  <a:pos x="13" y="3"/>
                </a:cxn>
                <a:cxn ang="0">
                  <a:pos x="1" y="2"/>
                </a:cxn>
                <a:cxn ang="0">
                  <a:pos x="35" y="8"/>
                </a:cxn>
                <a:cxn ang="0">
                  <a:pos x="37" y="2"/>
                </a:cxn>
              </a:cxnLst>
              <a:rect l="0" t="0" r="r" b="b"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12" name="任意多边形 56507"/>
            <p:cNvSpPr>
              <a:spLocks noChangeArrowheads="1"/>
            </p:cNvSpPr>
            <p:nvPr/>
          </p:nvSpPr>
          <p:spPr bwMode="auto">
            <a:xfrm>
              <a:off x="858" y="3385"/>
              <a:ext cx="209" cy="174"/>
            </a:xfrm>
            <a:custGeom>
              <a:avLst/>
              <a:gdLst/>
              <a:ahLst/>
              <a:cxnLst>
                <a:cxn ang="0">
                  <a:pos x="28" y="9"/>
                </a:cxn>
                <a:cxn ang="0">
                  <a:pos x="13" y="6"/>
                </a:cxn>
                <a:cxn ang="0">
                  <a:pos x="4" y="15"/>
                </a:cxn>
                <a:cxn ang="0">
                  <a:pos x="1" y="19"/>
                </a:cxn>
                <a:cxn ang="0">
                  <a:pos x="9" y="19"/>
                </a:cxn>
                <a:cxn ang="0">
                  <a:pos x="17" y="27"/>
                </a:cxn>
                <a:cxn ang="0">
                  <a:pos x="21" y="30"/>
                </a:cxn>
                <a:cxn ang="0">
                  <a:pos x="29" y="19"/>
                </a:cxn>
                <a:cxn ang="0">
                  <a:pos x="39" y="19"/>
                </a:cxn>
                <a:cxn ang="0">
                  <a:pos x="28" y="9"/>
                </a:cxn>
              </a:cxnLst>
              <a:rect l="0" t="0" r="r" b="b"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13" name="任意多边形 56508"/>
            <p:cNvSpPr>
              <a:spLocks noChangeArrowheads="1"/>
            </p:cNvSpPr>
            <p:nvPr/>
          </p:nvSpPr>
          <p:spPr bwMode="auto">
            <a:xfrm>
              <a:off x="997" y="3306"/>
              <a:ext cx="126" cy="316"/>
            </a:xfrm>
            <a:custGeom>
              <a:avLst/>
              <a:gdLst/>
              <a:ahLst/>
              <a:cxnLst>
                <a:cxn ang="0">
                  <a:pos x="22" y="2"/>
                </a:cxn>
                <a:cxn ang="0">
                  <a:pos x="18" y="17"/>
                </a:cxn>
                <a:cxn ang="0">
                  <a:pos x="7" y="20"/>
                </a:cxn>
                <a:cxn ang="0">
                  <a:pos x="7" y="23"/>
                </a:cxn>
                <a:cxn ang="0">
                  <a:pos x="17" y="34"/>
                </a:cxn>
                <a:cxn ang="0">
                  <a:pos x="12" y="45"/>
                </a:cxn>
                <a:cxn ang="0">
                  <a:pos x="0" y="55"/>
                </a:cxn>
                <a:cxn ang="0">
                  <a:pos x="5" y="58"/>
                </a:cxn>
                <a:cxn ang="0">
                  <a:pos x="16" y="62"/>
                </a:cxn>
                <a:cxn ang="0">
                  <a:pos x="23" y="57"/>
                </a:cxn>
                <a:cxn ang="0">
                  <a:pos x="25" y="14"/>
                </a:cxn>
                <a:cxn ang="0">
                  <a:pos x="25" y="2"/>
                </a:cxn>
                <a:cxn ang="0">
                  <a:pos x="22" y="2"/>
                </a:cxn>
              </a:cxnLst>
              <a:rect l="0" t="0" r="r" b="b"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1214" name="组合 56509"/>
          <p:cNvGrpSpPr/>
          <p:nvPr/>
        </p:nvGrpSpPr>
        <p:grpSpPr>
          <a:xfrm>
            <a:off x="381000" y="3962400"/>
            <a:ext cx="533400" cy="492125"/>
            <a:chOff x="96" y="2784"/>
            <a:chExt cx="1062" cy="981"/>
          </a:xfrm>
        </p:grpSpPr>
        <p:sp>
          <p:nvSpPr>
            <p:cNvPr id="1215" name="任意多边形 56510"/>
            <p:cNvSpPr>
              <a:spLocks noChangeArrowheads="1"/>
            </p:cNvSpPr>
            <p:nvPr/>
          </p:nvSpPr>
          <p:spPr bwMode="auto">
            <a:xfrm>
              <a:off x="121" y="2784"/>
              <a:ext cx="205" cy="82"/>
            </a:xfrm>
            <a:custGeom>
              <a:avLst/>
              <a:gdLst/>
              <a:ahLst/>
              <a:cxnLst>
                <a:cxn ang="0">
                  <a:pos x="30" y="12"/>
                </a:cxn>
                <a:cxn ang="0">
                  <a:pos x="37" y="10"/>
                </a:cxn>
                <a:cxn ang="0">
                  <a:pos x="38" y="9"/>
                </a:cxn>
                <a:cxn ang="0">
                  <a:pos x="31" y="1"/>
                </a:cxn>
                <a:cxn ang="0">
                  <a:pos x="8" y="11"/>
                </a:cxn>
                <a:cxn ang="0">
                  <a:pos x="30" y="12"/>
                </a:cxn>
              </a:cxnLst>
              <a:rect l="0" t="0" r="r" b="b"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16" name="任意多边形 56511"/>
            <p:cNvSpPr>
              <a:spLocks noEditPoints="1" noChangeArrowheads="1"/>
            </p:cNvSpPr>
            <p:nvPr/>
          </p:nvSpPr>
          <p:spPr bwMode="auto">
            <a:xfrm>
              <a:off x="96" y="2790"/>
              <a:ext cx="1062" cy="975"/>
            </a:xfrm>
            <a:custGeom>
              <a:avLst/>
              <a:gdLst/>
              <a:ahLst/>
              <a:cxnLst>
                <a:cxn ang="0">
                  <a:pos x="163" y="155"/>
                </a:cxn>
                <a:cxn ang="0">
                  <a:pos x="152" y="125"/>
                </a:cxn>
                <a:cxn ang="0">
                  <a:pos x="142" y="99"/>
                </a:cxn>
                <a:cxn ang="0">
                  <a:pos x="165" y="93"/>
                </a:cxn>
                <a:cxn ang="0">
                  <a:pos x="146" y="82"/>
                </a:cxn>
                <a:cxn ang="0">
                  <a:pos x="157" y="83"/>
                </a:cxn>
                <a:cxn ang="0">
                  <a:pos x="157" y="77"/>
                </a:cxn>
                <a:cxn ang="0">
                  <a:pos x="135" y="78"/>
                </a:cxn>
                <a:cxn ang="0">
                  <a:pos x="128" y="125"/>
                </a:cxn>
                <a:cxn ang="0">
                  <a:pos x="124" y="84"/>
                </a:cxn>
                <a:cxn ang="0">
                  <a:pos x="118" y="67"/>
                </a:cxn>
                <a:cxn ang="0">
                  <a:pos x="124" y="51"/>
                </a:cxn>
                <a:cxn ang="0">
                  <a:pos x="121" y="37"/>
                </a:cxn>
                <a:cxn ang="0">
                  <a:pos x="119" y="24"/>
                </a:cxn>
                <a:cxn ang="0">
                  <a:pos x="132" y="39"/>
                </a:cxn>
                <a:cxn ang="0">
                  <a:pos x="149" y="18"/>
                </a:cxn>
                <a:cxn ang="0">
                  <a:pos x="147" y="36"/>
                </a:cxn>
                <a:cxn ang="0">
                  <a:pos x="143" y="48"/>
                </a:cxn>
                <a:cxn ang="0">
                  <a:pos x="144" y="67"/>
                </a:cxn>
                <a:cxn ang="0">
                  <a:pos x="199" y="29"/>
                </a:cxn>
                <a:cxn ang="0">
                  <a:pos x="90" y="1"/>
                </a:cxn>
                <a:cxn ang="0">
                  <a:pos x="56" y="8"/>
                </a:cxn>
                <a:cxn ang="0">
                  <a:pos x="85" y="12"/>
                </a:cxn>
                <a:cxn ang="0">
                  <a:pos x="60" y="22"/>
                </a:cxn>
                <a:cxn ang="0">
                  <a:pos x="58" y="29"/>
                </a:cxn>
                <a:cxn ang="0">
                  <a:pos x="38" y="17"/>
                </a:cxn>
                <a:cxn ang="0">
                  <a:pos x="13" y="115"/>
                </a:cxn>
                <a:cxn ang="0">
                  <a:pos x="61" y="146"/>
                </a:cxn>
                <a:cxn ang="0">
                  <a:pos x="45" y="133"/>
                </a:cxn>
                <a:cxn ang="0">
                  <a:pos x="35" y="145"/>
                </a:cxn>
                <a:cxn ang="0">
                  <a:pos x="32" y="128"/>
                </a:cxn>
                <a:cxn ang="0">
                  <a:pos x="46" y="86"/>
                </a:cxn>
                <a:cxn ang="0">
                  <a:pos x="67" y="83"/>
                </a:cxn>
                <a:cxn ang="0">
                  <a:pos x="71" y="95"/>
                </a:cxn>
                <a:cxn ang="0">
                  <a:pos x="61" y="121"/>
                </a:cxn>
                <a:cxn ang="0">
                  <a:pos x="91" y="180"/>
                </a:cxn>
                <a:cxn ang="0">
                  <a:pos x="186" y="166"/>
                </a:cxn>
                <a:cxn ang="0">
                  <a:pos x="182" y="66"/>
                </a:cxn>
                <a:cxn ang="0">
                  <a:pos x="165" y="60"/>
                </a:cxn>
                <a:cxn ang="0">
                  <a:pos x="113" y="61"/>
                </a:cxn>
                <a:cxn ang="0">
                  <a:pos x="108" y="87"/>
                </a:cxn>
                <a:cxn ang="0">
                  <a:pos x="114" y="50"/>
                </a:cxn>
                <a:cxn ang="0">
                  <a:pos x="89" y="26"/>
                </a:cxn>
                <a:cxn ang="0">
                  <a:pos x="105" y="35"/>
                </a:cxn>
                <a:cxn ang="0">
                  <a:pos x="61" y="72"/>
                </a:cxn>
                <a:cxn ang="0">
                  <a:pos x="24" y="37"/>
                </a:cxn>
                <a:cxn ang="0">
                  <a:pos x="68" y="40"/>
                </a:cxn>
                <a:cxn ang="0">
                  <a:pos x="79" y="40"/>
                </a:cxn>
                <a:cxn ang="0">
                  <a:pos x="108" y="45"/>
                </a:cxn>
                <a:cxn ang="0">
                  <a:pos x="99" y="93"/>
                </a:cxn>
                <a:cxn ang="0">
                  <a:pos x="93" y="51"/>
                </a:cxn>
                <a:cxn ang="0">
                  <a:pos x="61" y="72"/>
                </a:cxn>
                <a:cxn ang="0">
                  <a:pos x="80" y="82"/>
                </a:cxn>
                <a:cxn ang="0">
                  <a:pos x="88" y="58"/>
                </a:cxn>
                <a:cxn ang="0">
                  <a:pos x="102" y="145"/>
                </a:cxn>
                <a:cxn ang="0">
                  <a:pos x="82" y="96"/>
                </a:cxn>
                <a:cxn ang="0">
                  <a:pos x="117" y="106"/>
                </a:cxn>
              </a:cxnLst>
              <a:rect l="0" t="0" r="r" b="b"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17" name="任意多边形 56512"/>
            <p:cNvSpPr>
              <a:spLocks noChangeArrowheads="1"/>
            </p:cNvSpPr>
            <p:nvPr/>
          </p:nvSpPr>
          <p:spPr bwMode="auto">
            <a:xfrm>
              <a:off x="349" y="3256"/>
              <a:ext cx="85" cy="101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9" y="20"/>
                </a:cxn>
                <a:cxn ang="0">
                  <a:pos x="14" y="5"/>
                </a:cxn>
              </a:cxnLst>
              <a:rect l="0" t="0" r="r" b="b"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18" name="任意多边形 56513"/>
            <p:cNvSpPr>
              <a:spLocks noChangeArrowheads="1"/>
            </p:cNvSpPr>
            <p:nvPr/>
          </p:nvSpPr>
          <p:spPr bwMode="auto">
            <a:xfrm>
              <a:off x="267" y="3293"/>
              <a:ext cx="76" cy="136"/>
            </a:xfrm>
            <a:custGeom>
              <a:avLst/>
              <a:gdLst/>
              <a:ahLst/>
              <a:cxnLst>
                <a:cxn ang="0">
                  <a:pos x="7" y="10"/>
                </a:cxn>
                <a:cxn ang="0">
                  <a:pos x="4" y="25"/>
                </a:cxn>
                <a:cxn ang="0">
                  <a:pos x="15" y="16"/>
                </a:cxn>
                <a:cxn ang="0">
                  <a:pos x="13" y="8"/>
                </a:cxn>
                <a:cxn ang="0">
                  <a:pos x="7" y="10"/>
                </a:cxn>
              </a:cxnLst>
              <a:rect l="0" t="0" r="r" b="b"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19" name="任意多边形 56514"/>
            <p:cNvSpPr>
              <a:spLocks noChangeArrowheads="1"/>
            </p:cNvSpPr>
            <p:nvPr/>
          </p:nvSpPr>
          <p:spPr bwMode="auto">
            <a:xfrm>
              <a:off x="222" y="3021"/>
              <a:ext cx="243" cy="117"/>
            </a:xfrm>
            <a:custGeom>
              <a:avLst/>
              <a:gdLst/>
              <a:ahLst/>
              <a:cxnLst>
                <a:cxn ang="0">
                  <a:pos x="40" y="2"/>
                </a:cxn>
                <a:cxn ang="0">
                  <a:pos x="9" y="1"/>
                </a:cxn>
                <a:cxn ang="0">
                  <a:pos x="1" y="9"/>
                </a:cxn>
                <a:cxn ang="0">
                  <a:pos x="22" y="21"/>
                </a:cxn>
                <a:cxn ang="0">
                  <a:pos x="34" y="20"/>
                </a:cxn>
                <a:cxn ang="0">
                  <a:pos x="40" y="19"/>
                </a:cxn>
                <a:cxn ang="0">
                  <a:pos x="40" y="2"/>
                </a:cxn>
              </a:cxnLst>
              <a:rect l="0" t="0" r="r" b="b"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20" name="任意多边形 56515"/>
            <p:cNvSpPr>
              <a:spLocks noChangeArrowheads="1"/>
            </p:cNvSpPr>
            <p:nvPr/>
          </p:nvSpPr>
          <p:spPr bwMode="auto">
            <a:xfrm>
              <a:off x="501" y="3344"/>
              <a:ext cx="177" cy="187"/>
            </a:xfrm>
            <a:custGeom>
              <a:avLst/>
              <a:gdLst/>
              <a:ahLst/>
              <a:cxnLst>
                <a:cxn ang="0">
                  <a:pos x="24" y="2"/>
                </a:cxn>
                <a:cxn ang="0">
                  <a:pos x="11" y="2"/>
                </a:cxn>
                <a:cxn ang="0">
                  <a:pos x="4" y="20"/>
                </a:cxn>
                <a:cxn ang="0">
                  <a:pos x="28" y="22"/>
                </a:cxn>
                <a:cxn ang="0">
                  <a:pos x="24" y="2"/>
                </a:cxn>
              </a:cxnLst>
              <a:rect l="0" t="0" r="r" b="b"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21" name="任意多边形 56516"/>
            <p:cNvSpPr>
              <a:spLocks noChangeArrowheads="1"/>
            </p:cNvSpPr>
            <p:nvPr/>
          </p:nvSpPr>
          <p:spPr bwMode="auto">
            <a:xfrm>
              <a:off x="905" y="3157"/>
              <a:ext cx="177" cy="3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4" y="5"/>
                </a:cxn>
                <a:cxn ang="0">
                  <a:pos x="5" y="0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22" name="任意多边形 56517"/>
            <p:cNvSpPr>
              <a:spLocks noChangeArrowheads="1"/>
            </p:cNvSpPr>
            <p:nvPr/>
          </p:nvSpPr>
          <p:spPr bwMode="auto">
            <a:xfrm>
              <a:off x="965" y="3154"/>
              <a:ext cx="136" cy="79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25" y="6"/>
                </a:cxn>
                <a:cxn ang="0">
                  <a:pos x="17" y="1"/>
                </a:cxn>
                <a:cxn ang="0">
                  <a:pos x="7" y="11"/>
                </a:cxn>
                <a:cxn ang="0">
                  <a:pos x="7" y="13"/>
                </a:cxn>
              </a:cxnLst>
              <a:rect l="0" t="0" r="r" b="b"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23" name="任意多边形 56518"/>
            <p:cNvSpPr>
              <a:spLocks noChangeArrowheads="1"/>
            </p:cNvSpPr>
            <p:nvPr/>
          </p:nvSpPr>
          <p:spPr bwMode="auto">
            <a:xfrm>
              <a:off x="959" y="3205"/>
              <a:ext cx="177" cy="85"/>
            </a:xfrm>
            <a:custGeom>
              <a:avLst/>
              <a:gdLst/>
              <a:ahLst/>
              <a:cxnLst>
                <a:cxn ang="0">
                  <a:pos x="25" y="6"/>
                </a:cxn>
                <a:cxn ang="0">
                  <a:pos x="8" y="10"/>
                </a:cxn>
                <a:cxn ang="0">
                  <a:pos x="6" y="13"/>
                </a:cxn>
                <a:cxn ang="0">
                  <a:pos x="27" y="12"/>
                </a:cxn>
                <a:cxn ang="0">
                  <a:pos x="25" y="6"/>
                </a:cxn>
              </a:cxnLst>
              <a:rect l="0" t="0" r="r" b="b"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24" name="任意多边形 56519"/>
            <p:cNvSpPr>
              <a:spLocks noChangeArrowheads="1"/>
            </p:cNvSpPr>
            <p:nvPr/>
          </p:nvSpPr>
          <p:spPr bwMode="auto">
            <a:xfrm>
              <a:off x="845" y="3284"/>
              <a:ext cx="247" cy="60"/>
            </a:xfrm>
            <a:custGeom>
              <a:avLst/>
              <a:gdLst/>
              <a:ahLst/>
              <a:cxnLst>
                <a:cxn ang="0">
                  <a:pos x="40" y="3"/>
                </a:cxn>
                <a:cxn ang="0">
                  <a:pos x="29" y="1"/>
                </a:cxn>
                <a:cxn ang="0">
                  <a:pos x="7" y="0"/>
                </a:cxn>
                <a:cxn ang="0">
                  <a:pos x="2" y="5"/>
                </a:cxn>
                <a:cxn ang="0">
                  <a:pos x="20" y="8"/>
                </a:cxn>
                <a:cxn ang="0">
                  <a:pos x="41" y="8"/>
                </a:cxn>
                <a:cxn ang="0">
                  <a:pos x="40" y="3"/>
                </a:cxn>
              </a:cxnLst>
              <a:rect l="0" t="0" r="r" b="b"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25" name="任意多边形 56520"/>
            <p:cNvSpPr>
              <a:spLocks noChangeArrowheads="1"/>
            </p:cNvSpPr>
            <p:nvPr/>
          </p:nvSpPr>
          <p:spPr bwMode="auto">
            <a:xfrm>
              <a:off x="870" y="3341"/>
              <a:ext cx="202" cy="54"/>
            </a:xfrm>
            <a:custGeom>
              <a:avLst/>
              <a:gdLst/>
              <a:ahLst/>
              <a:cxnLst>
                <a:cxn ang="0">
                  <a:pos x="37" y="2"/>
                </a:cxn>
                <a:cxn ang="0">
                  <a:pos x="26" y="4"/>
                </a:cxn>
                <a:cxn ang="0">
                  <a:pos x="13" y="3"/>
                </a:cxn>
                <a:cxn ang="0">
                  <a:pos x="1" y="2"/>
                </a:cxn>
                <a:cxn ang="0">
                  <a:pos x="35" y="8"/>
                </a:cxn>
                <a:cxn ang="0">
                  <a:pos x="37" y="2"/>
                </a:cxn>
              </a:cxnLst>
              <a:rect l="0" t="0" r="r" b="b"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26" name="任意多边形 56521"/>
            <p:cNvSpPr>
              <a:spLocks noChangeArrowheads="1"/>
            </p:cNvSpPr>
            <p:nvPr/>
          </p:nvSpPr>
          <p:spPr bwMode="auto">
            <a:xfrm>
              <a:off x="858" y="3385"/>
              <a:ext cx="209" cy="174"/>
            </a:xfrm>
            <a:custGeom>
              <a:avLst/>
              <a:gdLst/>
              <a:ahLst/>
              <a:cxnLst>
                <a:cxn ang="0">
                  <a:pos x="28" y="9"/>
                </a:cxn>
                <a:cxn ang="0">
                  <a:pos x="13" y="6"/>
                </a:cxn>
                <a:cxn ang="0">
                  <a:pos x="4" y="15"/>
                </a:cxn>
                <a:cxn ang="0">
                  <a:pos x="1" y="19"/>
                </a:cxn>
                <a:cxn ang="0">
                  <a:pos x="9" y="19"/>
                </a:cxn>
                <a:cxn ang="0">
                  <a:pos x="17" y="27"/>
                </a:cxn>
                <a:cxn ang="0">
                  <a:pos x="21" y="30"/>
                </a:cxn>
                <a:cxn ang="0">
                  <a:pos x="29" y="19"/>
                </a:cxn>
                <a:cxn ang="0">
                  <a:pos x="39" y="19"/>
                </a:cxn>
                <a:cxn ang="0">
                  <a:pos x="28" y="9"/>
                </a:cxn>
              </a:cxnLst>
              <a:rect l="0" t="0" r="r" b="b"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27" name="任意多边形 56522"/>
            <p:cNvSpPr>
              <a:spLocks noChangeArrowheads="1"/>
            </p:cNvSpPr>
            <p:nvPr/>
          </p:nvSpPr>
          <p:spPr bwMode="auto">
            <a:xfrm>
              <a:off x="997" y="3306"/>
              <a:ext cx="126" cy="316"/>
            </a:xfrm>
            <a:custGeom>
              <a:avLst/>
              <a:gdLst/>
              <a:ahLst/>
              <a:cxnLst>
                <a:cxn ang="0">
                  <a:pos x="22" y="2"/>
                </a:cxn>
                <a:cxn ang="0">
                  <a:pos x="18" y="17"/>
                </a:cxn>
                <a:cxn ang="0">
                  <a:pos x="7" y="20"/>
                </a:cxn>
                <a:cxn ang="0">
                  <a:pos x="7" y="23"/>
                </a:cxn>
                <a:cxn ang="0">
                  <a:pos x="17" y="34"/>
                </a:cxn>
                <a:cxn ang="0">
                  <a:pos x="12" y="45"/>
                </a:cxn>
                <a:cxn ang="0">
                  <a:pos x="0" y="55"/>
                </a:cxn>
                <a:cxn ang="0">
                  <a:pos x="5" y="58"/>
                </a:cxn>
                <a:cxn ang="0">
                  <a:pos x="16" y="62"/>
                </a:cxn>
                <a:cxn ang="0">
                  <a:pos x="23" y="57"/>
                </a:cxn>
                <a:cxn ang="0">
                  <a:pos x="25" y="14"/>
                </a:cxn>
                <a:cxn ang="0">
                  <a:pos x="25" y="2"/>
                </a:cxn>
                <a:cxn ang="0">
                  <a:pos x="22" y="2"/>
                </a:cxn>
              </a:cxnLst>
              <a:rect l="0" t="0" r="r" b="b"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1228" name="组合 56523"/>
          <p:cNvGrpSpPr/>
          <p:nvPr/>
        </p:nvGrpSpPr>
        <p:grpSpPr>
          <a:xfrm>
            <a:off x="381000" y="5070475"/>
            <a:ext cx="533400" cy="492125"/>
            <a:chOff x="96" y="2784"/>
            <a:chExt cx="1062" cy="981"/>
          </a:xfrm>
        </p:grpSpPr>
        <p:sp>
          <p:nvSpPr>
            <p:cNvPr id="1229" name="任意多边形 56524"/>
            <p:cNvSpPr>
              <a:spLocks noChangeArrowheads="1"/>
            </p:cNvSpPr>
            <p:nvPr/>
          </p:nvSpPr>
          <p:spPr bwMode="auto">
            <a:xfrm>
              <a:off x="121" y="2784"/>
              <a:ext cx="205" cy="82"/>
            </a:xfrm>
            <a:custGeom>
              <a:avLst/>
              <a:gdLst/>
              <a:ahLst/>
              <a:cxnLst>
                <a:cxn ang="0">
                  <a:pos x="30" y="12"/>
                </a:cxn>
                <a:cxn ang="0">
                  <a:pos x="37" y="10"/>
                </a:cxn>
                <a:cxn ang="0">
                  <a:pos x="38" y="9"/>
                </a:cxn>
                <a:cxn ang="0">
                  <a:pos x="31" y="1"/>
                </a:cxn>
                <a:cxn ang="0">
                  <a:pos x="8" y="11"/>
                </a:cxn>
                <a:cxn ang="0">
                  <a:pos x="30" y="12"/>
                </a:cxn>
              </a:cxnLst>
              <a:rect l="0" t="0" r="r" b="b"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30" name="任意多边形 56525"/>
            <p:cNvSpPr>
              <a:spLocks noEditPoints="1" noChangeArrowheads="1"/>
            </p:cNvSpPr>
            <p:nvPr/>
          </p:nvSpPr>
          <p:spPr bwMode="auto">
            <a:xfrm>
              <a:off x="96" y="2790"/>
              <a:ext cx="1062" cy="975"/>
            </a:xfrm>
            <a:custGeom>
              <a:avLst/>
              <a:gdLst/>
              <a:ahLst/>
              <a:cxnLst>
                <a:cxn ang="0">
                  <a:pos x="163" y="155"/>
                </a:cxn>
                <a:cxn ang="0">
                  <a:pos x="152" y="125"/>
                </a:cxn>
                <a:cxn ang="0">
                  <a:pos x="142" y="99"/>
                </a:cxn>
                <a:cxn ang="0">
                  <a:pos x="165" y="93"/>
                </a:cxn>
                <a:cxn ang="0">
                  <a:pos x="146" y="82"/>
                </a:cxn>
                <a:cxn ang="0">
                  <a:pos x="157" y="83"/>
                </a:cxn>
                <a:cxn ang="0">
                  <a:pos x="157" y="77"/>
                </a:cxn>
                <a:cxn ang="0">
                  <a:pos x="135" y="78"/>
                </a:cxn>
                <a:cxn ang="0">
                  <a:pos x="128" y="125"/>
                </a:cxn>
                <a:cxn ang="0">
                  <a:pos x="124" y="84"/>
                </a:cxn>
                <a:cxn ang="0">
                  <a:pos x="118" y="67"/>
                </a:cxn>
                <a:cxn ang="0">
                  <a:pos x="124" y="51"/>
                </a:cxn>
                <a:cxn ang="0">
                  <a:pos x="121" y="37"/>
                </a:cxn>
                <a:cxn ang="0">
                  <a:pos x="119" y="24"/>
                </a:cxn>
                <a:cxn ang="0">
                  <a:pos x="132" y="39"/>
                </a:cxn>
                <a:cxn ang="0">
                  <a:pos x="149" y="18"/>
                </a:cxn>
                <a:cxn ang="0">
                  <a:pos x="147" y="36"/>
                </a:cxn>
                <a:cxn ang="0">
                  <a:pos x="143" y="48"/>
                </a:cxn>
                <a:cxn ang="0">
                  <a:pos x="144" y="67"/>
                </a:cxn>
                <a:cxn ang="0">
                  <a:pos x="199" y="29"/>
                </a:cxn>
                <a:cxn ang="0">
                  <a:pos x="90" y="1"/>
                </a:cxn>
                <a:cxn ang="0">
                  <a:pos x="56" y="8"/>
                </a:cxn>
                <a:cxn ang="0">
                  <a:pos x="85" y="12"/>
                </a:cxn>
                <a:cxn ang="0">
                  <a:pos x="60" y="22"/>
                </a:cxn>
                <a:cxn ang="0">
                  <a:pos x="58" y="29"/>
                </a:cxn>
                <a:cxn ang="0">
                  <a:pos x="38" y="17"/>
                </a:cxn>
                <a:cxn ang="0">
                  <a:pos x="13" y="115"/>
                </a:cxn>
                <a:cxn ang="0">
                  <a:pos x="61" y="146"/>
                </a:cxn>
                <a:cxn ang="0">
                  <a:pos x="45" y="133"/>
                </a:cxn>
                <a:cxn ang="0">
                  <a:pos x="35" y="145"/>
                </a:cxn>
                <a:cxn ang="0">
                  <a:pos x="32" y="128"/>
                </a:cxn>
                <a:cxn ang="0">
                  <a:pos x="46" y="86"/>
                </a:cxn>
                <a:cxn ang="0">
                  <a:pos x="67" y="83"/>
                </a:cxn>
                <a:cxn ang="0">
                  <a:pos x="71" y="95"/>
                </a:cxn>
                <a:cxn ang="0">
                  <a:pos x="61" y="121"/>
                </a:cxn>
                <a:cxn ang="0">
                  <a:pos x="91" y="180"/>
                </a:cxn>
                <a:cxn ang="0">
                  <a:pos x="186" y="166"/>
                </a:cxn>
                <a:cxn ang="0">
                  <a:pos x="182" y="66"/>
                </a:cxn>
                <a:cxn ang="0">
                  <a:pos x="165" y="60"/>
                </a:cxn>
                <a:cxn ang="0">
                  <a:pos x="113" y="61"/>
                </a:cxn>
                <a:cxn ang="0">
                  <a:pos x="108" y="87"/>
                </a:cxn>
                <a:cxn ang="0">
                  <a:pos x="114" y="50"/>
                </a:cxn>
                <a:cxn ang="0">
                  <a:pos x="89" y="26"/>
                </a:cxn>
                <a:cxn ang="0">
                  <a:pos x="105" y="35"/>
                </a:cxn>
                <a:cxn ang="0">
                  <a:pos x="61" y="72"/>
                </a:cxn>
                <a:cxn ang="0">
                  <a:pos x="24" y="37"/>
                </a:cxn>
                <a:cxn ang="0">
                  <a:pos x="68" y="40"/>
                </a:cxn>
                <a:cxn ang="0">
                  <a:pos x="79" y="40"/>
                </a:cxn>
                <a:cxn ang="0">
                  <a:pos x="108" y="45"/>
                </a:cxn>
                <a:cxn ang="0">
                  <a:pos x="99" y="93"/>
                </a:cxn>
                <a:cxn ang="0">
                  <a:pos x="93" y="51"/>
                </a:cxn>
                <a:cxn ang="0">
                  <a:pos x="61" y="72"/>
                </a:cxn>
                <a:cxn ang="0">
                  <a:pos x="80" y="82"/>
                </a:cxn>
                <a:cxn ang="0">
                  <a:pos x="88" y="58"/>
                </a:cxn>
                <a:cxn ang="0">
                  <a:pos x="102" y="145"/>
                </a:cxn>
                <a:cxn ang="0">
                  <a:pos x="82" y="96"/>
                </a:cxn>
                <a:cxn ang="0">
                  <a:pos x="117" y="106"/>
                </a:cxn>
              </a:cxnLst>
              <a:rect l="0" t="0" r="r" b="b"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31" name="任意多边形 56526"/>
            <p:cNvSpPr>
              <a:spLocks noChangeArrowheads="1"/>
            </p:cNvSpPr>
            <p:nvPr/>
          </p:nvSpPr>
          <p:spPr bwMode="auto">
            <a:xfrm>
              <a:off x="349" y="3256"/>
              <a:ext cx="85" cy="101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9" y="20"/>
                </a:cxn>
                <a:cxn ang="0">
                  <a:pos x="14" y="5"/>
                </a:cxn>
              </a:cxnLst>
              <a:rect l="0" t="0" r="r" b="b"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32" name="任意多边形 56527"/>
            <p:cNvSpPr>
              <a:spLocks noChangeArrowheads="1"/>
            </p:cNvSpPr>
            <p:nvPr/>
          </p:nvSpPr>
          <p:spPr bwMode="auto">
            <a:xfrm>
              <a:off x="267" y="3293"/>
              <a:ext cx="76" cy="136"/>
            </a:xfrm>
            <a:custGeom>
              <a:avLst/>
              <a:gdLst/>
              <a:ahLst/>
              <a:cxnLst>
                <a:cxn ang="0">
                  <a:pos x="7" y="10"/>
                </a:cxn>
                <a:cxn ang="0">
                  <a:pos x="4" y="25"/>
                </a:cxn>
                <a:cxn ang="0">
                  <a:pos x="15" y="16"/>
                </a:cxn>
                <a:cxn ang="0">
                  <a:pos x="13" y="8"/>
                </a:cxn>
                <a:cxn ang="0">
                  <a:pos x="7" y="10"/>
                </a:cxn>
              </a:cxnLst>
              <a:rect l="0" t="0" r="r" b="b"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33" name="任意多边形 56528"/>
            <p:cNvSpPr>
              <a:spLocks noChangeArrowheads="1"/>
            </p:cNvSpPr>
            <p:nvPr/>
          </p:nvSpPr>
          <p:spPr bwMode="auto">
            <a:xfrm>
              <a:off x="222" y="3021"/>
              <a:ext cx="243" cy="117"/>
            </a:xfrm>
            <a:custGeom>
              <a:avLst/>
              <a:gdLst/>
              <a:ahLst/>
              <a:cxnLst>
                <a:cxn ang="0">
                  <a:pos x="40" y="2"/>
                </a:cxn>
                <a:cxn ang="0">
                  <a:pos x="9" y="1"/>
                </a:cxn>
                <a:cxn ang="0">
                  <a:pos x="1" y="9"/>
                </a:cxn>
                <a:cxn ang="0">
                  <a:pos x="22" y="21"/>
                </a:cxn>
                <a:cxn ang="0">
                  <a:pos x="34" y="20"/>
                </a:cxn>
                <a:cxn ang="0">
                  <a:pos x="40" y="19"/>
                </a:cxn>
                <a:cxn ang="0">
                  <a:pos x="40" y="2"/>
                </a:cxn>
              </a:cxnLst>
              <a:rect l="0" t="0" r="r" b="b"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34" name="任意多边形 56529"/>
            <p:cNvSpPr>
              <a:spLocks noChangeArrowheads="1"/>
            </p:cNvSpPr>
            <p:nvPr/>
          </p:nvSpPr>
          <p:spPr bwMode="auto">
            <a:xfrm>
              <a:off x="501" y="3344"/>
              <a:ext cx="177" cy="187"/>
            </a:xfrm>
            <a:custGeom>
              <a:avLst/>
              <a:gdLst/>
              <a:ahLst/>
              <a:cxnLst>
                <a:cxn ang="0">
                  <a:pos x="24" y="2"/>
                </a:cxn>
                <a:cxn ang="0">
                  <a:pos x="11" y="2"/>
                </a:cxn>
                <a:cxn ang="0">
                  <a:pos x="4" y="20"/>
                </a:cxn>
                <a:cxn ang="0">
                  <a:pos x="28" y="22"/>
                </a:cxn>
                <a:cxn ang="0">
                  <a:pos x="24" y="2"/>
                </a:cxn>
              </a:cxnLst>
              <a:rect l="0" t="0" r="r" b="b"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35" name="任意多边形 56530"/>
            <p:cNvSpPr>
              <a:spLocks noChangeArrowheads="1"/>
            </p:cNvSpPr>
            <p:nvPr/>
          </p:nvSpPr>
          <p:spPr bwMode="auto">
            <a:xfrm>
              <a:off x="905" y="3157"/>
              <a:ext cx="177" cy="3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4" y="5"/>
                </a:cxn>
                <a:cxn ang="0">
                  <a:pos x="5" y="0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36" name="任意多边形 56531"/>
            <p:cNvSpPr>
              <a:spLocks noChangeArrowheads="1"/>
            </p:cNvSpPr>
            <p:nvPr/>
          </p:nvSpPr>
          <p:spPr bwMode="auto">
            <a:xfrm>
              <a:off x="965" y="3154"/>
              <a:ext cx="136" cy="79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25" y="6"/>
                </a:cxn>
                <a:cxn ang="0">
                  <a:pos x="17" y="1"/>
                </a:cxn>
                <a:cxn ang="0">
                  <a:pos x="7" y="11"/>
                </a:cxn>
                <a:cxn ang="0">
                  <a:pos x="7" y="13"/>
                </a:cxn>
              </a:cxnLst>
              <a:rect l="0" t="0" r="r" b="b"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37" name="任意多边形 56532"/>
            <p:cNvSpPr>
              <a:spLocks noChangeArrowheads="1"/>
            </p:cNvSpPr>
            <p:nvPr/>
          </p:nvSpPr>
          <p:spPr bwMode="auto">
            <a:xfrm>
              <a:off x="959" y="3205"/>
              <a:ext cx="177" cy="85"/>
            </a:xfrm>
            <a:custGeom>
              <a:avLst/>
              <a:gdLst/>
              <a:ahLst/>
              <a:cxnLst>
                <a:cxn ang="0">
                  <a:pos x="25" y="6"/>
                </a:cxn>
                <a:cxn ang="0">
                  <a:pos x="8" y="10"/>
                </a:cxn>
                <a:cxn ang="0">
                  <a:pos x="6" y="13"/>
                </a:cxn>
                <a:cxn ang="0">
                  <a:pos x="27" y="12"/>
                </a:cxn>
                <a:cxn ang="0">
                  <a:pos x="25" y="6"/>
                </a:cxn>
              </a:cxnLst>
              <a:rect l="0" t="0" r="r" b="b"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38" name="任意多边形 56533"/>
            <p:cNvSpPr>
              <a:spLocks noChangeArrowheads="1"/>
            </p:cNvSpPr>
            <p:nvPr/>
          </p:nvSpPr>
          <p:spPr bwMode="auto">
            <a:xfrm>
              <a:off x="845" y="3284"/>
              <a:ext cx="247" cy="60"/>
            </a:xfrm>
            <a:custGeom>
              <a:avLst/>
              <a:gdLst/>
              <a:ahLst/>
              <a:cxnLst>
                <a:cxn ang="0">
                  <a:pos x="40" y="3"/>
                </a:cxn>
                <a:cxn ang="0">
                  <a:pos x="29" y="1"/>
                </a:cxn>
                <a:cxn ang="0">
                  <a:pos x="7" y="0"/>
                </a:cxn>
                <a:cxn ang="0">
                  <a:pos x="2" y="5"/>
                </a:cxn>
                <a:cxn ang="0">
                  <a:pos x="20" y="8"/>
                </a:cxn>
                <a:cxn ang="0">
                  <a:pos x="41" y="8"/>
                </a:cxn>
                <a:cxn ang="0">
                  <a:pos x="40" y="3"/>
                </a:cxn>
              </a:cxnLst>
              <a:rect l="0" t="0" r="r" b="b"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39" name="任意多边形 56534"/>
            <p:cNvSpPr>
              <a:spLocks noChangeArrowheads="1"/>
            </p:cNvSpPr>
            <p:nvPr/>
          </p:nvSpPr>
          <p:spPr bwMode="auto">
            <a:xfrm>
              <a:off x="870" y="3341"/>
              <a:ext cx="202" cy="54"/>
            </a:xfrm>
            <a:custGeom>
              <a:avLst/>
              <a:gdLst/>
              <a:ahLst/>
              <a:cxnLst>
                <a:cxn ang="0">
                  <a:pos x="37" y="2"/>
                </a:cxn>
                <a:cxn ang="0">
                  <a:pos x="26" y="4"/>
                </a:cxn>
                <a:cxn ang="0">
                  <a:pos x="13" y="3"/>
                </a:cxn>
                <a:cxn ang="0">
                  <a:pos x="1" y="2"/>
                </a:cxn>
                <a:cxn ang="0">
                  <a:pos x="35" y="8"/>
                </a:cxn>
                <a:cxn ang="0">
                  <a:pos x="37" y="2"/>
                </a:cxn>
              </a:cxnLst>
              <a:rect l="0" t="0" r="r" b="b"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40" name="任意多边形 56535"/>
            <p:cNvSpPr>
              <a:spLocks noChangeArrowheads="1"/>
            </p:cNvSpPr>
            <p:nvPr/>
          </p:nvSpPr>
          <p:spPr bwMode="auto">
            <a:xfrm>
              <a:off x="858" y="3385"/>
              <a:ext cx="209" cy="174"/>
            </a:xfrm>
            <a:custGeom>
              <a:avLst/>
              <a:gdLst/>
              <a:ahLst/>
              <a:cxnLst>
                <a:cxn ang="0">
                  <a:pos x="28" y="9"/>
                </a:cxn>
                <a:cxn ang="0">
                  <a:pos x="13" y="6"/>
                </a:cxn>
                <a:cxn ang="0">
                  <a:pos x="4" y="15"/>
                </a:cxn>
                <a:cxn ang="0">
                  <a:pos x="1" y="19"/>
                </a:cxn>
                <a:cxn ang="0">
                  <a:pos x="9" y="19"/>
                </a:cxn>
                <a:cxn ang="0">
                  <a:pos x="17" y="27"/>
                </a:cxn>
                <a:cxn ang="0">
                  <a:pos x="21" y="30"/>
                </a:cxn>
                <a:cxn ang="0">
                  <a:pos x="29" y="19"/>
                </a:cxn>
                <a:cxn ang="0">
                  <a:pos x="39" y="19"/>
                </a:cxn>
                <a:cxn ang="0">
                  <a:pos x="28" y="9"/>
                </a:cxn>
              </a:cxnLst>
              <a:rect l="0" t="0" r="r" b="b"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41" name="任意多边形 56536"/>
            <p:cNvSpPr>
              <a:spLocks noChangeArrowheads="1"/>
            </p:cNvSpPr>
            <p:nvPr/>
          </p:nvSpPr>
          <p:spPr bwMode="auto">
            <a:xfrm>
              <a:off x="997" y="3306"/>
              <a:ext cx="126" cy="316"/>
            </a:xfrm>
            <a:custGeom>
              <a:avLst/>
              <a:gdLst/>
              <a:ahLst/>
              <a:cxnLst>
                <a:cxn ang="0">
                  <a:pos x="22" y="2"/>
                </a:cxn>
                <a:cxn ang="0">
                  <a:pos x="18" y="17"/>
                </a:cxn>
                <a:cxn ang="0">
                  <a:pos x="7" y="20"/>
                </a:cxn>
                <a:cxn ang="0">
                  <a:pos x="7" y="23"/>
                </a:cxn>
                <a:cxn ang="0">
                  <a:pos x="17" y="34"/>
                </a:cxn>
                <a:cxn ang="0">
                  <a:pos x="12" y="45"/>
                </a:cxn>
                <a:cxn ang="0">
                  <a:pos x="0" y="55"/>
                </a:cxn>
                <a:cxn ang="0">
                  <a:pos x="5" y="58"/>
                </a:cxn>
                <a:cxn ang="0">
                  <a:pos x="16" y="62"/>
                </a:cxn>
                <a:cxn ang="0">
                  <a:pos x="23" y="57"/>
                </a:cxn>
                <a:cxn ang="0">
                  <a:pos x="25" y="14"/>
                </a:cxn>
                <a:cxn ang="0">
                  <a:pos x="25" y="2"/>
                </a:cxn>
                <a:cxn ang="0">
                  <a:pos x="22" y="2"/>
                </a:cxn>
              </a:cxnLst>
              <a:rect l="0" t="0" r="r" b="b"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1242" name="组合 56537"/>
          <p:cNvGrpSpPr/>
          <p:nvPr/>
        </p:nvGrpSpPr>
        <p:grpSpPr>
          <a:xfrm>
            <a:off x="381000" y="6121400"/>
            <a:ext cx="533400" cy="492125"/>
            <a:chOff x="96" y="2784"/>
            <a:chExt cx="1062" cy="981"/>
          </a:xfrm>
        </p:grpSpPr>
        <p:sp>
          <p:nvSpPr>
            <p:cNvPr id="1243" name="任意多边形 56538"/>
            <p:cNvSpPr>
              <a:spLocks noChangeArrowheads="1"/>
            </p:cNvSpPr>
            <p:nvPr/>
          </p:nvSpPr>
          <p:spPr bwMode="auto">
            <a:xfrm>
              <a:off x="121" y="2784"/>
              <a:ext cx="205" cy="82"/>
            </a:xfrm>
            <a:custGeom>
              <a:avLst/>
              <a:gdLst/>
              <a:ahLst/>
              <a:cxnLst>
                <a:cxn ang="0">
                  <a:pos x="30" y="12"/>
                </a:cxn>
                <a:cxn ang="0">
                  <a:pos x="37" y="10"/>
                </a:cxn>
                <a:cxn ang="0">
                  <a:pos x="38" y="9"/>
                </a:cxn>
                <a:cxn ang="0">
                  <a:pos x="31" y="1"/>
                </a:cxn>
                <a:cxn ang="0">
                  <a:pos x="8" y="11"/>
                </a:cxn>
                <a:cxn ang="0">
                  <a:pos x="30" y="12"/>
                </a:cxn>
              </a:cxnLst>
              <a:rect l="0" t="0" r="r" b="b"/>
              <a:pathLst>
                <a:path w="41" h="16">
                  <a:moveTo>
                    <a:pt x="30" y="12"/>
                  </a:moveTo>
                  <a:cubicBezTo>
                    <a:pt x="34" y="11"/>
                    <a:pt x="36" y="10"/>
                    <a:pt x="37" y="10"/>
                  </a:cubicBezTo>
                  <a:cubicBezTo>
                    <a:pt x="37" y="10"/>
                    <a:pt x="38" y="9"/>
                    <a:pt x="38" y="9"/>
                  </a:cubicBezTo>
                  <a:cubicBezTo>
                    <a:pt x="41" y="6"/>
                    <a:pt x="37" y="1"/>
                    <a:pt x="31" y="1"/>
                  </a:cubicBezTo>
                  <a:cubicBezTo>
                    <a:pt x="31" y="1"/>
                    <a:pt x="0" y="0"/>
                    <a:pt x="8" y="11"/>
                  </a:cubicBezTo>
                  <a:cubicBezTo>
                    <a:pt x="8" y="11"/>
                    <a:pt x="15" y="16"/>
                    <a:pt x="30" y="1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44" name="任意多边形 56539"/>
            <p:cNvSpPr>
              <a:spLocks noEditPoints="1" noChangeArrowheads="1"/>
            </p:cNvSpPr>
            <p:nvPr/>
          </p:nvSpPr>
          <p:spPr bwMode="auto">
            <a:xfrm>
              <a:off x="96" y="2790"/>
              <a:ext cx="1062" cy="975"/>
            </a:xfrm>
            <a:custGeom>
              <a:avLst/>
              <a:gdLst/>
              <a:ahLst/>
              <a:cxnLst>
                <a:cxn ang="0">
                  <a:pos x="163" y="155"/>
                </a:cxn>
                <a:cxn ang="0">
                  <a:pos x="152" y="125"/>
                </a:cxn>
                <a:cxn ang="0">
                  <a:pos x="142" y="99"/>
                </a:cxn>
                <a:cxn ang="0">
                  <a:pos x="165" y="93"/>
                </a:cxn>
                <a:cxn ang="0">
                  <a:pos x="146" y="82"/>
                </a:cxn>
                <a:cxn ang="0">
                  <a:pos x="157" y="83"/>
                </a:cxn>
                <a:cxn ang="0">
                  <a:pos x="157" y="77"/>
                </a:cxn>
                <a:cxn ang="0">
                  <a:pos x="135" y="78"/>
                </a:cxn>
                <a:cxn ang="0">
                  <a:pos x="128" y="125"/>
                </a:cxn>
                <a:cxn ang="0">
                  <a:pos x="124" y="84"/>
                </a:cxn>
                <a:cxn ang="0">
                  <a:pos x="118" y="67"/>
                </a:cxn>
                <a:cxn ang="0">
                  <a:pos x="124" y="51"/>
                </a:cxn>
                <a:cxn ang="0">
                  <a:pos x="121" y="37"/>
                </a:cxn>
                <a:cxn ang="0">
                  <a:pos x="119" y="24"/>
                </a:cxn>
                <a:cxn ang="0">
                  <a:pos x="132" y="39"/>
                </a:cxn>
                <a:cxn ang="0">
                  <a:pos x="149" y="18"/>
                </a:cxn>
                <a:cxn ang="0">
                  <a:pos x="147" y="36"/>
                </a:cxn>
                <a:cxn ang="0">
                  <a:pos x="143" y="48"/>
                </a:cxn>
                <a:cxn ang="0">
                  <a:pos x="144" y="67"/>
                </a:cxn>
                <a:cxn ang="0">
                  <a:pos x="199" y="29"/>
                </a:cxn>
                <a:cxn ang="0">
                  <a:pos x="90" y="1"/>
                </a:cxn>
                <a:cxn ang="0">
                  <a:pos x="56" y="8"/>
                </a:cxn>
                <a:cxn ang="0">
                  <a:pos x="85" y="12"/>
                </a:cxn>
                <a:cxn ang="0">
                  <a:pos x="60" y="22"/>
                </a:cxn>
                <a:cxn ang="0">
                  <a:pos x="58" y="29"/>
                </a:cxn>
                <a:cxn ang="0">
                  <a:pos x="38" y="17"/>
                </a:cxn>
                <a:cxn ang="0">
                  <a:pos x="13" y="115"/>
                </a:cxn>
                <a:cxn ang="0">
                  <a:pos x="61" y="146"/>
                </a:cxn>
                <a:cxn ang="0">
                  <a:pos x="45" y="133"/>
                </a:cxn>
                <a:cxn ang="0">
                  <a:pos x="35" y="145"/>
                </a:cxn>
                <a:cxn ang="0">
                  <a:pos x="32" y="128"/>
                </a:cxn>
                <a:cxn ang="0">
                  <a:pos x="46" y="86"/>
                </a:cxn>
                <a:cxn ang="0">
                  <a:pos x="67" y="83"/>
                </a:cxn>
                <a:cxn ang="0">
                  <a:pos x="71" y="95"/>
                </a:cxn>
                <a:cxn ang="0">
                  <a:pos x="61" y="121"/>
                </a:cxn>
                <a:cxn ang="0">
                  <a:pos x="91" y="180"/>
                </a:cxn>
                <a:cxn ang="0">
                  <a:pos x="186" y="166"/>
                </a:cxn>
                <a:cxn ang="0">
                  <a:pos x="182" y="66"/>
                </a:cxn>
                <a:cxn ang="0">
                  <a:pos x="165" y="60"/>
                </a:cxn>
                <a:cxn ang="0">
                  <a:pos x="113" y="61"/>
                </a:cxn>
                <a:cxn ang="0">
                  <a:pos x="108" y="87"/>
                </a:cxn>
                <a:cxn ang="0">
                  <a:pos x="114" y="50"/>
                </a:cxn>
                <a:cxn ang="0">
                  <a:pos x="89" y="26"/>
                </a:cxn>
                <a:cxn ang="0">
                  <a:pos x="105" y="35"/>
                </a:cxn>
                <a:cxn ang="0">
                  <a:pos x="61" y="72"/>
                </a:cxn>
                <a:cxn ang="0">
                  <a:pos x="24" y="37"/>
                </a:cxn>
                <a:cxn ang="0">
                  <a:pos x="68" y="40"/>
                </a:cxn>
                <a:cxn ang="0">
                  <a:pos x="79" y="40"/>
                </a:cxn>
                <a:cxn ang="0">
                  <a:pos x="108" y="45"/>
                </a:cxn>
                <a:cxn ang="0">
                  <a:pos x="99" y="93"/>
                </a:cxn>
                <a:cxn ang="0">
                  <a:pos x="93" y="51"/>
                </a:cxn>
                <a:cxn ang="0">
                  <a:pos x="61" y="72"/>
                </a:cxn>
                <a:cxn ang="0">
                  <a:pos x="80" y="82"/>
                </a:cxn>
                <a:cxn ang="0">
                  <a:pos x="88" y="58"/>
                </a:cxn>
                <a:cxn ang="0">
                  <a:pos x="102" y="145"/>
                </a:cxn>
                <a:cxn ang="0">
                  <a:pos x="82" y="96"/>
                </a:cxn>
                <a:cxn ang="0">
                  <a:pos x="117" y="106"/>
                </a:cxn>
              </a:cxnLst>
              <a:rect l="0" t="0" r="r" b="b"/>
              <a:pathLst>
                <a:path w="210" h="193">
                  <a:moveTo>
                    <a:pt x="186" y="166"/>
                  </a:moveTo>
                  <a:cubicBezTo>
                    <a:pt x="167" y="166"/>
                    <a:pt x="163" y="155"/>
                    <a:pt x="163" y="155"/>
                  </a:cubicBezTo>
                  <a:cubicBezTo>
                    <a:pt x="163" y="155"/>
                    <a:pt x="162" y="147"/>
                    <a:pt x="154" y="145"/>
                  </a:cubicBezTo>
                  <a:cubicBezTo>
                    <a:pt x="135" y="140"/>
                    <a:pt x="147" y="128"/>
                    <a:pt x="152" y="125"/>
                  </a:cubicBezTo>
                  <a:cubicBezTo>
                    <a:pt x="157" y="123"/>
                    <a:pt x="154" y="122"/>
                    <a:pt x="150" y="120"/>
                  </a:cubicBezTo>
                  <a:cubicBezTo>
                    <a:pt x="142" y="115"/>
                    <a:pt x="141" y="109"/>
                    <a:pt x="142" y="99"/>
                  </a:cubicBezTo>
                  <a:cubicBezTo>
                    <a:pt x="142" y="88"/>
                    <a:pt x="149" y="91"/>
                    <a:pt x="149" y="91"/>
                  </a:cubicBezTo>
                  <a:cubicBezTo>
                    <a:pt x="149" y="91"/>
                    <a:pt x="160" y="96"/>
                    <a:pt x="165" y="93"/>
                  </a:cubicBezTo>
                  <a:cubicBezTo>
                    <a:pt x="169" y="91"/>
                    <a:pt x="167" y="88"/>
                    <a:pt x="165" y="89"/>
                  </a:cubicBezTo>
                  <a:cubicBezTo>
                    <a:pt x="163" y="91"/>
                    <a:pt x="148" y="89"/>
                    <a:pt x="146" y="82"/>
                  </a:cubicBezTo>
                  <a:cubicBezTo>
                    <a:pt x="144" y="74"/>
                    <a:pt x="150" y="78"/>
                    <a:pt x="151" y="78"/>
                  </a:cubicBezTo>
                  <a:cubicBezTo>
                    <a:pt x="153" y="79"/>
                    <a:pt x="153" y="81"/>
                    <a:pt x="157" y="83"/>
                  </a:cubicBezTo>
                  <a:cubicBezTo>
                    <a:pt x="168" y="88"/>
                    <a:pt x="162" y="82"/>
                    <a:pt x="162" y="82"/>
                  </a:cubicBezTo>
                  <a:cubicBezTo>
                    <a:pt x="162" y="82"/>
                    <a:pt x="162" y="82"/>
                    <a:pt x="157" y="77"/>
                  </a:cubicBezTo>
                  <a:cubicBezTo>
                    <a:pt x="152" y="71"/>
                    <a:pt x="145" y="73"/>
                    <a:pt x="139" y="73"/>
                  </a:cubicBezTo>
                  <a:cubicBezTo>
                    <a:pt x="133" y="73"/>
                    <a:pt x="135" y="78"/>
                    <a:pt x="135" y="78"/>
                  </a:cubicBezTo>
                  <a:cubicBezTo>
                    <a:pt x="135" y="78"/>
                    <a:pt x="134" y="88"/>
                    <a:pt x="133" y="106"/>
                  </a:cubicBezTo>
                  <a:cubicBezTo>
                    <a:pt x="132" y="124"/>
                    <a:pt x="129" y="126"/>
                    <a:pt x="128" y="125"/>
                  </a:cubicBezTo>
                  <a:cubicBezTo>
                    <a:pt x="127" y="123"/>
                    <a:pt x="125" y="114"/>
                    <a:pt x="125" y="111"/>
                  </a:cubicBezTo>
                  <a:cubicBezTo>
                    <a:pt x="125" y="108"/>
                    <a:pt x="123" y="97"/>
                    <a:pt x="124" y="84"/>
                  </a:cubicBezTo>
                  <a:cubicBezTo>
                    <a:pt x="125" y="72"/>
                    <a:pt x="128" y="77"/>
                    <a:pt x="120" y="74"/>
                  </a:cubicBezTo>
                  <a:cubicBezTo>
                    <a:pt x="111" y="71"/>
                    <a:pt x="116" y="67"/>
                    <a:pt x="118" y="67"/>
                  </a:cubicBezTo>
                  <a:cubicBezTo>
                    <a:pt x="121" y="67"/>
                    <a:pt x="125" y="69"/>
                    <a:pt x="126" y="67"/>
                  </a:cubicBezTo>
                  <a:cubicBezTo>
                    <a:pt x="127" y="59"/>
                    <a:pt x="128" y="52"/>
                    <a:pt x="124" y="51"/>
                  </a:cubicBezTo>
                  <a:cubicBezTo>
                    <a:pt x="115" y="47"/>
                    <a:pt x="119" y="45"/>
                    <a:pt x="122" y="44"/>
                  </a:cubicBezTo>
                  <a:cubicBezTo>
                    <a:pt x="125" y="43"/>
                    <a:pt x="126" y="35"/>
                    <a:pt x="121" y="37"/>
                  </a:cubicBezTo>
                  <a:cubicBezTo>
                    <a:pt x="112" y="40"/>
                    <a:pt x="113" y="32"/>
                    <a:pt x="115" y="31"/>
                  </a:cubicBezTo>
                  <a:cubicBezTo>
                    <a:pt x="117" y="30"/>
                    <a:pt x="120" y="32"/>
                    <a:pt x="119" y="24"/>
                  </a:cubicBezTo>
                  <a:cubicBezTo>
                    <a:pt x="117" y="17"/>
                    <a:pt x="124" y="14"/>
                    <a:pt x="126" y="21"/>
                  </a:cubicBezTo>
                  <a:cubicBezTo>
                    <a:pt x="127" y="28"/>
                    <a:pt x="130" y="42"/>
                    <a:pt x="132" y="39"/>
                  </a:cubicBezTo>
                  <a:cubicBezTo>
                    <a:pt x="134" y="35"/>
                    <a:pt x="138" y="22"/>
                    <a:pt x="142" y="16"/>
                  </a:cubicBezTo>
                  <a:cubicBezTo>
                    <a:pt x="145" y="10"/>
                    <a:pt x="150" y="15"/>
                    <a:pt x="149" y="18"/>
                  </a:cubicBezTo>
                  <a:cubicBezTo>
                    <a:pt x="144" y="33"/>
                    <a:pt x="152" y="34"/>
                    <a:pt x="152" y="34"/>
                  </a:cubicBezTo>
                  <a:cubicBezTo>
                    <a:pt x="152" y="34"/>
                    <a:pt x="151" y="36"/>
                    <a:pt x="147" y="36"/>
                  </a:cubicBezTo>
                  <a:cubicBezTo>
                    <a:pt x="137" y="35"/>
                    <a:pt x="141" y="41"/>
                    <a:pt x="145" y="43"/>
                  </a:cubicBezTo>
                  <a:cubicBezTo>
                    <a:pt x="154" y="46"/>
                    <a:pt x="148" y="48"/>
                    <a:pt x="143" y="48"/>
                  </a:cubicBezTo>
                  <a:cubicBezTo>
                    <a:pt x="139" y="48"/>
                    <a:pt x="136" y="50"/>
                    <a:pt x="135" y="55"/>
                  </a:cubicBezTo>
                  <a:cubicBezTo>
                    <a:pt x="132" y="70"/>
                    <a:pt x="144" y="67"/>
                    <a:pt x="144" y="67"/>
                  </a:cubicBezTo>
                  <a:cubicBezTo>
                    <a:pt x="162" y="72"/>
                    <a:pt x="189" y="69"/>
                    <a:pt x="189" y="69"/>
                  </a:cubicBezTo>
                  <a:cubicBezTo>
                    <a:pt x="209" y="75"/>
                    <a:pt x="200" y="45"/>
                    <a:pt x="199" y="29"/>
                  </a:cubicBezTo>
                  <a:cubicBezTo>
                    <a:pt x="197" y="13"/>
                    <a:pt x="195" y="5"/>
                    <a:pt x="181" y="2"/>
                  </a:cubicBezTo>
                  <a:cubicBezTo>
                    <a:pt x="168" y="0"/>
                    <a:pt x="90" y="1"/>
                    <a:pt x="90" y="1"/>
                  </a:cubicBezTo>
                  <a:cubicBezTo>
                    <a:pt x="87" y="2"/>
                    <a:pt x="56" y="1"/>
                    <a:pt x="56" y="1"/>
                  </a:cubicBezTo>
                  <a:cubicBezTo>
                    <a:pt x="56" y="1"/>
                    <a:pt x="54" y="8"/>
                    <a:pt x="56" y="8"/>
                  </a:cubicBezTo>
                  <a:cubicBezTo>
                    <a:pt x="61" y="8"/>
                    <a:pt x="80" y="9"/>
                    <a:pt x="80" y="9"/>
                  </a:cubicBezTo>
                  <a:cubicBezTo>
                    <a:pt x="81" y="9"/>
                    <a:pt x="90" y="8"/>
                    <a:pt x="85" y="12"/>
                  </a:cubicBezTo>
                  <a:cubicBezTo>
                    <a:pt x="80" y="16"/>
                    <a:pt x="69" y="16"/>
                    <a:pt x="62" y="16"/>
                  </a:cubicBezTo>
                  <a:cubicBezTo>
                    <a:pt x="47" y="15"/>
                    <a:pt x="54" y="22"/>
                    <a:pt x="60" y="22"/>
                  </a:cubicBezTo>
                  <a:cubicBezTo>
                    <a:pt x="78" y="22"/>
                    <a:pt x="82" y="26"/>
                    <a:pt x="74" y="27"/>
                  </a:cubicBezTo>
                  <a:cubicBezTo>
                    <a:pt x="67" y="28"/>
                    <a:pt x="65" y="28"/>
                    <a:pt x="58" y="29"/>
                  </a:cubicBezTo>
                  <a:cubicBezTo>
                    <a:pt x="2" y="38"/>
                    <a:pt x="21" y="23"/>
                    <a:pt x="26" y="23"/>
                  </a:cubicBezTo>
                  <a:cubicBezTo>
                    <a:pt x="49" y="23"/>
                    <a:pt x="44" y="15"/>
                    <a:pt x="38" y="17"/>
                  </a:cubicBezTo>
                  <a:cubicBezTo>
                    <a:pt x="32" y="18"/>
                    <a:pt x="12" y="11"/>
                    <a:pt x="9" y="24"/>
                  </a:cubicBezTo>
                  <a:cubicBezTo>
                    <a:pt x="7" y="37"/>
                    <a:pt x="15" y="103"/>
                    <a:pt x="13" y="115"/>
                  </a:cubicBezTo>
                  <a:cubicBezTo>
                    <a:pt x="0" y="193"/>
                    <a:pt x="71" y="176"/>
                    <a:pt x="71" y="176"/>
                  </a:cubicBezTo>
                  <a:cubicBezTo>
                    <a:pt x="56" y="164"/>
                    <a:pt x="62" y="153"/>
                    <a:pt x="61" y="146"/>
                  </a:cubicBezTo>
                  <a:cubicBezTo>
                    <a:pt x="57" y="125"/>
                    <a:pt x="55" y="122"/>
                    <a:pt x="51" y="124"/>
                  </a:cubicBezTo>
                  <a:cubicBezTo>
                    <a:pt x="43" y="128"/>
                    <a:pt x="44" y="130"/>
                    <a:pt x="45" y="133"/>
                  </a:cubicBezTo>
                  <a:cubicBezTo>
                    <a:pt x="51" y="151"/>
                    <a:pt x="37" y="137"/>
                    <a:pt x="37" y="137"/>
                  </a:cubicBezTo>
                  <a:cubicBezTo>
                    <a:pt x="35" y="138"/>
                    <a:pt x="34" y="142"/>
                    <a:pt x="35" y="145"/>
                  </a:cubicBezTo>
                  <a:cubicBezTo>
                    <a:pt x="47" y="168"/>
                    <a:pt x="36" y="162"/>
                    <a:pt x="33" y="158"/>
                  </a:cubicBezTo>
                  <a:cubicBezTo>
                    <a:pt x="22" y="142"/>
                    <a:pt x="33" y="133"/>
                    <a:pt x="32" y="128"/>
                  </a:cubicBezTo>
                  <a:cubicBezTo>
                    <a:pt x="27" y="108"/>
                    <a:pt x="42" y="100"/>
                    <a:pt x="44" y="97"/>
                  </a:cubicBezTo>
                  <a:cubicBezTo>
                    <a:pt x="46" y="93"/>
                    <a:pt x="45" y="92"/>
                    <a:pt x="46" y="86"/>
                  </a:cubicBezTo>
                  <a:cubicBezTo>
                    <a:pt x="48" y="72"/>
                    <a:pt x="55" y="79"/>
                    <a:pt x="55" y="84"/>
                  </a:cubicBezTo>
                  <a:cubicBezTo>
                    <a:pt x="53" y="100"/>
                    <a:pt x="63" y="88"/>
                    <a:pt x="67" y="83"/>
                  </a:cubicBezTo>
                  <a:cubicBezTo>
                    <a:pt x="78" y="68"/>
                    <a:pt x="77" y="84"/>
                    <a:pt x="75" y="87"/>
                  </a:cubicBezTo>
                  <a:cubicBezTo>
                    <a:pt x="72" y="89"/>
                    <a:pt x="71" y="93"/>
                    <a:pt x="71" y="95"/>
                  </a:cubicBezTo>
                  <a:cubicBezTo>
                    <a:pt x="74" y="103"/>
                    <a:pt x="69" y="111"/>
                    <a:pt x="67" y="112"/>
                  </a:cubicBezTo>
                  <a:cubicBezTo>
                    <a:pt x="66" y="112"/>
                    <a:pt x="61" y="114"/>
                    <a:pt x="61" y="121"/>
                  </a:cubicBezTo>
                  <a:cubicBezTo>
                    <a:pt x="61" y="127"/>
                    <a:pt x="69" y="139"/>
                    <a:pt x="69" y="143"/>
                  </a:cubicBezTo>
                  <a:cubicBezTo>
                    <a:pt x="69" y="178"/>
                    <a:pt x="84" y="181"/>
                    <a:pt x="91" y="180"/>
                  </a:cubicBezTo>
                  <a:cubicBezTo>
                    <a:pt x="98" y="179"/>
                    <a:pt x="159" y="177"/>
                    <a:pt x="185" y="175"/>
                  </a:cubicBezTo>
                  <a:cubicBezTo>
                    <a:pt x="210" y="173"/>
                    <a:pt x="193" y="166"/>
                    <a:pt x="186" y="166"/>
                  </a:cubicBezTo>
                  <a:close/>
                  <a:moveTo>
                    <a:pt x="165" y="60"/>
                  </a:moveTo>
                  <a:cubicBezTo>
                    <a:pt x="203" y="61"/>
                    <a:pt x="185" y="64"/>
                    <a:pt x="182" y="66"/>
                  </a:cubicBezTo>
                  <a:cubicBezTo>
                    <a:pt x="178" y="68"/>
                    <a:pt x="182" y="66"/>
                    <a:pt x="167" y="65"/>
                  </a:cubicBezTo>
                  <a:cubicBezTo>
                    <a:pt x="152" y="65"/>
                    <a:pt x="165" y="60"/>
                    <a:pt x="165" y="60"/>
                  </a:cubicBezTo>
                  <a:close/>
                  <a:moveTo>
                    <a:pt x="114" y="50"/>
                  </a:moveTo>
                  <a:cubicBezTo>
                    <a:pt x="121" y="55"/>
                    <a:pt x="113" y="61"/>
                    <a:pt x="113" y="61"/>
                  </a:cubicBezTo>
                  <a:cubicBezTo>
                    <a:pt x="113" y="61"/>
                    <a:pt x="108" y="70"/>
                    <a:pt x="112" y="78"/>
                  </a:cubicBezTo>
                  <a:cubicBezTo>
                    <a:pt x="116" y="87"/>
                    <a:pt x="116" y="97"/>
                    <a:pt x="108" y="87"/>
                  </a:cubicBezTo>
                  <a:cubicBezTo>
                    <a:pt x="100" y="78"/>
                    <a:pt x="105" y="58"/>
                    <a:pt x="107" y="53"/>
                  </a:cubicBezTo>
                  <a:cubicBezTo>
                    <a:pt x="107" y="53"/>
                    <a:pt x="107" y="44"/>
                    <a:pt x="114" y="50"/>
                  </a:cubicBezTo>
                  <a:close/>
                  <a:moveTo>
                    <a:pt x="83" y="29"/>
                  </a:moveTo>
                  <a:cubicBezTo>
                    <a:pt x="83" y="25"/>
                    <a:pt x="89" y="26"/>
                    <a:pt x="89" y="26"/>
                  </a:cubicBezTo>
                  <a:cubicBezTo>
                    <a:pt x="89" y="26"/>
                    <a:pt x="99" y="30"/>
                    <a:pt x="104" y="30"/>
                  </a:cubicBezTo>
                  <a:cubicBezTo>
                    <a:pt x="108" y="29"/>
                    <a:pt x="114" y="35"/>
                    <a:pt x="105" y="35"/>
                  </a:cubicBezTo>
                  <a:cubicBezTo>
                    <a:pt x="96" y="35"/>
                    <a:pt x="82" y="39"/>
                    <a:pt x="83" y="29"/>
                  </a:cubicBezTo>
                  <a:close/>
                  <a:moveTo>
                    <a:pt x="61" y="72"/>
                  </a:moveTo>
                  <a:cubicBezTo>
                    <a:pt x="55" y="72"/>
                    <a:pt x="16" y="87"/>
                    <a:pt x="16" y="48"/>
                  </a:cubicBezTo>
                  <a:cubicBezTo>
                    <a:pt x="16" y="39"/>
                    <a:pt x="14" y="31"/>
                    <a:pt x="24" y="37"/>
                  </a:cubicBezTo>
                  <a:cubicBezTo>
                    <a:pt x="35" y="42"/>
                    <a:pt x="25" y="42"/>
                    <a:pt x="49" y="40"/>
                  </a:cubicBezTo>
                  <a:cubicBezTo>
                    <a:pt x="49" y="40"/>
                    <a:pt x="66" y="41"/>
                    <a:pt x="68" y="40"/>
                  </a:cubicBezTo>
                  <a:cubicBezTo>
                    <a:pt x="71" y="38"/>
                    <a:pt x="69" y="34"/>
                    <a:pt x="74" y="34"/>
                  </a:cubicBezTo>
                  <a:cubicBezTo>
                    <a:pt x="80" y="34"/>
                    <a:pt x="79" y="40"/>
                    <a:pt x="79" y="40"/>
                  </a:cubicBezTo>
                  <a:cubicBezTo>
                    <a:pt x="79" y="40"/>
                    <a:pt x="74" y="46"/>
                    <a:pt x="109" y="41"/>
                  </a:cubicBezTo>
                  <a:cubicBezTo>
                    <a:pt x="113" y="41"/>
                    <a:pt x="117" y="45"/>
                    <a:pt x="108" y="45"/>
                  </a:cubicBezTo>
                  <a:cubicBezTo>
                    <a:pt x="104" y="45"/>
                    <a:pt x="97" y="48"/>
                    <a:pt x="100" y="53"/>
                  </a:cubicBezTo>
                  <a:cubicBezTo>
                    <a:pt x="102" y="58"/>
                    <a:pt x="99" y="93"/>
                    <a:pt x="99" y="93"/>
                  </a:cubicBezTo>
                  <a:cubicBezTo>
                    <a:pt x="99" y="93"/>
                    <a:pt x="97" y="100"/>
                    <a:pt x="94" y="90"/>
                  </a:cubicBezTo>
                  <a:cubicBezTo>
                    <a:pt x="93" y="86"/>
                    <a:pt x="94" y="53"/>
                    <a:pt x="93" y="51"/>
                  </a:cubicBezTo>
                  <a:cubicBezTo>
                    <a:pt x="93" y="48"/>
                    <a:pt x="77" y="45"/>
                    <a:pt x="77" y="57"/>
                  </a:cubicBezTo>
                  <a:cubicBezTo>
                    <a:pt x="77" y="68"/>
                    <a:pt x="73" y="71"/>
                    <a:pt x="61" y="72"/>
                  </a:cubicBezTo>
                  <a:close/>
                  <a:moveTo>
                    <a:pt x="85" y="84"/>
                  </a:moveTo>
                  <a:cubicBezTo>
                    <a:pt x="82" y="88"/>
                    <a:pt x="78" y="90"/>
                    <a:pt x="80" y="82"/>
                  </a:cubicBezTo>
                  <a:cubicBezTo>
                    <a:pt x="81" y="74"/>
                    <a:pt x="83" y="63"/>
                    <a:pt x="83" y="57"/>
                  </a:cubicBezTo>
                  <a:cubicBezTo>
                    <a:pt x="83" y="57"/>
                    <a:pt x="87" y="50"/>
                    <a:pt x="88" y="58"/>
                  </a:cubicBezTo>
                  <a:cubicBezTo>
                    <a:pt x="89" y="66"/>
                    <a:pt x="87" y="81"/>
                    <a:pt x="85" y="84"/>
                  </a:cubicBezTo>
                  <a:close/>
                  <a:moveTo>
                    <a:pt x="102" y="145"/>
                  </a:moveTo>
                  <a:cubicBezTo>
                    <a:pt x="78" y="144"/>
                    <a:pt x="77" y="148"/>
                    <a:pt x="77" y="117"/>
                  </a:cubicBezTo>
                  <a:cubicBezTo>
                    <a:pt x="77" y="86"/>
                    <a:pt x="81" y="93"/>
                    <a:pt x="82" y="96"/>
                  </a:cubicBezTo>
                  <a:cubicBezTo>
                    <a:pt x="82" y="96"/>
                    <a:pt x="90" y="116"/>
                    <a:pt x="111" y="101"/>
                  </a:cubicBezTo>
                  <a:cubicBezTo>
                    <a:pt x="114" y="98"/>
                    <a:pt x="116" y="96"/>
                    <a:pt x="117" y="106"/>
                  </a:cubicBezTo>
                  <a:cubicBezTo>
                    <a:pt x="117" y="117"/>
                    <a:pt x="127" y="145"/>
                    <a:pt x="102" y="14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45" name="任意多边形 56540"/>
            <p:cNvSpPr>
              <a:spLocks noChangeArrowheads="1"/>
            </p:cNvSpPr>
            <p:nvPr/>
          </p:nvSpPr>
          <p:spPr bwMode="auto">
            <a:xfrm>
              <a:off x="349" y="3256"/>
              <a:ext cx="85" cy="101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9" y="20"/>
                </a:cxn>
                <a:cxn ang="0">
                  <a:pos x="14" y="5"/>
                </a:cxn>
              </a:cxnLst>
              <a:rect l="0" t="0" r="r" b="b"/>
              <a:pathLst>
                <a:path w="17" h="20">
                  <a:moveTo>
                    <a:pt x="14" y="5"/>
                  </a:moveTo>
                  <a:cubicBezTo>
                    <a:pt x="13" y="0"/>
                    <a:pt x="0" y="8"/>
                    <a:pt x="9" y="20"/>
                  </a:cubicBezTo>
                  <a:cubicBezTo>
                    <a:pt x="9" y="20"/>
                    <a:pt x="17" y="17"/>
                    <a:pt x="14" y="5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46" name="任意多边形 56541"/>
            <p:cNvSpPr>
              <a:spLocks noChangeArrowheads="1"/>
            </p:cNvSpPr>
            <p:nvPr/>
          </p:nvSpPr>
          <p:spPr bwMode="auto">
            <a:xfrm>
              <a:off x="267" y="3293"/>
              <a:ext cx="76" cy="136"/>
            </a:xfrm>
            <a:custGeom>
              <a:avLst/>
              <a:gdLst/>
              <a:ahLst/>
              <a:cxnLst>
                <a:cxn ang="0">
                  <a:pos x="7" y="10"/>
                </a:cxn>
                <a:cxn ang="0">
                  <a:pos x="4" y="25"/>
                </a:cxn>
                <a:cxn ang="0">
                  <a:pos x="15" y="16"/>
                </a:cxn>
                <a:cxn ang="0">
                  <a:pos x="13" y="8"/>
                </a:cxn>
                <a:cxn ang="0">
                  <a:pos x="7" y="10"/>
                </a:cxn>
              </a:cxnLst>
              <a:rect l="0" t="0" r="r" b="b"/>
              <a:pathLst>
                <a:path w="15" h="27">
                  <a:moveTo>
                    <a:pt x="7" y="10"/>
                  </a:moveTo>
                  <a:cubicBezTo>
                    <a:pt x="0" y="19"/>
                    <a:pt x="2" y="23"/>
                    <a:pt x="4" y="25"/>
                  </a:cubicBezTo>
                  <a:cubicBezTo>
                    <a:pt x="7" y="27"/>
                    <a:pt x="11" y="26"/>
                    <a:pt x="15" y="16"/>
                  </a:cubicBezTo>
                  <a:cubicBezTo>
                    <a:pt x="15" y="16"/>
                    <a:pt x="12" y="11"/>
                    <a:pt x="13" y="8"/>
                  </a:cubicBezTo>
                  <a:cubicBezTo>
                    <a:pt x="15" y="6"/>
                    <a:pt x="14" y="0"/>
                    <a:pt x="7" y="1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47" name="任意多边形 56542"/>
            <p:cNvSpPr>
              <a:spLocks noChangeArrowheads="1"/>
            </p:cNvSpPr>
            <p:nvPr/>
          </p:nvSpPr>
          <p:spPr bwMode="auto">
            <a:xfrm>
              <a:off x="222" y="3021"/>
              <a:ext cx="243" cy="117"/>
            </a:xfrm>
            <a:custGeom>
              <a:avLst/>
              <a:gdLst/>
              <a:ahLst/>
              <a:cxnLst>
                <a:cxn ang="0">
                  <a:pos x="40" y="2"/>
                </a:cxn>
                <a:cxn ang="0">
                  <a:pos x="9" y="1"/>
                </a:cxn>
                <a:cxn ang="0">
                  <a:pos x="1" y="9"/>
                </a:cxn>
                <a:cxn ang="0">
                  <a:pos x="22" y="21"/>
                </a:cxn>
                <a:cxn ang="0">
                  <a:pos x="34" y="20"/>
                </a:cxn>
                <a:cxn ang="0">
                  <a:pos x="40" y="19"/>
                </a:cxn>
                <a:cxn ang="0">
                  <a:pos x="40" y="2"/>
                </a:cxn>
              </a:cxnLst>
              <a:rect l="0" t="0" r="r" b="b"/>
              <a:pathLst>
                <a:path w="48" h="23">
                  <a:moveTo>
                    <a:pt x="40" y="2"/>
                  </a:moveTo>
                  <a:cubicBezTo>
                    <a:pt x="38" y="3"/>
                    <a:pt x="9" y="1"/>
                    <a:pt x="9" y="1"/>
                  </a:cubicBezTo>
                  <a:cubicBezTo>
                    <a:pt x="5" y="1"/>
                    <a:pt x="1" y="0"/>
                    <a:pt x="1" y="9"/>
                  </a:cubicBezTo>
                  <a:cubicBezTo>
                    <a:pt x="0" y="23"/>
                    <a:pt x="17" y="21"/>
                    <a:pt x="22" y="21"/>
                  </a:cubicBezTo>
                  <a:cubicBezTo>
                    <a:pt x="26" y="21"/>
                    <a:pt x="30" y="18"/>
                    <a:pt x="34" y="20"/>
                  </a:cubicBezTo>
                  <a:cubicBezTo>
                    <a:pt x="34" y="20"/>
                    <a:pt x="38" y="23"/>
                    <a:pt x="40" y="19"/>
                  </a:cubicBezTo>
                  <a:cubicBezTo>
                    <a:pt x="48" y="5"/>
                    <a:pt x="43" y="0"/>
                    <a:pt x="40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48" name="任意多边形 56543"/>
            <p:cNvSpPr>
              <a:spLocks noChangeArrowheads="1"/>
            </p:cNvSpPr>
            <p:nvPr/>
          </p:nvSpPr>
          <p:spPr bwMode="auto">
            <a:xfrm>
              <a:off x="501" y="3344"/>
              <a:ext cx="177" cy="187"/>
            </a:xfrm>
            <a:custGeom>
              <a:avLst/>
              <a:gdLst/>
              <a:ahLst/>
              <a:cxnLst>
                <a:cxn ang="0">
                  <a:pos x="24" y="2"/>
                </a:cxn>
                <a:cxn ang="0">
                  <a:pos x="11" y="2"/>
                </a:cxn>
                <a:cxn ang="0">
                  <a:pos x="4" y="20"/>
                </a:cxn>
                <a:cxn ang="0">
                  <a:pos x="28" y="22"/>
                </a:cxn>
                <a:cxn ang="0">
                  <a:pos x="24" y="2"/>
                </a:cxn>
              </a:cxnLst>
              <a:rect l="0" t="0" r="r" b="b"/>
              <a:pathLst>
                <a:path w="35" h="37">
                  <a:moveTo>
                    <a:pt x="24" y="2"/>
                  </a:moveTo>
                  <a:cubicBezTo>
                    <a:pt x="19" y="3"/>
                    <a:pt x="11" y="2"/>
                    <a:pt x="11" y="2"/>
                  </a:cubicBezTo>
                  <a:cubicBezTo>
                    <a:pt x="0" y="2"/>
                    <a:pt x="5" y="14"/>
                    <a:pt x="4" y="20"/>
                  </a:cubicBezTo>
                  <a:cubicBezTo>
                    <a:pt x="3" y="27"/>
                    <a:pt x="22" y="37"/>
                    <a:pt x="28" y="22"/>
                  </a:cubicBezTo>
                  <a:cubicBezTo>
                    <a:pt x="35" y="7"/>
                    <a:pt x="28" y="0"/>
                    <a:pt x="24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49" name="任意多边形 56544"/>
            <p:cNvSpPr>
              <a:spLocks noChangeArrowheads="1"/>
            </p:cNvSpPr>
            <p:nvPr/>
          </p:nvSpPr>
          <p:spPr bwMode="auto">
            <a:xfrm>
              <a:off x="905" y="3157"/>
              <a:ext cx="177" cy="3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4" y="5"/>
                </a:cxn>
                <a:cxn ang="0">
                  <a:pos x="5" y="0"/>
                </a:cxn>
              </a:cxnLst>
              <a:rect l="0" t="0" r="r" b="b"/>
              <a:pathLst>
                <a:path w="35" h="7">
                  <a:moveTo>
                    <a:pt x="5" y="0"/>
                  </a:moveTo>
                  <a:cubicBezTo>
                    <a:pt x="0" y="0"/>
                    <a:pt x="7" y="7"/>
                    <a:pt x="14" y="5"/>
                  </a:cubicBezTo>
                  <a:cubicBezTo>
                    <a:pt x="35" y="1"/>
                    <a:pt x="5" y="0"/>
                    <a:pt x="5" y="0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50" name="任意多边形 56545"/>
            <p:cNvSpPr>
              <a:spLocks noChangeArrowheads="1"/>
            </p:cNvSpPr>
            <p:nvPr/>
          </p:nvSpPr>
          <p:spPr bwMode="auto">
            <a:xfrm>
              <a:off x="965" y="3154"/>
              <a:ext cx="136" cy="79"/>
            </a:xfrm>
            <a:custGeom>
              <a:avLst/>
              <a:gdLst/>
              <a:ahLst/>
              <a:cxnLst>
                <a:cxn ang="0">
                  <a:pos x="7" y="13"/>
                </a:cxn>
                <a:cxn ang="0">
                  <a:pos x="25" y="6"/>
                </a:cxn>
                <a:cxn ang="0">
                  <a:pos x="17" y="1"/>
                </a:cxn>
                <a:cxn ang="0">
                  <a:pos x="7" y="11"/>
                </a:cxn>
                <a:cxn ang="0">
                  <a:pos x="7" y="13"/>
                </a:cxn>
              </a:cxnLst>
              <a:rect l="0" t="0" r="r" b="b"/>
              <a:pathLst>
                <a:path w="27" h="16">
                  <a:moveTo>
                    <a:pt x="7" y="13"/>
                  </a:moveTo>
                  <a:cubicBezTo>
                    <a:pt x="7" y="13"/>
                    <a:pt x="18" y="16"/>
                    <a:pt x="25" y="6"/>
                  </a:cubicBezTo>
                  <a:cubicBezTo>
                    <a:pt x="27" y="2"/>
                    <a:pt x="23" y="0"/>
                    <a:pt x="17" y="1"/>
                  </a:cubicBezTo>
                  <a:cubicBezTo>
                    <a:pt x="13" y="1"/>
                    <a:pt x="14" y="11"/>
                    <a:pt x="7" y="11"/>
                  </a:cubicBezTo>
                  <a:cubicBezTo>
                    <a:pt x="0" y="11"/>
                    <a:pt x="7" y="13"/>
                    <a:pt x="7" y="1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51" name="任意多边形 56546"/>
            <p:cNvSpPr>
              <a:spLocks noChangeArrowheads="1"/>
            </p:cNvSpPr>
            <p:nvPr/>
          </p:nvSpPr>
          <p:spPr bwMode="auto">
            <a:xfrm>
              <a:off x="959" y="3205"/>
              <a:ext cx="177" cy="85"/>
            </a:xfrm>
            <a:custGeom>
              <a:avLst/>
              <a:gdLst/>
              <a:ahLst/>
              <a:cxnLst>
                <a:cxn ang="0">
                  <a:pos x="25" y="6"/>
                </a:cxn>
                <a:cxn ang="0">
                  <a:pos x="8" y="10"/>
                </a:cxn>
                <a:cxn ang="0">
                  <a:pos x="6" y="13"/>
                </a:cxn>
                <a:cxn ang="0">
                  <a:pos x="27" y="12"/>
                </a:cxn>
                <a:cxn ang="0">
                  <a:pos x="25" y="6"/>
                </a:cxn>
              </a:cxnLst>
              <a:rect l="0" t="0" r="r" b="b"/>
              <a:pathLst>
                <a:path w="35" h="17">
                  <a:moveTo>
                    <a:pt x="25" y="6"/>
                  </a:moveTo>
                  <a:cubicBezTo>
                    <a:pt x="20" y="12"/>
                    <a:pt x="8" y="10"/>
                    <a:pt x="8" y="10"/>
                  </a:cubicBezTo>
                  <a:cubicBezTo>
                    <a:pt x="8" y="10"/>
                    <a:pt x="0" y="9"/>
                    <a:pt x="6" y="13"/>
                  </a:cubicBezTo>
                  <a:cubicBezTo>
                    <a:pt x="11" y="17"/>
                    <a:pt x="18" y="15"/>
                    <a:pt x="27" y="12"/>
                  </a:cubicBezTo>
                  <a:cubicBezTo>
                    <a:pt x="35" y="8"/>
                    <a:pt x="31" y="0"/>
                    <a:pt x="25" y="6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52" name="任意多边形 56547"/>
            <p:cNvSpPr>
              <a:spLocks noChangeArrowheads="1"/>
            </p:cNvSpPr>
            <p:nvPr/>
          </p:nvSpPr>
          <p:spPr bwMode="auto">
            <a:xfrm>
              <a:off x="845" y="3284"/>
              <a:ext cx="247" cy="60"/>
            </a:xfrm>
            <a:custGeom>
              <a:avLst/>
              <a:gdLst/>
              <a:ahLst/>
              <a:cxnLst>
                <a:cxn ang="0">
                  <a:pos x="40" y="3"/>
                </a:cxn>
                <a:cxn ang="0">
                  <a:pos x="29" y="1"/>
                </a:cxn>
                <a:cxn ang="0">
                  <a:pos x="7" y="0"/>
                </a:cxn>
                <a:cxn ang="0">
                  <a:pos x="2" y="5"/>
                </a:cxn>
                <a:cxn ang="0">
                  <a:pos x="20" y="8"/>
                </a:cxn>
                <a:cxn ang="0">
                  <a:pos x="41" y="8"/>
                </a:cxn>
                <a:cxn ang="0">
                  <a:pos x="40" y="3"/>
                </a:cxn>
              </a:cxnLst>
              <a:rect l="0" t="0" r="r" b="b"/>
              <a:pathLst>
                <a:path w="49" h="12">
                  <a:moveTo>
                    <a:pt x="40" y="3"/>
                  </a:moveTo>
                  <a:cubicBezTo>
                    <a:pt x="37" y="2"/>
                    <a:pt x="36" y="0"/>
                    <a:pt x="29" y="1"/>
                  </a:cubicBezTo>
                  <a:cubicBezTo>
                    <a:pt x="13" y="4"/>
                    <a:pt x="7" y="0"/>
                    <a:pt x="7" y="0"/>
                  </a:cubicBezTo>
                  <a:cubicBezTo>
                    <a:pt x="7" y="0"/>
                    <a:pt x="0" y="3"/>
                    <a:pt x="2" y="5"/>
                  </a:cubicBezTo>
                  <a:cubicBezTo>
                    <a:pt x="5" y="7"/>
                    <a:pt x="17" y="8"/>
                    <a:pt x="20" y="8"/>
                  </a:cubicBezTo>
                  <a:cubicBezTo>
                    <a:pt x="23" y="8"/>
                    <a:pt x="34" y="12"/>
                    <a:pt x="41" y="8"/>
                  </a:cubicBezTo>
                  <a:cubicBezTo>
                    <a:pt x="49" y="4"/>
                    <a:pt x="44" y="3"/>
                    <a:pt x="40" y="3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53" name="任意多边形 56548"/>
            <p:cNvSpPr>
              <a:spLocks noChangeArrowheads="1"/>
            </p:cNvSpPr>
            <p:nvPr/>
          </p:nvSpPr>
          <p:spPr bwMode="auto">
            <a:xfrm>
              <a:off x="870" y="3341"/>
              <a:ext cx="202" cy="54"/>
            </a:xfrm>
            <a:custGeom>
              <a:avLst/>
              <a:gdLst/>
              <a:ahLst/>
              <a:cxnLst>
                <a:cxn ang="0">
                  <a:pos x="37" y="2"/>
                </a:cxn>
                <a:cxn ang="0">
                  <a:pos x="26" y="4"/>
                </a:cxn>
                <a:cxn ang="0">
                  <a:pos x="13" y="3"/>
                </a:cxn>
                <a:cxn ang="0">
                  <a:pos x="1" y="2"/>
                </a:cxn>
                <a:cxn ang="0">
                  <a:pos x="35" y="8"/>
                </a:cxn>
                <a:cxn ang="0">
                  <a:pos x="37" y="2"/>
                </a:cxn>
              </a:cxnLst>
              <a:rect l="0" t="0" r="r" b="b"/>
              <a:pathLst>
                <a:path w="40" h="11">
                  <a:moveTo>
                    <a:pt x="37" y="2"/>
                  </a:moveTo>
                  <a:cubicBezTo>
                    <a:pt x="34" y="4"/>
                    <a:pt x="30" y="4"/>
                    <a:pt x="26" y="4"/>
                  </a:cubicBezTo>
                  <a:cubicBezTo>
                    <a:pt x="23" y="4"/>
                    <a:pt x="16" y="2"/>
                    <a:pt x="13" y="3"/>
                  </a:cubicBezTo>
                  <a:cubicBezTo>
                    <a:pt x="10" y="4"/>
                    <a:pt x="1" y="2"/>
                    <a:pt x="1" y="2"/>
                  </a:cubicBezTo>
                  <a:cubicBezTo>
                    <a:pt x="0" y="11"/>
                    <a:pt x="30" y="10"/>
                    <a:pt x="35" y="8"/>
                  </a:cubicBezTo>
                  <a:cubicBezTo>
                    <a:pt x="40" y="5"/>
                    <a:pt x="40" y="0"/>
                    <a:pt x="37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54" name="任意多边形 56549"/>
            <p:cNvSpPr>
              <a:spLocks noChangeArrowheads="1"/>
            </p:cNvSpPr>
            <p:nvPr/>
          </p:nvSpPr>
          <p:spPr bwMode="auto">
            <a:xfrm>
              <a:off x="858" y="3385"/>
              <a:ext cx="209" cy="174"/>
            </a:xfrm>
            <a:custGeom>
              <a:avLst/>
              <a:gdLst/>
              <a:ahLst/>
              <a:cxnLst>
                <a:cxn ang="0">
                  <a:pos x="28" y="9"/>
                </a:cxn>
                <a:cxn ang="0">
                  <a:pos x="13" y="6"/>
                </a:cxn>
                <a:cxn ang="0">
                  <a:pos x="4" y="15"/>
                </a:cxn>
                <a:cxn ang="0">
                  <a:pos x="1" y="19"/>
                </a:cxn>
                <a:cxn ang="0">
                  <a:pos x="9" y="19"/>
                </a:cxn>
                <a:cxn ang="0">
                  <a:pos x="17" y="27"/>
                </a:cxn>
                <a:cxn ang="0">
                  <a:pos x="21" y="30"/>
                </a:cxn>
                <a:cxn ang="0">
                  <a:pos x="29" y="19"/>
                </a:cxn>
                <a:cxn ang="0">
                  <a:pos x="39" y="19"/>
                </a:cxn>
                <a:cxn ang="0">
                  <a:pos x="28" y="9"/>
                </a:cxn>
              </a:cxnLst>
              <a:rect l="0" t="0" r="r" b="b"/>
              <a:pathLst>
                <a:path w="41" h="34">
                  <a:moveTo>
                    <a:pt x="28" y="9"/>
                  </a:moveTo>
                  <a:cubicBezTo>
                    <a:pt x="28" y="6"/>
                    <a:pt x="14" y="0"/>
                    <a:pt x="13" y="6"/>
                  </a:cubicBezTo>
                  <a:cubicBezTo>
                    <a:pt x="11" y="12"/>
                    <a:pt x="4" y="15"/>
                    <a:pt x="4" y="15"/>
                  </a:cubicBezTo>
                  <a:cubicBezTo>
                    <a:pt x="0" y="16"/>
                    <a:pt x="0" y="16"/>
                    <a:pt x="1" y="19"/>
                  </a:cubicBezTo>
                  <a:cubicBezTo>
                    <a:pt x="1" y="22"/>
                    <a:pt x="4" y="24"/>
                    <a:pt x="9" y="19"/>
                  </a:cubicBezTo>
                  <a:cubicBezTo>
                    <a:pt x="17" y="10"/>
                    <a:pt x="17" y="26"/>
                    <a:pt x="17" y="27"/>
                  </a:cubicBezTo>
                  <a:cubicBezTo>
                    <a:pt x="18" y="29"/>
                    <a:pt x="19" y="34"/>
                    <a:pt x="21" y="30"/>
                  </a:cubicBezTo>
                  <a:cubicBezTo>
                    <a:pt x="22" y="26"/>
                    <a:pt x="25" y="14"/>
                    <a:pt x="29" y="19"/>
                  </a:cubicBezTo>
                  <a:cubicBezTo>
                    <a:pt x="35" y="27"/>
                    <a:pt x="41" y="19"/>
                    <a:pt x="39" y="19"/>
                  </a:cubicBezTo>
                  <a:cubicBezTo>
                    <a:pt x="38" y="18"/>
                    <a:pt x="28" y="13"/>
                    <a:pt x="28" y="9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255" name="任意多边形 56550"/>
            <p:cNvSpPr>
              <a:spLocks noChangeArrowheads="1"/>
            </p:cNvSpPr>
            <p:nvPr/>
          </p:nvSpPr>
          <p:spPr bwMode="auto">
            <a:xfrm>
              <a:off x="997" y="3306"/>
              <a:ext cx="126" cy="316"/>
            </a:xfrm>
            <a:custGeom>
              <a:avLst/>
              <a:gdLst/>
              <a:ahLst/>
              <a:cxnLst>
                <a:cxn ang="0">
                  <a:pos x="22" y="2"/>
                </a:cxn>
                <a:cxn ang="0">
                  <a:pos x="18" y="17"/>
                </a:cxn>
                <a:cxn ang="0">
                  <a:pos x="7" y="20"/>
                </a:cxn>
                <a:cxn ang="0">
                  <a:pos x="7" y="23"/>
                </a:cxn>
                <a:cxn ang="0">
                  <a:pos x="17" y="34"/>
                </a:cxn>
                <a:cxn ang="0">
                  <a:pos x="12" y="45"/>
                </a:cxn>
                <a:cxn ang="0">
                  <a:pos x="0" y="55"/>
                </a:cxn>
                <a:cxn ang="0">
                  <a:pos x="5" y="58"/>
                </a:cxn>
                <a:cxn ang="0">
                  <a:pos x="16" y="62"/>
                </a:cxn>
                <a:cxn ang="0">
                  <a:pos x="23" y="57"/>
                </a:cxn>
                <a:cxn ang="0">
                  <a:pos x="25" y="14"/>
                </a:cxn>
                <a:cxn ang="0">
                  <a:pos x="25" y="2"/>
                </a:cxn>
                <a:cxn ang="0">
                  <a:pos x="22" y="2"/>
                </a:cxn>
              </a:cxnLst>
              <a:rect l="0" t="0" r="r" b="b"/>
              <a:pathLst>
                <a:path w="25" h="63">
                  <a:moveTo>
                    <a:pt x="22" y="2"/>
                  </a:moveTo>
                  <a:cubicBezTo>
                    <a:pt x="22" y="2"/>
                    <a:pt x="20" y="15"/>
                    <a:pt x="18" y="17"/>
                  </a:cubicBezTo>
                  <a:cubicBezTo>
                    <a:pt x="15" y="19"/>
                    <a:pt x="10" y="20"/>
                    <a:pt x="7" y="20"/>
                  </a:cubicBezTo>
                  <a:cubicBezTo>
                    <a:pt x="4" y="19"/>
                    <a:pt x="4" y="22"/>
                    <a:pt x="7" y="23"/>
                  </a:cubicBezTo>
                  <a:cubicBezTo>
                    <a:pt x="10" y="24"/>
                    <a:pt x="17" y="29"/>
                    <a:pt x="17" y="34"/>
                  </a:cubicBezTo>
                  <a:cubicBezTo>
                    <a:pt x="17" y="40"/>
                    <a:pt x="17" y="44"/>
                    <a:pt x="12" y="45"/>
                  </a:cubicBezTo>
                  <a:cubicBezTo>
                    <a:pt x="6" y="46"/>
                    <a:pt x="0" y="47"/>
                    <a:pt x="0" y="55"/>
                  </a:cubicBezTo>
                  <a:cubicBezTo>
                    <a:pt x="0" y="55"/>
                    <a:pt x="3" y="57"/>
                    <a:pt x="5" y="58"/>
                  </a:cubicBezTo>
                  <a:cubicBezTo>
                    <a:pt x="8" y="58"/>
                    <a:pt x="14" y="61"/>
                    <a:pt x="16" y="62"/>
                  </a:cubicBezTo>
                  <a:cubicBezTo>
                    <a:pt x="18" y="63"/>
                    <a:pt x="23" y="61"/>
                    <a:pt x="23" y="57"/>
                  </a:cubicBezTo>
                  <a:cubicBezTo>
                    <a:pt x="24" y="52"/>
                    <a:pt x="24" y="20"/>
                    <a:pt x="25" y="14"/>
                  </a:cubicBezTo>
                  <a:cubicBezTo>
                    <a:pt x="25" y="9"/>
                    <a:pt x="25" y="3"/>
                    <a:pt x="25" y="2"/>
                  </a:cubicBezTo>
                  <a:cubicBezTo>
                    <a:pt x="25" y="1"/>
                    <a:pt x="22" y="0"/>
                    <a:pt x="22" y="2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grpSp>
        <p:nvGrpSpPr>
          <p:cNvPr id="1256" name="组合 56551"/>
          <p:cNvGrpSpPr/>
          <p:nvPr/>
        </p:nvGrpSpPr>
        <p:grpSpPr>
          <a:xfrm>
            <a:off x="6934200" y="-7937"/>
            <a:ext cx="2317750" cy="2063750"/>
            <a:chOff x="4080" y="-5"/>
            <a:chExt cx="1748" cy="1556"/>
          </a:xfrm>
        </p:grpSpPr>
        <p:sp>
          <p:nvSpPr>
            <p:cNvPr id="1257" name="任意多边形 56552"/>
            <p:cNvSpPr>
              <a:spLocks noChangeArrowheads="1"/>
            </p:cNvSpPr>
            <p:nvPr/>
          </p:nvSpPr>
          <p:spPr bwMode="auto">
            <a:xfrm>
              <a:off x="4161" y="-5"/>
              <a:ext cx="1585" cy="1443"/>
            </a:xfrm>
            <a:custGeom>
              <a:avLst/>
              <a:gdLst/>
              <a:ahLst/>
              <a:cxnLst>
                <a:cxn ang="0">
                  <a:pos x="23" y="4"/>
                </a:cxn>
                <a:cxn ang="0">
                  <a:pos x="11" y="71"/>
                </a:cxn>
                <a:cxn ang="0">
                  <a:pos x="25" y="393"/>
                </a:cxn>
                <a:cxn ang="0">
                  <a:pos x="54" y="457"/>
                </a:cxn>
                <a:cxn ang="0">
                  <a:pos x="158" y="482"/>
                </a:cxn>
                <a:cxn ang="0">
                  <a:pos x="204" y="495"/>
                </a:cxn>
                <a:cxn ang="0">
                  <a:pos x="520" y="475"/>
                </a:cxn>
                <a:cxn ang="0">
                  <a:pos x="533" y="167"/>
                </a:cxn>
                <a:cxn ang="0">
                  <a:pos x="369" y="16"/>
                </a:cxn>
                <a:cxn ang="0">
                  <a:pos x="249" y="29"/>
                </a:cxn>
                <a:cxn ang="0">
                  <a:pos x="198" y="11"/>
                </a:cxn>
                <a:cxn ang="0">
                  <a:pos x="151" y="2"/>
                </a:cxn>
                <a:cxn ang="0">
                  <a:pos x="23" y="4"/>
                </a:cxn>
              </a:cxnLst>
              <a:rect l="0" t="0" r="r" b="b"/>
              <a:pathLst>
                <a:path w="546" h="497">
                  <a:moveTo>
                    <a:pt x="23" y="4"/>
                  </a:moveTo>
                  <a:cubicBezTo>
                    <a:pt x="23" y="4"/>
                    <a:pt x="0" y="34"/>
                    <a:pt x="11" y="71"/>
                  </a:cubicBezTo>
                  <a:cubicBezTo>
                    <a:pt x="19" y="100"/>
                    <a:pt x="25" y="393"/>
                    <a:pt x="25" y="393"/>
                  </a:cubicBezTo>
                  <a:cubicBezTo>
                    <a:pt x="25" y="393"/>
                    <a:pt x="42" y="452"/>
                    <a:pt x="54" y="457"/>
                  </a:cubicBezTo>
                  <a:cubicBezTo>
                    <a:pt x="66" y="462"/>
                    <a:pt x="158" y="482"/>
                    <a:pt x="158" y="482"/>
                  </a:cubicBezTo>
                  <a:cubicBezTo>
                    <a:pt x="158" y="482"/>
                    <a:pt x="191" y="497"/>
                    <a:pt x="204" y="495"/>
                  </a:cubicBezTo>
                  <a:cubicBezTo>
                    <a:pt x="217" y="494"/>
                    <a:pt x="506" y="487"/>
                    <a:pt x="520" y="475"/>
                  </a:cubicBezTo>
                  <a:cubicBezTo>
                    <a:pt x="533" y="463"/>
                    <a:pt x="546" y="218"/>
                    <a:pt x="533" y="167"/>
                  </a:cubicBezTo>
                  <a:cubicBezTo>
                    <a:pt x="520" y="117"/>
                    <a:pt x="404" y="14"/>
                    <a:pt x="369" y="16"/>
                  </a:cubicBezTo>
                  <a:cubicBezTo>
                    <a:pt x="335" y="17"/>
                    <a:pt x="249" y="29"/>
                    <a:pt x="249" y="29"/>
                  </a:cubicBezTo>
                  <a:lnTo>
                    <a:pt x="198" y="11"/>
                  </a:lnTo>
                  <a:lnTo>
                    <a:pt x="151" y="2"/>
                  </a:lnTo>
                  <a:cubicBezTo>
                    <a:pt x="151" y="2"/>
                    <a:pt x="79" y="0"/>
                    <a:pt x="23" y="4"/>
                  </a:cubicBezTo>
                  <a:close/>
                </a:path>
              </a:pathLst>
            </a:custGeom>
            <a:solidFill>
              <a:schemeClr val="accent2"/>
            </a:solidFill>
            <a:ln w="0">
              <a:noFill/>
              <a:round/>
            </a:ln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  <p:grpSp>
          <p:nvGrpSpPr>
            <p:cNvPr id="1258" name="组合 56553"/>
            <p:cNvGrpSpPr/>
            <p:nvPr userDrawn="1"/>
          </p:nvGrpSpPr>
          <p:grpSpPr>
            <a:xfrm>
              <a:off x="4080" y="0"/>
              <a:ext cx="1748" cy="1551"/>
              <a:chOff x="2918" y="18"/>
              <a:chExt cx="2958" cy="2699"/>
            </a:xfrm>
          </p:grpSpPr>
          <p:sp>
            <p:nvSpPr>
              <p:cNvPr id="1259" name="任意多边形 56554"/>
              <p:cNvSpPr>
                <a:spLocks noChangeArrowheads="1"/>
              </p:cNvSpPr>
              <p:nvPr/>
            </p:nvSpPr>
            <p:spPr bwMode="auto">
              <a:xfrm>
                <a:off x="3060" y="18"/>
                <a:ext cx="490" cy="187"/>
              </a:xfrm>
              <a:custGeom>
                <a:avLst/>
                <a:gdLst/>
                <a:ahLst/>
                <a:cxnLst>
                  <a:cxn ang="0">
                    <a:pos x="71" y="25"/>
                  </a:cxn>
                  <a:cxn ang="0">
                    <a:pos x="91" y="20"/>
                  </a:cxn>
                  <a:cxn ang="0">
                    <a:pos x="92" y="17"/>
                  </a:cxn>
                  <a:cxn ang="0">
                    <a:pos x="88" y="0"/>
                  </a:cxn>
                  <a:cxn ang="0">
                    <a:pos x="25" y="0"/>
                  </a:cxn>
                  <a:cxn ang="0">
                    <a:pos x="10" y="22"/>
                  </a:cxn>
                  <a:cxn ang="0">
                    <a:pos x="71" y="25"/>
                  </a:cxn>
                </a:cxnLst>
                <a:rect l="0" t="0" r="r" b="b"/>
                <a:pathLst>
                  <a:path w="97" h="37">
                    <a:moveTo>
                      <a:pt x="71" y="25"/>
                    </a:moveTo>
                    <a:cubicBezTo>
                      <a:pt x="81" y="22"/>
                      <a:pt x="87" y="21"/>
                      <a:pt x="91" y="20"/>
                    </a:cubicBezTo>
                    <a:cubicBezTo>
                      <a:pt x="91" y="19"/>
                      <a:pt x="91" y="19"/>
                      <a:pt x="92" y="17"/>
                    </a:cubicBezTo>
                    <a:cubicBezTo>
                      <a:pt x="97" y="11"/>
                      <a:pt x="95" y="4"/>
                      <a:pt x="88" y="0"/>
                    </a:cubicBezTo>
                    <a:lnTo>
                      <a:pt x="25" y="0"/>
                    </a:lnTo>
                    <a:cubicBezTo>
                      <a:pt x="10" y="3"/>
                      <a:pt x="0" y="10"/>
                      <a:pt x="10" y="22"/>
                    </a:cubicBezTo>
                    <a:cubicBezTo>
                      <a:pt x="10" y="22"/>
                      <a:pt x="28" y="37"/>
                      <a:pt x="71" y="25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60" name="任意多边形 56555"/>
              <p:cNvSpPr>
                <a:spLocks noEditPoints="1" noChangeArrowheads="1"/>
              </p:cNvSpPr>
              <p:nvPr/>
            </p:nvSpPr>
            <p:spPr bwMode="auto">
              <a:xfrm>
                <a:off x="2918" y="18"/>
                <a:ext cx="2958" cy="2699"/>
              </a:xfrm>
              <a:custGeom>
                <a:avLst/>
                <a:gdLst/>
                <a:ahLst/>
                <a:cxnLst>
                  <a:cxn ang="0">
                    <a:pos x="504" y="1"/>
                  </a:cxn>
                  <a:cxn ang="0">
                    <a:pos x="157" y="0"/>
                  </a:cxn>
                  <a:cxn ang="0">
                    <a:pos x="225" y="21"/>
                  </a:cxn>
                  <a:cxn ang="0">
                    <a:pos x="174" y="39"/>
                  </a:cxn>
                  <a:cxn ang="0">
                    <a:pos x="207" y="71"/>
                  </a:cxn>
                  <a:cxn ang="0">
                    <a:pos x="74" y="60"/>
                  </a:cxn>
                  <a:cxn ang="0">
                    <a:pos x="26" y="63"/>
                  </a:cxn>
                  <a:cxn ang="0">
                    <a:pos x="199" y="487"/>
                  </a:cxn>
                  <a:cxn ang="0">
                    <a:pos x="144" y="341"/>
                  </a:cxn>
                  <a:cxn ang="0">
                    <a:pos x="105" y="376"/>
                  </a:cxn>
                  <a:cxn ang="0">
                    <a:pos x="94" y="435"/>
                  </a:cxn>
                  <a:cxn ang="0">
                    <a:pos x="124" y="265"/>
                  </a:cxn>
                  <a:cxn ang="0">
                    <a:pos x="153" y="228"/>
                  </a:cxn>
                  <a:cxn ang="0">
                    <a:pos x="209" y="237"/>
                  </a:cxn>
                  <a:cxn ang="0">
                    <a:pos x="188" y="306"/>
                  </a:cxn>
                  <a:cxn ang="0">
                    <a:pos x="192" y="395"/>
                  </a:cxn>
                  <a:cxn ang="0">
                    <a:pos x="515" y="483"/>
                  </a:cxn>
                  <a:cxn ang="0">
                    <a:pos x="454" y="427"/>
                  </a:cxn>
                  <a:cxn ang="0">
                    <a:pos x="425" y="345"/>
                  </a:cxn>
                  <a:cxn ang="0">
                    <a:pos x="396" y="270"/>
                  </a:cxn>
                  <a:cxn ang="0">
                    <a:pos x="460" y="256"/>
                  </a:cxn>
                  <a:cxn ang="0">
                    <a:pos x="407" y="223"/>
                  </a:cxn>
                  <a:cxn ang="0">
                    <a:pos x="439" y="226"/>
                  </a:cxn>
                  <a:cxn ang="0">
                    <a:pos x="438" y="209"/>
                  </a:cxn>
                  <a:cxn ang="0">
                    <a:pos x="376" y="211"/>
                  </a:cxn>
                  <a:cxn ang="0">
                    <a:pos x="357" y="343"/>
                  </a:cxn>
                  <a:cxn ang="0">
                    <a:pos x="347" y="230"/>
                  </a:cxn>
                  <a:cxn ang="0">
                    <a:pos x="331" y="182"/>
                  </a:cxn>
                  <a:cxn ang="0">
                    <a:pos x="347" y="136"/>
                  </a:cxn>
                  <a:cxn ang="0">
                    <a:pos x="339" y="99"/>
                  </a:cxn>
                  <a:cxn ang="0">
                    <a:pos x="331" y="62"/>
                  </a:cxn>
                  <a:cxn ang="0">
                    <a:pos x="369" y="103"/>
                  </a:cxn>
                  <a:cxn ang="0">
                    <a:pos x="415" y="47"/>
                  </a:cxn>
                  <a:cxn ang="0">
                    <a:pos x="409" y="95"/>
                  </a:cxn>
                  <a:cxn ang="0">
                    <a:pos x="401" y="130"/>
                  </a:cxn>
                  <a:cxn ang="0">
                    <a:pos x="401" y="181"/>
                  </a:cxn>
                  <a:cxn ang="0">
                    <a:pos x="558" y="181"/>
                  </a:cxn>
                  <a:cxn ang="0">
                    <a:pos x="554" y="76"/>
                  </a:cxn>
                  <a:cxn ang="0">
                    <a:pos x="249" y="69"/>
                  </a:cxn>
                  <a:cxn ang="0">
                    <a:pos x="293" y="93"/>
                  </a:cxn>
                  <a:cxn ang="0">
                    <a:pos x="171" y="195"/>
                  </a:cxn>
                  <a:cxn ang="0">
                    <a:pos x="69" y="98"/>
                  </a:cxn>
                  <a:cxn ang="0">
                    <a:pos x="191" y="106"/>
                  </a:cxn>
                  <a:cxn ang="0">
                    <a:pos x="220" y="105"/>
                  </a:cxn>
                  <a:cxn ang="0">
                    <a:pos x="302" y="121"/>
                  </a:cxn>
                  <a:cxn ang="0">
                    <a:pos x="276" y="256"/>
                  </a:cxn>
                  <a:cxn ang="0">
                    <a:pos x="260" y="137"/>
                  </a:cxn>
                  <a:cxn ang="0">
                    <a:pos x="171" y="195"/>
                  </a:cxn>
                  <a:cxn ang="0">
                    <a:pos x="223" y="225"/>
                  </a:cxn>
                  <a:cxn ang="0">
                    <a:pos x="247" y="158"/>
                  </a:cxn>
                  <a:cxn ang="0">
                    <a:pos x="326" y="292"/>
                  </a:cxn>
                  <a:cxn ang="0">
                    <a:pos x="215" y="321"/>
                  </a:cxn>
                  <a:cxn ang="0">
                    <a:pos x="309" y="277"/>
                  </a:cxn>
                  <a:cxn ang="0">
                    <a:pos x="318" y="133"/>
                  </a:cxn>
                  <a:cxn ang="0">
                    <a:pos x="313" y="213"/>
                  </a:cxn>
                  <a:cxn ang="0">
                    <a:pos x="299" y="144"/>
                  </a:cxn>
                  <a:cxn ang="0">
                    <a:pos x="507" y="179"/>
                  </a:cxn>
                  <a:cxn ang="0">
                    <a:pos x="461" y="162"/>
                  </a:cxn>
                </a:cxnLst>
                <a:rect l="0" t="0" r="r" b="b"/>
                <a:pathLst>
                  <a:path w="585" h="534">
                    <a:moveTo>
                      <a:pt x="554" y="76"/>
                    </a:moveTo>
                    <a:cubicBezTo>
                      <a:pt x="551" y="32"/>
                      <a:pt x="543" y="9"/>
                      <a:pt x="504" y="1"/>
                    </a:cubicBezTo>
                    <a:cubicBezTo>
                      <a:pt x="500" y="1"/>
                      <a:pt x="494" y="0"/>
                      <a:pt x="486" y="0"/>
                    </a:cubicBezTo>
                    <a:lnTo>
                      <a:pt x="157" y="0"/>
                    </a:lnTo>
                    <a:cubicBezTo>
                      <a:pt x="156" y="5"/>
                      <a:pt x="153" y="17"/>
                      <a:pt x="158" y="17"/>
                    </a:cubicBezTo>
                    <a:cubicBezTo>
                      <a:pt x="171" y="17"/>
                      <a:pt x="223" y="21"/>
                      <a:pt x="225" y="21"/>
                    </a:cubicBezTo>
                    <a:cubicBezTo>
                      <a:pt x="226" y="21"/>
                      <a:pt x="250" y="16"/>
                      <a:pt x="237" y="28"/>
                    </a:cubicBezTo>
                    <a:cubicBezTo>
                      <a:pt x="223" y="41"/>
                      <a:pt x="192" y="41"/>
                      <a:pt x="174" y="39"/>
                    </a:cubicBezTo>
                    <a:cubicBezTo>
                      <a:pt x="131" y="36"/>
                      <a:pt x="152" y="56"/>
                      <a:pt x="168" y="56"/>
                    </a:cubicBezTo>
                    <a:cubicBezTo>
                      <a:pt x="218" y="56"/>
                      <a:pt x="228" y="68"/>
                      <a:pt x="207" y="71"/>
                    </a:cubicBezTo>
                    <a:cubicBezTo>
                      <a:pt x="186" y="74"/>
                      <a:pt x="182" y="73"/>
                      <a:pt x="162" y="76"/>
                    </a:cubicBezTo>
                    <a:cubicBezTo>
                      <a:pt x="7" y="101"/>
                      <a:pt x="59" y="60"/>
                      <a:pt x="74" y="60"/>
                    </a:cubicBezTo>
                    <a:cubicBezTo>
                      <a:pt x="139" y="59"/>
                      <a:pt x="123" y="37"/>
                      <a:pt x="107" y="42"/>
                    </a:cubicBezTo>
                    <a:cubicBezTo>
                      <a:pt x="91" y="46"/>
                      <a:pt x="34" y="27"/>
                      <a:pt x="26" y="63"/>
                    </a:cubicBezTo>
                    <a:cubicBezTo>
                      <a:pt x="19" y="100"/>
                      <a:pt x="42" y="282"/>
                      <a:pt x="36" y="317"/>
                    </a:cubicBezTo>
                    <a:cubicBezTo>
                      <a:pt x="0" y="534"/>
                      <a:pt x="199" y="487"/>
                      <a:pt x="199" y="487"/>
                    </a:cubicBezTo>
                    <a:cubicBezTo>
                      <a:pt x="156" y="453"/>
                      <a:pt x="174" y="421"/>
                      <a:pt x="171" y="403"/>
                    </a:cubicBezTo>
                    <a:cubicBezTo>
                      <a:pt x="161" y="345"/>
                      <a:pt x="154" y="337"/>
                      <a:pt x="144" y="341"/>
                    </a:cubicBezTo>
                    <a:cubicBezTo>
                      <a:pt x="121" y="352"/>
                      <a:pt x="123" y="358"/>
                      <a:pt x="126" y="367"/>
                    </a:cubicBezTo>
                    <a:cubicBezTo>
                      <a:pt x="142" y="416"/>
                      <a:pt x="105" y="376"/>
                      <a:pt x="105" y="376"/>
                    </a:cubicBezTo>
                    <a:cubicBezTo>
                      <a:pt x="98" y="380"/>
                      <a:pt x="95" y="390"/>
                      <a:pt x="99" y="399"/>
                    </a:cubicBezTo>
                    <a:cubicBezTo>
                      <a:pt x="131" y="463"/>
                      <a:pt x="101" y="446"/>
                      <a:pt x="94" y="435"/>
                    </a:cubicBezTo>
                    <a:cubicBezTo>
                      <a:pt x="61" y="390"/>
                      <a:pt x="92" y="366"/>
                      <a:pt x="88" y="352"/>
                    </a:cubicBezTo>
                    <a:cubicBezTo>
                      <a:pt x="75" y="295"/>
                      <a:pt x="118" y="274"/>
                      <a:pt x="124" y="265"/>
                    </a:cubicBezTo>
                    <a:cubicBezTo>
                      <a:pt x="130" y="256"/>
                      <a:pt x="127" y="253"/>
                      <a:pt x="129" y="234"/>
                    </a:cubicBezTo>
                    <a:cubicBezTo>
                      <a:pt x="136" y="195"/>
                      <a:pt x="155" y="216"/>
                      <a:pt x="153" y="228"/>
                    </a:cubicBezTo>
                    <a:cubicBezTo>
                      <a:pt x="148" y="274"/>
                      <a:pt x="176" y="242"/>
                      <a:pt x="186" y="228"/>
                    </a:cubicBezTo>
                    <a:cubicBezTo>
                      <a:pt x="218" y="186"/>
                      <a:pt x="214" y="229"/>
                      <a:pt x="209" y="237"/>
                    </a:cubicBezTo>
                    <a:cubicBezTo>
                      <a:pt x="203" y="244"/>
                      <a:pt x="198" y="255"/>
                      <a:pt x="200" y="260"/>
                    </a:cubicBezTo>
                    <a:cubicBezTo>
                      <a:pt x="208" y="283"/>
                      <a:pt x="193" y="305"/>
                      <a:pt x="188" y="306"/>
                    </a:cubicBezTo>
                    <a:cubicBezTo>
                      <a:pt x="184" y="308"/>
                      <a:pt x="170" y="314"/>
                      <a:pt x="170" y="332"/>
                    </a:cubicBezTo>
                    <a:cubicBezTo>
                      <a:pt x="171" y="350"/>
                      <a:pt x="192" y="382"/>
                      <a:pt x="192" y="395"/>
                    </a:cubicBezTo>
                    <a:cubicBezTo>
                      <a:pt x="193" y="492"/>
                      <a:pt x="236" y="499"/>
                      <a:pt x="255" y="497"/>
                    </a:cubicBezTo>
                    <a:cubicBezTo>
                      <a:pt x="275" y="496"/>
                      <a:pt x="445" y="490"/>
                      <a:pt x="515" y="483"/>
                    </a:cubicBezTo>
                    <a:cubicBezTo>
                      <a:pt x="585" y="477"/>
                      <a:pt x="538" y="458"/>
                      <a:pt x="518" y="458"/>
                    </a:cubicBezTo>
                    <a:cubicBezTo>
                      <a:pt x="467" y="458"/>
                      <a:pt x="454" y="427"/>
                      <a:pt x="454" y="427"/>
                    </a:cubicBezTo>
                    <a:cubicBezTo>
                      <a:pt x="454" y="427"/>
                      <a:pt x="453" y="405"/>
                      <a:pt x="431" y="400"/>
                    </a:cubicBezTo>
                    <a:cubicBezTo>
                      <a:pt x="376" y="385"/>
                      <a:pt x="411" y="353"/>
                      <a:pt x="425" y="345"/>
                    </a:cubicBezTo>
                    <a:cubicBezTo>
                      <a:pt x="438" y="338"/>
                      <a:pt x="430" y="335"/>
                      <a:pt x="420" y="329"/>
                    </a:cubicBezTo>
                    <a:cubicBezTo>
                      <a:pt x="398" y="316"/>
                      <a:pt x="394" y="300"/>
                      <a:pt x="396" y="270"/>
                    </a:cubicBezTo>
                    <a:cubicBezTo>
                      <a:pt x="397" y="240"/>
                      <a:pt x="416" y="249"/>
                      <a:pt x="416" y="249"/>
                    </a:cubicBezTo>
                    <a:cubicBezTo>
                      <a:pt x="416" y="249"/>
                      <a:pt x="448" y="262"/>
                      <a:pt x="460" y="256"/>
                    </a:cubicBezTo>
                    <a:cubicBezTo>
                      <a:pt x="472" y="250"/>
                      <a:pt x="467" y="239"/>
                      <a:pt x="461" y="244"/>
                    </a:cubicBezTo>
                    <a:cubicBezTo>
                      <a:pt x="455" y="248"/>
                      <a:pt x="412" y="244"/>
                      <a:pt x="407" y="223"/>
                    </a:cubicBezTo>
                    <a:cubicBezTo>
                      <a:pt x="403" y="202"/>
                      <a:pt x="418" y="213"/>
                      <a:pt x="422" y="214"/>
                    </a:cubicBezTo>
                    <a:cubicBezTo>
                      <a:pt x="427" y="216"/>
                      <a:pt x="427" y="220"/>
                      <a:pt x="439" y="226"/>
                    </a:cubicBezTo>
                    <a:cubicBezTo>
                      <a:pt x="468" y="241"/>
                      <a:pt x="454" y="224"/>
                      <a:pt x="454" y="224"/>
                    </a:cubicBezTo>
                    <a:cubicBezTo>
                      <a:pt x="454" y="224"/>
                      <a:pt x="454" y="224"/>
                      <a:pt x="438" y="209"/>
                    </a:cubicBezTo>
                    <a:cubicBezTo>
                      <a:pt x="423" y="194"/>
                      <a:pt x="406" y="199"/>
                      <a:pt x="389" y="199"/>
                    </a:cubicBezTo>
                    <a:cubicBezTo>
                      <a:pt x="373" y="199"/>
                      <a:pt x="376" y="211"/>
                      <a:pt x="376" y="211"/>
                    </a:cubicBezTo>
                    <a:cubicBezTo>
                      <a:pt x="376" y="211"/>
                      <a:pt x="373" y="242"/>
                      <a:pt x="370" y="291"/>
                    </a:cubicBezTo>
                    <a:cubicBezTo>
                      <a:pt x="368" y="341"/>
                      <a:pt x="360" y="347"/>
                      <a:pt x="357" y="343"/>
                    </a:cubicBezTo>
                    <a:cubicBezTo>
                      <a:pt x="354" y="338"/>
                      <a:pt x="350" y="313"/>
                      <a:pt x="350" y="305"/>
                    </a:cubicBezTo>
                    <a:cubicBezTo>
                      <a:pt x="350" y="298"/>
                      <a:pt x="345" y="264"/>
                      <a:pt x="347" y="230"/>
                    </a:cubicBezTo>
                    <a:cubicBezTo>
                      <a:pt x="350" y="195"/>
                      <a:pt x="356" y="210"/>
                      <a:pt x="334" y="201"/>
                    </a:cubicBezTo>
                    <a:cubicBezTo>
                      <a:pt x="311" y="192"/>
                      <a:pt x="323" y="182"/>
                      <a:pt x="331" y="182"/>
                    </a:cubicBezTo>
                    <a:cubicBezTo>
                      <a:pt x="338" y="182"/>
                      <a:pt x="350" y="189"/>
                      <a:pt x="352" y="181"/>
                    </a:cubicBezTo>
                    <a:cubicBezTo>
                      <a:pt x="356" y="160"/>
                      <a:pt x="359" y="141"/>
                      <a:pt x="347" y="136"/>
                    </a:cubicBezTo>
                    <a:cubicBezTo>
                      <a:pt x="322" y="127"/>
                      <a:pt x="332" y="121"/>
                      <a:pt x="341" y="118"/>
                    </a:cubicBezTo>
                    <a:cubicBezTo>
                      <a:pt x="350" y="115"/>
                      <a:pt x="352" y="94"/>
                      <a:pt x="339" y="99"/>
                    </a:cubicBezTo>
                    <a:cubicBezTo>
                      <a:pt x="313" y="107"/>
                      <a:pt x="316" y="85"/>
                      <a:pt x="321" y="82"/>
                    </a:cubicBezTo>
                    <a:cubicBezTo>
                      <a:pt x="325" y="79"/>
                      <a:pt x="334" y="83"/>
                      <a:pt x="331" y="62"/>
                    </a:cubicBezTo>
                    <a:cubicBezTo>
                      <a:pt x="328" y="41"/>
                      <a:pt x="347" y="34"/>
                      <a:pt x="351" y="53"/>
                    </a:cubicBezTo>
                    <a:cubicBezTo>
                      <a:pt x="354" y="73"/>
                      <a:pt x="363" y="112"/>
                      <a:pt x="369" y="103"/>
                    </a:cubicBezTo>
                    <a:cubicBezTo>
                      <a:pt x="375" y="94"/>
                      <a:pt x="385" y="57"/>
                      <a:pt x="395" y="41"/>
                    </a:cubicBezTo>
                    <a:cubicBezTo>
                      <a:pt x="406" y="24"/>
                      <a:pt x="418" y="38"/>
                      <a:pt x="415" y="47"/>
                    </a:cubicBezTo>
                    <a:cubicBezTo>
                      <a:pt x="401" y="88"/>
                      <a:pt x="426" y="90"/>
                      <a:pt x="426" y="90"/>
                    </a:cubicBezTo>
                    <a:cubicBezTo>
                      <a:pt x="426" y="90"/>
                      <a:pt x="423" y="96"/>
                      <a:pt x="409" y="95"/>
                    </a:cubicBezTo>
                    <a:cubicBezTo>
                      <a:pt x="382" y="92"/>
                      <a:pt x="393" y="110"/>
                      <a:pt x="405" y="115"/>
                    </a:cubicBezTo>
                    <a:cubicBezTo>
                      <a:pt x="431" y="124"/>
                      <a:pt x="414" y="130"/>
                      <a:pt x="401" y="130"/>
                    </a:cubicBezTo>
                    <a:cubicBezTo>
                      <a:pt x="387" y="130"/>
                      <a:pt x="381" y="134"/>
                      <a:pt x="378" y="148"/>
                    </a:cubicBezTo>
                    <a:cubicBezTo>
                      <a:pt x="369" y="191"/>
                      <a:pt x="401" y="181"/>
                      <a:pt x="401" y="181"/>
                    </a:cubicBezTo>
                    <a:cubicBezTo>
                      <a:pt x="452" y="195"/>
                      <a:pt x="528" y="188"/>
                      <a:pt x="528" y="188"/>
                    </a:cubicBezTo>
                    <a:cubicBezTo>
                      <a:pt x="543" y="192"/>
                      <a:pt x="552" y="189"/>
                      <a:pt x="558" y="181"/>
                    </a:cubicBezTo>
                    <a:lnTo>
                      <a:pt x="558" y="103"/>
                    </a:lnTo>
                    <a:cubicBezTo>
                      <a:pt x="556" y="93"/>
                      <a:pt x="555" y="84"/>
                      <a:pt x="554" y="76"/>
                    </a:cubicBezTo>
                    <a:close/>
                    <a:moveTo>
                      <a:pt x="231" y="77"/>
                    </a:moveTo>
                    <a:cubicBezTo>
                      <a:pt x="233" y="65"/>
                      <a:pt x="249" y="69"/>
                      <a:pt x="249" y="69"/>
                    </a:cubicBezTo>
                    <a:cubicBezTo>
                      <a:pt x="249" y="69"/>
                      <a:pt x="278" y="79"/>
                      <a:pt x="290" y="78"/>
                    </a:cubicBezTo>
                    <a:cubicBezTo>
                      <a:pt x="301" y="76"/>
                      <a:pt x="318" y="93"/>
                      <a:pt x="293" y="93"/>
                    </a:cubicBezTo>
                    <a:cubicBezTo>
                      <a:pt x="267" y="93"/>
                      <a:pt x="228" y="104"/>
                      <a:pt x="231" y="77"/>
                    </a:cubicBezTo>
                    <a:close/>
                    <a:moveTo>
                      <a:pt x="171" y="195"/>
                    </a:moveTo>
                    <a:cubicBezTo>
                      <a:pt x="153" y="195"/>
                      <a:pt x="46" y="237"/>
                      <a:pt x="45" y="128"/>
                    </a:cubicBezTo>
                    <a:cubicBezTo>
                      <a:pt x="45" y="104"/>
                      <a:pt x="39" y="83"/>
                      <a:pt x="69" y="98"/>
                    </a:cubicBezTo>
                    <a:cubicBezTo>
                      <a:pt x="99" y="112"/>
                      <a:pt x="72" y="111"/>
                      <a:pt x="137" y="108"/>
                    </a:cubicBezTo>
                    <a:cubicBezTo>
                      <a:pt x="137" y="108"/>
                      <a:pt x="184" y="110"/>
                      <a:pt x="191" y="106"/>
                    </a:cubicBezTo>
                    <a:cubicBezTo>
                      <a:pt x="199" y="101"/>
                      <a:pt x="192" y="91"/>
                      <a:pt x="207" y="91"/>
                    </a:cubicBezTo>
                    <a:cubicBezTo>
                      <a:pt x="222" y="90"/>
                      <a:pt x="220" y="105"/>
                      <a:pt x="220" y="105"/>
                    </a:cubicBezTo>
                    <a:cubicBezTo>
                      <a:pt x="220" y="105"/>
                      <a:pt x="207" y="124"/>
                      <a:pt x="305" y="111"/>
                    </a:cubicBezTo>
                    <a:cubicBezTo>
                      <a:pt x="317" y="109"/>
                      <a:pt x="327" y="121"/>
                      <a:pt x="302" y="121"/>
                    </a:cubicBezTo>
                    <a:cubicBezTo>
                      <a:pt x="290" y="122"/>
                      <a:pt x="272" y="128"/>
                      <a:pt x="278" y="143"/>
                    </a:cubicBezTo>
                    <a:cubicBezTo>
                      <a:pt x="284" y="158"/>
                      <a:pt x="276" y="256"/>
                      <a:pt x="276" y="256"/>
                    </a:cubicBezTo>
                    <a:cubicBezTo>
                      <a:pt x="276" y="256"/>
                      <a:pt x="271" y="274"/>
                      <a:pt x="262" y="245"/>
                    </a:cubicBezTo>
                    <a:cubicBezTo>
                      <a:pt x="259" y="235"/>
                      <a:pt x="262" y="144"/>
                      <a:pt x="260" y="137"/>
                    </a:cubicBezTo>
                    <a:cubicBezTo>
                      <a:pt x="259" y="129"/>
                      <a:pt x="217" y="122"/>
                      <a:pt x="215" y="154"/>
                    </a:cubicBezTo>
                    <a:cubicBezTo>
                      <a:pt x="214" y="185"/>
                      <a:pt x="205" y="195"/>
                      <a:pt x="171" y="195"/>
                    </a:cubicBezTo>
                    <a:close/>
                    <a:moveTo>
                      <a:pt x="237" y="231"/>
                    </a:moveTo>
                    <a:cubicBezTo>
                      <a:pt x="230" y="240"/>
                      <a:pt x="219" y="247"/>
                      <a:pt x="223" y="225"/>
                    </a:cubicBezTo>
                    <a:cubicBezTo>
                      <a:pt x="228" y="202"/>
                      <a:pt x="232" y="170"/>
                      <a:pt x="232" y="155"/>
                    </a:cubicBezTo>
                    <a:cubicBezTo>
                      <a:pt x="232" y="155"/>
                      <a:pt x="244" y="135"/>
                      <a:pt x="247" y="158"/>
                    </a:cubicBezTo>
                    <a:cubicBezTo>
                      <a:pt x="250" y="181"/>
                      <a:pt x="244" y="221"/>
                      <a:pt x="237" y="231"/>
                    </a:cubicBezTo>
                    <a:close/>
                    <a:moveTo>
                      <a:pt x="326" y="292"/>
                    </a:moveTo>
                    <a:cubicBezTo>
                      <a:pt x="327" y="320"/>
                      <a:pt x="355" y="400"/>
                      <a:pt x="286" y="399"/>
                    </a:cubicBezTo>
                    <a:cubicBezTo>
                      <a:pt x="217" y="398"/>
                      <a:pt x="214" y="409"/>
                      <a:pt x="215" y="321"/>
                    </a:cubicBezTo>
                    <a:cubicBezTo>
                      <a:pt x="216" y="236"/>
                      <a:pt x="225" y="253"/>
                      <a:pt x="230" y="264"/>
                    </a:cubicBezTo>
                    <a:cubicBezTo>
                      <a:pt x="230" y="264"/>
                      <a:pt x="253" y="318"/>
                      <a:pt x="309" y="277"/>
                    </a:cubicBezTo>
                    <a:cubicBezTo>
                      <a:pt x="319" y="269"/>
                      <a:pt x="324" y="263"/>
                      <a:pt x="326" y="292"/>
                    </a:cubicBezTo>
                    <a:close/>
                    <a:moveTo>
                      <a:pt x="318" y="133"/>
                    </a:moveTo>
                    <a:cubicBezTo>
                      <a:pt x="338" y="148"/>
                      <a:pt x="316" y="165"/>
                      <a:pt x="316" y="165"/>
                    </a:cubicBezTo>
                    <a:cubicBezTo>
                      <a:pt x="316" y="165"/>
                      <a:pt x="302" y="189"/>
                      <a:pt x="313" y="213"/>
                    </a:cubicBezTo>
                    <a:cubicBezTo>
                      <a:pt x="324" y="237"/>
                      <a:pt x="324" y="265"/>
                      <a:pt x="301" y="239"/>
                    </a:cubicBezTo>
                    <a:cubicBezTo>
                      <a:pt x="279" y="214"/>
                      <a:pt x="293" y="156"/>
                      <a:pt x="299" y="144"/>
                    </a:cubicBezTo>
                    <a:cubicBezTo>
                      <a:pt x="299" y="144"/>
                      <a:pt x="299" y="118"/>
                      <a:pt x="318" y="133"/>
                    </a:cubicBezTo>
                    <a:close/>
                    <a:moveTo>
                      <a:pt x="507" y="179"/>
                    </a:moveTo>
                    <a:cubicBezTo>
                      <a:pt x="498" y="185"/>
                      <a:pt x="507" y="179"/>
                      <a:pt x="465" y="177"/>
                    </a:cubicBezTo>
                    <a:cubicBezTo>
                      <a:pt x="423" y="176"/>
                      <a:pt x="461" y="162"/>
                      <a:pt x="461" y="162"/>
                    </a:cubicBezTo>
                    <a:cubicBezTo>
                      <a:pt x="565" y="166"/>
                      <a:pt x="516" y="173"/>
                      <a:pt x="507" y="179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61" name="任意多边形 56556"/>
              <p:cNvSpPr>
                <a:spLocks noChangeArrowheads="1"/>
              </p:cNvSpPr>
              <p:nvPr/>
            </p:nvSpPr>
            <p:spPr bwMode="auto">
              <a:xfrm>
                <a:off x="3621" y="1286"/>
                <a:ext cx="237" cy="283"/>
              </a:xfrm>
              <a:custGeom>
                <a:avLst/>
                <a:gdLst/>
                <a:ahLst/>
                <a:cxnLst>
                  <a:cxn ang="0">
                    <a:pos x="40" y="15"/>
                  </a:cxn>
                  <a:cxn ang="0">
                    <a:pos x="27" y="56"/>
                  </a:cxn>
                  <a:cxn ang="0">
                    <a:pos x="40" y="15"/>
                  </a:cxn>
                </a:cxnLst>
                <a:rect l="0" t="0" r="r" b="b"/>
                <a:pathLst>
                  <a:path w="47" h="56">
                    <a:moveTo>
                      <a:pt x="40" y="15"/>
                    </a:moveTo>
                    <a:cubicBezTo>
                      <a:pt x="37" y="0"/>
                      <a:pt x="0" y="23"/>
                      <a:pt x="27" y="56"/>
                    </a:cubicBezTo>
                    <a:cubicBezTo>
                      <a:pt x="27" y="56"/>
                      <a:pt x="47" y="49"/>
                      <a:pt x="40" y="15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62" name="任意多边形 56557"/>
              <p:cNvSpPr>
                <a:spLocks noChangeArrowheads="1"/>
              </p:cNvSpPr>
              <p:nvPr/>
            </p:nvSpPr>
            <p:spPr bwMode="auto">
              <a:xfrm>
                <a:off x="3402" y="1403"/>
                <a:ext cx="209" cy="379"/>
              </a:xfrm>
              <a:custGeom>
                <a:avLst/>
                <a:gdLst/>
                <a:ahLst/>
                <a:cxnLst>
                  <a:cxn ang="0">
                    <a:pos x="19" y="27"/>
                  </a:cxn>
                  <a:cxn ang="0">
                    <a:pos x="12" y="69"/>
                  </a:cxn>
                  <a:cxn ang="0">
                    <a:pos x="40" y="45"/>
                  </a:cxn>
                  <a:cxn ang="0">
                    <a:pos x="37" y="24"/>
                  </a:cxn>
                  <a:cxn ang="0">
                    <a:pos x="19" y="27"/>
                  </a:cxn>
                </a:cxnLst>
                <a:rect l="0" t="0" r="r" b="b"/>
                <a:pathLst>
                  <a:path w="41" h="75">
                    <a:moveTo>
                      <a:pt x="19" y="27"/>
                    </a:moveTo>
                    <a:cubicBezTo>
                      <a:pt x="0" y="54"/>
                      <a:pt x="6" y="63"/>
                      <a:pt x="12" y="69"/>
                    </a:cubicBezTo>
                    <a:cubicBezTo>
                      <a:pt x="18" y="75"/>
                      <a:pt x="30" y="74"/>
                      <a:pt x="40" y="45"/>
                    </a:cubicBezTo>
                    <a:cubicBezTo>
                      <a:pt x="40" y="45"/>
                      <a:pt x="32" y="31"/>
                      <a:pt x="37" y="24"/>
                    </a:cubicBezTo>
                    <a:cubicBezTo>
                      <a:pt x="41" y="16"/>
                      <a:pt x="38" y="0"/>
                      <a:pt x="19" y="27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63" name="任意多边形 56558"/>
              <p:cNvSpPr>
                <a:spLocks noChangeArrowheads="1"/>
              </p:cNvSpPr>
              <p:nvPr/>
            </p:nvSpPr>
            <p:spPr bwMode="auto">
              <a:xfrm>
                <a:off x="3273" y="645"/>
                <a:ext cx="683" cy="319"/>
              </a:xfrm>
              <a:custGeom>
                <a:avLst/>
                <a:gdLst/>
                <a:ahLst/>
                <a:cxnLst>
                  <a:cxn ang="0">
                    <a:pos x="112" y="4"/>
                  </a:cxn>
                  <a:cxn ang="0">
                    <a:pos x="24" y="4"/>
                  </a:cxn>
                  <a:cxn ang="0">
                    <a:pos x="2" y="25"/>
                  </a:cxn>
                  <a:cxn ang="0">
                    <a:pos x="60" y="58"/>
                  </a:cxn>
                  <a:cxn ang="0">
                    <a:pos x="96" y="54"/>
                  </a:cxn>
                  <a:cxn ang="0">
                    <a:pos x="113" y="53"/>
                  </a:cxn>
                  <a:cxn ang="0">
                    <a:pos x="112" y="4"/>
                  </a:cxn>
                </a:cxnLst>
                <a:rect l="0" t="0" r="r" b="b"/>
                <a:pathLst>
                  <a:path w="135" h="63">
                    <a:moveTo>
                      <a:pt x="112" y="4"/>
                    </a:moveTo>
                    <a:cubicBezTo>
                      <a:pt x="105" y="9"/>
                      <a:pt x="24" y="4"/>
                      <a:pt x="24" y="4"/>
                    </a:cubicBezTo>
                    <a:cubicBezTo>
                      <a:pt x="15" y="4"/>
                      <a:pt x="3" y="1"/>
                      <a:pt x="2" y="25"/>
                    </a:cubicBezTo>
                    <a:cubicBezTo>
                      <a:pt x="0" y="63"/>
                      <a:pt x="48" y="58"/>
                      <a:pt x="60" y="58"/>
                    </a:cubicBezTo>
                    <a:cubicBezTo>
                      <a:pt x="72" y="58"/>
                      <a:pt x="84" y="48"/>
                      <a:pt x="96" y="54"/>
                    </a:cubicBezTo>
                    <a:cubicBezTo>
                      <a:pt x="96" y="54"/>
                      <a:pt x="107" y="63"/>
                      <a:pt x="113" y="53"/>
                    </a:cubicBezTo>
                    <a:cubicBezTo>
                      <a:pt x="135" y="13"/>
                      <a:pt x="120" y="0"/>
                      <a:pt x="112" y="4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64" name="任意多边形 56559"/>
              <p:cNvSpPr>
                <a:spLocks noChangeArrowheads="1"/>
              </p:cNvSpPr>
              <p:nvPr/>
            </p:nvSpPr>
            <p:spPr bwMode="auto">
              <a:xfrm>
                <a:off x="4046" y="1544"/>
                <a:ext cx="490" cy="517"/>
              </a:xfrm>
              <a:custGeom>
                <a:avLst/>
                <a:gdLst/>
                <a:ahLst/>
                <a:cxnLst>
                  <a:cxn ang="0">
                    <a:pos x="67" y="5"/>
                  </a:cxn>
                  <a:cxn ang="0">
                    <a:pos x="31" y="5"/>
                  </a:cxn>
                  <a:cxn ang="0">
                    <a:pos x="12" y="57"/>
                  </a:cxn>
                  <a:cxn ang="0">
                    <a:pos x="79" y="62"/>
                  </a:cxn>
                  <a:cxn ang="0">
                    <a:pos x="67" y="5"/>
                  </a:cxn>
                </a:cxnLst>
                <a:rect l="0" t="0" r="r" b="b"/>
                <a:pathLst>
                  <a:path w="97" h="102">
                    <a:moveTo>
                      <a:pt x="67" y="5"/>
                    </a:moveTo>
                    <a:cubicBezTo>
                      <a:pt x="55" y="10"/>
                      <a:pt x="31" y="5"/>
                      <a:pt x="31" y="5"/>
                    </a:cubicBezTo>
                    <a:cubicBezTo>
                      <a:pt x="0" y="6"/>
                      <a:pt x="16" y="39"/>
                      <a:pt x="12" y="57"/>
                    </a:cubicBezTo>
                    <a:cubicBezTo>
                      <a:pt x="8" y="76"/>
                      <a:pt x="63" y="102"/>
                      <a:pt x="79" y="62"/>
                    </a:cubicBezTo>
                    <a:cubicBezTo>
                      <a:pt x="97" y="20"/>
                      <a:pt x="79" y="0"/>
                      <a:pt x="67" y="5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65" name="任意多边形 56560"/>
              <p:cNvSpPr>
                <a:spLocks noChangeArrowheads="1"/>
              </p:cNvSpPr>
              <p:nvPr/>
            </p:nvSpPr>
            <p:spPr bwMode="auto">
              <a:xfrm>
                <a:off x="5173" y="1024"/>
                <a:ext cx="500" cy="9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40" y="15"/>
                  </a:cxn>
                  <a:cxn ang="0">
                    <a:pos x="15" y="0"/>
                  </a:cxn>
                </a:cxnLst>
                <a:rect l="0" t="0" r="r" b="b"/>
                <a:pathLst>
                  <a:path w="99" h="19">
                    <a:moveTo>
                      <a:pt x="15" y="0"/>
                    </a:moveTo>
                    <a:cubicBezTo>
                      <a:pt x="0" y="0"/>
                      <a:pt x="19" y="19"/>
                      <a:pt x="40" y="15"/>
                    </a:cubicBezTo>
                    <a:cubicBezTo>
                      <a:pt x="99" y="1"/>
                      <a:pt x="15" y="0"/>
                      <a:pt x="1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66" name="任意多边形 56561"/>
              <p:cNvSpPr>
                <a:spLocks noChangeArrowheads="1"/>
              </p:cNvSpPr>
              <p:nvPr/>
            </p:nvSpPr>
            <p:spPr bwMode="auto">
              <a:xfrm>
                <a:off x="5339" y="1003"/>
                <a:ext cx="385" cy="237"/>
              </a:xfrm>
              <a:custGeom>
                <a:avLst/>
                <a:gdLst/>
                <a:ahLst/>
                <a:cxnLst>
                  <a:cxn ang="0">
                    <a:pos x="21" y="37"/>
                  </a:cxn>
                  <a:cxn ang="0">
                    <a:pos x="70" y="17"/>
                  </a:cxn>
                  <a:cxn ang="0">
                    <a:pos x="48" y="3"/>
                  </a:cxn>
                  <a:cxn ang="0">
                    <a:pos x="19" y="32"/>
                  </a:cxn>
                  <a:cxn ang="0">
                    <a:pos x="21" y="37"/>
                  </a:cxn>
                </a:cxnLst>
                <a:rect l="0" t="0" r="r" b="b"/>
                <a:pathLst>
                  <a:path w="76" h="47">
                    <a:moveTo>
                      <a:pt x="21" y="37"/>
                    </a:moveTo>
                    <a:cubicBezTo>
                      <a:pt x="21" y="37"/>
                      <a:pt x="50" y="47"/>
                      <a:pt x="70" y="17"/>
                    </a:cubicBezTo>
                    <a:cubicBezTo>
                      <a:pt x="76" y="7"/>
                      <a:pt x="65" y="0"/>
                      <a:pt x="48" y="3"/>
                    </a:cubicBezTo>
                    <a:cubicBezTo>
                      <a:pt x="39" y="5"/>
                      <a:pt x="39" y="32"/>
                      <a:pt x="19" y="32"/>
                    </a:cubicBezTo>
                    <a:cubicBezTo>
                      <a:pt x="0" y="32"/>
                      <a:pt x="21" y="37"/>
                      <a:pt x="21" y="37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67" name="任意多边形 56562"/>
              <p:cNvSpPr>
                <a:spLocks noChangeArrowheads="1"/>
              </p:cNvSpPr>
              <p:nvPr/>
            </p:nvSpPr>
            <p:spPr bwMode="auto">
              <a:xfrm>
                <a:off x="5325" y="1201"/>
                <a:ext cx="415" cy="187"/>
              </a:xfrm>
              <a:custGeom>
                <a:avLst/>
                <a:gdLst/>
                <a:ahLst/>
                <a:cxnLst>
                  <a:cxn ang="0">
                    <a:pos x="72" y="6"/>
                  </a:cxn>
                  <a:cxn ang="0">
                    <a:pos x="24" y="17"/>
                  </a:cxn>
                  <a:cxn ang="0">
                    <a:pos x="17" y="26"/>
                  </a:cxn>
                  <a:cxn ang="0">
                    <a:pos x="76" y="23"/>
                  </a:cxn>
                  <a:cxn ang="0">
                    <a:pos x="82" y="20"/>
                  </a:cxn>
                  <a:cxn ang="0">
                    <a:pos x="82" y="0"/>
                  </a:cxn>
                  <a:cxn ang="0">
                    <a:pos x="72" y="6"/>
                  </a:cxn>
                </a:cxnLst>
                <a:rect l="0" t="0" r="r" b="b"/>
                <a:pathLst>
                  <a:path w="82" h="37">
                    <a:moveTo>
                      <a:pt x="72" y="6"/>
                    </a:moveTo>
                    <a:cubicBezTo>
                      <a:pt x="57" y="23"/>
                      <a:pt x="24" y="17"/>
                      <a:pt x="24" y="17"/>
                    </a:cubicBezTo>
                    <a:cubicBezTo>
                      <a:pt x="24" y="17"/>
                      <a:pt x="0" y="16"/>
                      <a:pt x="17" y="26"/>
                    </a:cubicBezTo>
                    <a:cubicBezTo>
                      <a:pt x="33" y="37"/>
                      <a:pt x="53" y="32"/>
                      <a:pt x="76" y="23"/>
                    </a:cubicBezTo>
                    <a:cubicBezTo>
                      <a:pt x="78" y="22"/>
                      <a:pt x="80" y="21"/>
                      <a:pt x="82" y="20"/>
                    </a:cubicBezTo>
                    <a:lnTo>
                      <a:pt x="82" y="0"/>
                    </a:lnTo>
                    <a:cubicBezTo>
                      <a:pt x="79" y="1"/>
                      <a:pt x="75" y="2"/>
                      <a:pt x="72" y="6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68" name="任意多边形 56563"/>
              <p:cNvSpPr>
                <a:spLocks noChangeArrowheads="1"/>
              </p:cNvSpPr>
              <p:nvPr/>
            </p:nvSpPr>
            <p:spPr bwMode="auto">
              <a:xfrm>
                <a:off x="5001" y="1378"/>
                <a:ext cx="699" cy="167"/>
              </a:xfrm>
              <a:custGeom>
                <a:avLst/>
                <a:gdLst/>
                <a:ahLst/>
                <a:cxnLst>
                  <a:cxn ang="0">
                    <a:pos x="21" y="1"/>
                  </a:cxn>
                  <a:cxn ang="0">
                    <a:pos x="8" y="14"/>
                  </a:cxn>
                  <a:cxn ang="0">
                    <a:pos x="57" y="22"/>
                  </a:cxn>
                  <a:cxn ang="0">
                    <a:pos x="117" y="23"/>
                  </a:cxn>
                  <a:cxn ang="0">
                    <a:pos x="114" y="8"/>
                  </a:cxn>
                  <a:cxn ang="0">
                    <a:pos x="82" y="3"/>
                  </a:cxn>
                  <a:cxn ang="0">
                    <a:pos x="21" y="1"/>
                  </a:cxn>
                </a:cxnLst>
                <a:rect l="0" t="0" r="r" b="b"/>
                <a:pathLst>
                  <a:path w="138" h="33">
                    <a:moveTo>
                      <a:pt x="21" y="1"/>
                    </a:moveTo>
                    <a:cubicBezTo>
                      <a:pt x="21" y="1"/>
                      <a:pt x="0" y="8"/>
                      <a:pt x="8" y="14"/>
                    </a:cubicBezTo>
                    <a:cubicBezTo>
                      <a:pt x="15" y="20"/>
                      <a:pt x="48" y="22"/>
                      <a:pt x="57" y="22"/>
                    </a:cubicBezTo>
                    <a:cubicBezTo>
                      <a:pt x="66" y="22"/>
                      <a:pt x="96" y="33"/>
                      <a:pt x="117" y="23"/>
                    </a:cubicBezTo>
                    <a:cubicBezTo>
                      <a:pt x="138" y="12"/>
                      <a:pt x="123" y="9"/>
                      <a:pt x="114" y="8"/>
                    </a:cubicBezTo>
                    <a:cubicBezTo>
                      <a:pt x="105" y="6"/>
                      <a:pt x="102" y="0"/>
                      <a:pt x="82" y="3"/>
                    </a:cubicBezTo>
                    <a:cubicBezTo>
                      <a:pt x="37" y="11"/>
                      <a:pt x="21" y="1"/>
                      <a:pt x="21" y="1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69" name="任意多边形 56564"/>
              <p:cNvSpPr>
                <a:spLocks noChangeArrowheads="1"/>
              </p:cNvSpPr>
              <p:nvPr/>
            </p:nvSpPr>
            <p:spPr bwMode="auto">
              <a:xfrm>
                <a:off x="5078" y="1540"/>
                <a:ext cx="565" cy="146"/>
              </a:xfrm>
              <a:custGeom>
                <a:avLst/>
                <a:gdLst/>
                <a:ahLst/>
                <a:cxnLst>
                  <a:cxn ang="0">
                    <a:pos x="98" y="19"/>
                  </a:cxn>
                  <a:cxn ang="0">
                    <a:pos x="103" y="4"/>
                  </a:cxn>
                  <a:cxn ang="0">
                    <a:pos x="74" y="10"/>
                  </a:cxn>
                  <a:cxn ang="0">
                    <a:pos x="36" y="6"/>
                  </a:cxn>
                  <a:cxn ang="0">
                    <a:pos x="2" y="4"/>
                  </a:cxn>
                  <a:cxn ang="0">
                    <a:pos x="98" y="19"/>
                  </a:cxn>
                </a:cxnLst>
                <a:rect l="0" t="0" r="r" b="b"/>
                <a:pathLst>
                  <a:path w="112" h="29">
                    <a:moveTo>
                      <a:pt x="98" y="19"/>
                    </a:moveTo>
                    <a:cubicBezTo>
                      <a:pt x="112" y="13"/>
                      <a:pt x="111" y="0"/>
                      <a:pt x="103" y="4"/>
                    </a:cubicBezTo>
                    <a:cubicBezTo>
                      <a:pt x="96" y="9"/>
                      <a:pt x="83" y="10"/>
                      <a:pt x="74" y="10"/>
                    </a:cubicBezTo>
                    <a:cubicBezTo>
                      <a:pt x="65" y="11"/>
                      <a:pt x="45" y="3"/>
                      <a:pt x="36" y="6"/>
                    </a:cubicBezTo>
                    <a:cubicBezTo>
                      <a:pt x="27" y="9"/>
                      <a:pt x="2" y="4"/>
                      <a:pt x="2" y="4"/>
                    </a:cubicBezTo>
                    <a:cubicBezTo>
                      <a:pt x="0" y="29"/>
                      <a:pt x="83" y="25"/>
                      <a:pt x="98" y="19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70" name="任意多边形 56565"/>
              <p:cNvSpPr>
                <a:spLocks noChangeArrowheads="1"/>
              </p:cNvSpPr>
              <p:nvPr/>
            </p:nvSpPr>
            <p:spPr bwMode="auto">
              <a:xfrm>
                <a:off x="5041" y="1657"/>
                <a:ext cx="581" cy="479"/>
              </a:xfrm>
              <a:custGeom>
                <a:avLst/>
                <a:gdLst/>
                <a:ahLst/>
                <a:cxnLst>
                  <a:cxn ang="0">
                    <a:pos x="3" y="53"/>
                  </a:cxn>
                  <a:cxn ang="0">
                    <a:pos x="26" y="54"/>
                  </a:cxn>
                  <a:cxn ang="0">
                    <a:pos x="50" y="77"/>
                  </a:cxn>
                  <a:cxn ang="0">
                    <a:pos x="59" y="84"/>
                  </a:cxn>
                  <a:cxn ang="0">
                    <a:pos x="81" y="52"/>
                  </a:cxn>
                  <a:cxn ang="0">
                    <a:pos x="111" y="52"/>
                  </a:cxn>
                  <a:cxn ang="0">
                    <a:pos x="79" y="27"/>
                  </a:cxn>
                  <a:cxn ang="0">
                    <a:pos x="37" y="16"/>
                  </a:cxn>
                  <a:cxn ang="0">
                    <a:pos x="12" y="41"/>
                  </a:cxn>
                  <a:cxn ang="0">
                    <a:pos x="3" y="53"/>
                  </a:cxn>
                </a:cxnLst>
                <a:rect l="0" t="0" r="r" b="b"/>
                <a:pathLst>
                  <a:path w="115" h="95">
                    <a:moveTo>
                      <a:pt x="3" y="53"/>
                    </a:moveTo>
                    <a:cubicBezTo>
                      <a:pt x="5" y="60"/>
                      <a:pt x="14" y="68"/>
                      <a:pt x="26" y="54"/>
                    </a:cubicBezTo>
                    <a:cubicBezTo>
                      <a:pt x="48" y="29"/>
                      <a:pt x="48" y="72"/>
                      <a:pt x="50" y="77"/>
                    </a:cubicBezTo>
                    <a:cubicBezTo>
                      <a:pt x="51" y="81"/>
                      <a:pt x="54" y="95"/>
                      <a:pt x="59" y="84"/>
                    </a:cubicBezTo>
                    <a:cubicBezTo>
                      <a:pt x="63" y="74"/>
                      <a:pt x="70" y="39"/>
                      <a:pt x="81" y="52"/>
                    </a:cubicBezTo>
                    <a:cubicBezTo>
                      <a:pt x="100" y="76"/>
                      <a:pt x="115" y="54"/>
                      <a:pt x="111" y="52"/>
                    </a:cubicBezTo>
                    <a:cubicBezTo>
                      <a:pt x="106" y="51"/>
                      <a:pt x="79" y="37"/>
                      <a:pt x="79" y="27"/>
                    </a:cubicBezTo>
                    <a:cubicBezTo>
                      <a:pt x="79" y="16"/>
                      <a:pt x="42" y="0"/>
                      <a:pt x="37" y="16"/>
                    </a:cubicBezTo>
                    <a:cubicBezTo>
                      <a:pt x="33" y="33"/>
                      <a:pt x="12" y="41"/>
                      <a:pt x="12" y="41"/>
                    </a:cubicBezTo>
                    <a:cubicBezTo>
                      <a:pt x="0" y="44"/>
                      <a:pt x="2" y="45"/>
                      <a:pt x="3" y="53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  <p:sp>
            <p:nvSpPr>
              <p:cNvPr id="1271" name="任意多边形 56566"/>
              <p:cNvSpPr>
                <a:spLocks noChangeArrowheads="1"/>
              </p:cNvSpPr>
              <p:nvPr/>
            </p:nvSpPr>
            <p:spPr bwMode="auto">
              <a:xfrm>
                <a:off x="5420" y="1463"/>
                <a:ext cx="330" cy="854"/>
              </a:xfrm>
              <a:custGeom>
                <a:avLst/>
                <a:gdLst/>
                <a:ahLst/>
                <a:cxnLst>
                  <a:cxn ang="0">
                    <a:pos x="51" y="40"/>
                  </a:cxn>
                  <a:cxn ang="0">
                    <a:pos x="22" y="49"/>
                  </a:cxn>
                  <a:cxn ang="0">
                    <a:pos x="22" y="59"/>
                  </a:cxn>
                  <a:cxn ang="0">
                    <a:pos x="50" y="90"/>
                  </a:cxn>
                  <a:cxn ang="0">
                    <a:pos x="34" y="118"/>
                  </a:cxn>
                  <a:cxn ang="0">
                    <a:pos x="0" y="148"/>
                  </a:cxn>
                  <a:cxn ang="0">
                    <a:pos x="17" y="155"/>
                  </a:cxn>
                  <a:cxn ang="0">
                    <a:pos x="47" y="166"/>
                  </a:cxn>
                  <a:cxn ang="0">
                    <a:pos x="63" y="162"/>
                  </a:cxn>
                  <a:cxn ang="0">
                    <a:pos x="65" y="0"/>
                  </a:cxn>
                  <a:cxn ang="0">
                    <a:pos x="51" y="40"/>
                  </a:cxn>
                </a:cxnLst>
                <a:rect l="0" t="0" r="r" b="b"/>
                <a:pathLst>
                  <a:path w="65" h="169">
                    <a:moveTo>
                      <a:pt x="51" y="40"/>
                    </a:moveTo>
                    <a:cubicBezTo>
                      <a:pt x="44" y="46"/>
                      <a:pt x="30" y="49"/>
                      <a:pt x="22" y="49"/>
                    </a:cubicBezTo>
                    <a:cubicBezTo>
                      <a:pt x="13" y="48"/>
                      <a:pt x="14" y="56"/>
                      <a:pt x="22" y="59"/>
                    </a:cubicBezTo>
                    <a:cubicBezTo>
                      <a:pt x="30" y="62"/>
                      <a:pt x="49" y="75"/>
                      <a:pt x="50" y="90"/>
                    </a:cubicBezTo>
                    <a:cubicBezTo>
                      <a:pt x="50" y="104"/>
                      <a:pt x="51" y="115"/>
                      <a:pt x="34" y="118"/>
                    </a:cubicBezTo>
                    <a:cubicBezTo>
                      <a:pt x="18" y="122"/>
                      <a:pt x="3" y="124"/>
                      <a:pt x="0" y="148"/>
                    </a:cubicBezTo>
                    <a:cubicBezTo>
                      <a:pt x="0" y="148"/>
                      <a:pt x="10" y="154"/>
                      <a:pt x="17" y="155"/>
                    </a:cubicBezTo>
                    <a:cubicBezTo>
                      <a:pt x="23" y="155"/>
                      <a:pt x="42" y="163"/>
                      <a:pt x="47" y="166"/>
                    </a:cubicBezTo>
                    <a:cubicBezTo>
                      <a:pt x="51" y="169"/>
                      <a:pt x="58" y="167"/>
                      <a:pt x="63" y="162"/>
                    </a:cubicBezTo>
                    <a:lnTo>
                      <a:pt x="65" y="0"/>
                    </a:lnTo>
                    <a:cubicBezTo>
                      <a:pt x="64" y="8"/>
                      <a:pt x="58" y="36"/>
                      <a:pt x="51" y="40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round/>
              </a:ln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 typeface="Arial" panose="020B0604020202020204" pitchFamily="34" charset="0"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宋体" panose="02010600030101010101" pitchFamily="2" charset="-122"/>
                  <a:cs typeface="+mn-cs"/>
                </a:endParaRPr>
              </a:p>
            </p:txBody>
          </p:sp>
        </p:grpSp>
      </p:grpSp>
      <p:sp>
        <p:nvSpPr>
          <p:cNvPr id="1272" name="标题 56567"/>
          <p:cNvSpPr>
            <a:spLocks noGrp="1" noRot="1"/>
          </p:cNvSpPr>
          <p:nvPr>
            <p:ph type="title"/>
          </p:nvPr>
        </p:nvSpPr>
        <p:spPr>
          <a:xfrm>
            <a:off x="298450" y="228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273" name="文本占位符 56568"/>
          <p:cNvSpPr>
            <a:spLocks noGrp="1" noRot="1"/>
          </p:cNvSpPr>
          <p:nvPr>
            <p:ph type="body"/>
          </p:nvPr>
        </p:nvSpPr>
        <p:spPr>
          <a:xfrm>
            <a:off x="609600" y="1600200"/>
            <a:ext cx="8153400" cy="44989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6570" name="日期占位符 56569"/>
          <p:cNvSpPr>
            <a:spLocks noGrp="1"/>
          </p:cNvSpPr>
          <p:nvPr>
            <p:ph type="dt" sz="half" idx="2"/>
          </p:nvPr>
        </p:nvSpPr>
        <p:spPr>
          <a:xfrm>
            <a:off x="298450" y="6245225"/>
            <a:ext cx="2289175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 noProof="1"/>
            </a:lvl1pPr>
          </a:lstStyle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6571" name="页脚占位符 56570"/>
          <p:cNvSpPr>
            <a:spLocks noGrp="1"/>
          </p:cNvSpPr>
          <p:nvPr>
            <p:ph type="ftr" sz="quarter" idx="3"/>
          </p:nvPr>
        </p:nvSpPr>
        <p:spPr>
          <a:xfrm>
            <a:off x="3121025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 noProof="1"/>
            </a:lvl1pPr>
          </a:lstStyle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6572" name="灯片编号占位符 56571"/>
          <p:cNvSpPr>
            <a:spLocks noGrp="1"/>
          </p:cNvSpPr>
          <p:nvPr>
            <p:ph type="sldNum" sz="quarter" idx="4"/>
          </p:nvPr>
        </p:nvSpPr>
        <p:spPr>
          <a:xfrm>
            <a:off x="6550025" y="6245225"/>
            <a:ext cx="2289175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 vert="horz" wrap="square" lIns="91440" tIns="45720" rIns="91440" bIns="45720" numCol="1" anchor="t" anchorCtr="0" compatLnSpc="1"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en-US" altLang="zh-CN" sz="14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anose="05000000000000000000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¡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2" charset="2"/>
        <a:buChar char="¡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2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2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2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spcBef>
          <a:spcPct val="20000"/>
        </a:spcBef>
        <a:spcAft>
          <a:spcPct val="0"/>
        </a:spcAft>
        <a:buClr>
          <a:schemeClr val="hlink"/>
        </a:buClr>
        <a:buFont typeface="Wingdings 2" panose="05020102010507070707" pitchFamily="2" charset="2"/>
        <a:buChar char="¡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WordArt 2"/>
          <p:cNvSpPr/>
          <p:nvPr/>
        </p:nvSpPr>
        <p:spPr>
          <a:xfrm>
            <a:off x="1177290" y="59690"/>
            <a:ext cx="7074535" cy="5744210"/>
          </a:xfrm>
          <a:prstGeom prst="rect">
            <a:avLst/>
          </a:prstGeom>
        </p:spPr>
        <p:txBody>
          <a:bodyPr wrap="none" fromWordArt="1">
            <a:prstTxWarp prst="textInflateTop">
              <a:avLst/>
            </a:prstTxWarp>
            <a:norm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1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2019</a:t>
            </a:r>
            <a:r>
              <a:rPr lang="zh-CN" altLang="en-US" sz="1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年诗歌鉴赏突破</a:t>
            </a:r>
            <a:endParaRPr lang="zh-CN" altLang="en-US" sz="12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1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之</a:t>
            </a:r>
            <a:endParaRPr lang="zh-CN" altLang="en-US" sz="1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endParaRPr lang="zh-CN" altLang="en-US" sz="1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50" name="Text Box 3"/>
          <p:cNvSpPr txBox="1"/>
          <p:nvPr/>
        </p:nvSpPr>
        <p:spPr>
          <a:xfrm>
            <a:off x="85725" y="3966845"/>
            <a:ext cx="8972550" cy="83099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4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表 达 技 </a:t>
            </a:r>
            <a:r>
              <a:rPr lang="zh-CN" altLang="en-US" sz="4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巧</a:t>
            </a:r>
            <a:endParaRPr lang="zh-CN" altLang="en-US" sz="48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2000240"/>
            <a:ext cx="8540750" cy="1143000"/>
          </a:xfrm>
        </p:spPr>
        <p:txBody>
          <a:bodyPr/>
          <a:lstStyle/>
          <a:p>
            <a:r>
              <a:rPr lang="zh-CN" altLang="en-US" sz="4800" b="1" dirty="0">
                <a:latin typeface="黑体" panose="02010609060101010101" pitchFamily="49" charset="-122"/>
                <a:ea typeface="黑体" panose="02010609060101010101" pitchFamily="49" charset="-122"/>
              </a:rPr>
              <a:t>三、典例精析</a:t>
            </a:r>
            <a:endParaRPr lang="zh-CN" altLang="en-US" sz="4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29210" y="184785"/>
            <a:ext cx="9202420" cy="679640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阅读下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列问题(2018·长白山模拟)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 algn="ctr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如梦令·春景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秦　观①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莺嘴啄花红溜②，燕尾点波绿皱③。指冷玉笙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寒④，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吹彻《小梅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》春透⑤。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依旧，依旧，人与绿杨俱瘦。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[注]　①秦观，字少游，北宋文学家、词人。此时词人因党祸被贬到杭州做官，继而又被削职，流落到湖南郴州，其间跟家人朋友聚少离多。②红溜：形容花朵娇红。③绿皱：形容春水绿波。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④出自李璟</a:t>
            </a:r>
            <a:r>
              <a:rPr lang="en-US" altLang="zh-CN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山花子</a:t>
            </a:r>
            <a:r>
              <a:rPr lang="en-US" altLang="zh-CN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》“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小楼吹彻玉笙寒”句⑤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《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小梅》：乐曲名。唐《大角曲》里有《大梅花》《小梅花》等曲。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问：本词运用了哪些表现手法？请结合词句进行分析。(6分)</a:t>
            </a:r>
            <a:endParaRPr lang="zh-CN" altLang="en-US" sz="28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0650" y="49530"/>
            <a:ext cx="8943340" cy="6767830"/>
          </a:xfrm>
        </p:spPr>
        <p:txBody>
          <a:bodyPr/>
          <a:lstStyle/>
          <a:p>
            <a:pPr marL="0" indent="0">
              <a:buNone/>
            </a:pP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【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参考答案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】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：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</a:t>
            </a: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1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以乐景衬哀情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。词从愉快之景象叙起，乃欲反衬其心境之愈为悲苦。词人借春光盛衰之过程展示流转在节序交替中的伤春念远之情。(2分)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2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引</a:t>
            </a:r>
            <a:r>
              <a:rPr lang="zh-CN" altLang="en-US" sz="24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用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。词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人引用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李璟《山花子》“小楼吹彻玉笙寒”句，写女子独自在小楼里吹笙，以排遣愁闷，借以表达词人的悲苦和思念。(2分)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3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拟人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。写人与绿杨一样消瘦，以生动的形象表达伤春念远之情，而“为伊消得人憔悴”的含意自在其中，让人想象到一幅花落絮飞，佳人对花兴叹、怜花自怜的图画。(2分)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4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反复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。“依旧”一词，反复运用，指《小梅》之曲悠悠不尽，表现词人忧思情怀不尽。同时节奏鲜明，音韵和谐。(2分)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(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6分，每种手法及准确分析2分，答对三种即可得满分。只有手法，没有分析不给分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)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31750" y="52705"/>
            <a:ext cx="9175750" cy="6805295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【试题解析】：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 本题考查鉴赏诗歌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的表现手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法，这类题目一般的提问方式是：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这首诗（词）用了怎</a:t>
            </a:r>
            <a:r>
              <a:rPr lang="zh-CN" altLang="en-US" sz="28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样的表现手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法？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\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这首诗（词）运用了</a:t>
            </a:r>
            <a:r>
              <a:rPr lang="zh-CN" altLang="en-US" sz="28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ⅩⅩ表现手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法，请简要分析。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  这类题目的答题思路是：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明手法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，准确指出用了何种修辞手法；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阐运用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，结合诗句阐释这种修辞手法在诗文中是如何运用的；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析效果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，指出此种修辞手法有何效果，传达出诗人怎样的感情。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 答题模式：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揭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示手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法+分析表达作用（句意+文意+主旨情感）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3250" y="2143116"/>
            <a:ext cx="8540750" cy="1143000"/>
          </a:xfrm>
        </p:spPr>
        <p:txBody>
          <a:bodyPr/>
          <a:lstStyle/>
          <a:p>
            <a:r>
              <a:rPr lang="zh-CN" altLang="en-US" sz="6000" b="1" dirty="0">
                <a:latin typeface="黑体" panose="02010609060101010101" pitchFamily="49" charset="-122"/>
                <a:ea typeface="黑体" panose="02010609060101010101" pitchFamily="49" charset="-122"/>
              </a:rPr>
              <a:t>四、变式提升</a:t>
            </a:r>
            <a:endParaRPr lang="zh-CN" altLang="en-US" sz="6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55" y="118110"/>
            <a:ext cx="8926830" cy="5981065"/>
          </a:xfrm>
        </p:spPr>
        <p:txBody>
          <a:bodyPr/>
          <a:lstStyle/>
          <a:p>
            <a:pPr marL="0" indent="0">
              <a:buNone/>
            </a:pPr>
            <a:b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命题探究】：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  1、变式题目主要是切入点不同，常与诗歌语言中炼字炼句考点综合，表面考的是语言题，实质上涉及的知识点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还是表达技巧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   2、题目中没有指明所用的手法，甚至不出现表达技巧、艺术手法、艺术特色等关键词，而是要求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赏析诗中某个诗句或词语使用妙处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  3、都要求赏析妙处或表达效果，常采用“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手法+分析+效果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”的答题模式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8905" y="150495"/>
            <a:ext cx="9023985" cy="666305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、即时小练</a:t>
            </a:r>
            <a:endParaRPr lang="en-US" altLang="zh-CN" sz="2800" b="1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阅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读下面这首唐诗，完成下列问题。(2018·深圳模拟)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衡阳与梦得分路赠别①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2000" b="1" dirty="0">
                <a:latin typeface="黑体" panose="02010609060101010101" pitchFamily="49" charset="-122"/>
                <a:ea typeface="黑体" panose="02010609060101010101" pitchFamily="49" charset="-122"/>
              </a:rPr>
              <a:t>柳宗元</a:t>
            </a:r>
            <a:endParaRPr lang="zh-CN" altLang="en-US" dirty="0"/>
          </a:p>
          <a:p>
            <a:pPr marL="0" indent="0" algn="ctr" latinLnBrk="0">
              <a:spcBef>
                <a:spcPts val="0"/>
              </a:spcBef>
              <a:buNone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十年憔悴到秦京，谁料翻为岭外行。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latinLnBrk="0">
              <a:spcBef>
                <a:spcPts val="0"/>
              </a:spcBef>
              <a:buNone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伏波②故道风烟在，翁仲③遗墟草树平。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latinLnBrk="0">
              <a:spcBef>
                <a:spcPts val="0"/>
              </a:spcBef>
              <a:buNone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直以慵疏招物议，休将文字占时名。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 latinLnBrk="0">
              <a:spcBef>
                <a:spcPts val="0"/>
              </a:spcBef>
              <a:buNone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今朝不用临河别，垂泪千行便濯缨④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latinLnBrk="0">
              <a:spcBef>
                <a:spcPts val="0"/>
              </a:spcBef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       [</a:t>
            </a:r>
            <a:r>
              <a:rPr lang="zh-CN" altLang="en-US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注</a:t>
            </a:r>
            <a:r>
              <a:rPr lang="en-US" altLang="zh-CN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]</a:t>
            </a:r>
            <a:r>
              <a:rPr lang="zh-CN" altLang="en-US" sz="2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　①柳宗元、刘禹锡因参与“永贞革新”而久遭贬谪，奉旨返京后，再度被远谪。此诗便作于两人在衡阳分手、各赴谪地之时。②伏波：这里指东汉伏波将军马援，其在抵御外侮、平定叛乱上功勋卓著。③翁仲：后世称石像或墓道石为翁仲，此指伏波将军庙前的石像。④濯缨：洗濯冠缨。《楚辞·渔父》中有“沧浪之水清兮，可以濯我缨”之句。后以“濯缨”比喻超脱世俗，操守高洁。</a:t>
            </a:r>
            <a:endParaRPr lang="zh-CN" altLang="en-US" sz="20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 latinLnBrk="0">
              <a:spcBef>
                <a:spcPts val="0"/>
              </a:spcBef>
              <a:buNone/>
            </a:pPr>
            <a:r>
              <a:rPr lang="zh-CN" altLang="en-US" dirty="0"/>
              <a:t>   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 (2)尾联“今朝不用临河别，垂泪千行便濯缨”是怎样抒发感情的？请结合诗句具体分析。(6分)</a:t>
            </a:r>
            <a:endParaRPr lang="zh-CN" altLang="en-US" sz="28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 latinLnBrk="0">
              <a:spcBef>
                <a:spcPts val="0"/>
              </a:spcBef>
              <a:buNone/>
            </a:pPr>
            <a:endParaRPr lang="zh-CN" altLang="en-US" sz="28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7330" y="353695"/>
            <a:ext cx="8916670" cy="5718511"/>
          </a:xfrm>
        </p:spPr>
        <p:txBody>
          <a:bodyPr/>
          <a:lstStyle/>
          <a:p>
            <a:pPr marL="0" indent="0">
              <a:buNone/>
            </a:pPr>
            <a:endParaRPr lang="zh-CN" altLang="en-US" dirty="0">
              <a:sym typeface="+mn-ea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【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参考答案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】：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1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、运用了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夸张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的修辞手法。不必临河取水，离别时的眼泪就可以洗濯冠缨，表现诗人珍重惜别的感伤，以及历尽艰辛的悲怆。（3分）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2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、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用典(或以典结情)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。“濯缨”用《楚辞》之典，有与友人共勉之意，希望彼此无畏打击，保持志行之高洁。（3分）(每点3分，共6分)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indent="0">
              <a:buNone/>
            </a:pP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42545" y="99060"/>
            <a:ext cx="9072245" cy="6660515"/>
          </a:xfrm>
        </p:spPr>
        <p:txBody>
          <a:bodyPr/>
          <a:lstStyle/>
          <a:p>
            <a:pPr marL="0" indent="0">
              <a:buNone/>
            </a:pP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>
              <a:buNone/>
            </a:pP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、答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题步骤：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（1）必须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准确的指出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用了什么表现手法或何种技巧。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（2）结合相关诗句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说说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这个手法的内容,在诗歌中的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具体运用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（3）这种手法表达了诗人怎样的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情感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，传达怎样的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旨趣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4、答题套路</a:t>
            </a:r>
            <a:r>
              <a:rPr 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：</a:t>
            </a:r>
            <a:r>
              <a:rPr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sz="28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>
              <a:buNone/>
            </a:pPr>
            <a:r>
              <a:rPr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（1）这首诗采用了</a:t>
            </a:r>
            <a:r>
              <a:rPr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（表达方式、修辞手法、表现手法）</a:t>
            </a:r>
            <a:r>
              <a:rPr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手法 ；</a:t>
            </a:r>
            <a:endParaRPr sz="28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>
              <a:buNone/>
            </a:pPr>
            <a:r>
              <a:rPr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（2）写出了</a:t>
            </a:r>
            <a:r>
              <a:rPr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</a:t>
            </a:r>
            <a:r>
              <a:rPr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意象）</a:t>
            </a:r>
            <a:r>
              <a:rPr sz="2800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的</a:t>
            </a:r>
            <a:r>
              <a:rPr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XX特点</a:t>
            </a:r>
            <a:r>
              <a:rPr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；</a:t>
            </a:r>
            <a:endParaRPr sz="28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>
              <a:buNone/>
            </a:pPr>
            <a:r>
              <a:rPr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（3）表现（突出）了</a:t>
            </a:r>
            <a:r>
              <a:rPr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XX思想、感情</a:t>
            </a:r>
            <a:r>
              <a:rPr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，起到了</a:t>
            </a:r>
            <a:r>
              <a:rPr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XX作用</a:t>
            </a:r>
            <a:r>
              <a:rPr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             </a:t>
            </a:r>
            <a:endParaRPr sz="28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54305" y="321310"/>
            <a:ext cx="8966200" cy="6274435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4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、【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失分陷阱】：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作为古诗鉴赏的最常见的考点与考题，赏析表达技巧在一轮复习后遗留下来的问题主要有：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①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审题不准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，明明是要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答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表现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手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法的却答成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了思想情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感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；明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明是要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答修辞手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法的却答成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了表现手法（狭义的）。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②对所用的技巧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判断不准确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③具体赏析时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机械套用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，牵强附会地答出表达效果。问题的解决，主要放在关键的第一步上——准确判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断题型，以及所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用的表达技巧。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内容占位符 1"/>
          <p:cNvSpPr txBox="1"/>
          <p:nvPr/>
        </p:nvSpPr>
        <p:spPr>
          <a:xfrm>
            <a:off x="590550" y="612140"/>
            <a:ext cx="8167370" cy="526097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marL="0" lvl="4" indent="360045" algn="l">
              <a:lnSpc>
                <a:spcPct val="100000"/>
              </a:lnSpc>
            </a:pPr>
            <a:r>
              <a:rPr lang="zh-CN" altLang="en-US" sz="36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【学习目标</a:t>
            </a:r>
            <a:r>
              <a:rPr lang="zh-CN" altLang="en-US" sz="36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】</a:t>
            </a:r>
            <a:endParaRPr lang="zh-CN" altLang="en-US" sz="3600" b="1" dirty="0" smtClean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4" indent="360045" algn="l">
              <a:lnSpc>
                <a:spcPct val="100000"/>
              </a:lnSpc>
            </a:pPr>
            <a:endParaRPr lang="zh-CN" altLang="en-US" sz="36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4" indent="360045" algn="l">
              <a:lnSpc>
                <a:spcPct val="100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1、感知高考真题，学习、运用诗歌鉴赏的常规方法。</a:t>
            </a:r>
            <a:endParaRPr lang="zh-CN" altLang="en-US" sz="36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4" indent="360045" algn="l">
              <a:lnSpc>
                <a:spcPct val="100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lang="zh-CN" altLang="en-US" sz="3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</a:t>
            </a:r>
            <a:r>
              <a:rPr lang="zh-CN" altLang="en-US" sz="3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熟悉</a:t>
            </a:r>
            <a:r>
              <a:rPr lang="zh-CN" altLang="en-US" sz="3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高</a:t>
            </a:r>
            <a:r>
              <a:rPr lang="zh-CN" altLang="en-US" sz="36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考诗歌表达技巧题的设置与考查角度，查漏补缺。</a:t>
            </a:r>
            <a:endParaRPr lang="zh-CN" altLang="en-US" sz="36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4" indent="360045" algn="l">
              <a:lnSpc>
                <a:spcPct val="100000"/>
              </a:lnSpc>
            </a:pPr>
            <a:r>
              <a:rPr lang="zh-CN" altLang="en-US" sz="36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3、对点训练，规范答题，完善要点。</a:t>
            </a:r>
            <a:endParaRPr lang="zh-CN" altLang="en-US" sz="36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3250" y="2857496"/>
            <a:ext cx="8540750" cy="817880"/>
          </a:xfrm>
        </p:spPr>
        <p:txBody>
          <a:bodyPr/>
          <a:lstStyle/>
          <a:p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五、课堂演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练 </a:t>
            </a:r>
            <a:b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</a:br>
            <a:b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见</a:t>
            </a:r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《</a:t>
            </a:r>
            <a:r>
              <a:rPr lang="zh-CN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创新设计</a:t>
            </a:r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》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作业一</a:t>
            </a:r>
            <a:b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P238  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综合练习二、三、四</a:t>
            </a:r>
            <a:endParaRPr lang="zh-CN" altLang="en-US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43180"/>
            <a:ext cx="8858279" cy="6814820"/>
          </a:xfrm>
        </p:spPr>
        <p:txBody>
          <a:bodyPr/>
          <a:lstStyle/>
          <a:p>
            <a:pPr marL="0" indent="0">
              <a:buNone/>
            </a:pP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小结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>
              <a:buNone/>
            </a:pP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突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破诗歌鉴赏表达技巧题“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两步骤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”： 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）、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读懂诗歌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。疏通诗意，读懂诗歌，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理解诗歌中的“景”和“情”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，是做诗歌表达技巧题的前提。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）、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判断技巧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。将相关诗句与表达方式、表现手法、修辞手法、结构安排逐项对照，结合学过的诗歌鉴赏相关知识，聚焦比对，找出相对应的表达技巧。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3839" y="340995"/>
            <a:ext cx="8655715" cy="5851860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2、 </a:t>
            </a:r>
            <a:r>
              <a:rPr lang="en-US" altLang="zh-CN" b="1" dirty="0" err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突破诗歌鉴赏表达技巧题“</a:t>
            </a:r>
            <a:r>
              <a:rPr lang="en-US" altLang="zh-CN" b="1" dirty="0" err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四要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”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：</a:t>
            </a: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</a:t>
            </a:r>
            <a:endParaRPr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（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）、</a:t>
            </a:r>
            <a:r>
              <a:rPr lang="en-US" altLang="zh-CN" sz="2800" b="1" dirty="0" err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要熟悉古诗词常用的表达技巧及特点，并注意各种表达技巧特别是表现手法和修辞手法的区别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（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）、</a:t>
            </a:r>
            <a:r>
              <a:rPr lang="en-US" altLang="zh-CN" sz="2800" b="1" dirty="0" err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要注意多种表达技巧的综合运用，要多角度分析，力求答案全面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（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</a:t>
            </a:r>
            <a:r>
              <a:rPr lang="en-US" altLang="zh-CN" sz="2800" b="1" dirty="0" err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要牢记常见的表达技巧的答题术语，通过关键语句，判断其具体的表达技巧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endParaRPr lang="en-US" altLang="zh-CN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（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4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）、</a:t>
            </a:r>
            <a:r>
              <a:rPr lang="en-US" altLang="zh-CN" sz="2800" b="1" dirty="0" err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要结合具体诗句分析诗歌是怎样运用这些表达技巧的，并阐明这些表达技巧的效果或作用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r>
              <a:rPr lang="en-US" altLang="zh-CN" sz="2800" b="1" dirty="0" err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绝对禁止仅罗列术语，搞“空对空”式的分析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0"/>
            <a:ext cx="8540750" cy="1143000"/>
          </a:xfrm>
        </p:spPr>
        <p:txBody>
          <a:bodyPr/>
          <a:lstStyle/>
          <a:p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六、课堂小结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2844" y="1000108"/>
            <a:ext cx="8786874" cy="5643602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dirty="0">
                <a:latin typeface="黑体" panose="02010609060101010101" pitchFamily="49" charset="-122"/>
                <a:ea typeface="黑体" panose="02010609060101010101" pitchFamily="49" charset="-122"/>
              </a:rPr>
              <a:t>    </a:t>
            </a:r>
            <a:r>
              <a:rPr lang="zh-CN" altLang="en-US" b="1" dirty="0">
                <a:latin typeface="黑体" panose="02010609060101010101" pitchFamily="49" charset="-122"/>
                <a:ea typeface="黑体" panose="02010609060101010101" pitchFamily="49" charset="-122"/>
              </a:rPr>
              <a:t>通过高考真题的感知、精析与演练，我们回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顾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这堂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课的学习。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4" indent="360045"/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</a:t>
            </a:r>
            <a:r>
              <a:rPr lang="zh-CN" altLang="en-US" sz="3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1、感知高考真题，学习、运用诗歌鉴赏的常规方法。</a:t>
            </a:r>
            <a:endParaRPr lang="zh-CN" altLang="en-US" sz="3600" b="1" dirty="0" smtClean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lvl="4" indent="360045"/>
            <a:r>
              <a:rPr lang="zh-CN" altLang="en-US" sz="3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2、熟悉高考诗歌表达技巧题的设置与考查角度，查漏补缺。</a:t>
            </a:r>
            <a:endParaRPr lang="zh-CN" altLang="en-US" sz="3600" b="1" dirty="0" smtClean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lvl="4" indent="360045"/>
            <a:r>
              <a:rPr lang="zh-CN" altLang="en-US" sz="36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3、对点训练，规范答题，完善要点。</a:t>
            </a:r>
            <a:endParaRPr lang="zh-CN" altLang="en-US" sz="36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635" y="452120"/>
            <a:ext cx="8153400" cy="4498975"/>
          </a:xfrm>
        </p:spPr>
        <p:txBody>
          <a:bodyPr/>
          <a:lstStyle/>
          <a:p>
            <a:pPr marL="0" indent="0" algn="ctr">
              <a:buNone/>
            </a:pPr>
            <a:endParaRPr lang="zh-CN" altLang="en-US" sz="96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>
              <a:buNone/>
            </a:pPr>
            <a:r>
              <a:rPr lang="zh-CN" altLang="en-US" sz="9600" b="1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 谢 观 赏</a:t>
            </a:r>
            <a:endParaRPr lang="zh-CN" altLang="en-US" sz="9600" b="1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2214554"/>
            <a:ext cx="8540750" cy="1143000"/>
          </a:xfrm>
        </p:spPr>
        <p:txBody>
          <a:bodyPr/>
          <a:lstStyle/>
          <a:p>
            <a:r>
              <a:rPr lang="zh-CN" altLang="en-US" sz="6000" dirty="0">
                <a:latin typeface="黑体" panose="02010609060101010101" pitchFamily="49" charset="-122"/>
                <a:ea typeface="黑体" panose="02010609060101010101" pitchFamily="49" charset="-122"/>
              </a:rPr>
              <a:t>一</a:t>
            </a:r>
            <a:r>
              <a:rPr lang="zh-CN" altLang="en-US" sz="6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、真题再现</a:t>
            </a:r>
            <a:endParaRPr lang="zh-CN" altLang="en-US" sz="6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43815" y="38735"/>
            <a:ext cx="9232265" cy="4166235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2017年·全国I卷】读下面这首宋诗，完成第15题。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阅礼部贡院阅进士就试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欧阳修</a:t>
            </a:r>
            <a:endParaRPr lang="zh-CN" altLang="en-US" sz="20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紫案焚香暖吹轻，广庭清晓席群英。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无哗战士衔枚勇，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下笔春蚕食叶声。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乡里献贤先德行，朝廷列爵待公卿。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自惭衰病心神耗，赖有群公鉴裁精。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问：本诗的第四句“下笔春蚕食叶声”广受后世称道，请赏析这一句的精妙之处。（6分</a:t>
            </a:r>
            <a:r>
              <a:rPr lang="zh-CN" altLang="en-US" sz="28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p48</a:t>
            </a:r>
            <a:endParaRPr lang="en-US" altLang="zh-CN" sz="2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内容占位符 2"/>
          <p:cNvSpPr>
            <a:spLocks noGrp="1"/>
          </p:cNvSpPr>
          <p:nvPr/>
        </p:nvSpPr>
        <p:spPr>
          <a:xfrm>
            <a:off x="111125" y="3708400"/>
            <a:ext cx="8719185" cy="256413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5000"/>
              <a:buFont typeface="Wingdings" panose="05000000000000000000" pitchFamily="2" charset="2"/>
              <a:buChar char="Ø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anose="05000000000000000000" pitchFamily="2" charset="2"/>
              <a:buChar char="¡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2" charset="2"/>
              <a:buChar char="¡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2" charset="2"/>
              <a:buChar char="¡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2" charset="2"/>
              <a:buChar char="¡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2" charset="2"/>
              <a:buChar char="¡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 2" panose="05020102010507070707" pitchFamily="2" charset="2"/>
              <a:buChar char="¡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US" altLang="zh-CN" sz="2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CN" sz="2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参考答案】：</a:t>
            </a:r>
            <a:endParaRPr lang="zh-CN" altLang="en-US" sz="24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①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比喻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，用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春蚕食叶描摹考场内考生落笔纸上的声响，生动贴切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；（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3分）</a:t>
            </a:r>
            <a:endParaRPr lang="zh-CN" altLang="en-US" sz="24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 ②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动中见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静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越发见出考场的庄严寂静；强化作者充满希望的喜悦之情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。（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3分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zh-CN" altLang="en-US" sz="24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040495" cy="6572272"/>
          </a:xfrm>
        </p:spPr>
        <p:txBody>
          <a:bodyPr/>
          <a:lstStyle/>
          <a:p>
            <a:pPr marL="0" indent="0" algn="l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</a:t>
            </a:r>
            <a:endParaRPr lang="zh-CN" altLang="en-US" sz="2800" b="1" dirty="0" smtClean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  <a:sym typeface="+mn-ea"/>
            </a:endParaRPr>
          </a:p>
          <a:p>
            <a:pPr marL="0" indent="0" algn="l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、【2017年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·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浙江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卷】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《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采地黄者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》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问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：这首诗的叙述与对比手法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特色鲜明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，试做赏析。（6分） 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p49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l"/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0" y="857232"/>
            <a:ext cx="9144000" cy="600076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marL="0" indent="0" algn="ctr">
              <a:spcBef>
                <a:spcPts val="0"/>
              </a:spcBef>
              <a:buNone/>
            </a:pP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釆地黄者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白居易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麦死春不雨，禾损秋早霜。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岁晏无口食，田中采地黄。</a:t>
            </a:r>
            <a:endParaRPr lang="zh-CN" altLang="en-US" sz="2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采之将何用？持以易糇（</a:t>
            </a:r>
            <a:r>
              <a:rPr lang="en-US" altLang="zh-CN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hou</a:t>
            </a: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）粮。</a:t>
            </a:r>
            <a:endParaRPr lang="zh-CN" altLang="en-US" sz="2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凌晨荷锄去，薄暮不盈筐。</a:t>
            </a:r>
            <a:endParaRPr lang="zh-CN" altLang="en-US" sz="2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携来朱门家，卖与白面郎。</a:t>
            </a:r>
            <a:endParaRPr lang="zh-CN" altLang="en-US" sz="2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与君啖肥马，可使照地光。</a:t>
            </a:r>
            <a:endParaRPr lang="zh-CN" altLang="en-US" sz="2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愿易马残粟，救此苦饥肠。</a:t>
            </a:r>
            <a:endParaRPr lang="zh-CN" altLang="en-US" sz="2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zh-CN" altLang="en-US" sz="28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 algn="ctr">
              <a:spcBef>
                <a:spcPts val="0"/>
              </a:spcBef>
              <a:buNone/>
            </a:pP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0"/>
            <a:ext cx="9040495" cy="6572272"/>
          </a:xfrm>
        </p:spPr>
        <p:txBody>
          <a:bodyPr/>
          <a:lstStyle/>
          <a:p>
            <a:pPr marL="0" indent="0" algn="l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   2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、【2017年</a:t>
            </a:r>
            <a:r>
              <a:rPr lang="en-US" altLang="zh-CN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·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浙江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卷】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《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采地黄者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》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问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：这首诗的叙述与对比手法</a:t>
            </a:r>
            <a:r>
              <a:rPr lang="zh-CN" altLang="en-US" sz="28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特色鲜明</a:t>
            </a:r>
            <a:r>
              <a:rPr lang="zh-CN" altLang="en-US" sz="2800" b="1" dirty="0"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  <a:sym typeface="+mn-ea"/>
              </a:rPr>
              <a:t>，试做赏析。（6分） 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algn="l"/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0" y="857232"/>
            <a:ext cx="9144000" cy="600076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【参考答案】：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（1）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叙述：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（阐运用+析效果）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①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以采地黄者的口吻叙述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，虽无一字怨语，读来却愈觉辛酸。（1分）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②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以时间顺序来叙述事情发展过程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，层层深入，脉络分明，给人以清晰而深刻的印象。（1分）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③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从头到尾都是客观叙述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。诗人寓情于事，貌似不动声色却渗透自己的爱憎之情。（1分）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（2）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对比：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  <a:sym typeface="+mn-ea"/>
              </a:rPr>
              <a:t>（阐运用+析效果）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①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朱门与农家、白面郎与采地黄者、肥马食地黄与采地黄者饥肠无食等对比，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揭露了贫富差距。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  ②着重突出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“人不如马”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，加强了对比效果，揭露深刻，批判的锋芒更加犀利。（3分）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5720" y="0"/>
            <a:ext cx="8540750" cy="1143000"/>
          </a:xfrm>
        </p:spPr>
        <p:txBody>
          <a:bodyPr/>
          <a:lstStyle/>
          <a:p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二</a:t>
            </a:r>
            <a:r>
              <a:rPr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、回顾与小结</a:t>
            </a:r>
            <a:endParaRPr lang="zh-CN" altLang="en-US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4656137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（一</a:t>
            </a:r>
            <a:r>
              <a:rPr lang="zh-CN" altLang="en-US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）再析考纲，明确方向</a:t>
            </a:r>
            <a:endParaRPr lang="en-US" altLang="zh-CN" b="1" dirty="0" smtClean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对古诗表达技巧的考查是高考命题的一个重点，也是必考点，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一般有以下几种类型：  </a:t>
            </a:r>
            <a:endParaRPr lang="en-US" altLang="zh-CN" sz="2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（1）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单向考查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，即就</a:t>
            </a:r>
            <a:r>
              <a:rPr lang="zh-CN" altLang="en-US" sz="28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表达技巧的某一点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进行提问。</a:t>
            </a:r>
            <a:endParaRPr lang="en-US" altLang="zh-CN" sz="2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比如2018年浙江卷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p47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就是从“</a:t>
            </a:r>
            <a:r>
              <a:rPr lang="zh-CN" altLang="en-US" sz="28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点染手法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”这个角度</a:t>
            </a:r>
            <a:r>
              <a:rPr lang="en-US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表现手法</a:t>
            </a:r>
            <a:r>
              <a:rPr lang="en-US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设题的；又如2016年高考新课标全国卷Ⅱ第9题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p53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，即“为了突出曹霸的高超画技，诗人</a:t>
            </a:r>
            <a:r>
              <a:rPr lang="zh-CN" altLang="en-US" sz="28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作了哪些铺垫</a:t>
            </a:r>
            <a:r>
              <a:rPr lang="en-US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(</a:t>
            </a:r>
            <a:r>
              <a:rPr lang="zh-CN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结构技巧</a:t>
            </a:r>
            <a:r>
              <a:rPr lang="en-US" altLang="zh-CN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)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？请简要分析”；再如2016年考山东卷第14题中的第（1）小题</a:t>
            </a:r>
            <a:r>
              <a:rPr lang="en-US" altLang="zh-CN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P48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，即“分析‘诗豪与风雪争先，雪片与风塵战，诗和里缠’使用的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两种修辞手法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”等。</a:t>
            </a:r>
            <a:endParaRPr lang="zh-CN" altLang="en-US" sz="2800" b="1" dirty="0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1472" y="928670"/>
            <a:ext cx="8358246" cy="4572032"/>
          </a:xfrm>
        </p:spPr>
        <p:txBody>
          <a:bodyPr/>
          <a:lstStyle/>
          <a:p>
            <a:pPr marL="0" indent="0" algn="l"/>
            <a:b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</a:br>
            <a:endParaRPr lang="zh-CN" altLang="en-US" sz="2800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85720" y="571480"/>
            <a:ext cx="8501122" cy="3929090"/>
          </a:xfrm>
        </p:spPr>
        <p:txBody>
          <a:bodyPr/>
          <a:lstStyle/>
          <a:p>
            <a:r>
              <a:rPr lang="zh-CN" altLang="en-US" sz="24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24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zh-CN" altLang="en-US" sz="24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r>
              <a:rPr lang="zh-CN" altLang="en-US" sz="28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综合考查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，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即从</a:t>
            </a:r>
            <a:r>
              <a:rPr lang="zh-CN" altLang="en-US" sz="28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修辞手法、表现手法、结构技巧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以及</a:t>
            </a:r>
            <a:r>
              <a:rPr lang="zh-CN" altLang="en-US" sz="28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表达方式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中的</a:t>
            </a:r>
            <a:r>
              <a:rPr lang="zh-CN" altLang="en-US" sz="28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抒情方式</a:t>
            </a:r>
            <a:r>
              <a:rPr lang="zh-CN" altLang="en-US" sz="28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、</a:t>
            </a:r>
            <a:r>
              <a:rPr lang="zh-CN" altLang="en-US" sz="2800" b="1" dirty="0" smtClean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描写方式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等角度综合提问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。</a:t>
            </a:r>
            <a:endParaRPr lang="en-US" altLang="zh-CN" sz="28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b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</a:br>
            <a:r>
              <a:rPr lang="en-US" altLang="zh-CN" sz="32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</a:t>
            </a:r>
            <a:r>
              <a:rPr lang="zh-CN" altLang="en-US" sz="32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比如2017年高考江苏卷第11题要求“简要赏析尾联的</a:t>
            </a:r>
            <a:r>
              <a:rPr lang="zh-CN" altLang="en-US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表达效果</a:t>
            </a:r>
            <a:r>
              <a:rPr lang="zh-CN" altLang="en-US" sz="32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。”2017年高考天津卷第14题第（3）小题“尾联运用了</a:t>
            </a:r>
            <a:r>
              <a:rPr lang="zh-CN" altLang="en-US" sz="32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多种艺术手法</a:t>
            </a:r>
            <a:r>
              <a:rPr lang="zh-CN" altLang="en-US" sz="32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，任选一种加以简析”，其实还是从综合角度设题的。</a:t>
            </a:r>
            <a:endParaRPr lang="zh-CN" altLang="en-US" sz="3200" b="1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9060" y="228600"/>
            <a:ext cx="8989060" cy="673735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三</a:t>
            </a:r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）回顾：手法再现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   鉴赏诗歌的表达技巧是高考的重难点，涉及的内容较多，一般有四个方面：  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①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修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辞手法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：有比喻、比拟、夸张、反问、对偶、借代、用典、顶真、互文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②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表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现手法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：有渲染、烘托、对比、象征、抑扬、想象、赋比兴、呼应、正面描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写、侧面描写、细节描写、白描等；  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③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抒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情方式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</a:rPr>
              <a:t>：有直抒胸臆、借景抒情、触景生情、寓情于景、情景交融、托物言志等；  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描</a:t>
            </a:r>
            <a:r>
              <a:rPr lang="zh-CN" altLang="en-US" sz="2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写方式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：可以从两个</a:t>
            </a: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方面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考虑，一方面是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景物本身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的特点，另一方面是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景物与景物之间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的关系方面，比如古今、动静、哀乐、虚实、远近、明暗等。  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r>
              <a:rPr lang="zh-CN" altLang="en-US" sz="24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  ④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结构技巧</a:t>
            </a:r>
            <a:r>
              <a:rPr lang="zh-CN" altLang="en-US" sz="2400" b="1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：即诗词的行文脉络以及情感内容的起伏变化。具体的构思技巧主要指卒章显志、以景结情、扬抑、铺垫。  </a:t>
            </a: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0" indent="0">
              <a:buNone/>
            </a:pPr>
            <a:endParaRPr lang="zh-CN" altLang="en-US" sz="24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吉祥如意">
  <a:themeElements>
    <a:clrScheme name="">
      <a:dk1>
        <a:srgbClr val="000000"/>
      </a:dk1>
      <a:lt1>
        <a:srgbClr val="FFFFFF"/>
      </a:lt1>
      <a:dk2>
        <a:srgbClr val="E40000"/>
      </a:dk2>
      <a:lt2>
        <a:srgbClr val="DDDDDD"/>
      </a:lt2>
      <a:accent1>
        <a:srgbClr val="E1F4FF"/>
      </a:accent1>
      <a:accent2>
        <a:srgbClr val="FFE2C5"/>
      </a:accent2>
      <a:accent3>
        <a:srgbClr val="FFFFFF"/>
      </a:accent3>
      <a:accent4>
        <a:srgbClr val="000000"/>
      </a:accent4>
      <a:accent5>
        <a:srgbClr val="EDF8FF"/>
      </a:accent5>
      <a:accent6>
        <a:srgbClr val="E5CAB0"/>
      </a:accent6>
      <a:hlink>
        <a:srgbClr val="0066CC"/>
      </a:hlink>
      <a:folHlink>
        <a:srgbClr val="9F9FBF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吉祥如意 1">
        <a:dk1>
          <a:srgbClr val="000000"/>
        </a:dk1>
        <a:lt1>
          <a:srgbClr val="FFFFFF"/>
        </a:lt1>
        <a:dk2>
          <a:srgbClr val="E40000"/>
        </a:dk2>
        <a:lt2>
          <a:srgbClr val="DDDDDD"/>
        </a:lt2>
        <a:accent1>
          <a:srgbClr val="E1F4FF"/>
        </a:accent1>
        <a:accent2>
          <a:srgbClr val="FFE2C5"/>
        </a:accent2>
        <a:accent3>
          <a:srgbClr val="FFFFFF"/>
        </a:accent3>
        <a:accent4>
          <a:srgbClr val="000000"/>
        </a:accent4>
        <a:accent5>
          <a:srgbClr val="EEF8FF"/>
        </a:accent5>
        <a:accent6>
          <a:srgbClr val="E7CDB2"/>
        </a:accent6>
        <a:hlink>
          <a:srgbClr val="0066CC"/>
        </a:hlink>
        <a:folHlink>
          <a:srgbClr val="9F9FB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2">
        <a:dk1>
          <a:srgbClr val="59582D"/>
        </a:dk1>
        <a:lt1>
          <a:srgbClr val="EAEAEA"/>
        </a:lt1>
        <a:dk2>
          <a:srgbClr val="666699"/>
        </a:dk2>
        <a:lt2>
          <a:srgbClr val="D9D9D9"/>
        </a:lt2>
        <a:accent1>
          <a:srgbClr val="CCECFF"/>
        </a:accent1>
        <a:accent2>
          <a:srgbClr val="B2D2C7"/>
        </a:accent2>
        <a:accent3>
          <a:srgbClr val="F3F3F3"/>
        </a:accent3>
        <a:accent4>
          <a:srgbClr val="4B4A25"/>
        </a:accent4>
        <a:accent5>
          <a:srgbClr val="E2F4FF"/>
        </a:accent5>
        <a:accent6>
          <a:srgbClr val="A1BEB4"/>
        </a:accent6>
        <a:hlink>
          <a:srgbClr val="993366"/>
        </a:hlink>
        <a:folHlink>
          <a:srgbClr val="92B9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3">
        <a:dk1>
          <a:srgbClr val="000099"/>
        </a:dk1>
        <a:lt1>
          <a:srgbClr val="FFFFCC"/>
        </a:lt1>
        <a:dk2>
          <a:srgbClr val="004000"/>
        </a:dk2>
        <a:lt2>
          <a:srgbClr val="FFD9B3"/>
        </a:lt2>
        <a:accent1>
          <a:srgbClr val="FFD9D9"/>
        </a:accent1>
        <a:accent2>
          <a:srgbClr val="DDDDDD"/>
        </a:accent2>
        <a:accent3>
          <a:srgbClr val="FFFFE2"/>
        </a:accent3>
        <a:accent4>
          <a:srgbClr val="000082"/>
        </a:accent4>
        <a:accent5>
          <a:srgbClr val="FFE9E9"/>
        </a:accent5>
        <a:accent6>
          <a:srgbClr val="C8C8C8"/>
        </a:accent6>
        <a:hlink>
          <a:srgbClr val="FF0000"/>
        </a:hlink>
        <a:folHlink>
          <a:srgbClr val="FFAB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4">
        <a:dk1>
          <a:srgbClr val="000000"/>
        </a:dk1>
        <a:lt1>
          <a:srgbClr val="DCE8E2"/>
        </a:lt1>
        <a:dk2>
          <a:srgbClr val="0033CC"/>
        </a:dk2>
        <a:lt2>
          <a:srgbClr val="C4C4D8"/>
        </a:lt2>
        <a:accent1>
          <a:srgbClr val="FFFFFF"/>
        </a:accent1>
        <a:accent2>
          <a:srgbClr val="A9CFB1"/>
        </a:accent2>
        <a:accent3>
          <a:srgbClr val="EBF2EE"/>
        </a:accent3>
        <a:accent4>
          <a:srgbClr val="000000"/>
        </a:accent4>
        <a:accent5>
          <a:srgbClr val="FFFFFF"/>
        </a:accent5>
        <a:accent6>
          <a:srgbClr val="99BBA0"/>
        </a:accent6>
        <a:hlink>
          <a:srgbClr val="CC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5">
        <a:dk1>
          <a:srgbClr val="606090"/>
        </a:dk1>
        <a:lt1>
          <a:srgbClr val="E5FFFF"/>
        </a:lt1>
        <a:dk2>
          <a:srgbClr val="0000CC"/>
        </a:dk2>
        <a:lt2>
          <a:srgbClr val="91DAFF"/>
        </a:lt2>
        <a:accent1>
          <a:srgbClr val="EAEAEA"/>
        </a:accent1>
        <a:accent2>
          <a:srgbClr val="FFE2C5"/>
        </a:accent2>
        <a:accent3>
          <a:srgbClr val="F0FFFF"/>
        </a:accent3>
        <a:accent4>
          <a:srgbClr val="51517A"/>
        </a:accent4>
        <a:accent5>
          <a:srgbClr val="F3F3F3"/>
        </a:accent5>
        <a:accent6>
          <a:srgbClr val="E7CDB2"/>
        </a:accent6>
        <a:hlink>
          <a:srgbClr val="000000"/>
        </a:hlink>
        <a:folHlink>
          <a:srgbClr val="3DB7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6">
        <a:dk1>
          <a:srgbClr val="CC0066"/>
        </a:dk1>
        <a:lt1>
          <a:srgbClr val="FFDDBB"/>
        </a:lt1>
        <a:dk2>
          <a:srgbClr val="000000"/>
        </a:dk2>
        <a:lt2>
          <a:srgbClr val="C0C0C0"/>
        </a:lt2>
        <a:accent1>
          <a:srgbClr val="FFFFCC"/>
        </a:accent1>
        <a:accent2>
          <a:srgbClr val="FFFFFF"/>
        </a:accent2>
        <a:accent3>
          <a:srgbClr val="FFEBDA"/>
        </a:accent3>
        <a:accent4>
          <a:srgbClr val="AE0056"/>
        </a:accent4>
        <a:accent5>
          <a:srgbClr val="FFFFE2"/>
        </a:accent5>
        <a:accent6>
          <a:srgbClr val="E7E7E7"/>
        </a:accent6>
        <a:hlink>
          <a:srgbClr val="0066CC"/>
        </a:hlink>
        <a:folHlink>
          <a:srgbClr val="8EB3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吉祥如意 7">
        <a:dk1>
          <a:srgbClr val="B60000"/>
        </a:dk1>
        <a:lt1>
          <a:srgbClr val="FFFF99"/>
        </a:lt1>
        <a:dk2>
          <a:srgbClr val="800000"/>
        </a:dk2>
        <a:lt2>
          <a:srgbClr val="FFFFFF"/>
        </a:lt2>
        <a:accent1>
          <a:srgbClr val="9888A4"/>
        </a:accent1>
        <a:accent2>
          <a:srgbClr val="A9335D"/>
        </a:accent2>
        <a:accent3>
          <a:srgbClr val="C0AAAA"/>
        </a:accent3>
        <a:accent4>
          <a:srgbClr val="DADA82"/>
        </a:accent4>
        <a:accent5>
          <a:srgbClr val="CAC3CF"/>
        </a:accent5>
        <a:accent6>
          <a:srgbClr val="992D53"/>
        </a:accent6>
        <a:hlink>
          <a:srgbClr val="CCECFF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吉祥如意 8">
        <a:dk1>
          <a:srgbClr val="808080"/>
        </a:dk1>
        <a:lt1>
          <a:srgbClr val="FFFFFF"/>
        </a:lt1>
        <a:dk2>
          <a:srgbClr val="1C1C1C"/>
        </a:dk2>
        <a:lt2>
          <a:srgbClr val="FFFF66"/>
        </a:lt2>
        <a:accent1>
          <a:srgbClr val="9898BA"/>
        </a:accent1>
        <a:accent2>
          <a:srgbClr val="777777"/>
        </a:accent2>
        <a:accent3>
          <a:srgbClr val="ABABAB"/>
        </a:accent3>
        <a:accent4>
          <a:srgbClr val="DADADA"/>
        </a:accent4>
        <a:accent5>
          <a:srgbClr val="CACAD9"/>
        </a:accent5>
        <a:accent6>
          <a:srgbClr val="6B6B6B"/>
        </a:accent6>
        <a:hlink>
          <a:srgbClr val="CCFF99"/>
        </a:hlink>
        <a:folHlink>
          <a:srgbClr val="E43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CDESIGNN</Template>
  <TotalTime>0</TotalTime>
  <Words>3757</Words>
  <Application>WPS 演示</Application>
  <PresentationFormat>全屏显示(4:3)</PresentationFormat>
  <Paragraphs>174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Arial</vt:lpstr>
      <vt:lpstr>宋体</vt:lpstr>
      <vt:lpstr>Wingdings</vt:lpstr>
      <vt:lpstr>Wingdings 2</vt:lpstr>
      <vt:lpstr>黑体</vt:lpstr>
      <vt:lpstr>微软雅黑</vt:lpstr>
      <vt:lpstr>Arial Unicode MS</vt:lpstr>
      <vt:lpstr>Wingdings</vt:lpstr>
      <vt:lpstr>Calibri</vt:lpstr>
      <vt:lpstr>吉祥如意</vt:lpstr>
      <vt:lpstr>PowerPoint 演示文稿</vt:lpstr>
      <vt:lpstr>PowerPoint 演示文稿</vt:lpstr>
      <vt:lpstr>一、真题再现</vt:lpstr>
      <vt:lpstr>PowerPoint 演示文稿</vt:lpstr>
      <vt:lpstr>PowerPoint 演示文稿</vt:lpstr>
      <vt:lpstr>PowerPoint 演示文稿</vt:lpstr>
      <vt:lpstr>二、回顾与小结</vt:lpstr>
      <vt:lpstr> </vt:lpstr>
      <vt:lpstr>PowerPoint 演示文稿</vt:lpstr>
      <vt:lpstr>三、典例精析</vt:lpstr>
      <vt:lpstr>PowerPoint 演示文稿</vt:lpstr>
      <vt:lpstr>PowerPoint 演示文稿</vt:lpstr>
      <vt:lpstr>PowerPoint 演示文稿</vt:lpstr>
      <vt:lpstr>四、变式提升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五、课堂演练   见《创新设计》作业一 P238  综合练习二、三、四</vt:lpstr>
      <vt:lpstr>PowerPoint 演示文稿</vt:lpstr>
      <vt:lpstr>PowerPoint 演示文稿</vt:lpstr>
      <vt:lpstr>六、课堂小结</vt:lpstr>
      <vt:lpstr>PowerPoint 演示文稿</vt:lpstr>
    </vt:vector>
  </TitlesOfParts>
  <Company>Microsoft 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琳娜</cp:lastModifiedBy>
  <cp:revision>136</cp:revision>
  <dcterms:created xsi:type="dcterms:W3CDTF">2013-11-19T14:54:00Z</dcterms:created>
  <dcterms:modified xsi:type="dcterms:W3CDTF">2019-11-12T11:33:05Z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2052-11.1.0.9175</vt:lpwstr>
  </property>
</Properties>
</file>